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League Spartan" panose="020B0604020202020204" charset="0"/>
      <p:regular r:id="rId11"/>
      <p:bold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81AC4-EED5-4667-9B51-D5DA29EEF578}" v="182" dt="2024-04-01T21:33:20.789"/>
    <p1510:client id="{F09CA35B-C46B-4E6D-86B3-485444784F12}" v="110" dt="2024-04-01T21:37:1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 Lakhmani" userId="ac8e2e4a7901e28c" providerId="Windows Live" clId="Web-{F09CA35B-C46B-4E6D-86B3-485444784F12}"/>
    <pc:docChg chg="modSld">
      <pc:chgData name="Het Lakhmani" userId="ac8e2e4a7901e28c" providerId="Windows Live" clId="Web-{F09CA35B-C46B-4E6D-86B3-485444784F12}" dt="2024-04-01T21:37:08.552" v="48" actId="20577"/>
      <pc:docMkLst>
        <pc:docMk/>
      </pc:docMkLst>
      <pc:sldChg chg="modSp">
        <pc:chgData name="Het Lakhmani" userId="ac8e2e4a7901e28c" providerId="Windows Live" clId="Web-{F09CA35B-C46B-4E6D-86B3-485444784F12}" dt="2024-04-01T21:36:44.379" v="25" actId="20577"/>
        <pc:sldMkLst>
          <pc:docMk/>
          <pc:sldMk cId="0" sldId="256"/>
        </pc:sldMkLst>
        <pc:spChg chg="mod">
          <ac:chgData name="Het Lakhmani" userId="ac8e2e4a7901e28c" providerId="Windows Live" clId="Web-{F09CA35B-C46B-4E6D-86B3-485444784F12}" dt="2024-04-01T21:36:25.207" v="9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t Lakhmani" userId="ac8e2e4a7901e28c" providerId="Windows Live" clId="Web-{F09CA35B-C46B-4E6D-86B3-485444784F12}" dt="2024-04-01T21:36:44.379" v="25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">
        <pc:chgData name="Het Lakhmani" userId="ac8e2e4a7901e28c" providerId="Windows Live" clId="Web-{F09CA35B-C46B-4E6D-86B3-485444784F12}" dt="2024-04-01T21:37:08.552" v="48" actId="20577"/>
        <pc:sldMkLst>
          <pc:docMk/>
          <pc:sldMk cId="0" sldId="257"/>
        </pc:sldMkLst>
        <pc:spChg chg="mod">
          <ac:chgData name="Het Lakhmani" userId="ac8e2e4a7901e28c" providerId="Windows Live" clId="Web-{F09CA35B-C46B-4E6D-86B3-485444784F12}" dt="2024-04-01T21:36:57.130" v="38" actId="20577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Het Lakhmani" userId="ac8e2e4a7901e28c" providerId="Windows Live" clId="Web-{F09CA35B-C46B-4E6D-86B3-485444784F12}" dt="2024-04-01T21:37:08.552" v="48" actId="20577"/>
          <ac:spMkLst>
            <pc:docMk/>
            <pc:sldMk cId="0" sldId="257"/>
            <ac:spMk id="114" creationId="{00000000-0000-0000-0000-000000000000}"/>
          </ac:spMkLst>
        </pc:spChg>
      </pc:sldChg>
    </pc:docChg>
  </pc:docChgLst>
  <pc:docChgLst>
    <pc:chgData name="Het Lakhmani" userId="ac8e2e4a7901e28c" providerId="Windows Live" clId="Web-{35581AC4-EED5-4667-9B51-D5DA29EEF578}"/>
    <pc:docChg chg="modSld">
      <pc:chgData name="Het Lakhmani" userId="ac8e2e4a7901e28c" providerId="Windows Live" clId="Web-{35581AC4-EED5-4667-9B51-D5DA29EEF578}" dt="2024-04-01T21:33:18.117" v="96" actId="20577"/>
      <pc:docMkLst>
        <pc:docMk/>
      </pc:docMkLst>
      <pc:sldChg chg="modSp">
        <pc:chgData name="Het Lakhmani" userId="ac8e2e4a7901e28c" providerId="Windows Live" clId="Web-{35581AC4-EED5-4667-9B51-D5DA29EEF578}" dt="2024-04-01T21:32:29.648" v="64" actId="20577"/>
        <pc:sldMkLst>
          <pc:docMk/>
          <pc:sldMk cId="0" sldId="256"/>
        </pc:sldMkLst>
        <pc:spChg chg="mod">
          <ac:chgData name="Het Lakhmani" userId="ac8e2e4a7901e28c" providerId="Windows Live" clId="Web-{35581AC4-EED5-4667-9B51-D5DA29EEF578}" dt="2024-04-01T21:31:40.726" v="30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t Lakhmani" userId="ac8e2e4a7901e28c" providerId="Windows Live" clId="Web-{35581AC4-EED5-4667-9B51-D5DA29EEF578}" dt="2024-04-01T21:32:21.523" v="58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Het Lakhmani" userId="ac8e2e4a7901e28c" providerId="Windows Live" clId="Web-{35581AC4-EED5-4667-9B51-D5DA29EEF578}" dt="2024-04-01T21:32:29.648" v="64" actId="20577"/>
          <ac:spMkLst>
            <pc:docMk/>
            <pc:sldMk cId="0" sldId="256"/>
            <ac:spMk id="96" creationId="{00000000-0000-0000-0000-000000000000}"/>
          </ac:spMkLst>
        </pc:spChg>
      </pc:sldChg>
      <pc:sldChg chg="modSp">
        <pc:chgData name="Het Lakhmani" userId="ac8e2e4a7901e28c" providerId="Windows Live" clId="Web-{35581AC4-EED5-4667-9B51-D5DA29EEF578}" dt="2024-04-01T21:33:18.117" v="96" actId="20577"/>
        <pc:sldMkLst>
          <pc:docMk/>
          <pc:sldMk cId="0" sldId="257"/>
        </pc:sldMkLst>
        <pc:spChg chg="mod">
          <ac:chgData name="Het Lakhmani" userId="ac8e2e4a7901e28c" providerId="Windows Live" clId="Web-{35581AC4-EED5-4667-9B51-D5DA29EEF578}" dt="2024-04-01T21:32:57.929" v="80" actId="20577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Het Lakhmani" userId="ac8e2e4a7901e28c" providerId="Windows Live" clId="Web-{35581AC4-EED5-4667-9B51-D5DA29EEF578}" dt="2024-04-01T21:33:18.117" v="96" actId="20577"/>
          <ac:spMkLst>
            <pc:docMk/>
            <pc:sldMk cId="0" sldId="257"/>
            <ac:spMk id="114" creationId="{00000000-0000-0000-0000-000000000000}"/>
          </ac:spMkLst>
        </pc:spChg>
      </pc:sldChg>
    </pc:docChg>
  </pc:docChgLst>
  <pc:docChgLst>
    <pc:chgData clId="Web-{F09CA35B-C46B-4E6D-86B3-485444784F12}"/>
    <pc:docChg chg="modSld">
      <pc:chgData name="" userId="" providerId="" clId="Web-{F09CA35B-C46B-4E6D-86B3-485444784F12}" dt="2024-04-01T21:36:14.488" v="5" actId="20577"/>
      <pc:docMkLst>
        <pc:docMk/>
      </pc:docMkLst>
      <pc:sldChg chg="modSp">
        <pc:chgData name="" userId="" providerId="" clId="Web-{F09CA35B-C46B-4E6D-86B3-485444784F12}" dt="2024-04-01T21:36:14.488" v="5" actId="20577"/>
        <pc:sldMkLst>
          <pc:docMk/>
          <pc:sldMk cId="0" sldId="256"/>
        </pc:sldMkLst>
        <pc:spChg chg="mod">
          <ac:chgData name="" userId="" providerId="" clId="Web-{F09CA35B-C46B-4E6D-86B3-485444784F12}" dt="2024-04-01T21:36:14.488" v="5" actId="20577"/>
          <ac:spMkLst>
            <pc:docMk/>
            <pc:sldMk cId="0" sldId="256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086100" y="88414"/>
            <a:ext cx="10677058" cy="11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KARNAVATI UNIVERSITY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648322" y="4125765"/>
            <a:ext cx="10991397" cy="17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6666"/>
              </a:lnSpc>
            </a:pPr>
            <a:r>
              <a:rPr lang="en-US" sz="6000" dirty="0">
                <a:solidFill>
                  <a:srgbClr val="593C8F"/>
                </a:solidFill>
                <a:latin typeface="League Spartan"/>
              </a:rPr>
              <a:t>Coffee Shop Website</a:t>
            </a:r>
          </a:p>
        </p:txBody>
      </p:sp>
      <p:cxnSp>
        <p:nvCxnSpPr>
          <p:cNvPr id="90" name="Google Shape;90;p13"/>
          <p:cNvCxnSpPr/>
          <p:nvPr/>
        </p:nvCxnSpPr>
        <p:spPr>
          <a:xfrm rot="10800000" flipH="1">
            <a:off x="3648322" y="5611372"/>
            <a:ext cx="9687995" cy="2050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 extrusionOk="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3296452" y="8385830"/>
            <a:ext cx="6583633" cy="171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by: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Ms. Rama M. Maliya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Assistant Professor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UIT, KU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872889" y="1463181"/>
            <a:ext cx="13098746" cy="96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Unitedworld Institute of Technology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-1865976" y="4348332"/>
            <a:ext cx="6636442" cy="10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Technology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107183" y="8385830"/>
            <a:ext cx="6583633" cy="155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33"/>
              </a:lnSpc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Prepared by</a:t>
            </a: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lang="en-US" dirty="0">
              <a:ea typeface="Poppins"/>
            </a:endParaRPr>
          </a:p>
          <a:p>
            <a:pPr>
              <a:lnSpc>
                <a:spcPct val="140033"/>
              </a:lnSpc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Trushil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 Patel(20210702030)</a:t>
            </a:r>
            <a:endParaRPr lang="en-US"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B. Tech CSE</a:t>
            </a:r>
            <a:endParaRPr sz="2400"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339544" y="6797876"/>
            <a:ext cx="11748056" cy="9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Semester: 6</a:t>
            </a:r>
            <a:r>
              <a:rPr lang="en-US" sz="56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3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</a:t>
            </a: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B. Tech CSE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02" name="Google Shape;102;p14"/>
          <p:cNvGrpSpPr/>
          <p:nvPr/>
        </p:nvGrpSpPr>
        <p:grpSpPr>
          <a:xfrm rot="5400000">
            <a:off x="9050263" y="-4090913"/>
            <a:ext cx="368300" cy="18468826"/>
            <a:chOff x="0" y="-47625"/>
            <a:chExt cx="97001" cy="4864218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 extrusionOk="0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 END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9144000" y="579720"/>
            <a:ext cx="6849417" cy="3853183"/>
          </a:xfrm>
          <a:custGeom>
            <a:avLst/>
            <a:gdLst/>
            <a:ahLst/>
            <a:cxnLst/>
            <a:rect l="l" t="t" r="r" b="b"/>
            <a:pathLst>
              <a:path w="11287760" h="6350000" extrusionOk="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9620270" y="6945580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9621342" y="7702868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4"/>
          <p:cNvSpPr txBox="1"/>
          <p:nvPr/>
        </p:nvSpPr>
        <p:spPr>
          <a:xfrm>
            <a:off x="1028700" y="2771007"/>
            <a:ext cx="4769516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8445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lang="en-US" dirty="0"/>
          </a:p>
          <a:p>
            <a:pPr marL="518160" marR="0" lvl="1" indent="-258445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dirty="0"/>
          </a:p>
          <a:p>
            <a:pPr marL="518160" marR="0" lvl="1" indent="-258445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</a:rPr>
              <a:t>JavaScript</a:t>
            </a:r>
          </a:p>
          <a:p>
            <a:pPr marL="518160" lvl="1" indent="-106045">
              <a:lnSpc>
                <a:spcPct val="139958"/>
              </a:lnSpc>
              <a:buClr>
                <a:schemeClr val="dk1"/>
              </a:buClr>
              <a:buSzPts val="2400"/>
            </a:pPr>
            <a:endParaRPr lang="en-US" sz="2400">
              <a:latin typeface="Poppins"/>
              <a:ea typeface="Poppins"/>
              <a:cs typeface="Poppi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620270" y="6365159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620250" y="8221766"/>
            <a:ext cx="476951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8445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Poppins"/>
                <a:cs typeface="Poppins"/>
              </a:rPr>
              <a:t>MySQL</a:t>
            </a:r>
            <a:endParaRPr lang="en-US" sz="2400" dirty="0">
              <a:latin typeface="Poppins"/>
              <a:cs typeface="Poppins"/>
            </a:endParaRPr>
          </a:p>
          <a:p>
            <a:pPr marL="518160" lvl="1" indent="-258445">
              <a:lnSpc>
                <a:spcPct val="139958"/>
              </a:lnSpc>
              <a:buSzPts val="2400"/>
              <a:buFont typeface="Arial"/>
              <a:buChar char="•"/>
            </a:pPr>
            <a:r>
              <a:rPr lang="en-US" sz="2400" dirty="0" err="1">
                <a:latin typeface="Poppins"/>
                <a:ea typeface="Poppins"/>
                <a:cs typeface="Poppins"/>
              </a:rPr>
              <a:t>php</a:t>
            </a:r>
          </a:p>
        </p:txBody>
      </p:sp>
      <p:sp>
        <p:nvSpPr>
          <p:cNvPr id="115" name="Google Shape;115;p14"/>
          <p:cNvSpPr/>
          <p:nvPr/>
        </p:nvSpPr>
        <p:spPr>
          <a:xfrm>
            <a:off x="7368733" y="1704771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6" name="Google Shape;116;p14" descr="Backend Development : Understanding the basics - PloP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921" y="6014410"/>
            <a:ext cx="6500812" cy="3456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22" name="Google Shape;122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26" name="Google Shape;126;p15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 extrusionOk="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50920" r="-50920"/>
              </a:stretch>
            </a:blip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 extrusionOk="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28" name="Google Shape;128;p15"/>
          <p:cNvSpPr txBox="1"/>
          <p:nvPr/>
        </p:nvSpPr>
        <p:spPr>
          <a:xfrm>
            <a:off x="1028700" y="952500"/>
            <a:ext cx="3255770" cy="60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LINK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028700" y="2975235"/>
            <a:ext cx="5744744" cy="11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6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GitHub Link:</a:t>
            </a:r>
            <a:endParaRPr/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29660" y="6384925"/>
            <a:ext cx="5744744" cy="3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6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Drive Link: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2032764" y="4563110"/>
            <a:ext cx="1701036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8517"/>
            </a:stretch>
          </a:blipFill>
          <a:ln>
            <a:noFill/>
          </a:ln>
        </p:spPr>
      </p:sp>
      <p:grpSp>
        <p:nvGrpSpPr>
          <p:cNvPr id="137" name="Google Shape;137;p16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38" name="Google Shape;138;p16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39" name="Google Shape;139;p16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51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5897880" y="6921616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60</cp:revision>
  <dcterms:modified xsi:type="dcterms:W3CDTF">2024-04-01T21:37:13Z</dcterms:modified>
</cp:coreProperties>
</file>