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am Somai" userId="d113991dcf49597a" providerId="LiveId" clId="{4778B3F4-13E5-4C66-990E-E8A6BD50E109}"/>
    <pc:docChg chg="modSld">
      <pc:chgData name="Neelam Somai" userId="d113991dcf49597a" providerId="LiveId" clId="{4778B3F4-13E5-4C66-990E-E8A6BD50E109}" dt="2022-08-15T14:39:47.641" v="2" actId="20577"/>
      <pc:docMkLst>
        <pc:docMk/>
      </pc:docMkLst>
      <pc:sldChg chg="modSp mod">
        <pc:chgData name="Neelam Somai" userId="d113991dcf49597a" providerId="LiveId" clId="{4778B3F4-13E5-4C66-990E-E8A6BD50E109}" dt="2022-08-15T14:39:47.641" v="2" actId="20577"/>
        <pc:sldMkLst>
          <pc:docMk/>
          <pc:sldMk cId="0" sldId="256"/>
        </pc:sldMkLst>
        <pc:spChg chg="mod">
          <ac:chgData name="Neelam Somai" userId="d113991dcf49597a" providerId="LiveId" clId="{4778B3F4-13E5-4C66-990E-E8A6BD50E109}" dt="2022-08-15T14:39:47.641" v="2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c83dff2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c83dff2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c83dff2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c83dff2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</a:rPr>
              <a:t>Idea/Approach Details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Organization</a:t>
            </a:r>
            <a:r>
              <a:rPr lang="en" dirty="0">
                <a:solidFill>
                  <a:schemeClr val="dk1"/>
                </a:solidFill>
              </a:rPr>
              <a:t>: Amazon Web Services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Problem Statement Title</a:t>
            </a:r>
            <a:r>
              <a:rPr lang="en" dirty="0">
                <a:solidFill>
                  <a:schemeClr val="dk1"/>
                </a:solidFill>
              </a:rPr>
              <a:t>: Elderly care system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Problem Statement Number</a:t>
            </a:r>
            <a:r>
              <a:rPr lang="en" dirty="0">
                <a:solidFill>
                  <a:schemeClr val="dk1"/>
                </a:solidFill>
              </a:rPr>
              <a:t>: AN319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Category</a:t>
            </a:r>
            <a:r>
              <a:rPr lang="en" dirty="0">
                <a:solidFill>
                  <a:schemeClr val="dk1"/>
                </a:solidFill>
              </a:rPr>
              <a:t>: Software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Domain Bucket</a:t>
            </a:r>
            <a:r>
              <a:rPr lang="en" dirty="0">
                <a:solidFill>
                  <a:schemeClr val="dk1"/>
                </a:solidFill>
              </a:rPr>
              <a:t>: Healthcare &amp; Biomedical Devices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Team Name</a:t>
            </a:r>
            <a:r>
              <a:rPr lang="en" dirty="0">
                <a:solidFill>
                  <a:schemeClr val="dk1"/>
                </a:solidFill>
              </a:rPr>
              <a:t>: Server Down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Team Leader Name</a:t>
            </a:r>
            <a:r>
              <a:rPr lang="en" dirty="0">
                <a:solidFill>
                  <a:schemeClr val="dk1"/>
                </a:solidFill>
              </a:rPr>
              <a:t>: Anish Vaidya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Team Leader Contact Number</a:t>
            </a:r>
            <a:r>
              <a:rPr lang="en" dirty="0">
                <a:solidFill>
                  <a:schemeClr val="dk1"/>
                </a:solidFill>
              </a:rPr>
              <a:t>: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Team Leader email </a:t>
            </a:r>
            <a:r>
              <a:rPr lang="en" b="1">
                <a:solidFill>
                  <a:schemeClr val="dk1"/>
                </a:solidFill>
              </a:rPr>
              <a:t>Id</a:t>
            </a:r>
            <a:r>
              <a:rPr lang="en">
                <a:solidFill>
                  <a:schemeClr val="dk1"/>
                </a:solidFill>
              </a:rPr>
              <a:t>:</a:t>
            </a:r>
            <a:endParaRPr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250" y="1030138"/>
            <a:ext cx="3971425" cy="30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5825" y="223600"/>
            <a:ext cx="38931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98325" y="3186050"/>
            <a:ext cx="4581600" cy="143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53475" y="3185925"/>
            <a:ext cx="4471200" cy="1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Technology Stack</a:t>
            </a:r>
            <a:r>
              <a:rPr lang="en"/>
              <a:t>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Internet of Things (IoT)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Cloud Computing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Machine Learning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Web/Android Development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925125" y="223600"/>
            <a:ext cx="4022700" cy="4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049225" y="118800"/>
            <a:ext cx="3539100" cy="4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Working</a:t>
            </a:r>
            <a:r>
              <a:rPr lang="en"/>
              <a:t>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The end user registers via the </a:t>
            </a:r>
            <a:r>
              <a:rPr lang="en" i="1"/>
              <a:t>Web/Mobile application</a:t>
            </a:r>
            <a:endParaRPr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The device constantly tracks the geolocation of the individual using </a:t>
            </a:r>
            <a:r>
              <a:rPr lang="en" i="1"/>
              <a:t>IoT enabled sensors</a:t>
            </a:r>
            <a:endParaRPr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The location is displayed to the concerned person via the </a:t>
            </a:r>
            <a:r>
              <a:rPr lang="en" i="1"/>
              <a:t>Cloud Service</a:t>
            </a:r>
            <a:endParaRPr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The user gets alerted if the individual crosses the specified boundary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Additional Features</a:t>
            </a:r>
            <a:r>
              <a:rPr lang="en"/>
              <a:t>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Embedded Heart rate, accelerometer and </a:t>
            </a:r>
            <a:r>
              <a:rPr lang="en">
                <a:solidFill>
                  <a:schemeClr val="dk1"/>
                </a:solidFill>
              </a:rPr>
              <a:t>temperature</a:t>
            </a:r>
            <a:r>
              <a:rPr lang="en"/>
              <a:t> sensor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Real time monitoring of health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Data analysis and report generation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4"/>
          <p:cNvCxnSpPr>
            <a:stCxn id="66" idx="3"/>
            <a:endCxn id="66" idx="3"/>
          </p:cNvCxnSpPr>
          <p:nvPr/>
        </p:nvCxnSpPr>
        <p:spPr>
          <a:xfrm>
            <a:off x="1002775" y="10212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4"/>
          <p:cNvCxnSpPr>
            <a:stCxn id="66" idx="3"/>
          </p:cNvCxnSpPr>
          <p:nvPr/>
        </p:nvCxnSpPr>
        <p:spPr>
          <a:xfrm>
            <a:off x="1002775" y="10212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4"/>
          <p:cNvSpPr/>
          <p:nvPr/>
        </p:nvSpPr>
        <p:spPr>
          <a:xfrm>
            <a:off x="2005600" y="1050750"/>
            <a:ext cx="1014600" cy="8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13" y="223600"/>
            <a:ext cx="4581525" cy="2876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0" y="58575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Entity Relationship Diagram</a:t>
            </a:r>
            <a:endParaRPr sz="3000" b="1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225" y="793225"/>
            <a:ext cx="6610299" cy="4212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175"/>
            <a:ext cx="3939400" cy="3976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6"/>
          <p:cNvSpPr txBox="1"/>
          <p:nvPr/>
        </p:nvSpPr>
        <p:spPr>
          <a:xfrm>
            <a:off x="3169825" y="1614600"/>
            <a:ext cx="907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Temperature and humidity sensor</a:t>
            </a:r>
            <a:endParaRPr sz="1000"/>
          </a:p>
        </p:txBody>
      </p:sp>
      <p:sp>
        <p:nvSpPr>
          <p:cNvPr id="82" name="Google Shape;82;p16"/>
          <p:cNvSpPr txBox="1"/>
          <p:nvPr/>
        </p:nvSpPr>
        <p:spPr>
          <a:xfrm>
            <a:off x="2665350" y="980650"/>
            <a:ext cx="1080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GPS Module</a:t>
            </a:r>
            <a:endParaRPr sz="1000"/>
          </a:p>
        </p:txBody>
      </p:sp>
      <p:sp>
        <p:nvSpPr>
          <p:cNvPr id="83" name="Google Shape;83;p16"/>
          <p:cNvSpPr txBox="1"/>
          <p:nvPr/>
        </p:nvSpPr>
        <p:spPr>
          <a:xfrm>
            <a:off x="1239000" y="1902750"/>
            <a:ext cx="1080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Accelerometer</a:t>
            </a:r>
            <a:endParaRPr sz="1000"/>
          </a:p>
        </p:txBody>
      </p:sp>
      <p:sp>
        <p:nvSpPr>
          <p:cNvPr id="84" name="Google Shape;84;p16"/>
          <p:cNvSpPr txBox="1"/>
          <p:nvPr/>
        </p:nvSpPr>
        <p:spPr>
          <a:xfrm>
            <a:off x="1239000" y="4265575"/>
            <a:ext cx="11817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Heart Rate Pulse Sensor</a:t>
            </a:r>
            <a:endParaRPr sz="1000"/>
          </a:p>
        </p:txBody>
      </p:sp>
      <p:sp>
        <p:nvSpPr>
          <p:cNvPr id="85" name="Google Shape;85;p16"/>
          <p:cNvSpPr txBox="1"/>
          <p:nvPr/>
        </p:nvSpPr>
        <p:spPr>
          <a:xfrm>
            <a:off x="152400" y="2162100"/>
            <a:ext cx="907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NodeMCU</a:t>
            </a:r>
            <a:endParaRPr sz="1000"/>
          </a:p>
        </p:txBody>
      </p:sp>
      <p:sp>
        <p:nvSpPr>
          <p:cNvPr id="86" name="Google Shape;86;p16"/>
          <p:cNvSpPr txBox="1"/>
          <p:nvPr/>
        </p:nvSpPr>
        <p:spPr>
          <a:xfrm>
            <a:off x="3083375" y="2738375"/>
            <a:ext cx="10083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Resistor</a:t>
            </a:r>
            <a:endParaRPr sz="1000"/>
          </a:p>
        </p:txBody>
      </p:sp>
      <p:sp>
        <p:nvSpPr>
          <p:cNvPr id="87" name="Google Shape;87;p16"/>
          <p:cNvSpPr txBox="1"/>
          <p:nvPr/>
        </p:nvSpPr>
        <p:spPr>
          <a:xfrm>
            <a:off x="152375" y="173825"/>
            <a:ext cx="88299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Circuit Diagram 				</a:t>
            </a:r>
            <a:r>
              <a:rPr lang="en" sz="2400" b="1">
                <a:solidFill>
                  <a:schemeClr val="dk1"/>
                </a:solidFill>
              </a:rPr>
              <a:t>ML Workflow Diagram</a:t>
            </a:r>
            <a:endParaRPr sz="2400" b="1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950" y="822175"/>
            <a:ext cx="4818276" cy="3976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138713" y="117900"/>
            <a:ext cx="5367600" cy="490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709875" y="118800"/>
            <a:ext cx="3114300" cy="489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709875" y="41700"/>
            <a:ext cx="3185100" cy="49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Dependencies / Showstopper</a:t>
            </a:r>
            <a:r>
              <a:rPr lang="en"/>
              <a:t>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The user must be using a proper internet connection to ensure real time transfer of data and location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The device must always be worn by the individual when alone to avoid any errors in data transmission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End Users</a:t>
            </a:r>
            <a:r>
              <a:rPr lang="en"/>
              <a:t>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Senior Citizens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Children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Specially Challenged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Benefits</a:t>
            </a:r>
            <a:r>
              <a:rPr lang="en"/>
              <a:t>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Real time data monitoring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Emergency alert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25" y="224975"/>
            <a:ext cx="5037325" cy="46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On-screen Show (16:9)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Neelam Somai</cp:lastModifiedBy>
  <cp:revision>1</cp:revision>
  <dcterms:modified xsi:type="dcterms:W3CDTF">2022-08-15T14:39:49Z</dcterms:modified>
</cp:coreProperties>
</file>