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7"/>
  </p:notesMasterIdLst>
  <p:sldIdLst>
    <p:sldId id="256" r:id="rId2"/>
    <p:sldId id="257" r:id="rId3"/>
    <p:sldId id="258" r:id="rId4"/>
    <p:sldId id="259" r:id="rId5"/>
    <p:sldId id="260" r:id="rId6"/>
  </p:sldIdLst>
  <p:sldSz cx="9144000" cy="5143500" type="screen16x9"/>
  <p:notesSz cx="6858000" cy="9144000"/>
  <p:embeddedFontLst>
    <p:embeddedFont>
      <p:font typeface="Roboto Slab" charset="0"/>
      <p:regular r:id="rId8"/>
      <p:bold r:id="rId9"/>
    </p:embeddedFont>
    <p:embeddedFont>
      <p:font typeface="Roboto" charset="0"/>
      <p:regular r:id="rId10"/>
      <p:bold r:id="rId11"/>
      <p:italic r:id="rId12"/>
      <p:boldItalic r:id="rId13"/>
    </p:embeddedFont>
    <p:embeddedFont>
      <p:font typeface="Georgia" pitchFamily="18"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91" d="100"/>
          <a:sy n="91" d="100"/>
        </p:scale>
        <p:origin x="-786" y="-9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font" Target="fonts/font8.fntdata"/><Relationship Id="rId10" Type="http://schemas.openxmlformats.org/officeDocument/2006/relationships/font" Target="fonts/font3.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80f458a351_0_14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80f458a351_0_14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80f458a351_0_10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80f458a351_0_10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80f458a351_0_10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80f458a351_0_10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80f458a351_0_10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80f458a351_0_10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80f458a41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80f458a41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2" name="Google Shape;12;p2"/>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3" name="Google Shape;13;p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4" name="Google Shape;14;p2"/>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000"/>
              <a:buNone/>
              <a:defRPr sz="40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endParaRPr/>
          </a:p>
        </p:txBody>
      </p:sp>
      <p:sp>
        <p:nvSpPr>
          <p:cNvPr id="15" name="Google Shape;15;p2"/>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6" name="Google Shape;16;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3"/>
        <p:cNvGrpSpPr/>
        <p:nvPr/>
      </p:nvGrpSpPr>
      <p:grpSpPr>
        <a:xfrm>
          <a:off x="0" y="0"/>
          <a:ext cx="0" cy="0"/>
          <a:chOff x="0" y="0"/>
          <a:chExt cx="0" cy="0"/>
        </a:xfrm>
      </p:grpSpPr>
      <p:sp>
        <p:nvSpPr>
          <p:cNvPr id="54" name="Google Shape;54;p11"/>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1"/>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5"/>
              </a:buClr>
              <a:buSzPts val="13000"/>
              <a:buNone/>
              <a:defRPr sz="13000">
                <a:solidFill>
                  <a:schemeClr val="accent5"/>
                </a:solidFill>
              </a:defRPr>
            </a:lvl1pPr>
            <a:lvl2pPr lvl="1" algn="ctr" rtl="0">
              <a:spcBef>
                <a:spcPts val="0"/>
              </a:spcBef>
              <a:spcAft>
                <a:spcPts val="0"/>
              </a:spcAft>
              <a:buClr>
                <a:schemeClr val="accent5"/>
              </a:buClr>
              <a:buSzPts val="13000"/>
              <a:buNone/>
              <a:defRPr sz="13000">
                <a:solidFill>
                  <a:schemeClr val="accent5"/>
                </a:solidFill>
              </a:defRPr>
            </a:lvl2pPr>
            <a:lvl3pPr lvl="2" algn="ctr" rtl="0">
              <a:spcBef>
                <a:spcPts val="0"/>
              </a:spcBef>
              <a:spcAft>
                <a:spcPts val="0"/>
              </a:spcAft>
              <a:buClr>
                <a:schemeClr val="accent5"/>
              </a:buClr>
              <a:buSzPts val="13000"/>
              <a:buNone/>
              <a:defRPr sz="13000">
                <a:solidFill>
                  <a:schemeClr val="accent5"/>
                </a:solidFill>
              </a:defRPr>
            </a:lvl3pPr>
            <a:lvl4pPr lvl="3" algn="ctr" rtl="0">
              <a:spcBef>
                <a:spcPts val="0"/>
              </a:spcBef>
              <a:spcAft>
                <a:spcPts val="0"/>
              </a:spcAft>
              <a:buClr>
                <a:schemeClr val="accent5"/>
              </a:buClr>
              <a:buSzPts val="13000"/>
              <a:buNone/>
              <a:defRPr sz="13000">
                <a:solidFill>
                  <a:schemeClr val="accent5"/>
                </a:solidFill>
              </a:defRPr>
            </a:lvl4pPr>
            <a:lvl5pPr lvl="4" algn="ctr" rtl="0">
              <a:spcBef>
                <a:spcPts val="0"/>
              </a:spcBef>
              <a:spcAft>
                <a:spcPts val="0"/>
              </a:spcAft>
              <a:buClr>
                <a:schemeClr val="accent5"/>
              </a:buClr>
              <a:buSzPts val="13000"/>
              <a:buNone/>
              <a:defRPr sz="13000">
                <a:solidFill>
                  <a:schemeClr val="accent5"/>
                </a:solidFill>
              </a:defRPr>
            </a:lvl5pPr>
            <a:lvl6pPr lvl="5" algn="ctr" rtl="0">
              <a:spcBef>
                <a:spcPts val="0"/>
              </a:spcBef>
              <a:spcAft>
                <a:spcPts val="0"/>
              </a:spcAft>
              <a:buClr>
                <a:schemeClr val="accent5"/>
              </a:buClr>
              <a:buSzPts val="13000"/>
              <a:buNone/>
              <a:defRPr sz="13000">
                <a:solidFill>
                  <a:schemeClr val="accent5"/>
                </a:solidFill>
              </a:defRPr>
            </a:lvl6pPr>
            <a:lvl7pPr lvl="6" algn="ctr" rtl="0">
              <a:spcBef>
                <a:spcPts val="0"/>
              </a:spcBef>
              <a:spcAft>
                <a:spcPts val="0"/>
              </a:spcAft>
              <a:buClr>
                <a:schemeClr val="accent5"/>
              </a:buClr>
              <a:buSzPts val="13000"/>
              <a:buNone/>
              <a:defRPr sz="13000">
                <a:solidFill>
                  <a:schemeClr val="accent5"/>
                </a:solidFill>
              </a:defRPr>
            </a:lvl7pPr>
            <a:lvl8pPr lvl="7" algn="ctr" rtl="0">
              <a:spcBef>
                <a:spcPts val="0"/>
              </a:spcBef>
              <a:spcAft>
                <a:spcPts val="0"/>
              </a:spcAft>
              <a:buClr>
                <a:schemeClr val="accent5"/>
              </a:buClr>
              <a:buSzPts val="13000"/>
              <a:buNone/>
              <a:defRPr sz="13000">
                <a:solidFill>
                  <a:schemeClr val="accent5"/>
                </a:solidFill>
              </a:defRPr>
            </a:lvl8pPr>
            <a:lvl9pPr lvl="8" algn="ctr" rtl="0">
              <a:spcBef>
                <a:spcPts val="0"/>
              </a:spcBef>
              <a:spcAft>
                <a:spcPts val="0"/>
              </a:spcAft>
              <a:buClr>
                <a:schemeClr val="accent5"/>
              </a:buClr>
              <a:buSzPts val="13000"/>
              <a:buNone/>
              <a:defRPr sz="13000">
                <a:solidFill>
                  <a:schemeClr val="accent5"/>
                </a:solidFill>
              </a:defRPr>
            </a:lvl9pPr>
          </a:lstStyle>
          <a:p>
            <a:r>
              <a:t>xx%</a:t>
            </a:r>
          </a:p>
        </p:txBody>
      </p:sp>
      <p:sp>
        <p:nvSpPr>
          <p:cNvPr id="56" name="Google Shape;56;p11"/>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57" name="Google Shape;5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cxnSp>
        <p:nvCxnSpPr>
          <p:cNvPr id="18" name="Google Shape;18;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9" name="Google Shape;19;p3"/>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20" name="Google Shape;2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cxnSp>
        <p:nvCxnSpPr>
          <p:cNvPr id="22" name="Google Shape;22;p4"/>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3" name="Google Shape;23;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4" name="Google Shape;24;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5" name="Google Shape;25;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cxnSp>
        <p:nvCxnSpPr>
          <p:cNvPr id="27" name="Google Shape;27;p5"/>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8" name="Google Shape;28;p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9" name="Google Shape;29;p5"/>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0" name="Google Shape;30;p5"/>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1" name="Google Shape;31;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4" name="Google Shape;34;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5"/>
        <p:cNvGrpSpPr/>
        <p:nvPr/>
      </p:nvGrpSpPr>
      <p:grpSpPr>
        <a:xfrm>
          <a:off x="0" y="0"/>
          <a:ext cx="0" cy="0"/>
          <a:chOff x="0" y="0"/>
          <a:chExt cx="0" cy="0"/>
        </a:xfrm>
      </p:grpSpPr>
      <p:cxnSp>
        <p:nvCxnSpPr>
          <p:cNvPr id="36" name="Google Shape;36;p7"/>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7" name="Google Shape;37;p7"/>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8" name="Google Shape;38;p7"/>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9" name="Google Shape;39;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0"/>
        <p:cNvGrpSpPr/>
        <p:nvPr/>
      </p:nvGrpSpPr>
      <p:grpSpPr>
        <a:xfrm>
          <a:off x="0" y="0"/>
          <a:ext cx="0" cy="0"/>
          <a:chOff x="0" y="0"/>
          <a:chExt cx="0" cy="0"/>
        </a:xfrm>
      </p:grpSpPr>
      <p:sp>
        <p:nvSpPr>
          <p:cNvPr id="41" name="Google Shape;41;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42" name="Google Shape;42;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
        <p:cNvGrpSpPr/>
        <p:nvPr/>
      </p:nvGrpSpPr>
      <p:grpSpPr>
        <a:xfrm>
          <a:off x="0" y="0"/>
          <a:ext cx="0" cy="0"/>
          <a:chOff x="0" y="0"/>
          <a:chExt cx="0" cy="0"/>
        </a:xfrm>
      </p:grpSpPr>
      <p:sp>
        <p:nvSpPr>
          <p:cNvPr id="44" name="Google Shape;44;p9"/>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5" name="Google Shape;45;p9"/>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6" name="Google Shape;46;p9"/>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800"/>
              <a:buNone/>
              <a:defRPr sz="3800"/>
            </a:lvl1pPr>
            <a:lvl2pPr lvl="1" algn="ctr" rtl="0">
              <a:spcBef>
                <a:spcPts val="0"/>
              </a:spcBef>
              <a:spcAft>
                <a:spcPts val="0"/>
              </a:spcAft>
              <a:buSzPts val="3800"/>
              <a:buNone/>
              <a:defRPr sz="3800"/>
            </a:lvl2pPr>
            <a:lvl3pPr lvl="2" algn="ctr" rtl="0">
              <a:spcBef>
                <a:spcPts val="0"/>
              </a:spcBef>
              <a:spcAft>
                <a:spcPts val="0"/>
              </a:spcAft>
              <a:buSzPts val="3800"/>
              <a:buNone/>
              <a:defRPr sz="3800"/>
            </a:lvl3pPr>
            <a:lvl4pPr lvl="3" algn="ctr" rtl="0">
              <a:spcBef>
                <a:spcPts val="0"/>
              </a:spcBef>
              <a:spcAft>
                <a:spcPts val="0"/>
              </a:spcAft>
              <a:buSzPts val="3800"/>
              <a:buNone/>
              <a:defRPr sz="3800"/>
            </a:lvl4pPr>
            <a:lvl5pPr lvl="4" algn="ctr" rtl="0">
              <a:spcBef>
                <a:spcPts val="0"/>
              </a:spcBef>
              <a:spcAft>
                <a:spcPts val="0"/>
              </a:spcAft>
              <a:buSzPts val="3800"/>
              <a:buNone/>
              <a:defRPr sz="3800"/>
            </a:lvl5pPr>
            <a:lvl6pPr lvl="5" algn="ctr" rtl="0">
              <a:spcBef>
                <a:spcPts val="0"/>
              </a:spcBef>
              <a:spcAft>
                <a:spcPts val="0"/>
              </a:spcAft>
              <a:buSzPts val="3800"/>
              <a:buNone/>
              <a:defRPr sz="3800"/>
            </a:lvl6pPr>
            <a:lvl7pPr lvl="6" algn="ctr" rtl="0">
              <a:spcBef>
                <a:spcPts val="0"/>
              </a:spcBef>
              <a:spcAft>
                <a:spcPts val="0"/>
              </a:spcAft>
              <a:buSzPts val="3800"/>
              <a:buNone/>
              <a:defRPr sz="3800"/>
            </a:lvl7pPr>
            <a:lvl8pPr lvl="7" algn="ctr" rtl="0">
              <a:spcBef>
                <a:spcPts val="0"/>
              </a:spcBef>
              <a:spcAft>
                <a:spcPts val="0"/>
              </a:spcAft>
              <a:buSzPts val="3800"/>
              <a:buNone/>
              <a:defRPr sz="3800"/>
            </a:lvl8pPr>
            <a:lvl9pPr lvl="8" algn="ctr" rtl="0">
              <a:spcBef>
                <a:spcPts val="0"/>
              </a:spcBef>
              <a:spcAft>
                <a:spcPts val="0"/>
              </a:spcAft>
              <a:buSzPts val="3800"/>
              <a:buNone/>
              <a:defRPr sz="3800"/>
            </a:lvl9pPr>
          </a:lstStyle>
          <a:p>
            <a:endParaRPr/>
          </a:p>
        </p:txBody>
      </p:sp>
      <p:sp>
        <p:nvSpPr>
          <p:cNvPr id="47" name="Google Shape;47;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5"/>
              </a:buClr>
              <a:buSzPts val="2100"/>
              <a:buNone/>
              <a:defRPr sz="2100">
                <a:solidFill>
                  <a:schemeClr val="accent5"/>
                </a:solidFill>
              </a:defRPr>
            </a:lvl1pPr>
            <a:lvl2pPr lvl="1" algn="ctr" rtl="0">
              <a:lnSpc>
                <a:spcPct val="100000"/>
              </a:lnSpc>
              <a:spcBef>
                <a:spcPts val="0"/>
              </a:spcBef>
              <a:spcAft>
                <a:spcPts val="0"/>
              </a:spcAft>
              <a:buClr>
                <a:schemeClr val="accent5"/>
              </a:buClr>
              <a:buSzPts val="2100"/>
              <a:buNone/>
              <a:defRPr sz="2100">
                <a:solidFill>
                  <a:schemeClr val="accent5"/>
                </a:solidFill>
              </a:defRPr>
            </a:lvl2pPr>
            <a:lvl3pPr lvl="2" algn="ctr" rtl="0">
              <a:lnSpc>
                <a:spcPct val="100000"/>
              </a:lnSpc>
              <a:spcBef>
                <a:spcPts val="0"/>
              </a:spcBef>
              <a:spcAft>
                <a:spcPts val="0"/>
              </a:spcAft>
              <a:buClr>
                <a:schemeClr val="accent5"/>
              </a:buClr>
              <a:buSzPts val="2100"/>
              <a:buNone/>
              <a:defRPr sz="2100">
                <a:solidFill>
                  <a:schemeClr val="accent5"/>
                </a:solidFill>
              </a:defRPr>
            </a:lvl3pPr>
            <a:lvl4pPr lvl="3" algn="ctr" rtl="0">
              <a:lnSpc>
                <a:spcPct val="100000"/>
              </a:lnSpc>
              <a:spcBef>
                <a:spcPts val="0"/>
              </a:spcBef>
              <a:spcAft>
                <a:spcPts val="0"/>
              </a:spcAft>
              <a:buClr>
                <a:schemeClr val="accent5"/>
              </a:buClr>
              <a:buSzPts val="2100"/>
              <a:buNone/>
              <a:defRPr sz="2100">
                <a:solidFill>
                  <a:schemeClr val="accent5"/>
                </a:solidFill>
              </a:defRPr>
            </a:lvl4pPr>
            <a:lvl5pPr lvl="4" algn="ctr" rtl="0">
              <a:lnSpc>
                <a:spcPct val="100000"/>
              </a:lnSpc>
              <a:spcBef>
                <a:spcPts val="0"/>
              </a:spcBef>
              <a:spcAft>
                <a:spcPts val="0"/>
              </a:spcAft>
              <a:buClr>
                <a:schemeClr val="accent5"/>
              </a:buClr>
              <a:buSzPts val="2100"/>
              <a:buNone/>
              <a:defRPr sz="2100">
                <a:solidFill>
                  <a:schemeClr val="accent5"/>
                </a:solidFill>
              </a:defRPr>
            </a:lvl5pPr>
            <a:lvl6pPr lvl="5" algn="ctr" rtl="0">
              <a:lnSpc>
                <a:spcPct val="100000"/>
              </a:lnSpc>
              <a:spcBef>
                <a:spcPts val="0"/>
              </a:spcBef>
              <a:spcAft>
                <a:spcPts val="0"/>
              </a:spcAft>
              <a:buClr>
                <a:schemeClr val="accent5"/>
              </a:buClr>
              <a:buSzPts val="2100"/>
              <a:buNone/>
              <a:defRPr sz="2100">
                <a:solidFill>
                  <a:schemeClr val="accent5"/>
                </a:solidFill>
              </a:defRPr>
            </a:lvl6pPr>
            <a:lvl7pPr lvl="6" algn="ctr" rtl="0">
              <a:lnSpc>
                <a:spcPct val="100000"/>
              </a:lnSpc>
              <a:spcBef>
                <a:spcPts val="0"/>
              </a:spcBef>
              <a:spcAft>
                <a:spcPts val="0"/>
              </a:spcAft>
              <a:buClr>
                <a:schemeClr val="accent5"/>
              </a:buClr>
              <a:buSzPts val="2100"/>
              <a:buNone/>
              <a:defRPr sz="2100">
                <a:solidFill>
                  <a:schemeClr val="accent5"/>
                </a:solidFill>
              </a:defRPr>
            </a:lvl7pPr>
            <a:lvl8pPr lvl="7" algn="ctr" rtl="0">
              <a:lnSpc>
                <a:spcPct val="100000"/>
              </a:lnSpc>
              <a:spcBef>
                <a:spcPts val="0"/>
              </a:spcBef>
              <a:spcAft>
                <a:spcPts val="0"/>
              </a:spcAft>
              <a:buClr>
                <a:schemeClr val="accent5"/>
              </a:buClr>
              <a:buSzPts val="2100"/>
              <a:buNone/>
              <a:defRPr sz="2100">
                <a:solidFill>
                  <a:schemeClr val="accent5"/>
                </a:solidFill>
              </a:defRPr>
            </a:lvl8pPr>
            <a:lvl9pPr lvl="8" algn="ctr" rtl="0">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8" name="Google Shape;48;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9" name="Google Shape;4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2" name="Google Shape;52;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rtl="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1"/>
                </a:solidFill>
                <a:latin typeface="Roboto"/>
                <a:ea typeface="Roboto"/>
                <a:cs typeface="Roboto"/>
                <a:sym typeface="Roboto"/>
              </a:defRPr>
            </a:lvl1pPr>
            <a:lvl2pPr lvl="1" algn="r" rtl="0">
              <a:buNone/>
              <a:defRPr sz="1000">
                <a:solidFill>
                  <a:schemeClr val="dk1"/>
                </a:solidFill>
                <a:latin typeface="Roboto"/>
                <a:ea typeface="Roboto"/>
                <a:cs typeface="Roboto"/>
                <a:sym typeface="Roboto"/>
              </a:defRPr>
            </a:lvl2pPr>
            <a:lvl3pPr lvl="2" algn="r" rtl="0">
              <a:buNone/>
              <a:defRPr sz="1000">
                <a:solidFill>
                  <a:schemeClr val="dk1"/>
                </a:solidFill>
                <a:latin typeface="Roboto"/>
                <a:ea typeface="Roboto"/>
                <a:cs typeface="Roboto"/>
                <a:sym typeface="Roboto"/>
              </a:defRPr>
            </a:lvl3pPr>
            <a:lvl4pPr lvl="3" algn="r" rtl="0">
              <a:buNone/>
              <a:defRPr sz="1000">
                <a:solidFill>
                  <a:schemeClr val="dk1"/>
                </a:solidFill>
                <a:latin typeface="Roboto"/>
                <a:ea typeface="Roboto"/>
                <a:cs typeface="Roboto"/>
                <a:sym typeface="Roboto"/>
              </a:defRPr>
            </a:lvl4pPr>
            <a:lvl5pPr lvl="4" algn="r" rtl="0">
              <a:buNone/>
              <a:defRPr sz="1000">
                <a:solidFill>
                  <a:schemeClr val="dk1"/>
                </a:solidFill>
                <a:latin typeface="Roboto"/>
                <a:ea typeface="Roboto"/>
                <a:cs typeface="Roboto"/>
                <a:sym typeface="Roboto"/>
              </a:defRPr>
            </a:lvl5pPr>
            <a:lvl6pPr lvl="5" algn="r" rtl="0">
              <a:buNone/>
              <a:defRPr sz="1000">
                <a:solidFill>
                  <a:schemeClr val="dk1"/>
                </a:solidFill>
                <a:latin typeface="Roboto"/>
                <a:ea typeface="Roboto"/>
                <a:cs typeface="Roboto"/>
                <a:sym typeface="Roboto"/>
              </a:defRPr>
            </a:lvl6pPr>
            <a:lvl7pPr lvl="6" algn="r" rtl="0">
              <a:buNone/>
              <a:defRPr sz="1000">
                <a:solidFill>
                  <a:schemeClr val="dk1"/>
                </a:solidFill>
                <a:latin typeface="Roboto"/>
                <a:ea typeface="Roboto"/>
                <a:cs typeface="Roboto"/>
                <a:sym typeface="Roboto"/>
              </a:defRPr>
            </a:lvl7pPr>
            <a:lvl8pPr lvl="7" algn="r" rtl="0">
              <a:buNone/>
              <a:defRPr sz="1000">
                <a:solidFill>
                  <a:schemeClr val="dk1"/>
                </a:solidFill>
                <a:latin typeface="Roboto"/>
                <a:ea typeface="Roboto"/>
                <a:cs typeface="Roboto"/>
                <a:sym typeface="Roboto"/>
              </a:defRPr>
            </a:lvl8pPr>
            <a:lvl9pPr lvl="8" algn="r" rtl="0">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pic>
        <p:nvPicPr>
          <p:cNvPr id="9" name="Google Shape;9;p1"/>
          <p:cNvPicPr preferRelativeResize="0"/>
          <p:nvPr/>
        </p:nvPicPr>
        <p:blipFill>
          <a:blip r:embed="rId13">
            <a:alphaModFix amt="56000"/>
          </a:blip>
          <a:stretch>
            <a:fillRect/>
          </a:stretch>
        </p:blipFill>
        <p:spPr>
          <a:xfrm>
            <a:off x="2810250" y="543225"/>
            <a:ext cx="3926100" cy="39261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3"/>
          <p:cNvSpPr txBox="1">
            <a:spLocks noGrp="1"/>
          </p:cNvSpPr>
          <p:nvPr>
            <p:ph type="ctrTitle" idx="4294967295"/>
          </p:nvPr>
        </p:nvSpPr>
        <p:spPr>
          <a:xfrm>
            <a:off x="1555531" y="1523998"/>
            <a:ext cx="6039444" cy="89338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800" dirty="0" smtClean="0">
                <a:latin typeface="Times New Roman" pitchFamily="18" charset="0"/>
                <a:cs typeface="Times New Roman" pitchFamily="18" charset="0"/>
              </a:rPr>
              <a:t/>
            </a:r>
            <a:br>
              <a:rPr lang="en" sz="1800" dirty="0" smtClean="0">
                <a:latin typeface="Times New Roman" pitchFamily="18" charset="0"/>
                <a:cs typeface="Times New Roman" pitchFamily="18" charset="0"/>
              </a:rPr>
            </a:br>
            <a:r>
              <a:rPr lang="en" sz="1800" dirty="0" smtClean="0">
                <a:latin typeface="Times New Roman" pitchFamily="18" charset="0"/>
                <a:cs typeface="Times New Roman" pitchFamily="18" charset="0"/>
              </a:rPr>
              <a:t/>
            </a:r>
            <a:br>
              <a:rPr lang="en" sz="1800" dirty="0" smtClean="0">
                <a:latin typeface="Times New Roman" pitchFamily="18" charset="0"/>
                <a:cs typeface="Times New Roman" pitchFamily="18" charset="0"/>
              </a:rPr>
            </a:br>
            <a:r>
              <a:rPr lang="en" sz="1800" dirty="0" smtClean="0">
                <a:latin typeface="Times New Roman" pitchFamily="18" charset="0"/>
                <a:cs typeface="Times New Roman" pitchFamily="18" charset="0"/>
              </a:rPr>
              <a:t/>
            </a:r>
            <a:br>
              <a:rPr lang="en" sz="1800" dirty="0" smtClean="0">
                <a:latin typeface="Times New Roman" pitchFamily="18" charset="0"/>
                <a:cs typeface="Times New Roman" pitchFamily="18" charset="0"/>
              </a:rPr>
            </a:br>
            <a:r>
              <a:rPr lang="en" sz="1800" dirty="0" smtClean="0">
                <a:latin typeface="Times New Roman" pitchFamily="18" charset="0"/>
                <a:cs typeface="Times New Roman" pitchFamily="18" charset="0"/>
              </a:rPr>
              <a:t/>
            </a:r>
            <a:br>
              <a:rPr lang="en" sz="1800" dirty="0" smtClean="0">
                <a:latin typeface="Times New Roman" pitchFamily="18" charset="0"/>
                <a:cs typeface="Times New Roman" pitchFamily="18" charset="0"/>
              </a:rPr>
            </a:br>
            <a:r>
              <a:rPr lang="en" sz="1800" dirty="0" smtClean="0">
                <a:latin typeface="Times New Roman" pitchFamily="18" charset="0"/>
                <a:cs typeface="Times New Roman" pitchFamily="18" charset="0"/>
              </a:rPr>
              <a:t/>
            </a:r>
            <a:br>
              <a:rPr lang="en" sz="1800" dirty="0" smtClean="0">
                <a:latin typeface="Times New Roman" pitchFamily="18" charset="0"/>
                <a:cs typeface="Times New Roman" pitchFamily="18" charset="0"/>
              </a:rPr>
            </a:br>
            <a:r>
              <a:rPr lang="en" sz="1800" dirty="0" smtClean="0">
                <a:latin typeface="Times New Roman" pitchFamily="18" charset="0"/>
                <a:cs typeface="Times New Roman" pitchFamily="18" charset="0"/>
              </a:rPr>
              <a:t/>
            </a:r>
            <a:br>
              <a:rPr lang="en" sz="1800" dirty="0" smtClean="0">
                <a:latin typeface="Times New Roman" pitchFamily="18" charset="0"/>
                <a:cs typeface="Times New Roman" pitchFamily="18" charset="0"/>
              </a:rPr>
            </a:br>
            <a:r>
              <a:rPr lang="en" sz="1800" dirty="0" smtClean="0">
                <a:latin typeface="Times New Roman" pitchFamily="18" charset="0"/>
                <a:cs typeface="Times New Roman" pitchFamily="18" charset="0"/>
              </a:rPr>
              <a:t/>
            </a:r>
            <a:br>
              <a:rPr lang="en" sz="1800" dirty="0" smtClean="0">
                <a:latin typeface="Times New Roman" pitchFamily="18" charset="0"/>
                <a:cs typeface="Times New Roman" pitchFamily="18" charset="0"/>
              </a:rPr>
            </a:br>
            <a:r>
              <a:rPr lang="en" sz="1800" dirty="0" smtClean="0">
                <a:latin typeface="Times New Roman" pitchFamily="18" charset="0"/>
                <a:cs typeface="Times New Roman" pitchFamily="18" charset="0"/>
              </a:rPr>
              <a:t/>
            </a:r>
            <a:br>
              <a:rPr lang="en" sz="1800" dirty="0" smtClean="0">
                <a:latin typeface="Times New Roman" pitchFamily="18" charset="0"/>
                <a:cs typeface="Times New Roman" pitchFamily="18" charset="0"/>
              </a:rPr>
            </a:br>
            <a:r>
              <a:rPr lang="en" sz="1800" dirty="0" smtClean="0">
                <a:latin typeface="Times New Roman" pitchFamily="18" charset="0"/>
                <a:cs typeface="Times New Roman" pitchFamily="18" charset="0"/>
              </a:rPr>
              <a:t/>
            </a:r>
            <a:br>
              <a:rPr lang="en" sz="1800" dirty="0" smtClean="0">
                <a:latin typeface="Times New Roman" pitchFamily="18" charset="0"/>
                <a:cs typeface="Times New Roman" pitchFamily="18" charset="0"/>
              </a:rPr>
            </a:br>
            <a:r>
              <a:rPr lang="en" sz="1800" dirty="0" smtClean="0">
                <a:latin typeface="Times New Roman" pitchFamily="18" charset="0"/>
                <a:cs typeface="Times New Roman" pitchFamily="18" charset="0"/>
              </a:rPr>
              <a:t>Provide Post surgery care by analysing the medical  background of the patient</a:t>
            </a:r>
            <a:endParaRPr sz="1800">
              <a:latin typeface="Times New Roman" pitchFamily="18" charset="0"/>
              <a:cs typeface="Times New Roman" pitchFamily="18" charset="0"/>
            </a:endParaRPr>
          </a:p>
        </p:txBody>
      </p:sp>
      <p:sp>
        <p:nvSpPr>
          <p:cNvPr id="65" name="Google Shape;65;p13"/>
          <p:cNvSpPr txBox="1">
            <a:spLocks noGrp="1"/>
          </p:cNvSpPr>
          <p:nvPr>
            <p:ph type="subTitle" idx="4294967295"/>
          </p:nvPr>
        </p:nvSpPr>
        <p:spPr>
          <a:xfrm>
            <a:off x="1671145" y="2585545"/>
            <a:ext cx="5465379" cy="2091557"/>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600" b="1" dirty="0" smtClean="0">
                <a:solidFill>
                  <a:srgbClr val="FFFFFF"/>
                </a:solidFill>
              </a:rPr>
              <a:t>TEAM:</a:t>
            </a:r>
          </a:p>
          <a:p>
            <a:pPr marL="0" lvl="0" indent="0" algn="ctr" rtl="0">
              <a:lnSpc>
                <a:spcPct val="100000"/>
              </a:lnSpc>
              <a:spcBef>
                <a:spcPts val="0"/>
              </a:spcBef>
              <a:spcAft>
                <a:spcPts val="1600"/>
              </a:spcAft>
              <a:buNone/>
            </a:pPr>
            <a:r>
              <a:rPr lang="en" sz="1600" dirty="0" smtClean="0">
                <a:solidFill>
                  <a:srgbClr val="FFFFFF"/>
                </a:solidFill>
                <a:latin typeface="Times New Roman" pitchFamily="18" charset="0"/>
                <a:cs typeface="Times New Roman" pitchFamily="18" charset="0"/>
              </a:rPr>
              <a:t>Neelam Somai                                                     Class:D12B</a:t>
            </a:r>
          </a:p>
          <a:p>
            <a:pPr marL="0" lvl="0" indent="0" algn="ctr" rtl="0">
              <a:lnSpc>
                <a:spcPct val="100000"/>
              </a:lnSpc>
              <a:spcBef>
                <a:spcPts val="0"/>
              </a:spcBef>
              <a:spcAft>
                <a:spcPts val="1600"/>
              </a:spcAft>
              <a:buNone/>
            </a:pPr>
            <a:r>
              <a:rPr lang="en" sz="1600" dirty="0" smtClean="0">
                <a:solidFill>
                  <a:srgbClr val="FFFFFF"/>
                </a:solidFill>
                <a:latin typeface="Times New Roman" pitchFamily="18" charset="0"/>
                <a:cs typeface="Times New Roman" pitchFamily="18" charset="0"/>
              </a:rPr>
              <a:t>Gayatri Patil                                                         Class:D12B</a:t>
            </a:r>
          </a:p>
          <a:p>
            <a:pPr marL="0" lvl="0" indent="0" algn="ctr" rtl="0">
              <a:lnSpc>
                <a:spcPct val="100000"/>
              </a:lnSpc>
              <a:spcBef>
                <a:spcPts val="0"/>
              </a:spcBef>
              <a:spcAft>
                <a:spcPts val="1600"/>
              </a:spcAft>
              <a:buNone/>
            </a:pPr>
            <a:r>
              <a:rPr lang="en" sz="1600" dirty="0" smtClean="0">
                <a:solidFill>
                  <a:srgbClr val="FFFFFF"/>
                </a:solidFill>
                <a:latin typeface="Times New Roman" pitchFamily="18" charset="0"/>
                <a:cs typeface="Times New Roman" pitchFamily="18" charset="0"/>
              </a:rPr>
              <a:t>Anmol Vaswani                                                    Class:D12B</a:t>
            </a:r>
            <a:endParaRPr lang="en" sz="1600" dirty="0" smtClean="0">
              <a:solidFill>
                <a:srgbClr val="FFFFFF"/>
              </a:solidFill>
              <a:latin typeface="Times New Roman" pitchFamily="18" charset="0"/>
              <a:cs typeface="Times New Roman" pitchFamily="18" charset="0"/>
            </a:endParaRPr>
          </a:p>
          <a:p>
            <a:pPr marL="0" lvl="0" indent="0" algn="l" rtl="0">
              <a:spcBef>
                <a:spcPts val="0"/>
              </a:spcBef>
              <a:spcAft>
                <a:spcPts val="1600"/>
              </a:spcAft>
              <a:buNone/>
            </a:pPr>
            <a:endParaRPr lang="en" sz="1050" dirty="0" smtClean="0">
              <a:solidFill>
                <a:srgbClr val="FFFFFF"/>
              </a:solidFill>
            </a:endParaRPr>
          </a:p>
          <a:p>
            <a:pPr marL="0" lvl="0" indent="0" algn="l" rtl="0">
              <a:spcBef>
                <a:spcPts val="0"/>
              </a:spcBef>
              <a:spcAft>
                <a:spcPts val="1600"/>
              </a:spcAft>
              <a:buNone/>
            </a:pPr>
            <a:endParaRPr sz="1050">
              <a:solidFill>
                <a:srgbClr val="FFFFFF"/>
              </a:solidFill>
            </a:endParaRPr>
          </a:p>
        </p:txBody>
      </p:sp>
      <p:sp>
        <p:nvSpPr>
          <p:cNvPr id="66" name="Google Shape;66;p13"/>
          <p:cNvSpPr txBox="1">
            <a:spLocks noGrp="1"/>
          </p:cNvSpPr>
          <p:nvPr>
            <p:ph type="subTitle" idx="4294967295"/>
          </p:nvPr>
        </p:nvSpPr>
        <p:spPr>
          <a:xfrm>
            <a:off x="1170875" y="189100"/>
            <a:ext cx="6543600" cy="8871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2400" dirty="0">
                <a:solidFill>
                  <a:srgbClr val="FFFFFF"/>
                </a:solidFill>
                <a:latin typeface="Georgia"/>
                <a:ea typeface="Georgia"/>
                <a:cs typeface="Georgia"/>
                <a:sym typeface="Georgia"/>
              </a:rPr>
              <a:t>Vivekananda Education Society’s Institute of Technology, Computer Department</a:t>
            </a:r>
            <a:endParaRPr sz="2400">
              <a:solidFill>
                <a:srgbClr val="FFFFFF"/>
              </a:solidFill>
              <a:latin typeface="Georgia"/>
              <a:ea typeface="Georgia"/>
              <a:cs typeface="Georgia"/>
              <a:sym typeface="Georgia"/>
            </a:endParaRPr>
          </a:p>
        </p:txBody>
      </p:sp>
      <p:pic>
        <p:nvPicPr>
          <p:cNvPr id="67" name="Google Shape;67;p13"/>
          <p:cNvPicPr preferRelativeResize="0"/>
          <p:nvPr/>
        </p:nvPicPr>
        <p:blipFill>
          <a:blip r:embed="rId3">
            <a:alphaModFix/>
          </a:blip>
          <a:stretch>
            <a:fillRect/>
          </a:stretch>
        </p:blipFill>
        <p:spPr>
          <a:xfrm>
            <a:off x="77550" y="142875"/>
            <a:ext cx="1204075" cy="1204075"/>
          </a:xfrm>
          <a:prstGeom prst="rect">
            <a:avLst/>
          </a:prstGeom>
          <a:noFill/>
          <a:ln>
            <a:noFill/>
          </a:ln>
        </p:spPr>
      </p:pic>
      <p:pic>
        <p:nvPicPr>
          <p:cNvPr id="68" name="Google Shape;68;p13"/>
          <p:cNvPicPr preferRelativeResize="0"/>
          <p:nvPr/>
        </p:nvPicPr>
        <p:blipFill>
          <a:blip r:embed="rId4">
            <a:alphaModFix/>
          </a:blip>
          <a:stretch>
            <a:fillRect/>
          </a:stretch>
        </p:blipFill>
        <p:spPr>
          <a:xfrm>
            <a:off x="7714475" y="105900"/>
            <a:ext cx="1278026" cy="1278026"/>
          </a:xfrm>
          <a:prstGeom prst="rect">
            <a:avLst/>
          </a:prstGeom>
          <a:noFill/>
          <a:ln>
            <a:noFill/>
          </a:ln>
        </p:spPr>
      </p:pic>
      <p:sp>
        <p:nvSpPr>
          <p:cNvPr id="69" name="Google Shape;69;p13"/>
          <p:cNvSpPr txBox="1"/>
          <p:nvPr/>
        </p:nvSpPr>
        <p:spPr>
          <a:xfrm>
            <a:off x="7589388" y="4703725"/>
            <a:ext cx="1528200" cy="25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Roboto"/>
                <a:ea typeface="Roboto"/>
                <a:cs typeface="Roboto"/>
                <a:sym typeface="Roboto"/>
              </a:rPr>
              <a:t>06 March 2020</a:t>
            </a:r>
            <a:endParaRPr>
              <a:solidFill>
                <a:srgbClr val="FFFFFF"/>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Abstract.</a:t>
            </a:r>
            <a:endParaRPr/>
          </a:p>
        </p:txBody>
      </p:sp>
      <p:sp>
        <p:nvSpPr>
          <p:cNvPr id="75" name="Google Shape;75;p14"/>
          <p:cNvSpPr txBox="1">
            <a:spLocks noGrp="1"/>
          </p:cNvSpPr>
          <p:nvPr>
            <p:ph type="body" idx="1"/>
          </p:nvPr>
        </p:nvSpPr>
        <p:spPr>
          <a:xfrm>
            <a:off x="387900" y="1489824"/>
            <a:ext cx="8368200" cy="3653676"/>
          </a:xfrm>
          <a:prstGeom prst="rect">
            <a:avLst/>
          </a:prstGeom>
        </p:spPr>
        <p:txBody>
          <a:bodyPr spcFirstLastPara="1" wrap="square" lIns="91425" tIns="91425" rIns="91425" bIns="91425" anchor="t" anchorCtr="0">
            <a:noAutofit/>
          </a:bodyPr>
          <a:lstStyle/>
          <a:p>
            <a:pPr marL="0" indent="0">
              <a:spcAft>
                <a:spcPts val="1600"/>
              </a:spcAft>
            </a:pPr>
            <a:r>
              <a:rPr lang="en-US" dirty="0" smtClean="0"/>
              <a:t> </a:t>
            </a:r>
            <a:r>
              <a:rPr lang="en-US" dirty="0" smtClean="0"/>
              <a:t>Medical Details like blood pressure, Glucose Level, surgeries in the past etc will be taken and based on their analysis various suggestions will be given in fields like Ayurveda, Homeopathy, Allopath etc based on user preference.</a:t>
            </a:r>
          </a:p>
          <a:p>
            <a:pPr marL="0" indent="0">
              <a:spcAft>
                <a:spcPts val="1600"/>
              </a:spcAft>
            </a:pPr>
            <a:r>
              <a:rPr lang="en-US" dirty="0" smtClean="0"/>
              <a:t>An option for Consultancy is also provided for taking second opinions from the available doctors.</a:t>
            </a:r>
          </a:p>
          <a:p>
            <a:pPr marL="0" indent="0">
              <a:spcAft>
                <a:spcPts val="1600"/>
              </a:spcAft>
            </a:pPr>
            <a:r>
              <a:rPr lang="en-US" dirty="0" smtClean="0"/>
              <a:t>A facility for renting or buying new or second hand  various medical accessories like wheelchairs, hospital stretchers, anesthesia machines, sterilizers etc is also provided to the patients.</a:t>
            </a:r>
          </a:p>
          <a:p>
            <a:pPr marL="0" indent="0">
              <a:spcAft>
                <a:spcPts val="1600"/>
              </a:spcAft>
            </a:pPr>
            <a:r>
              <a:rPr lang="en-US" dirty="0" smtClean="0"/>
              <a:t> Contact of nurses and  </a:t>
            </a:r>
            <a:r>
              <a:rPr lang="en-US" dirty="0" smtClean="0"/>
              <a:t>Emergency </a:t>
            </a:r>
            <a:r>
              <a:rPr lang="en-US" dirty="0" smtClean="0"/>
              <a:t>services will also be provided.</a:t>
            </a:r>
            <a:endParaRPr/>
          </a:p>
        </p:txBody>
      </p:sp>
      <p:sp>
        <p:nvSpPr>
          <p:cNvPr id="76" name="Google Shape;76;p14"/>
          <p:cNvSpPr txBox="1"/>
          <p:nvPr/>
        </p:nvSpPr>
        <p:spPr>
          <a:xfrm>
            <a:off x="7589388" y="4703725"/>
            <a:ext cx="1528200" cy="25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Roboto"/>
                <a:ea typeface="Roboto"/>
                <a:cs typeface="Roboto"/>
                <a:sym typeface="Roboto"/>
              </a:rPr>
              <a:t>06 March 2020</a:t>
            </a:r>
            <a:endParaRPr>
              <a:solidFill>
                <a:srgbClr val="FFFFFF"/>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5"/>
          <p:cNvSpPr txBox="1">
            <a:spLocks noGrp="1"/>
          </p:cNvSpPr>
          <p:nvPr>
            <p:ph type="title"/>
          </p:nvPr>
        </p:nvSpPr>
        <p:spPr>
          <a:xfrm>
            <a:off x="387900" y="346841"/>
            <a:ext cx="8368200" cy="68317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Proposed Architecture/Diagram</a:t>
            </a:r>
            <a:endParaRPr/>
          </a:p>
        </p:txBody>
      </p:sp>
      <p:sp>
        <p:nvSpPr>
          <p:cNvPr id="83" name="Google Shape;83;p15"/>
          <p:cNvSpPr txBox="1"/>
          <p:nvPr/>
        </p:nvSpPr>
        <p:spPr>
          <a:xfrm>
            <a:off x="7589388" y="4703725"/>
            <a:ext cx="1528200" cy="25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rgbClr val="FFFFFF"/>
              </a:solidFill>
              <a:latin typeface="Roboto"/>
              <a:ea typeface="Roboto"/>
              <a:cs typeface="Roboto"/>
              <a:sym typeface="Roboto"/>
            </a:endParaRPr>
          </a:p>
        </p:txBody>
      </p:sp>
      <p:pic>
        <p:nvPicPr>
          <p:cNvPr id="1027" name="Picture 3"/>
          <p:cNvPicPr>
            <a:picLocks noChangeAspect="1" noChangeArrowheads="1"/>
          </p:cNvPicPr>
          <p:nvPr/>
        </p:nvPicPr>
        <p:blipFill>
          <a:blip r:embed="rId3"/>
          <a:srcRect/>
          <a:stretch>
            <a:fillRect/>
          </a:stretch>
        </p:blipFill>
        <p:spPr bwMode="auto">
          <a:xfrm>
            <a:off x="283780" y="1103586"/>
            <a:ext cx="8355724" cy="3899338"/>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Technology Stack</a:t>
            </a:r>
            <a:endParaRPr/>
          </a:p>
        </p:txBody>
      </p:sp>
      <p:sp>
        <p:nvSpPr>
          <p:cNvPr id="89" name="Google Shape;89;p16"/>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0" indent="0">
              <a:spcAft>
                <a:spcPts val="1600"/>
              </a:spcAft>
            </a:pPr>
            <a:r>
              <a:rPr lang="en-US" dirty="0" err="1" smtClean="0"/>
              <a:t>Laravel</a:t>
            </a:r>
            <a:r>
              <a:rPr lang="en-US" dirty="0" smtClean="0"/>
              <a:t> Framework</a:t>
            </a:r>
          </a:p>
          <a:p>
            <a:pPr marL="0" indent="0">
              <a:spcAft>
                <a:spcPts val="1600"/>
              </a:spcAft>
            </a:pPr>
            <a:r>
              <a:rPr lang="en-US" dirty="0" smtClean="0"/>
              <a:t> </a:t>
            </a:r>
            <a:r>
              <a:rPr lang="en-US" dirty="0" smtClean="0"/>
              <a:t>Machine Learning</a:t>
            </a:r>
          </a:p>
          <a:p>
            <a:pPr marL="0" indent="0">
              <a:spcAft>
                <a:spcPts val="1600"/>
              </a:spcAft>
            </a:pPr>
            <a:r>
              <a:rPr lang="en-US" dirty="0" smtClean="0"/>
              <a:t>Front End Technologies : HTML, CSS , Bootstrap, JavaScript</a:t>
            </a:r>
          </a:p>
          <a:p>
            <a:pPr marL="0" indent="0">
              <a:spcAft>
                <a:spcPts val="1600"/>
              </a:spcAft>
            </a:pPr>
            <a:r>
              <a:rPr lang="en-US" dirty="0" smtClean="0"/>
              <a:t>Back End Technologies : PHP My Admin, </a:t>
            </a:r>
            <a:r>
              <a:rPr lang="en-US" dirty="0" err="1" smtClean="0"/>
              <a:t>MySQL</a:t>
            </a:r>
            <a:r>
              <a:rPr lang="en-US" dirty="0" smtClean="0"/>
              <a:t> </a:t>
            </a:r>
            <a:endParaRPr lang="en-US" dirty="0" smtClean="0"/>
          </a:p>
          <a:p>
            <a:pPr marL="0" lvl="0" indent="0" algn="l" rtl="0">
              <a:spcBef>
                <a:spcPts val="0"/>
              </a:spcBef>
              <a:spcAft>
                <a:spcPts val="1600"/>
              </a:spcAft>
              <a:buNone/>
            </a:pPr>
            <a:endParaRPr/>
          </a:p>
        </p:txBody>
      </p:sp>
      <p:sp>
        <p:nvSpPr>
          <p:cNvPr id="90" name="Google Shape;90;p16"/>
          <p:cNvSpPr txBox="1"/>
          <p:nvPr/>
        </p:nvSpPr>
        <p:spPr>
          <a:xfrm>
            <a:off x="7589388" y="4703725"/>
            <a:ext cx="1528200" cy="25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Roboto"/>
                <a:ea typeface="Roboto"/>
                <a:cs typeface="Roboto"/>
                <a:sym typeface="Roboto"/>
              </a:rPr>
              <a:t>06 March 2020</a:t>
            </a:r>
            <a:endParaRPr>
              <a:solidFill>
                <a:srgbClr val="FFFFFF"/>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7"/>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Conclusion</a:t>
            </a:r>
            <a:endParaRPr/>
          </a:p>
        </p:txBody>
      </p:sp>
      <p:sp>
        <p:nvSpPr>
          <p:cNvPr id="96" name="Google Shape;96;p17"/>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smtClean="0"/>
              <a:t>Using our Website we aim to provide help to the patients in taking proper measures for post surgery care.</a:t>
            </a:r>
          </a:p>
          <a:p>
            <a:pPr marL="0" lvl="0" indent="0" algn="l" rtl="0">
              <a:spcBef>
                <a:spcPts val="0"/>
              </a:spcBef>
              <a:spcAft>
                <a:spcPts val="1600"/>
              </a:spcAft>
              <a:buNone/>
            </a:pPr>
            <a:r>
              <a:rPr lang="en-US" dirty="0" smtClean="0"/>
              <a:t>We also provide them services of the store to buy or rent medical accessories.</a:t>
            </a:r>
          </a:p>
          <a:p>
            <a:pPr marL="0" lvl="0" indent="0" algn="l" rtl="0">
              <a:spcBef>
                <a:spcPts val="0"/>
              </a:spcBef>
              <a:spcAft>
                <a:spcPts val="1600"/>
              </a:spcAft>
              <a:buNone/>
            </a:pPr>
            <a:r>
              <a:rPr lang="en-US" dirty="0" smtClean="0"/>
              <a:t>This is thus an efficient way to provide facility of free consultation by making best use of th</a:t>
            </a:r>
            <a:r>
              <a:rPr lang="en-US" dirty="0" smtClean="0"/>
              <a:t>e technology available.</a:t>
            </a:r>
            <a:r>
              <a:rPr lang="en-US" dirty="0" smtClean="0"/>
              <a:t> </a:t>
            </a:r>
            <a:endParaRPr/>
          </a:p>
        </p:txBody>
      </p:sp>
    </p:spTree>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242</TotalTime>
  <Words>218</Words>
  <PresentationFormat>On-screen Show (16:9)</PresentationFormat>
  <Paragraphs>24</Paragraphs>
  <Slides>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Times New Roman</vt:lpstr>
      <vt:lpstr>Roboto Slab</vt:lpstr>
      <vt:lpstr>Roboto</vt:lpstr>
      <vt:lpstr>Georgia</vt:lpstr>
      <vt:lpstr>Marina</vt:lpstr>
      <vt:lpstr>         Provide Post surgery care by analysing the medical  background of the patient</vt:lpstr>
      <vt:lpstr>Abstract.</vt:lpstr>
      <vt:lpstr>Proposed Architecture/Diagram</vt:lpstr>
      <vt:lpstr>Technology Stack</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dc:title>
  <dc:creator>user</dc:creator>
  <cp:lastModifiedBy>user</cp:lastModifiedBy>
  <cp:revision>24</cp:revision>
  <dcterms:modified xsi:type="dcterms:W3CDTF">2020-03-05T08:10:29Z</dcterms:modified>
</cp:coreProperties>
</file>