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4"/>
  </p:notesMasterIdLst>
  <p:handoutMasterIdLst>
    <p:handoutMasterId r:id="rId15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81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NAME_OF_SPECIALIZED_BRANCH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Arial Black" pitchFamily="34" charset="0"/>
              </a:rPr>
              <a:t>Project title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27494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NAME OF THE STUDENT </a:t>
            </a:r>
          </a:p>
          <a:p>
            <a:r>
              <a:rPr lang="en-US" sz="2000" dirty="0"/>
              <a:t>University Roll Number 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09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SUPERVISORS NAME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Size for List of references to be used is </a:t>
            </a:r>
            <a:r>
              <a:rPr lang="en-US" i="1" dirty="0"/>
              <a:t>16</a:t>
            </a:r>
            <a:r>
              <a:rPr lang="en-US" dirty="0"/>
              <a:t> with Times New Roman.</a:t>
            </a:r>
          </a:p>
          <a:p>
            <a:r>
              <a:rPr lang="en-US" dirty="0"/>
              <a:t>2-3 slides to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2-3 slides to be used describing about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1- 2 slides to be used describing the need for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slide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include the Flowchart/ DFDs describing the workflow and modules of your project. </a:t>
            </a:r>
          </a:p>
          <a:p>
            <a:r>
              <a:rPr lang="en-US" dirty="0"/>
              <a:t>2-3 slides to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Upto 10 slides depending upto the project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summary your project covering the highlights and pitfalls of your work</a:t>
            </a:r>
          </a:p>
          <a:p>
            <a:r>
              <a:rPr lang="en-US" dirty="0"/>
              <a:t>Use 1 slide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 what advancements are possible with respect to your work in future.</a:t>
            </a:r>
          </a:p>
          <a:p>
            <a:r>
              <a:rPr lang="en-US" dirty="0"/>
              <a:t>Use 1 slide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6120</TotalTime>
  <Words>213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Results and Outputs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Rajdavinder Singh Boparai</cp:lastModifiedBy>
  <cp:revision>492</cp:revision>
  <dcterms:created xsi:type="dcterms:W3CDTF">2019-01-09T10:33:58Z</dcterms:created>
  <dcterms:modified xsi:type="dcterms:W3CDTF">2022-02-04T04:58:22Z</dcterms:modified>
</cp:coreProperties>
</file>