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1C4B-1C0C-AF4C-85A1-BA3EA7244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80914-A4C7-4D26-E45B-8100421A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E332-239E-D59F-23E6-5912BAD4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7039-8DD1-A408-D15A-AAFEC3C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1C7E-ADF8-A38B-E609-1B51DC74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A39A-A467-ED8B-2672-129B34E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C1ADC-E474-B18F-8EEB-4C8B6A68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5071D-7A1B-627B-FEEC-AAF56F42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F86AA-DC6C-8563-773F-55E144B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AB85-40F8-7760-B4DD-3309BB64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3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F9F7-7E4D-B0F4-6369-6A020B983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C8F48-3640-78D6-69E5-92F8AC38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CFD6-6D76-7085-50E7-29E0638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6B38-91B2-500B-0A86-F8771677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DE7A-1323-BAE9-EF17-755807B2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2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29E7-8436-5688-16B7-906AF10D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1931-444D-4D96-3006-71AEC90E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35BD-036D-E6E4-33E5-BF553BEF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84CC-7C2F-3EEF-3081-7E59CDE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8724-D21D-1C5D-4CB1-FF26FB49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8AFF-0237-4EB2-C653-E0143D27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5A9D-C3A3-25F7-B341-732C7610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8D0F-1039-A338-8098-DC45270C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AA37-7652-727D-5B6E-93DA3683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3266-49CE-EE0E-0AD5-2A3ED7CE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1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F177-075D-A4AB-2026-9AC4E82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0D5F-CC5E-9E69-94A9-F21DF6B7E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601F-15C0-14EC-9F99-E5B8B055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D156-4387-E44C-E4E0-62BF4558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C660F-6872-D959-D80E-870B704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83AA-66D5-52E5-0854-B8671513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1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C865-19C4-0147-A6AC-CEC46E91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AFC1-AEE4-0965-9BFD-21E8EE11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0E74F-6C20-995D-CFC9-07ADFEDB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5B13-B6E9-F20C-120F-1CF7398A2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296BF-0284-B7A6-1447-0AA30895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3B5C5-DF3D-55B4-3964-CC0E8FEC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1F837-3F39-8D9C-D7CA-45B4D684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1C79C-DD05-0076-CF94-84D3086B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C6D7-1770-18F0-A1A9-0F32DD39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C92F9-8975-0F85-D55C-22D573D1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C17D1-2620-5DED-EB6D-31500CBF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6B1B-7639-25D8-BA15-684DF72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5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36C4D-BA1A-9F63-AD33-EF4EBCB9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C750-0962-0CBF-709F-7E08859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40F0D-C9A8-6844-FBAD-9BB9514E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73FE-31D0-D8C0-DE97-7E6DF333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826C-13F2-4AA0-BB0E-4498F70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D1FB1-87ED-FD71-DB2B-5CF1828B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D970-912B-0884-E00C-A6E4D4DF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D683-00C8-E8CC-E390-B8CDA6BD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731CE-7134-62BA-BFDB-06D733F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A7BA-5C2B-D0C1-DD68-61BF844E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C32E-C65F-03E7-E8FB-0492231FC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759B-1CD4-1657-E3B7-6441F1034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F25C-5696-9E42-180E-F01AEB75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13416-35C5-AEFC-68EC-D4E9E446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0B44-552E-D4DB-129A-91FC26D8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9208-CC04-669A-45B1-26430CE0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87C-B627-FF04-D5F9-7D26EED1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6E67-D6C1-8A30-3A89-550B4C81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E1A4-E9BD-4F93-BD92-407BD80743A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9B1F-B093-0A6A-7423-228ECD53E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5794-9CAB-25DF-5365-3F9E2C79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8077-0F0E-4824-B23C-1905DF06B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1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CACE-334A-AD21-8F9F-E6D7515F4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/>
              </a:rPr>
              <a:t>Test for the PPTX </a:t>
            </a:r>
            <a:r>
              <a:rPr lang="en-US" b="1" dirty="0"/>
              <a:t>– Inside </a:t>
            </a:r>
            <a:r>
              <a:rPr lang="en-US" b="1" dirty="0">
                <a:solidFill/>
              </a:rPr>
              <a:t>new ever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4B3A9-2325-6476-9BAF-6C551904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/>
              </a:rPr>
              <a:t>What is life without you I blah.. </a:t>
            </a:r>
            <a:r>
              <a:rPr lang="en-US" dirty="0" err="1">
                <a:solidFill/>
              </a:rPr>
              <a:t>blah..</a:t>
            </a:r>
            <a:r>
              <a:rPr lang="en-US" dirty="0">
                <a:solidFill/>
              </a:rPr>
              <a:t> </a:t>
            </a:r>
            <a:r>
              <a:rPr lang="en-US" dirty="0" err="1">
                <a:solidFill/>
              </a:rPr>
              <a:t>blah..</a:t>
            </a:r>
            <a:r>
              <a:rPr lang="en-US" dirty="0">
                <a:solidFill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F4F-D69A-2D8A-4161-BCAAC1B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different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AA37-B0BB-D146-989B-73665EF7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testing.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986C-908E-A939-2ADC-03282471103C}"/>
              </a:ext>
            </a:extLst>
          </p:cNvPr>
          <p:cNvSpPr txBox="1"/>
          <p:nvPr/>
        </p:nvSpPr>
        <p:spPr>
          <a:xfrm>
            <a:off x="2600719" y="2248677"/>
            <a:ext cx="731091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is </a:t>
            </a:r>
            <a:r>
              <a:rPr dirty="0" err="1"/>
              <a:t>Blackroom</a:t>
            </a:r>
            <a:endParaRPr dirty="0"/>
          </a:p>
          <a:p>
            <a:pPr>
              <a:defRPr b="1" i="1"/>
            </a:pPr>
            <a:r>
              <a:rPr dirty="0"/>
              <a:t>This is a second paragraph that's bold and italic</a:t>
            </a:r>
            <a:r>
              <a:rPr lang="en-US" dirty="0"/>
              <a:t> inside</a:t>
            </a:r>
            <a:endParaRPr dirty="0"/>
          </a:p>
          <a:p>
            <a:pPr>
              <a:defRPr sz="4000"/>
            </a:pPr>
            <a:r>
              <a:rPr dirty="0"/>
              <a:t>This is a third paragraph that's big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250EC84-84A4-5551-792A-AAC423BE19F8}"/>
              </a:ext>
            </a:extLst>
          </p:cNvPr>
          <p:cNvSpPr/>
          <p:nvPr/>
        </p:nvSpPr>
        <p:spPr>
          <a:xfrm>
            <a:off x="3209730" y="4376057"/>
            <a:ext cx="6092890" cy="166084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this is a test for </a:t>
            </a:r>
            <a:r>
              <a:rPr lang="en-US"/>
              <a:t>the inside </a:t>
            </a:r>
            <a:r>
              <a:rPr lang="en-US" dirty="0"/>
              <a:t>ARROW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80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F4F-D69A-2D8A-4161-BCAAC1B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different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AA37-B0BB-D146-989B-73665EF7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testing.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986C-908E-A939-2ADC-03282471103C}"/>
              </a:ext>
            </a:extLst>
          </p:cNvPr>
          <p:cNvSpPr txBox="1"/>
          <p:nvPr/>
        </p:nvSpPr>
        <p:spPr>
          <a:xfrm>
            <a:off x="2600719" y="2248677"/>
            <a:ext cx="731091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is </a:t>
            </a:r>
            <a:r>
              <a:rPr dirty="0" err="1"/>
              <a:t>Blackroom</a:t>
            </a:r>
            <a:endParaRPr dirty="0"/>
          </a:p>
          <a:p>
            <a:pPr>
              <a:defRPr b="1" i="1"/>
            </a:pPr>
            <a:r>
              <a:rPr dirty="0"/>
              <a:t>This is a second paragraph that's bold and italic</a:t>
            </a:r>
            <a:r>
              <a:rPr lang="en-US" dirty="0"/>
              <a:t> inside</a:t>
            </a:r>
            <a:endParaRPr dirty="0"/>
          </a:p>
          <a:p>
            <a:pPr>
              <a:defRPr sz="4000"/>
            </a:pPr>
            <a:r>
              <a:rPr dirty="0"/>
              <a:t>This is a third paragraph that's big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250EC84-84A4-5551-792A-AAC423BE19F8}"/>
              </a:ext>
            </a:extLst>
          </p:cNvPr>
          <p:cNvSpPr/>
          <p:nvPr/>
        </p:nvSpPr>
        <p:spPr>
          <a:xfrm>
            <a:off x="3209730" y="4376057"/>
            <a:ext cx="6092890" cy="166084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this is a test for </a:t>
            </a:r>
            <a:r>
              <a:rPr lang="en-US"/>
              <a:t>the inside </a:t>
            </a:r>
            <a:r>
              <a:rPr lang="en-US" dirty="0"/>
              <a:t>ARROW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38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F4F-D69A-2D8A-4161-BCAAC1B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different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AA37-B0BB-D146-989B-73665EF7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testing.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986C-908E-A939-2ADC-03282471103C}"/>
              </a:ext>
            </a:extLst>
          </p:cNvPr>
          <p:cNvSpPr txBox="1"/>
          <p:nvPr/>
        </p:nvSpPr>
        <p:spPr>
          <a:xfrm>
            <a:off x="2600719" y="2248677"/>
            <a:ext cx="731091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is </a:t>
            </a:r>
            <a:r>
              <a:rPr dirty="0" err="1"/>
              <a:t>Blackroom</a:t>
            </a:r>
            <a:endParaRPr dirty="0"/>
          </a:p>
          <a:p>
            <a:pPr>
              <a:defRPr b="1" i="1"/>
            </a:pPr>
            <a:r>
              <a:rPr dirty="0"/>
              <a:t>This is a second paragraph that's bold and italic</a:t>
            </a:r>
            <a:r>
              <a:rPr lang="en-US" dirty="0"/>
              <a:t> inside</a:t>
            </a:r>
            <a:endParaRPr dirty="0"/>
          </a:p>
          <a:p>
            <a:pPr>
              <a:defRPr sz="4000"/>
            </a:pPr>
            <a:r>
              <a:rPr dirty="0"/>
              <a:t>This is a third paragraph that's big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250EC84-84A4-5551-792A-AAC423BE19F8}"/>
              </a:ext>
            </a:extLst>
          </p:cNvPr>
          <p:cNvSpPr/>
          <p:nvPr/>
        </p:nvSpPr>
        <p:spPr>
          <a:xfrm>
            <a:off x="3209730" y="4376057"/>
            <a:ext cx="6092890" cy="166084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this is a test for </a:t>
            </a:r>
            <a:r>
              <a:rPr lang="en-US"/>
              <a:t>the inside </a:t>
            </a:r>
            <a:r>
              <a:rPr lang="en-US" dirty="0"/>
              <a:t>ARROW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43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F4F-D69A-2D8A-4161-BCAAC1B7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different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AA37-B0BB-D146-989B-73665EF7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testing.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986C-908E-A939-2ADC-03282471103C}"/>
              </a:ext>
            </a:extLst>
          </p:cNvPr>
          <p:cNvSpPr txBox="1"/>
          <p:nvPr/>
        </p:nvSpPr>
        <p:spPr>
          <a:xfrm>
            <a:off x="2600719" y="2248677"/>
            <a:ext cx="731091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is </a:t>
            </a:r>
            <a:r>
              <a:rPr dirty="0" err="1"/>
              <a:t>Blackroom</a:t>
            </a:r>
            <a:endParaRPr dirty="0"/>
          </a:p>
          <a:p>
            <a:pPr>
              <a:defRPr b="1" i="1"/>
            </a:pPr>
            <a:r>
              <a:rPr dirty="0"/>
              <a:t>This is a second paragraph that's bold and italic</a:t>
            </a:r>
            <a:r>
              <a:rPr lang="en-US" dirty="0"/>
              <a:t> inside</a:t>
            </a:r>
            <a:endParaRPr dirty="0"/>
          </a:p>
          <a:p>
            <a:pPr>
              <a:defRPr sz="4000"/>
            </a:pPr>
            <a:r>
              <a:rPr dirty="0"/>
              <a:t>This is a third paragraph that's big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250EC84-84A4-5551-792A-AAC423BE19F8}"/>
              </a:ext>
            </a:extLst>
          </p:cNvPr>
          <p:cNvSpPr/>
          <p:nvPr/>
        </p:nvSpPr>
        <p:spPr>
          <a:xfrm>
            <a:off x="3209730" y="4376057"/>
            <a:ext cx="6092890" cy="166084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this is a test for </a:t>
            </a:r>
            <a:r>
              <a:rPr lang="en-US"/>
              <a:t>the inside </a:t>
            </a:r>
            <a:r>
              <a:rPr lang="en-US" dirty="0"/>
              <a:t>ARROW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for the PPTX – Inside new ever</vt:lpstr>
      <vt:lpstr>Testing different slides</vt:lpstr>
      <vt:lpstr>Testing different slides</vt:lpstr>
      <vt:lpstr>Testing different slides</vt:lpstr>
      <vt:lpstr>Testing different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for the PPTX – Inside new never</dc:title>
  <dc:creator>Neel Dudheliya</dc:creator>
  <cp:lastModifiedBy>Neel Dudheliya</cp:lastModifiedBy>
  <cp:revision>5</cp:revision>
  <dcterms:created xsi:type="dcterms:W3CDTF">2023-11-02T00:55:19Z</dcterms:created>
  <dcterms:modified xsi:type="dcterms:W3CDTF">2023-11-02T17:35:23Z</dcterms:modified>
</cp:coreProperties>
</file>