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091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This is </a:t>
            </a:r>
            <a:r>
              <a:rPr dirty="0" err="1"/>
              <a:t>Blackroom</a:t>
            </a:r>
            <a:endParaRPr dirty="0"/>
          </a:p>
          <a:p>
            <a:pPr>
              <a:defRPr b="1" i="1"/>
            </a:pPr>
            <a:r>
              <a:rPr dirty="0"/>
              <a:t>This is a second paragraph that's bold and italic</a:t>
            </a:r>
            <a:r>
              <a:rPr lang="en-US" dirty="0"/>
              <a:t> inside</a:t>
            </a:r>
            <a:endParaRPr dirty="0"/>
          </a:p>
          <a:p>
            <a:pPr>
              <a:defRPr sz="4000"/>
            </a:pPr>
            <a:r>
              <a:rPr dirty="0"/>
              <a:t>This is a third paragraph that's big </a:t>
            </a:r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1B6B0D18-8013-E9D3-D170-CF703A96E49D}"/>
              </a:ext>
            </a:extLst>
          </p:cNvPr>
          <p:cNvSpPr/>
          <p:nvPr/>
        </p:nvSpPr>
        <p:spPr>
          <a:xfrm>
            <a:off x="1698171" y="2892490"/>
            <a:ext cx="6092890" cy="166084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this is a test for </a:t>
            </a:r>
            <a:r>
              <a:rPr lang="en-US"/>
              <a:t>the inside </a:t>
            </a:r>
            <a:r>
              <a:rPr lang="en-US" dirty="0"/>
              <a:t>ARROW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Neel Dudheliya</cp:lastModifiedBy>
  <cp:revision>4</cp:revision>
  <dcterms:created xsi:type="dcterms:W3CDTF">2013-01-27T09:14:16Z</dcterms:created>
  <dcterms:modified xsi:type="dcterms:W3CDTF">2023-11-02T00:52:06Z</dcterms:modified>
  <cp:category/>
</cp:coreProperties>
</file>