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Python-part2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Anish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is kind of pointer which points to a container.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generator in python is iterator which is special type of function which is fundamental concept of python.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Iterators are </a:t>
            </a:r>
            <a:r>
              <a:rPr lang="en"/>
              <a:t>implicitly</a:t>
            </a:r>
            <a:r>
              <a:rPr lang="en"/>
              <a:t> used in for loop of python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Iterator can be anything like string, list, set, tuple even dictionaries which iterate over keys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iterable is exhausted it returns stopiteration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Comprehensons  &amp; multiple function arguments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 comprehension are used to create the list in single line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Apart from list comprehension there another thing introduced in python 2.6 and above is that generator comprehension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just uses </a:t>
            </a:r>
            <a:r>
              <a:rPr lang="en"/>
              <a:t>parentheses</a:t>
            </a:r>
            <a:r>
              <a:rPr lang="en"/>
              <a:t> instead of square bracket and it generates generator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Function are bound to take limited number of arguments as input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But it is possible to take n number of argument in python these function called as multiple function argument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Ex: def funct(a,b,c,*therest)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Here the therest will have all the argument apart from first there input to the function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Regular expression for short regex is nothing but tool used to match in line or multiline document.</a:t>
            </a:r>
            <a:endParaRPr b="1" sz="1200">
              <a:solidFill>
                <a:srgbClr val="222222"/>
              </a:solidFill>
              <a:highlight>
                <a:srgbClr val="ECF0F3"/>
              </a:highlight>
            </a:endParaRPr>
          </a:p>
          <a:p>
            <a:pPr indent="-304800" lvl="0" marL="457200" rtl="0" algn="just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(Dot.) In the default mode, this matches any character except a newline. If the DOTALL flag has been specified, this matches any character including a newline.</a:t>
            </a:r>
            <a:endParaRPr b="1" sz="1200">
              <a:solidFill>
                <a:srgbClr val="222222"/>
              </a:solidFill>
              <a:highlight>
                <a:srgbClr val="ECF0F3"/>
              </a:highlight>
            </a:endParaRPr>
          </a:p>
          <a:p>
            <a:pPr indent="-304800" lvl="0" marL="457200" rtl="0" algn="just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^ (Caret.) Matches the start of the string, and in MULTILINE mode also matches immediately after each newline.</a:t>
            </a:r>
            <a:endParaRPr b="1" sz="1200">
              <a:solidFill>
                <a:srgbClr val="222222"/>
              </a:solidFill>
              <a:highlight>
                <a:srgbClr val="ECF0F3"/>
              </a:highlight>
            </a:endParaRPr>
          </a:p>
          <a:p>
            <a:pPr indent="-304800" lvl="0" marL="457200" rtl="0" algn="just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$ :Matches the end of the string or just before the newline at the end of the string, and in MULTILINE mode also matches before a newline. </a:t>
            </a:r>
            <a:endParaRPr b="1" sz="1200">
              <a:solidFill>
                <a:srgbClr val="222222"/>
              </a:solidFill>
              <a:highlight>
                <a:srgbClr val="ECF0F3"/>
              </a:highlight>
            </a:endParaRPr>
          </a:p>
          <a:p>
            <a:pPr indent="-304800" lvl="0" marL="457200" rtl="0" algn="just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*: Causes the resulting RE to match 0 or more repetitions of the preceding RE, as many repetitions as are possible. </a:t>
            </a:r>
            <a:r>
              <a:rPr b="1" lang="en" sz="1200">
                <a:solidFill>
                  <a:srgbClr val="222222"/>
                </a:solidFill>
                <a:highlight>
                  <a:srgbClr val="ECF0F3"/>
                </a:highlight>
              </a:rPr>
              <a:t>ab*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 will match ‘a’, ‘ab’, or ‘a’ followed by any number of ‘b’s.</a:t>
            </a:r>
            <a:endParaRPr b="1" sz="1200">
              <a:solidFill>
                <a:srgbClr val="222222"/>
              </a:solidFill>
              <a:highlight>
                <a:srgbClr val="ECF0F3"/>
              </a:highlight>
            </a:endParaRPr>
          </a:p>
          <a:p>
            <a:pPr indent="-304800" lvl="0" marL="457200" rtl="0" algn="just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+ : Causes the resulting RE to match 1 or more repetitions of the preceding RE. </a:t>
            </a:r>
            <a:r>
              <a:rPr b="1" lang="en" sz="1200">
                <a:solidFill>
                  <a:srgbClr val="222222"/>
                </a:solidFill>
                <a:highlight>
                  <a:srgbClr val="ECF0F3"/>
                </a:highlight>
              </a:rPr>
              <a:t>ab+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 will match ‘a’ followed by any non-zero number of ‘b’s; it will not match just ‘a’.</a:t>
            </a:r>
            <a:endParaRPr b="1" sz="1200">
              <a:solidFill>
                <a:srgbClr val="222222"/>
              </a:solidFill>
              <a:highlight>
                <a:srgbClr val="ECF0F3"/>
              </a:highlight>
            </a:endParaRPr>
          </a:p>
          <a:p>
            <a:pPr indent="-304800" lvl="0" marL="457200" rtl="0" algn="just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? : Causes the resulting RE to match 0 or 1 repetitions of the preceding RE. </a:t>
            </a:r>
            <a:r>
              <a:rPr b="1" lang="en" sz="1200">
                <a:solidFill>
                  <a:srgbClr val="222222"/>
                </a:solidFill>
                <a:highlight>
                  <a:srgbClr val="ECF0F3"/>
                </a:highlight>
              </a:rPr>
              <a:t>ab?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</a:rPr>
              <a:t> will match either ‘a’ or ‘ab’</a:t>
            </a:r>
            <a:endParaRPr b="1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178250" y="178250"/>
            <a:ext cx="8654100" cy="43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*?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,The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'*'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'+'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and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'?'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qualifiers are all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greedy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; they match as much text as possible. Sometimes this behaviour isn’t desired; if the RE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&lt;.*&gt;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is matched against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'&lt;a&gt; b &lt;c&gt;'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it will match the entire string, and not just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'&lt;a&gt;'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 Adding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?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after the qualifier makes it perform the match in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non-greedy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or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minimal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fashion; as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few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characters as possible will be matched. Using the RE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&lt;.*?&gt;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will match only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'&lt;a&gt;'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22222"/>
              </a:solidFill>
              <a:highlight>
                <a:srgbClr val="ECF0F3"/>
              </a:highlight>
            </a:endParaRPr>
          </a:p>
          <a:p>
            <a:pPr indent="-304800" lvl="0" marL="457200" rtl="0" algn="just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{m} : Specifies that exactly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m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copies of the previous RE should be matched; fewer matches cause the entire RE not to match. For example,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a{6}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will match exactly six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'a'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characters, but not five.</a:t>
            </a:r>
            <a:endParaRPr sz="1200">
              <a:solidFill>
                <a:srgbClr val="222222"/>
              </a:solidFill>
              <a:highlight>
                <a:srgbClr val="ECF0F3"/>
              </a:highlight>
            </a:endParaRPr>
          </a:p>
          <a:p>
            <a:pPr indent="-304800" lvl="0" marL="457200" rtl="0" algn="just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{m,n} : Causes the resulting RE to match from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m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to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repetitions of the preceding RE, attempting to match as many repetitions as possible. For example,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a{3,5}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will match from 3 to 5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'a'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characters. Omitting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m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specifies a lower bound of zero, and omitting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specifies an infinite upper bound. As an example,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a{4,}b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will match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'aaaab'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or a thousand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'a'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characters followed by a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'b'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but not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'aaab'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 The comma may not be omitted or the modifier would be confused with the previously described form.</a:t>
            </a:r>
            <a:endParaRPr sz="1200">
              <a:solidFill>
                <a:srgbClr val="222222"/>
              </a:solidFill>
              <a:highlight>
                <a:srgbClr val="ECF0F3"/>
              </a:highlight>
            </a:endParaRPr>
          </a:p>
          <a:p>
            <a:pPr indent="-304800" lvl="0" marL="457200" rtl="0" algn="just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{m,n}? : Causes the resulting RE to match from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m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to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repetitions of the preceding RE, attempting to match as </a:t>
            </a:r>
            <a:r>
              <a:rPr i="1" lang="en" sz="1200">
                <a:solidFill>
                  <a:srgbClr val="222222"/>
                </a:solidFill>
                <a:highlight>
                  <a:srgbClr val="FFFFFF"/>
                </a:highlight>
              </a:rPr>
              <a:t>few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repetitions as possible. This is the non-greedy version of the previous qualifier. For example, on the 6-character string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'aaaaaa'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a{3,5}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will match 5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'a'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characters, while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a{3,5}?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 will only match 3 characters.</a:t>
            </a:r>
            <a:endParaRPr sz="1200">
              <a:solidFill>
                <a:srgbClr val="222222"/>
              </a:solidFill>
              <a:highlight>
                <a:srgbClr val="ECF0F3"/>
              </a:highlight>
            </a:endParaRPr>
          </a:p>
          <a:p>
            <a:pPr indent="-3048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\ : Either escapes special characters (permitting you to match characters like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'*'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rgbClr val="222222"/>
                </a:solidFill>
                <a:highlight>
                  <a:srgbClr val="ECF0F3"/>
                </a:highlight>
              </a:rPr>
              <a:t>'?'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, and so forth), or signals a special sequence; special sequences are discussed below.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Function &amp; Code introspection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Partial function are nothing but the function with limit input value.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limit the input to one at the maximum at the end.</a:t>
            </a:r>
            <a:endParaRPr/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from functools import partial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def func(u,v,w,x):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    return u*4 + v*3 + w*2 + x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#Enter your code here to create and print with your partial function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db = partial(func,5,6,7)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print (db(8))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178250" y="152775"/>
            <a:ext cx="8654100" cy="4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Code introspection is nothing but to </a:t>
            </a:r>
            <a:r>
              <a:rPr lang="en" sz="1400">
                <a:solidFill>
                  <a:srgbClr val="000000"/>
                </a:solidFill>
              </a:rPr>
              <a:t>examine</a:t>
            </a:r>
            <a:r>
              <a:rPr lang="en" sz="1400">
                <a:solidFill>
                  <a:srgbClr val="000000"/>
                </a:solidFill>
              </a:rPr>
              <a:t> the class, function keywords. There are some utilities as below by using  we can know more about the those function, keywords 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help() :- it will help us to know more about the keyword and its other functionality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dir() : it is basically used to get the details about the </a:t>
            </a:r>
            <a:r>
              <a:rPr lang="en" sz="1400">
                <a:solidFill>
                  <a:srgbClr val="000000"/>
                </a:solidFill>
              </a:rPr>
              <a:t>particular</a:t>
            </a:r>
            <a:r>
              <a:rPr lang="en" sz="1400">
                <a:solidFill>
                  <a:srgbClr val="000000"/>
                </a:solidFill>
              </a:rPr>
              <a:t> object as what all we can get from that </a:t>
            </a:r>
            <a:r>
              <a:rPr lang="en" sz="1400">
                <a:solidFill>
                  <a:srgbClr val="000000"/>
                </a:solidFill>
              </a:rPr>
              <a:t>particular</a:t>
            </a:r>
            <a:r>
              <a:rPr lang="en" sz="1400">
                <a:solidFill>
                  <a:srgbClr val="000000"/>
                </a:solidFill>
              </a:rPr>
              <a:t> object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hasattr() : it checks for th</a:t>
            </a:r>
            <a:r>
              <a:rPr lang="en" sz="1400">
                <a:solidFill>
                  <a:srgbClr val="000000"/>
                </a:solidFill>
              </a:rPr>
              <a:t>e</a:t>
            </a:r>
            <a:r>
              <a:rPr lang="en" sz="1400">
                <a:solidFill>
                  <a:srgbClr val="000000"/>
                </a:solidFill>
              </a:rPr>
              <a:t> desired attribute in the given objects.</a:t>
            </a:r>
            <a:endParaRPr sz="14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Some of the other inspection </a:t>
            </a:r>
            <a:r>
              <a:rPr lang="en" sz="1400">
                <a:solidFill>
                  <a:srgbClr val="000000"/>
                </a:solidFill>
              </a:rPr>
              <a:t>functions</a:t>
            </a:r>
            <a:r>
              <a:rPr lang="en" sz="1400">
                <a:solidFill>
                  <a:srgbClr val="000000"/>
                </a:solidFill>
              </a:rPr>
              <a:t> are id(),isinstance() etc..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A Closure is a function object that remembers values in enclosing scopes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Which means it can prevent the access to variable which are crucial for us 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By using closure there is no need to use global function instead we can use nonlocal keyword to use enclosing function’s variable </a:t>
            </a:r>
            <a:endParaRPr sz="1400"/>
          </a:p>
          <a:p>
            <a:pPr indent="-317500" lvl="0" marL="457200" rtl="0">
              <a:spcBef>
                <a:spcPts val="1600"/>
              </a:spcBef>
              <a:spcAft>
                <a:spcPts val="1600"/>
              </a:spcAft>
              <a:buSzPts val="1400"/>
              <a:buAutoNum type="arabicPeriod"/>
            </a:pPr>
            <a:r>
              <a:rPr lang="en" sz="1400"/>
              <a:t>Eventually it helps in data hiding.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