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rdan bharvad" userId="7e35ef04-836c-4ec9-9bd1-80a2ae5d2010" providerId="ADAL" clId="{FA6C5138-80DE-48EF-B48F-37E09124353B}"/>
    <pc:docChg chg="undo custSel addSld delSld modSld">
      <pc:chgData name="janardan bharvad" userId="7e35ef04-836c-4ec9-9bd1-80a2ae5d2010" providerId="ADAL" clId="{FA6C5138-80DE-48EF-B48F-37E09124353B}" dt="2021-02-14T18:15:13.401" v="4034" actId="14100"/>
      <pc:docMkLst>
        <pc:docMk/>
      </pc:docMkLst>
      <pc:sldChg chg="modSp new">
        <pc:chgData name="janardan bharvad" userId="7e35ef04-836c-4ec9-9bd1-80a2ae5d2010" providerId="ADAL" clId="{FA6C5138-80DE-48EF-B48F-37E09124353B}" dt="2021-02-14T17:21:37.240" v="13" actId="20577"/>
        <pc:sldMkLst>
          <pc:docMk/>
          <pc:sldMk cId="3482554524" sldId="256"/>
        </pc:sldMkLst>
        <pc:spChg chg="mod">
          <ac:chgData name="janardan bharvad" userId="7e35ef04-836c-4ec9-9bd1-80a2ae5d2010" providerId="ADAL" clId="{FA6C5138-80DE-48EF-B48F-37E09124353B}" dt="2021-02-14T17:21:37.240" v="13" actId="20577"/>
          <ac:spMkLst>
            <pc:docMk/>
            <pc:sldMk cId="3482554524" sldId="256"/>
            <ac:spMk id="2" creationId="{0887F929-2D83-4EC9-AA86-8598B044A014}"/>
          </ac:spMkLst>
        </pc:spChg>
      </pc:sldChg>
      <pc:sldChg chg="addSp delSp modSp new">
        <pc:chgData name="janardan bharvad" userId="7e35ef04-836c-4ec9-9bd1-80a2ae5d2010" providerId="ADAL" clId="{FA6C5138-80DE-48EF-B48F-37E09124353B}" dt="2021-02-14T17:22:43.822" v="62" actId="14100"/>
        <pc:sldMkLst>
          <pc:docMk/>
          <pc:sldMk cId="330788597" sldId="257"/>
        </pc:sldMkLst>
        <pc:spChg chg="del mod">
          <ac:chgData name="janardan bharvad" userId="7e35ef04-836c-4ec9-9bd1-80a2ae5d2010" providerId="ADAL" clId="{FA6C5138-80DE-48EF-B48F-37E09124353B}" dt="2021-02-14T17:21:46.582" v="16" actId="478"/>
          <ac:spMkLst>
            <pc:docMk/>
            <pc:sldMk cId="330788597" sldId="257"/>
            <ac:spMk id="2" creationId="{AB38EDF3-66A8-4077-9C72-B2FE6969CA1F}"/>
          </ac:spMkLst>
        </pc:spChg>
        <pc:spChg chg="del">
          <ac:chgData name="janardan bharvad" userId="7e35ef04-836c-4ec9-9bd1-80a2ae5d2010" providerId="ADAL" clId="{FA6C5138-80DE-48EF-B48F-37E09124353B}" dt="2021-02-14T17:22:20.214" v="17" actId="931"/>
          <ac:spMkLst>
            <pc:docMk/>
            <pc:sldMk cId="330788597" sldId="257"/>
            <ac:spMk id="3" creationId="{10E5723B-1A3D-4A92-AC63-9294DD9CF008}"/>
          </ac:spMkLst>
        </pc:spChg>
        <pc:picChg chg="add mod">
          <ac:chgData name="janardan bharvad" userId="7e35ef04-836c-4ec9-9bd1-80a2ae5d2010" providerId="ADAL" clId="{FA6C5138-80DE-48EF-B48F-37E09124353B}" dt="2021-02-14T17:22:43.822" v="62" actId="14100"/>
          <ac:picMkLst>
            <pc:docMk/>
            <pc:sldMk cId="330788597" sldId="257"/>
            <ac:picMk id="5" creationId="{CE36EFAD-6F7E-427F-9124-1D670D7431FE}"/>
          </ac:picMkLst>
        </pc:picChg>
      </pc:sldChg>
      <pc:sldChg chg="addSp modSp add">
        <pc:chgData name="janardan bharvad" userId="7e35ef04-836c-4ec9-9bd1-80a2ae5d2010" providerId="ADAL" clId="{FA6C5138-80DE-48EF-B48F-37E09124353B}" dt="2021-02-14T17:27:46.459" v="774" actId="14100"/>
        <pc:sldMkLst>
          <pc:docMk/>
          <pc:sldMk cId="123419679" sldId="258"/>
        </pc:sldMkLst>
        <pc:picChg chg="add mod">
          <ac:chgData name="janardan bharvad" userId="7e35ef04-836c-4ec9-9bd1-80a2ae5d2010" providerId="ADAL" clId="{FA6C5138-80DE-48EF-B48F-37E09124353B}" dt="2021-02-14T17:27:01.089" v="694" actId="14100"/>
          <ac:picMkLst>
            <pc:docMk/>
            <pc:sldMk cId="123419679" sldId="258"/>
            <ac:picMk id="3" creationId="{F3C31F1E-D24C-4E54-830D-3DF0320BD8A6}"/>
          </ac:picMkLst>
        </pc:picChg>
        <pc:picChg chg="mod">
          <ac:chgData name="janardan bharvad" userId="7e35ef04-836c-4ec9-9bd1-80a2ae5d2010" providerId="ADAL" clId="{FA6C5138-80DE-48EF-B48F-37E09124353B}" dt="2021-02-14T17:26:56.566" v="693" actId="1076"/>
          <ac:picMkLst>
            <pc:docMk/>
            <pc:sldMk cId="123419679" sldId="258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27:16.236" v="716" actId="14100"/>
          <ac:picMkLst>
            <pc:docMk/>
            <pc:sldMk cId="123419679" sldId="258"/>
            <ac:picMk id="6" creationId="{2111D944-3C2B-4BA4-8F55-821F187218A3}"/>
          </ac:picMkLst>
        </pc:picChg>
        <pc:picChg chg="add mod">
          <ac:chgData name="janardan bharvad" userId="7e35ef04-836c-4ec9-9bd1-80a2ae5d2010" providerId="ADAL" clId="{FA6C5138-80DE-48EF-B48F-37E09124353B}" dt="2021-02-14T17:27:46.459" v="774" actId="14100"/>
          <ac:picMkLst>
            <pc:docMk/>
            <pc:sldMk cId="123419679" sldId="258"/>
            <ac:picMk id="8" creationId="{FDEACB17-9C19-4352-A9F9-FEDE94ABC40C}"/>
          </ac:picMkLst>
        </pc:picChg>
      </pc:sldChg>
      <pc:sldChg chg="addSp modSp add">
        <pc:chgData name="janardan bharvad" userId="7e35ef04-836c-4ec9-9bd1-80a2ae5d2010" providerId="ADAL" clId="{FA6C5138-80DE-48EF-B48F-37E09124353B}" dt="2021-02-14T18:15:13.401" v="4034" actId="14100"/>
        <pc:sldMkLst>
          <pc:docMk/>
          <pc:sldMk cId="2375428634" sldId="259"/>
        </pc:sldMkLst>
        <pc:picChg chg="add mod">
          <ac:chgData name="janardan bharvad" userId="7e35ef04-836c-4ec9-9bd1-80a2ae5d2010" providerId="ADAL" clId="{FA6C5138-80DE-48EF-B48F-37E09124353B}" dt="2021-02-14T18:14:43.671" v="4025" actId="1076"/>
          <ac:picMkLst>
            <pc:docMk/>
            <pc:sldMk cId="2375428634" sldId="259"/>
            <ac:picMk id="3" creationId="{5C5DFB60-09B4-4D78-9C2B-132DDEB410D1}"/>
          </ac:picMkLst>
        </pc:picChg>
        <pc:picChg chg="mod">
          <ac:chgData name="janardan bharvad" userId="7e35ef04-836c-4ec9-9bd1-80a2ae5d2010" providerId="ADAL" clId="{FA6C5138-80DE-48EF-B48F-37E09124353B}" dt="2021-02-14T17:24:15.644" v="127" actId="1076"/>
          <ac:picMkLst>
            <pc:docMk/>
            <pc:sldMk cId="2375428634" sldId="259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8:14:54.734" v="4028" actId="1076"/>
          <ac:picMkLst>
            <pc:docMk/>
            <pc:sldMk cId="2375428634" sldId="259"/>
            <ac:picMk id="6" creationId="{2E1EFFE5-17F5-41D5-8400-F48674865B20}"/>
          </ac:picMkLst>
        </pc:picChg>
        <pc:picChg chg="add mod">
          <ac:chgData name="janardan bharvad" userId="7e35ef04-836c-4ec9-9bd1-80a2ae5d2010" providerId="ADAL" clId="{FA6C5138-80DE-48EF-B48F-37E09124353B}" dt="2021-02-14T18:14:50.105" v="4027" actId="14100"/>
          <ac:picMkLst>
            <pc:docMk/>
            <pc:sldMk cId="2375428634" sldId="259"/>
            <ac:picMk id="8" creationId="{BB51C873-C544-44FF-B384-3CF946625614}"/>
          </ac:picMkLst>
        </pc:picChg>
        <pc:picChg chg="add mod">
          <ac:chgData name="janardan bharvad" userId="7e35ef04-836c-4ec9-9bd1-80a2ae5d2010" providerId="ADAL" clId="{FA6C5138-80DE-48EF-B48F-37E09124353B}" dt="2021-02-14T18:15:00.599" v="4030" actId="14100"/>
          <ac:picMkLst>
            <pc:docMk/>
            <pc:sldMk cId="2375428634" sldId="259"/>
            <ac:picMk id="10" creationId="{4783B74C-50C3-421D-B8A5-1915470DD0CC}"/>
          </ac:picMkLst>
        </pc:picChg>
        <pc:picChg chg="add mod">
          <ac:chgData name="janardan bharvad" userId="7e35ef04-836c-4ec9-9bd1-80a2ae5d2010" providerId="ADAL" clId="{FA6C5138-80DE-48EF-B48F-37E09124353B}" dt="2021-02-14T18:15:06.900" v="4032" actId="14100"/>
          <ac:picMkLst>
            <pc:docMk/>
            <pc:sldMk cId="2375428634" sldId="259"/>
            <ac:picMk id="12" creationId="{B700D206-BC86-427E-8C8A-93DCFD10D7FF}"/>
          </ac:picMkLst>
        </pc:picChg>
        <pc:picChg chg="add mod">
          <ac:chgData name="janardan bharvad" userId="7e35ef04-836c-4ec9-9bd1-80a2ae5d2010" providerId="ADAL" clId="{FA6C5138-80DE-48EF-B48F-37E09124353B}" dt="2021-02-14T18:15:13.401" v="4034" actId="14100"/>
          <ac:picMkLst>
            <pc:docMk/>
            <pc:sldMk cId="2375428634" sldId="259"/>
            <ac:picMk id="14" creationId="{28C9F5BE-9E81-411F-B124-90396BB201F5}"/>
          </ac:picMkLst>
        </pc:picChg>
      </pc:sldChg>
      <pc:sldChg chg="addSp modSp add">
        <pc:chgData name="janardan bharvad" userId="7e35ef04-836c-4ec9-9bd1-80a2ae5d2010" providerId="ADAL" clId="{FA6C5138-80DE-48EF-B48F-37E09124353B}" dt="2021-02-14T17:29:56.339" v="845" actId="14100"/>
        <pc:sldMkLst>
          <pc:docMk/>
          <pc:sldMk cId="3393563159" sldId="260"/>
        </pc:sldMkLst>
        <pc:picChg chg="add mod">
          <ac:chgData name="janardan bharvad" userId="7e35ef04-836c-4ec9-9bd1-80a2ae5d2010" providerId="ADAL" clId="{FA6C5138-80DE-48EF-B48F-37E09124353B}" dt="2021-02-14T17:29:56.339" v="845" actId="14100"/>
          <ac:picMkLst>
            <pc:docMk/>
            <pc:sldMk cId="3393563159" sldId="260"/>
            <ac:picMk id="3" creationId="{F30B4118-E986-4A06-B0F7-AA8B039FC708}"/>
          </ac:picMkLst>
        </pc:picChg>
        <pc:picChg chg="mod">
          <ac:chgData name="janardan bharvad" userId="7e35ef04-836c-4ec9-9bd1-80a2ae5d2010" providerId="ADAL" clId="{FA6C5138-80DE-48EF-B48F-37E09124353B}" dt="2021-02-14T17:28:22.300" v="817" actId="14100"/>
          <ac:picMkLst>
            <pc:docMk/>
            <pc:sldMk cId="3393563159" sldId="260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32:21.704" v="1051" actId="14100"/>
        <pc:sldMkLst>
          <pc:docMk/>
          <pc:sldMk cId="2049330576" sldId="261"/>
        </pc:sldMkLst>
        <pc:picChg chg="add mod">
          <ac:chgData name="janardan bharvad" userId="7e35ef04-836c-4ec9-9bd1-80a2ae5d2010" providerId="ADAL" clId="{FA6C5138-80DE-48EF-B48F-37E09124353B}" dt="2021-02-14T17:31:17.916" v="932" actId="1036"/>
          <ac:picMkLst>
            <pc:docMk/>
            <pc:sldMk cId="2049330576" sldId="261"/>
            <ac:picMk id="3" creationId="{7C219789-B1F0-4E05-AA9D-970687008637}"/>
          </ac:picMkLst>
        </pc:picChg>
        <pc:picChg chg="mod">
          <ac:chgData name="janardan bharvad" userId="7e35ef04-836c-4ec9-9bd1-80a2ae5d2010" providerId="ADAL" clId="{FA6C5138-80DE-48EF-B48F-37E09124353B}" dt="2021-02-14T17:30:50.300" v="849" actId="14100"/>
          <ac:picMkLst>
            <pc:docMk/>
            <pc:sldMk cId="2049330576" sldId="261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32:21.704" v="1051" actId="14100"/>
          <ac:picMkLst>
            <pc:docMk/>
            <pc:sldMk cId="2049330576" sldId="261"/>
            <ac:picMk id="6" creationId="{8C76CEED-478B-4914-9ADE-FE933D2632AE}"/>
          </ac:picMkLst>
        </pc:picChg>
        <pc:picChg chg="add mod">
          <ac:chgData name="janardan bharvad" userId="7e35ef04-836c-4ec9-9bd1-80a2ae5d2010" providerId="ADAL" clId="{FA6C5138-80DE-48EF-B48F-37E09124353B}" dt="2021-02-14T17:32:07.076" v="1045" actId="1035"/>
          <ac:picMkLst>
            <pc:docMk/>
            <pc:sldMk cId="2049330576" sldId="261"/>
            <ac:picMk id="8" creationId="{09AF85E7-3A35-47C1-B9B9-FCCAC1D34B8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34:07.895" v="1146" actId="14100"/>
        <pc:sldMkLst>
          <pc:docMk/>
          <pc:sldMk cId="1341109337" sldId="262"/>
        </pc:sldMkLst>
        <pc:picChg chg="add mod">
          <ac:chgData name="janardan bharvad" userId="7e35ef04-836c-4ec9-9bd1-80a2ae5d2010" providerId="ADAL" clId="{FA6C5138-80DE-48EF-B48F-37E09124353B}" dt="2021-02-14T17:33:53.019" v="1132" actId="1035"/>
          <ac:picMkLst>
            <pc:docMk/>
            <pc:sldMk cId="1341109337" sldId="262"/>
            <ac:picMk id="3" creationId="{B5C05006-6878-42AF-A1B8-6C9C956E24B0}"/>
          </ac:picMkLst>
        </pc:picChg>
        <pc:picChg chg="mod">
          <ac:chgData name="janardan bharvad" userId="7e35ef04-836c-4ec9-9bd1-80a2ae5d2010" providerId="ADAL" clId="{FA6C5138-80DE-48EF-B48F-37E09124353B}" dt="2021-02-14T17:32:56.145" v="1054" actId="14100"/>
          <ac:picMkLst>
            <pc:docMk/>
            <pc:sldMk cId="1341109337" sldId="262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34:07.895" v="1146" actId="14100"/>
          <ac:picMkLst>
            <pc:docMk/>
            <pc:sldMk cId="1341109337" sldId="262"/>
            <ac:picMk id="6" creationId="{91F959D5-F8B5-456A-B664-95CFF0D70171}"/>
          </ac:picMkLst>
        </pc:picChg>
      </pc:sldChg>
      <pc:sldChg chg="addSp modSp add">
        <pc:chgData name="janardan bharvad" userId="7e35ef04-836c-4ec9-9bd1-80a2ae5d2010" providerId="ADAL" clId="{FA6C5138-80DE-48EF-B48F-37E09124353B}" dt="2021-02-14T17:36:01.018" v="1248" actId="14100"/>
        <pc:sldMkLst>
          <pc:docMk/>
          <pc:sldMk cId="2859663001" sldId="263"/>
        </pc:sldMkLst>
        <pc:picChg chg="add mod">
          <ac:chgData name="janardan bharvad" userId="7e35ef04-836c-4ec9-9bd1-80a2ae5d2010" providerId="ADAL" clId="{FA6C5138-80DE-48EF-B48F-37E09124353B}" dt="2021-02-14T17:35:48.659" v="1241" actId="1035"/>
          <ac:picMkLst>
            <pc:docMk/>
            <pc:sldMk cId="2859663001" sldId="263"/>
            <ac:picMk id="3" creationId="{619F0B77-1C65-45FE-AB0F-7D2CB2A31F19}"/>
          </ac:picMkLst>
        </pc:picChg>
        <pc:picChg chg="mod">
          <ac:chgData name="janardan bharvad" userId="7e35ef04-836c-4ec9-9bd1-80a2ae5d2010" providerId="ADAL" clId="{FA6C5138-80DE-48EF-B48F-37E09124353B}" dt="2021-02-14T17:34:54.870" v="1149" actId="14100"/>
          <ac:picMkLst>
            <pc:docMk/>
            <pc:sldMk cId="2859663001" sldId="263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36:01.018" v="1248" actId="14100"/>
          <ac:picMkLst>
            <pc:docMk/>
            <pc:sldMk cId="2859663001" sldId="263"/>
            <ac:picMk id="6" creationId="{C331224B-C7C1-4A27-9D41-22150BDFD47B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7:36:30.580" v="1253" actId="14100"/>
        <pc:sldMkLst>
          <pc:docMk/>
          <pc:sldMk cId="1514109363" sldId="264"/>
        </pc:sldMkLst>
        <pc:picChg chg="mod">
          <ac:chgData name="janardan bharvad" userId="7e35ef04-836c-4ec9-9bd1-80a2ae5d2010" providerId="ADAL" clId="{FA6C5138-80DE-48EF-B48F-37E09124353B}" dt="2021-02-14T17:36:30.580" v="1253" actId="14100"/>
          <ac:picMkLst>
            <pc:docMk/>
            <pc:sldMk cId="1514109363" sldId="264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37:56.115" v="1308" actId="1036"/>
        <pc:sldMkLst>
          <pc:docMk/>
          <pc:sldMk cId="991888562" sldId="265"/>
        </pc:sldMkLst>
        <pc:picChg chg="add mod">
          <ac:chgData name="janardan bharvad" userId="7e35ef04-836c-4ec9-9bd1-80a2ae5d2010" providerId="ADAL" clId="{FA6C5138-80DE-48EF-B48F-37E09124353B}" dt="2021-02-14T17:37:56.115" v="1308" actId="1036"/>
          <ac:picMkLst>
            <pc:docMk/>
            <pc:sldMk cId="991888562" sldId="265"/>
            <ac:picMk id="3" creationId="{ECEF7796-7804-42D2-958D-ECCA216114E7}"/>
          </ac:picMkLst>
        </pc:picChg>
        <pc:picChg chg="mod">
          <ac:chgData name="janardan bharvad" userId="7e35ef04-836c-4ec9-9bd1-80a2ae5d2010" providerId="ADAL" clId="{FA6C5138-80DE-48EF-B48F-37E09124353B}" dt="2021-02-14T17:37:09.154" v="1257" actId="1035"/>
          <ac:picMkLst>
            <pc:docMk/>
            <pc:sldMk cId="991888562" sldId="265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40:48.441" v="1891" actId="14100"/>
        <pc:sldMkLst>
          <pc:docMk/>
          <pc:sldMk cId="2096476384" sldId="266"/>
        </pc:sldMkLst>
        <pc:picChg chg="add mod">
          <ac:chgData name="janardan bharvad" userId="7e35ef04-836c-4ec9-9bd1-80a2ae5d2010" providerId="ADAL" clId="{FA6C5138-80DE-48EF-B48F-37E09124353B}" dt="2021-02-14T17:40:48.441" v="1891" actId="14100"/>
          <ac:picMkLst>
            <pc:docMk/>
            <pc:sldMk cId="2096476384" sldId="266"/>
            <ac:picMk id="3" creationId="{3B412D98-28AD-410A-93D9-ABAC237D0EF6}"/>
          </ac:picMkLst>
        </pc:picChg>
        <pc:picChg chg="mod">
          <ac:chgData name="janardan bharvad" userId="7e35ef04-836c-4ec9-9bd1-80a2ae5d2010" providerId="ADAL" clId="{FA6C5138-80DE-48EF-B48F-37E09124353B}" dt="2021-02-14T17:40:35.569" v="1861" actId="1037"/>
          <ac:picMkLst>
            <pc:docMk/>
            <pc:sldMk cId="2096476384" sldId="266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40:41.735" v="1890" actId="1038"/>
          <ac:picMkLst>
            <pc:docMk/>
            <pc:sldMk cId="2096476384" sldId="266"/>
            <ac:picMk id="6" creationId="{77DFB7CA-0A1B-4D2F-82DC-2C498CEF442F}"/>
          </ac:picMkLst>
        </pc:picChg>
        <pc:picChg chg="add mod">
          <ac:chgData name="janardan bharvad" userId="7e35ef04-836c-4ec9-9bd1-80a2ae5d2010" providerId="ADAL" clId="{FA6C5138-80DE-48EF-B48F-37E09124353B}" dt="2021-02-14T17:39:41.111" v="1460" actId="14100"/>
          <ac:picMkLst>
            <pc:docMk/>
            <pc:sldMk cId="2096476384" sldId="266"/>
            <ac:picMk id="8" creationId="{E39EEA8C-7274-44B2-A332-49226E3381BE}"/>
          </ac:picMkLst>
        </pc:picChg>
        <pc:picChg chg="add mod">
          <ac:chgData name="janardan bharvad" userId="7e35ef04-836c-4ec9-9bd1-80a2ae5d2010" providerId="ADAL" clId="{FA6C5138-80DE-48EF-B48F-37E09124353B}" dt="2021-02-14T17:40:07.406" v="1675" actId="1037"/>
          <ac:picMkLst>
            <pc:docMk/>
            <pc:sldMk cId="2096476384" sldId="266"/>
            <ac:picMk id="10" creationId="{5E7D095E-304D-45B8-A3C0-953B9A835446}"/>
          </ac:picMkLst>
        </pc:picChg>
        <pc:picChg chg="add mod">
          <ac:chgData name="janardan bharvad" userId="7e35ef04-836c-4ec9-9bd1-80a2ae5d2010" providerId="ADAL" clId="{FA6C5138-80DE-48EF-B48F-37E09124353B}" dt="2021-02-14T17:40:16.146" v="1753" actId="1037"/>
          <ac:picMkLst>
            <pc:docMk/>
            <pc:sldMk cId="2096476384" sldId="266"/>
            <ac:picMk id="12" creationId="{F7FE4439-837B-458F-B43D-4D2F4B3FDA7B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7:42:42.120" v="1894" actId="14100"/>
        <pc:sldMkLst>
          <pc:docMk/>
          <pc:sldMk cId="3951902817" sldId="267"/>
        </pc:sldMkLst>
        <pc:picChg chg="mod">
          <ac:chgData name="janardan bharvad" userId="7e35ef04-836c-4ec9-9bd1-80a2ae5d2010" providerId="ADAL" clId="{FA6C5138-80DE-48EF-B48F-37E09124353B}" dt="2021-02-14T17:42:42.120" v="1894" actId="14100"/>
          <ac:picMkLst>
            <pc:docMk/>
            <pc:sldMk cId="3951902817" sldId="267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45:05.651" v="2206" actId="14100"/>
        <pc:sldMkLst>
          <pc:docMk/>
          <pc:sldMk cId="2607839804" sldId="268"/>
        </pc:sldMkLst>
        <pc:picChg chg="add mod">
          <ac:chgData name="janardan bharvad" userId="7e35ef04-836c-4ec9-9bd1-80a2ae5d2010" providerId="ADAL" clId="{FA6C5138-80DE-48EF-B48F-37E09124353B}" dt="2021-02-14T17:44:23.833" v="2144" actId="14100"/>
          <ac:picMkLst>
            <pc:docMk/>
            <pc:sldMk cId="2607839804" sldId="268"/>
            <ac:picMk id="3" creationId="{C480961F-B349-46C7-964F-BE6FA784A364}"/>
          </ac:picMkLst>
        </pc:picChg>
        <pc:picChg chg="mod">
          <ac:chgData name="janardan bharvad" userId="7e35ef04-836c-4ec9-9bd1-80a2ae5d2010" providerId="ADAL" clId="{FA6C5138-80DE-48EF-B48F-37E09124353B}" dt="2021-02-14T17:44:46.684" v="2148" actId="14100"/>
          <ac:picMkLst>
            <pc:docMk/>
            <pc:sldMk cId="2607839804" sldId="268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44:40.450" v="2147" actId="14100"/>
          <ac:picMkLst>
            <pc:docMk/>
            <pc:sldMk cId="2607839804" sldId="268"/>
            <ac:picMk id="6" creationId="{7BA96110-42E9-4220-AC64-A55753AC1ED9}"/>
          </ac:picMkLst>
        </pc:picChg>
        <pc:picChg chg="add mod">
          <ac:chgData name="janardan bharvad" userId="7e35ef04-836c-4ec9-9bd1-80a2ae5d2010" providerId="ADAL" clId="{FA6C5138-80DE-48EF-B48F-37E09124353B}" dt="2021-02-14T17:45:05.651" v="2206" actId="14100"/>
          <ac:picMkLst>
            <pc:docMk/>
            <pc:sldMk cId="2607839804" sldId="268"/>
            <ac:picMk id="8" creationId="{CFECDEBB-211A-4D5F-B4F4-7C55D5497820}"/>
          </ac:picMkLst>
        </pc:picChg>
      </pc:sldChg>
      <pc:sldChg chg="addSp modSp add">
        <pc:chgData name="janardan bharvad" userId="7e35ef04-836c-4ec9-9bd1-80a2ae5d2010" providerId="ADAL" clId="{FA6C5138-80DE-48EF-B48F-37E09124353B}" dt="2021-02-14T17:46:47.303" v="2441" actId="14100"/>
        <pc:sldMkLst>
          <pc:docMk/>
          <pc:sldMk cId="2264540254" sldId="269"/>
        </pc:sldMkLst>
        <pc:picChg chg="add mod">
          <ac:chgData name="janardan bharvad" userId="7e35ef04-836c-4ec9-9bd1-80a2ae5d2010" providerId="ADAL" clId="{FA6C5138-80DE-48EF-B48F-37E09124353B}" dt="2021-02-14T17:46:25.540" v="2346" actId="14100"/>
          <ac:picMkLst>
            <pc:docMk/>
            <pc:sldMk cId="2264540254" sldId="269"/>
            <ac:picMk id="3" creationId="{283245AF-F355-4957-9EF2-53DB92CBC6DE}"/>
          </ac:picMkLst>
        </pc:picChg>
        <pc:picChg chg="mod">
          <ac:chgData name="janardan bharvad" userId="7e35ef04-836c-4ec9-9bd1-80a2ae5d2010" providerId="ADAL" clId="{FA6C5138-80DE-48EF-B48F-37E09124353B}" dt="2021-02-14T17:45:45.429" v="2255" actId="1035"/>
          <ac:picMkLst>
            <pc:docMk/>
            <pc:sldMk cId="2264540254" sldId="269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46:47.303" v="2441" actId="14100"/>
          <ac:picMkLst>
            <pc:docMk/>
            <pc:sldMk cId="2264540254" sldId="269"/>
            <ac:picMk id="6" creationId="{3DD52842-4AFE-429C-8CCB-F13409AE0CA8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7:47:29.465" v="2445" actId="14100"/>
        <pc:sldMkLst>
          <pc:docMk/>
          <pc:sldMk cId="1490989161" sldId="270"/>
        </pc:sldMkLst>
        <pc:picChg chg="mod">
          <ac:chgData name="janardan bharvad" userId="7e35ef04-836c-4ec9-9bd1-80a2ae5d2010" providerId="ADAL" clId="{FA6C5138-80DE-48EF-B48F-37E09124353B}" dt="2021-02-14T17:47:29.465" v="2445" actId="14100"/>
          <ac:picMkLst>
            <pc:docMk/>
            <pc:sldMk cId="1490989161" sldId="270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49:09.300" v="2595" actId="1036"/>
        <pc:sldMkLst>
          <pc:docMk/>
          <pc:sldMk cId="2791080821" sldId="271"/>
        </pc:sldMkLst>
        <pc:picChg chg="add mod">
          <ac:chgData name="janardan bharvad" userId="7e35ef04-836c-4ec9-9bd1-80a2ae5d2010" providerId="ADAL" clId="{FA6C5138-80DE-48EF-B48F-37E09124353B}" dt="2021-02-14T17:49:01.256" v="2590" actId="1038"/>
          <ac:picMkLst>
            <pc:docMk/>
            <pc:sldMk cId="2791080821" sldId="271"/>
            <ac:picMk id="3" creationId="{B2AFFF8C-207D-438D-A0CA-2A41B4CC7751}"/>
          </ac:picMkLst>
        </pc:picChg>
        <pc:picChg chg="mod">
          <ac:chgData name="janardan bharvad" userId="7e35ef04-836c-4ec9-9bd1-80a2ae5d2010" providerId="ADAL" clId="{FA6C5138-80DE-48EF-B48F-37E09124353B}" dt="2021-02-14T17:48:00.996" v="2449" actId="1035"/>
          <ac:picMkLst>
            <pc:docMk/>
            <pc:sldMk cId="2791080821" sldId="271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49:09.300" v="2595" actId="1036"/>
          <ac:picMkLst>
            <pc:docMk/>
            <pc:sldMk cId="2791080821" sldId="271"/>
            <ac:picMk id="6" creationId="{6EDD2B6F-F5FC-4092-B22F-11F81C3EE58C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50:19.045" v="2671" actId="1035"/>
        <pc:sldMkLst>
          <pc:docMk/>
          <pc:sldMk cId="2579901371" sldId="272"/>
        </pc:sldMkLst>
        <pc:picChg chg="add mod">
          <ac:chgData name="janardan bharvad" userId="7e35ef04-836c-4ec9-9bd1-80a2ae5d2010" providerId="ADAL" clId="{FA6C5138-80DE-48EF-B48F-37E09124353B}" dt="2021-02-14T17:50:19.045" v="2671" actId="1035"/>
          <ac:picMkLst>
            <pc:docMk/>
            <pc:sldMk cId="2579901371" sldId="272"/>
            <ac:picMk id="3" creationId="{6DA4131C-0A20-4F60-BE23-1879D847CB86}"/>
          </ac:picMkLst>
        </pc:picChg>
        <pc:picChg chg="mod">
          <ac:chgData name="janardan bharvad" userId="7e35ef04-836c-4ec9-9bd1-80a2ae5d2010" providerId="ADAL" clId="{FA6C5138-80DE-48EF-B48F-37E09124353B}" dt="2021-02-14T17:49:47.636" v="2601" actId="14100"/>
          <ac:picMkLst>
            <pc:docMk/>
            <pc:sldMk cId="2579901371" sldId="272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52:21.561" v="2815" actId="14100"/>
        <pc:sldMkLst>
          <pc:docMk/>
          <pc:sldMk cId="2197891610" sldId="273"/>
        </pc:sldMkLst>
        <pc:picChg chg="add mod">
          <ac:chgData name="janardan bharvad" userId="7e35ef04-836c-4ec9-9bd1-80a2ae5d2010" providerId="ADAL" clId="{FA6C5138-80DE-48EF-B48F-37E09124353B}" dt="2021-02-14T17:52:21.561" v="2815" actId="14100"/>
          <ac:picMkLst>
            <pc:docMk/>
            <pc:sldMk cId="2197891610" sldId="273"/>
            <ac:picMk id="3" creationId="{5FFDACF5-B6B1-4DEB-A2DD-B96F4DB829F4}"/>
          </ac:picMkLst>
        </pc:picChg>
        <pc:picChg chg="mod">
          <ac:chgData name="janardan bharvad" userId="7e35ef04-836c-4ec9-9bd1-80a2ae5d2010" providerId="ADAL" clId="{FA6C5138-80DE-48EF-B48F-37E09124353B}" dt="2021-02-14T17:52:06.785" v="2813" actId="1035"/>
          <ac:picMkLst>
            <pc:docMk/>
            <pc:sldMk cId="2197891610" sldId="273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51:55.403" v="2795" actId="1036"/>
          <ac:picMkLst>
            <pc:docMk/>
            <pc:sldMk cId="2197891610" sldId="273"/>
            <ac:picMk id="6" creationId="{3ACD593D-31B3-4E3C-BB28-0A938740D127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53:54.245" v="2923" actId="1035"/>
        <pc:sldMkLst>
          <pc:docMk/>
          <pc:sldMk cId="1724177195" sldId="274"/>
        </pc:sldMkLst>
        <pc:picChg chg="add mod">
          <ac:chgData name="janardan bharvad" userId="7e35ef04-836c-4ec9-9bd1-80a2ae5d2010" providerId="ADAL" clId="{FA6C5138-80DE-48EF-B48F-37E09124353B}" dt="2021-02-14T17:53:50.399" v="2915" actId="14100"/>
          <ac:picMkLst>
            <pc:docMk/>
            <pc:sldMk cId="1724177195" sldId="274"/>
            <ac:picMk id="3" creationId="{475C5041-3EFD-45F0-A00B-82CEAE06006C}"/>
          </ac:picMkLst>
        </pc:picChg>
        <pc:picChg chg="mod">
          <ac:chgData name="janardan bharvad" userId="7e35ef04-836c-4ec9-9bd1-80a2ae5d2010" providerId="ADAL" clId="{FA6C5138-80DE-48EF-B48F-37E09124353B}" dt="2021-02-14T17:53:07.135" v="2847" actId="14100"/>
          <ac:picMkLst>
            <pc:docMk/>
            <pc:sldMk cId="1724177195" sldId="274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53:54.245" v="2923" actId="1035"/>
          <ac:picMkLst>
            <pc:docMk/>
            <pc:sldMk cId="1724177195" sldId="274"/>
            <ac:picMk id="6" creationId="{0EFBF01A-42D3-4C15-9DB6-17D619F91A47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56:30.562" v="3270" actId="14100"/>
        <pc:sldMkLst>
          <pc:docMk/>
          <pc:sldMk cId="3320000069" sldId="275"/>
        </pc:sldMkLst>
        <pc:picChg chg="add mod">
          <ac:chgData name="janardan bharvad" userId="7e35ef04-836c-4ec9-9bd1-80a2ae5d2010" providerId="ADAL" clId="{FA6C5138-80DE-48EF-B48F-37E09124353B}" dt="2021-02-14T17:55:42.502" v="3192" actId="14100"/>
          <ac:picMkLst>
            <pc:docMk/>
            <pc:sldMk cId="3320000069" sldId="275"/>
            <ac:picMk id="3" creationId="{1E4E2D42-A3EF-4D38-A770-D49D259170CE}"/>
          </ac:picMkLst>
        </pc:picChg>
        <pc:picChg chg="mod">
          <ac:chgData name="janardan bharvad" userId="7e35ef04-836c-4ec9-9bd1-80a2ae5d2010" providerId="ADAL" clId="{FA6C5138-80DE-48EF-B48F-37E09124353B}" dt="2021-02-14T17:56:30.562" v="3270" actId="14100"/>
          <ac:picMkLst>
            <pc:docMk/>
            <pc:sldMk cId="3320000069" sldId="275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55:46.234" v="3209" actId="1037"/>
          <ac:picMkLst>
            <pc:docMk/>
            <pc:sldMk cId="3320000069" sldId="275"/>
            <ac:picMk id="6" creationId="{2041E246-9BED-4325-9D08-FB9139886A87}"/>
          </ac:picMkLst>
        </pc:picChg>
        <pc:picChg chg="add mod">
          <ac:chgData name="janardan bharvad" userId="7e35ef04-836c-4ec9-9bd1-80a2ae5d2010" providerId="ADAL" clId="{FA6C5138-80DE-48EF-B48F-37E09124353B}" dt="2021-02-14T17:56:12.360" v="3260" actId="1036"/>
          <ac:picMkLst>
            <pc:docMk/>
            <pc:sldMk cId="3320000069" sldId="275"/>
            <ac:picMk id="8" creationId="{C490E0C4-AD6E-4F4B-AC6E-9225E28179BB}"/>
          </ac:picMkLst>
        </pc:picChg>
        <pc:picChg chg="add mod">
          <ac:chgData name="janardan bharvad" userId="7e35ef04-836c-4ec9-9bd1-80a2ae5d2010" providerId="ADAL" clId="{FA6C5138-80DE-48EF-B48F-37E09124353B}" dt="2021-02-14T17:56:27.625" v="3268" actId="1036"/>
          <ac:picMkLst>
            <pc:docMk/>
            <pc:sldMk cId="3320000069" sldId="275"/>
            <ac:picMk id="10" creationId="{A61DF47D-0966-4890-8B47-248127469B91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57:43.332" v="3381" actId="14100"/>
        <pc:sldMkLst>
          <pc:docMk/>
          <pc:sldMk cId="3197010180" sldId="276"/>
        </pc:sldMkLst>
        <pc:picChg chg="add mod">
          <ac:chgData name="janardan bharvad" userId="7e35ef04-836c-4ec9-9bd1-80a2ae5d2010" providerId="ADAL" clId="{FA6C5138-80DE-48EF-B48F-37E09124353B}" dt="2021-02-14T17:57:43.332" v="3381" actId="14100"/>
          <ac:picMkLst>
            <pc:docMk/>
            <pc:sldMk cId="3197010180" sldId="276"/>
            <ac:picMk id="3" creationId="{9C33C128-EC7C-4DA5-88FE-4F6DF64C3B1A}"/>
          </ac:picMkLst>
        </pc:picChg>
        <pc:picChg chg="mod">
          <ac:chgData name="janardan bharvad" userId="7e35ef04-836c-4ec9-9bd1-80a2ae5d2010" providerId="ADAL" clId="{FA6C5138-80DE-48EF-B48F-37E09124353B}" dt="2021-02-14T17:57:01.418" v="3302" actId="14100"/>
          <ac:picMkLst>
            <pc:docMk/>
            <pc:sldMk cId="3197010180" sldId="276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7:57:31.948" v="3377" actId="1035"/>
          <ac:picMkLst>
            <pc:docMk/>
            <pc:sldMk cId="3197010180" sldId="276"/>
            <ac:picMk id="6" creationId="{8A641330-6AC7-469D-9EB8-D27501474F5D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7:59:27.548" v="3464" actId="14100"/>
        <pc:sldMkLst>
          <pc:docMk/>
          <pc:sldMk cId="1623597679" sldId="277"/>
        </pc:sldMkLst>
        <pc:picChg chg="add mod">
          <ac:chgData name="janardan bharvad" userId="7e35ef04-836c-4ec9-9bd1-80a2ae5d2010" providerId="ADAL" clId="{FA6C5138-80DE-48EF-B48F-37E09124353B}" dt="2021-02-14T17:59:27.548" v="3464" actId="14100"/>
          <ac:picMkLst>
            <pc:docMk/>
            <pc:sldMk cId="1623597679" sldId="277"/>
            <ac:picMk id="3" creationId="{208A1CF3-A374-4BCE-84F9-9DD4BB3E9488}"/>
          </ac:picMkLst>
        </pc:picChg>
        <pc:picChg chg="mod">
          <ac:chgData name="janardan bharvad" userId="7e35ef04-836c-4ec9-9bd1-80a2ae5d2010" providerId="ADAL" clId="{FA6C5138-80DE-48EF-B48F-37E09124353B}" dt="2021-02-14T17:58:37.501" v="3422" actId="1035"/>
          <ac:picMkLst>
            <pc:docMk/>
            <pc:sldMk cId="1623597679" sldId="277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8:01:23.216" v="3577" actId="14100"/>
        <pc:sldMkLst>
          <pc:docMk/>
          <pc:sldMk cId="3495079884" sldId="278"/>
        </pc:sldMkLst>
        <pc:picChg chg="add mod">
          <ac:chgData name="janardan bharvad" userId="7e35ef04-836c-4ec9-9bd1-80a2ae5d2010" providerId="ADAL" clId="{FA6C5138-80DE-48EF-B48F-37E09124353B}" dt="2021-02-14T18:01:10.526" v="3565" actId="14100"/>
          <ac:picMkLst>
            <pc:docMk/>
            <pc:sldMk cId="3495079884" sldId="278"/>
            <ac:picMk id="3" creationId="{3532589A-0CFB-4D7E-B6AF-E55F7D08381D}"/>
          </ac:picMkLst>
        </pc:picChg>
        <pc:picChg chg="mod">
          <ac:chgData name="janardan bharvad" userId="7e35ef04-836c-4ec9-9bd1-80a2ae5d2010" providerId="ADAL" clId="{FA6C5138-80DE-48EF-B48F-37E09124353B}" dt="2021-02-14T18:00:04.510" v="3494" actId="14100"/>
          <ac:picMkLst>
            <pc:docMk/>
            <pc:sldMk cId="3495079884" sldId="278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8:01:15.072" v="3576" actId="1037"/>
          <ac:picMkLst>
            <pc:docMk/>
            <pc:sldMk cId="3495079884" sldId="278"/>
            <ac:picMk id="6" creationId="{50AD502C-F8D6-4EC3-AB17-49DFD8EBA9A7}"/>
          </ac:picMkLst>
        </pc:picChg>
        <pc:picChg chg="add mod">
          <ac:chgData name="janardan bharvad" userId="7e35ef04-836c-4ec9-9bd1-80a2ae5d2010" providerId="ADAL" clId="{FA6C5138-80DE-48EF-B48F-37E09124353B}" dt="2021-02-14T18:01:23.216" v="3577" actId="14100"/>
          <ac:picMkLst>
            <pc:docMk/>
            <pc:sldMk cId="3495079884" sldId="278"/>
            <ac:picMk id="8" creationId="{94085882-77D9-44B7-B070-02CB5EBE16CC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8:04:23.355" v="3885" actId="1036"/>
        <pc:sldMkLst>
          <pc:docMk/>
          <pc:sldMk cId="4021290832" sldId="279"/>
        </pc:sldMkLst>
        <pc:picChg chg="add mod">
          <ac:chgData name="janardan bharvad" userId="7e35ef04-836c-4ec9-9bd1-80a2ae5d2010" providerId="ADAL" clId="{FA6C5138-80DE-48EF-B48F-37E09124353B}" dt="2021-02-14T18:03:18.413" v="3750" actId="14100"/>
          <ac:picMkLst>
            <pc:docMk/>
            <pc:sldMk cId="4021290832" sldId="279"/>
            <ac:picMk id="3" creationId="{BB0679C0-6700-4275-8EB4-3F5C70586CE2}"/>
          </ac:picMkLst>
        </pc:picChg>
        <pc:picChg chg="mod">
          <ac:chgData name="janardan bharvad" userId="7e35ef04-836c-4ec9-9bd1-80a2ae5d2010" providerId="ADAL" clId="{FA6C5138-80DE-48EF-B48F-37E09124353B}" dt="2021-02-14T18:02:03.888" v="3697" actId="1037"/>
          <ac:picMkLst>
            <pc:docMk/>
            <pc:sldMk cId="4021290832" sldId="279"/>
            <ac:picMk id="5" creationId="{CE36EFAD-6F7E-427F-9124-1D670D7431FE}"/>
          </ac:picMkLst>
        </pc:picChg>
        <pc:picChg chg="add mod">
          <ac:chgData name="janardan bharvad" userId="7e35ef04-836c-4ec9-9bd1-80a2ae5d2010" providerId="ADAL" clId="{FA6C5138-80DE-48EF-B48F-37E09124353B}" dt="2021-02-14T18:03:08.375" v="3748" actId="14100"/>
          <ac:picMkLst>
            <pc:docMk/>
            <pc:sldMk cId="4021290832" sldId="279"/>
            <ac:picMk id="6" creationId="{62A2ADE6-DECB-4007-9B47-C7686BB14AB8}"/>
          </ac:picMkLst>
        </pc:picChg>
        <pc:picChg chg="add mod">
          <ac:chgData name="janardan bharvad" userId="7e35ef04-836c-4ec9-9bd1-80a2ae5d2010" providerId="ADAL" clId="{FA6C5138-80DE-48EF-B48F-37E09124353B}" dt="2021-02-14T18:04:14.205" v="3871" actId="14100"/>
          <ac:picMkLst>
            <pc:docMk/>
            <pc:sldMk cId="4021290832" sldId="279"/>
            <ac:picMk id="8" creationId="{AAA7475A-93D3-49BF-B3F7-7B16982DB72D}"/>
          </ac:picMkLst>
        </pc:picChg>
        <pc:picChg chg="add mod">
          <ac:chgData name="janardan bharvad" userId="7e35ef04-836c-4ec9-9bd1-80a2ae5d2010" providerId="ADAL" clId="{FA6C5138-80DE-48EF-B48F-37E09124353B}" dt="2021-02-14T18:04:20.996" v="3877" actId="14100"/>
          <ac:picMkLst>
            <pc:docMk/>
            <pc:sldMk cId="4021290832" sldId="279"/>
            <ac:picMk id="10" creationId="{856E43F3-B69B-4406-94BE-11311A084983}"/>
          </ac:picMkLst>
        </pc:picChg>
        <pc:picChg chg="add mod">
          <ac:chgData name="janardan bharvad" userId="7e35ef04-836c-4ec9-9bd1-80a2ae5d2010" providerId="ADAL" clId="{FA6C5138-80DE-48EF-B48F-37E09124353B}" dt="2021-02-14T18:04:23.355" v="3885" actId="1036"/>
          <ac:picMkLst>
            <pc:docMk/>
            <pc:sldMk cId="4021290832" sldId="279"/>
            <ac:picMk id="12" creationId="{561CE6B8-3137-44A0-978F-82FA7548B54A}"/>
          </ac:picMkLst>
        </pc:picChg>
        <pc:picChg chg="add mod">
          <ac:chgData name="janardan bharvad" userId="7e35ef04-836c-4ec9-9bd1-80a2ae5d2010" providerId="ADAL" clId="{FA6C5138-80DE-48EF-B48F-37E09124353B}" dt="2021-02-14T18:04:08.726" v="3869" actId="1038"/>
          <ac:picMkLst>
            <pc:docMk/>
            <pc:sldMk cId="4021290832" sldId="279"/>
            <ac:picMk id="14" creationId="{21ABF873-9958-4668-91D1-678F8FF8F5B3}"/>
          </ac:picMkLst>
        </pc:picChg>
        <pc:picChg chg="add mod">
          <ac:chgData name="janardan bharvad" userId="7e35ef04-836c-4ec9-9bd1-80a2ae5d2010" providerId="ADAL" clId="{FA6C5138-80DE-48EF-B48F-37E09124353B}" dt="2021-02-14T18:03:40.260" v="3756" actId="1076"/>
          <ac:picMkLst>
            <pc:docMk/>
            <pc:sldMk cId="4021290832" sldId="279"/>
            <ac:picMk id="16" creationId="{9AEC9935-3D81-4068-A7A5-0AD829A490FB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05:17.728" v="3889" actId="14100"/>
        <pc:sldMkLst>
          <pc:docMk/>
          <pc:sldMk cId="4226486274" sldId="280"/>
        </pc:sldMkLst>
        <pc:picChg chg="mod">
          <ac:chgData name="janardan bharvad" userId="7e35ef04-836c-4ec9-9bd1-80a2ae5d2010" providerId="ADAL" clId="{FA6C5138-80DE-48EF-B48F-37E09124353B}" dt="2021-02-14T18:05:17.728" v="3889" actId="14100"/>
          <ac:picMkLst>
            <pc:docMk/>
            <pc:sldMk cId="4226486274" sldId="280"/>
            <ac:picMk id="5" creationId="{CE36EFAD-6F7E-427F-9124-1D670D7431FE}"/>
          </ac:picMkLst>
        </pc:picChg>
      </pc:sldChg>
      <pc:sldChg chg="modSp add">
        <pc:chgData name="janardan bharvad" userId="7e35ef04-836c-4ec9-9bd1-80a2ae5d2010" providerId="ADAL" clId="{FA6C5138-80DE-48EF-B48F-37E09124353B}" dt="2021-02-14T18:07:08.908" v="3895" actId="14100"/>
        <pc:sldMkLst>
          <pc:docMk/>
          <pc:sldMk cId="1674335349" sldId="281"/>
        </pc:sldMkLst>
        <pc:picChg chg="mod">
          <ac:chgData name="janardan bharvad" userId="7e35ef04-836c-4ec9-9bd1-80a2ae5d2010" providerId="ADAL" clId="{FA6C5138-80DE-48EF-B48F-37E09124353B}" dt="2021-02-14T18:07:08.908" v="3895" actId="14100"/>
          <ac:picMkLst>
            <pc:docMk/>
            <pc:sldMk cId="1674335349" sldId="281"/>
            <ac:picMk id="5" creationId="{CE36EFAD-6F7E-427F-9124-1D670D7431FE}"/>
          </ac:picMkLst>
        </pc:picChg>
      </pc:sldChg>
      <pc:sldChg chg="addSp modSp add replId">
        <pc:chgData name="janardan bharvad" userId="7e35ef04-836c-4ec9-9bd1-80a2ae5d2010" providerId="ADAL" clId="{FA6C5138-80DE-48EF-B48F-37E09124353B}" dt="2021-02-14T18:08:07.843" v="3983" actId="14100"/>
        <pc:sldMkLst>
          <pc:docMk/>
          <pc:sldMk cId="1890535963" sldId="282"/>
        </pc:sldMkLst>
        <pc:picChg chg="add mod">
          <ac:chgData name="janardan bharvad" userId="7e35ef04-836c-4ec9-9bd1-80a2ae5d2010" providerId="ADAL" clId="{FA6C5138-80DE-48EF-B48F-37E09124353B}" dt="2021-02-14T18:08:07.843" v="3983" actId="14100"/>
          <ac:picMkLst>
            <pc:docMk/>
            <pc:sldMk cId="1890535963" sldId="282"/>
            <ac:picMk id="3" creationId="{CBC94DB7-CB4B-4CDC-8DAF-392D9876D986}"/>
          </ac:picMkLst>
        </pc:picChg>
        <pc:picChg chg="mod">
          <ac:chgData name="janardan bharvad" userId="7e35ef04-836c-4ec9-9bd1-80a2ae5d2010" providerId="ADAL" clId="{FA6C5138-80DE-48EF-B48F-37E09124353B}" dt="2021-02-14T18:07:40.345" v="3898" actId="14100"/>
          <ac:picMkLst>
            <pc:docMk/>
            <pc:sldMk cId="1890535963" sldId="282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08:54.882" v="3986" actId="14100"/>
        <pc:sldMkLst>
          <pc:docMk/>
          <pc:sldMk cId="3374297677" sldId="283"/>
        </pc:sldMkLst>
        <pc:picChg chg="mod">
          <ac:chgData name="janardan bharvad" userId="7e35ef04-836c-4ec9-9bd1-80a2ae5d2010" providerId="ADAL" clId="{FA6C5138-80DE-48EF-B48F-37E09124353B}" dt="2021-02-14T18:08:54.882" v="3986" actId="14100"/>
          <ac:picMkLst>
            <pc:docMk/>
            <pc:sldMk cId="3374297677" sldId="283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09:36.937" v="3990" actId="14100"/>
        <pc:sldMkLst>
          <pc:docMk/>
          <pc:sldMk cId="308204398" sldId="284"/>
        </pc:sldMkLst>
        <pc:picChg chg="mod">
          <ac:chgData name="janardan bharvad" userId="7e35ef04-836c-4ec9-9bd1-80a2ae5d2010" providerId="ADAL" clId="{FA6C5138-80DE-48EF-B48F-37E09124353B}" dt="2021-02-14T18:09:36.937" v="3990" actId="14100"/>
          <ac:picMkLst>
            <pc:docMk/>
            <pc:sldMk cId="308204398" sldId="284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0:08.229" v="3993" actId="14100"/>
        <pc:sldMkLst>
          <pc:docMk/>
          <pc:sldMk cId="3570327926" sldId="285"/>
        </pc:sldMkLst>
        <pc:picChg chg="mod">
          <ac:chgData name="janardan bharvad" userId="7e35ef04-836c-4ec9-9bd1-80a2ae5d2010" providerId="ADAL" clId="{FA6C5138-80DE-48EF-B48F-37E09124353B}" dt="2021-02-14T18:10:08.229" v="3993" actId="14100"/>
          <ac:picMkLst>
            <pc:docMk/>
            <pc:sldMk cId="3570327926" sldId="285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0:35.736" v="3996" actId="14100"/>
        <pc:sldMkLst>
          <pc:docMk/>
          <pc:sldMk cId="1986441531" sldId="286"/>
        </pc:sldMkLst>
        <pc:picChg chg="mod">
          <ac:chgData name="janardan bharvad" userId="7e35ef04-836c-4ec9-9bd1-80a2ae5d2010" providerId="ADAL" clId="{FA6C5138-80DE-48EF-B48F-37E09124353B}" dt="2021-02-14T18:10:35.736" v="3996" actId="14100"/>
          <ac:picMkLst>
            <pc:docMk/>
            <pc:sldMk cId="1986441531" sldId="286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1:00.887" v="3999" actId="14100"/>
        <pc:sldMkLst>
          <pc:docMk/>
          <pc:sldMk cId="1936127202" sldId="287"/>
        </pc:sldMkLst>
        <pc:picChg chg="mod">
          <ac:chgData name="janardan bharvad" userId="7e35ef04-836c-4ec9-9bd1-80a2ae5d2010" providerId="ADAL" clId="{FA6C5138-80DE-48EF-B48F-37E09124353B}" dt="2021-02-14T18:11:00.887" v="3999" actId="14100"/>
          <ac:picMkLst>
            <pc:docMk/>
            <pc:sldMk cId="1936127202" sldId="287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1:28.571" v="4004" actId="14100"/>
        <pc:sldMkLst>
          <pc:docMk/>
          <pc:sldMk cId="1750239659" sldId="288"/>
        </pc:sldMkLst>
        <pc:picChg chg="mod">
          <ac:chgData name="janardan bharvad" userId="7e35ef04-836c-4ec9-9bd1-80a2ae5d2010" providerId="ADAL" clId="{FA6C5138-80DE-48EF-B48F-37E09124353B}" dt="2021-02-14T18:11:28.571" v="4004" actId="14100"/>
          <ac:picMkLst>
            <pc:docMk/>
            <pc:sldMk cId="1750239659" sldId="288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2:02.916" v="4010" actId="14100"/>
        <pc:sldMkLst>
          <pc:docMk/>
          <pc:sldMk cId="2635028245" sldId="289"/>
        </pc:sldMkLst>
        <pc:picChg chg="mod">
          <ac:chgData name="janardan bharvad" userId="7e35ef04-836c-4ec9-9bd1-80a2ae5d2010" providerId="ADAL" clId="{FA6C5138-80DE-48EF-B48F-37E09124353B}" dt="2021-02-14T18:12:02.916" v="4010" actId="14100"/>
          <ac:picMkLst>
            <pc:docMk/>
            <pc:sldMk cId="2635028245" sldId="289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2:37.778" v="4013" actId="14100"/>
        <pc:sldMkLst>
          <pc:docMk/>
          <pc:sldMk cId="2343924156" sldId="290"/>
        </pc:sldMkLst>
        <pc:picChg chg="mod">
          <ac:chgData name="janardan bharvad" userId="7e35ef04-836c-4ec9-9bd1-80a2ae5d2010" providerId="ADAL" clId="{FA6C5138-80DE-48EF-B48F-37E09124353B}" dt="2021-02-14T18:12:37.778" v="4013" actId="14100"/>
          <ac:picMkLst>
            <pc:docMk/>
            <pc:sldMk cId="2343924156" sldId="290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3:04.422" v="4016" actId="14100"/>
        <pc:sldMkLst>
          <pc:docMk/>
          <pc:sldMk cId="527377371" sldId="291"/>
        </pc:sldMkLst>
        <pc:picChg chg="mod">
          <ac:chgData name="janardan bharvad" userId="7e35ef04-836c-4ec9-9bd1-80a2ae5d2010" providerId="ADAL" clId="{FA6C5138-80DE-48EF-B48F-37E09124353B}" dt="2021-02-14T18:13:04.422" v="4016" actId="14100"/>
          <ac:picMkLst>
            <pc:docMk/>
            <pc:sldMk cId="527377371" sldId="291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3:30.056" v="4019" actId="14100"/>
        <pc:sldMkLst>
          <pc:docMk/>
          <pc:sldMk cId="2063994930" sldId="292"/>
        </pc:sldMkLst>
        <pc:picChg chg="mod">
          <ac:chgData name="janardan bharvad" userId="7e35ef04-836c-4ec9-9bd1-80a2ae5d2010" providerId="ADAL" clId="{FA6C5138-80DE-48EF-B48F-37E09124353B}" dt="2021-02-14T18:13:30.056" v="4019" actId="14100"/>
          <ac:picMkLst>
            <pc:docMk/>
            <pc:sldMk cId="2063994930" sldId="292"/>
            <ac:picMk id="5" creationId="{CE36EFAD-6F7E-427F-9124-1D670D7431FE}"/>
          </ac:picMkLst>
        </pc:picChg>
      </pc:sldChg>
      <pc:sldChg chg="modSp add replId">
        <pc:chgData name="janardan bharvad" userId="7e35ef04-836c-4ec9-9bd1-80a2ae5d2010" providerId="ADAL" clId="{FA6C5138-80DE-48EF-B48F-37E09124353B}" dt="2021-02-14T18:13:53.283" v="4022" actId="14100"/>
        <pc:sldMkLst>
          <pc:docMk/>
          <pc:sldMk cId="1650487607" sldId="293"/>
        </pc:sldMkLst>
        <pc:picChg chg="mod">
          <ac:chgData name="janardan bharvad" userId="7e35ef04-836c-4ec9-9bd1-80a2ae5d2010" providerId="ADAL" clId="{FA6C5138-80DE-48EF-B48F-37E09124353B}" dt="2021-02-14T18:13:53.283" v="4022" actId="14100"/>
          <ac:picMkLst>
            <pc:docMk/>
            <pc:sldMk cId="1650487607" sldId="293"/>
            <ac:picMk id="5" creationId="{CE36EFAD-6F7E-427F-9124-1D670D7431FE}"/>
          </ac:picMkLst>
        </pc:picChg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1004577267" sldId="294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1246867589" sldId="295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4084050609" sldId="296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1608031335" sldId="297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2141682477" sldId="298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1977629427" sldId="299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4050433962" sldId="300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479051024" sldId="301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2659245794" sldId="302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1811521296" sldId="303"/>
        </pc:sldMkLst>
      </pc:sldChg>
      <pc:sldChg chg="add del replId">
        <pc:chgData name="janardan bharvad" userId="7e35ef04-836c-4ec9-9bd1-80a2ae5d2010" providerId="ADAL" clId="{FA6C5138-80DE-48EF-B48F-37E09124353B}" dt="2021-02-14T18:14:19.579" v="4023" actId="2696"/>
        <pc:sldMkLst>
          <pc:docMk/>
          <pc:sldMk cId="3722653874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81E68-D568-4834-AA30-562C40AADF19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57F8-3E3C-4A00-99B7-714C8DFD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57F8-3E3C-4A00-99B7-714C8DFDF6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57F8-3E3C-4A00-99B7-714C8DFDF6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5CC55-7093-4D90-818D-A0CCAD06C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41CAF2-CC00-4601-A087-40249768E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17CF1-56B8-43C4-88C2-85E01C12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BF496-5C25-48C0-B4AE-05719485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F5A04-0333-4703-A377-2769E31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91FC7-2B3E-4B2B-B55B-87752AC7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66C2F8-142F-424B-8BEE-48EB7FA4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76D340-71CC-48C3-B38C-DDF1B3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81BE1E-8DE8-40B8-8778-8ED0F8F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ECCB75-5969-4F29-8CA2-D2B67DE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1D7A42A-50B2-4E26-8B2E-E93DA8806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5ACA76-5003-4F75-B949-4049835CC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CDC45F-B6A1-4C8A-9BFD-C64A150C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8929E9-0C8F-41BC-948F-C5AA20B3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590FE-0B52-48A5-87F6-D91DFC9C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2DE6E-F3C6-494B-B6F8-E04CC3F4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4A2882-31EA-477F-9C10-29BB95F2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B560F7-16E1-428E-ADF1-17F7524D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4DF158-8E32-4866-8CB2-58ABDFAF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B61EA2-4159-4F46-BD30-B32EC855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E6428-06DC-46E9-926F-F6D60DD7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E6CFA5-A639-4741-AC1C-8C4E8701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09C819-EB2B-4F79-AF66-CE24A2D5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1DD1C0-7D9E-4D36-81C7-852E2FC7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4134DA-AAE6-4248-81BB-52A5ED0A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E9BC7-923F-4B65-82EB-E1837177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6224A-B870-402E-8A02-C02436AED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ADE55E-2C1F-439A-BD4B-F5E9DF67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94A47A-FF76-4B2A-B7F1-121A525A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416196-36F3-4082-87ED-21478BC4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FCEC64-CA68-4153-83A5-C577315C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79E14-88F5-4FA6-8B49-9F10AA8D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9D313D-30A9-431F-9302-D896A9B9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13E7AA-C90D-4D17-AC08-3025E7D5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832359-63AF-433A-8765-CC128C05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967657-5D5A-4FEF-9F3D-320A5B8A6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B1A4F4-66B0-4510-82AB-2894C18A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EBA084-4FDA-4125-BE08-FEF19499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BA3A99-F0F9-480A-B33C-E371A469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D81A0-002C-46C7-93F5-1DAF7756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2CC099-67DE-4E03-8026-08F3C650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D3BE01-9881-4264-8C24-5372C008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DAD9AF-DAD9-4A26-9A96-A3C53780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9A0647-55D9-4417-97B1-C8022B2C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2D2698-F60A-4218-8431-5EF932A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6EBC33-DD7B-4FD3-A9D3-1FA33021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EF481-9E74-4983-90EC-D4F35A73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A3A72-6AF6-433A-81DE-00F76B8B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FB5C97-AF5B-46BC-8447-4F9B4FF0A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C22869-A81B-47D2-AFD7-457B99A1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CA48B3-3B71-42CF-BAEB-40EE1A7C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A74EB2-B6F1-46B8-8DCF-200471FB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71C15-D8DF-45BE-BF43-30345E6B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7EA0CDA-16FB-47E4-8FE7-A5CDFE3F6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C5C1AF-F3D1-467B-B1E5-36A7A1920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CAABB6-FF06-435F-BEDF-09C5F3D4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B6C58A-653E-4A54-B1F4-AC70DAAF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95FC1E-FA62-4053-B976-9D433809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B8ED6D-0FC7-4098-A18C-A5748E42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41F546-2E16-4455-9552-63F7ACD6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9E6E16-8878-4D12-98F6-970269539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C670-152E-4AF3-8205-325CD97D0A64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46EBB4-5951-4E50-89D5-8F75A4ED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E0021E-3FF4-4AA2-B82A-1B8D589DA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D14F-6C12-4C84-BC68-630E85A9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7" Type="http://schemas.openxmlformats.org/officeDocument/2006/relationships/image" Target="../media/image7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G"/><Relationship Id="rId4" Type="http://schemas.openxmlformats.org/officeDocument/2006/relationships/image" Target="../media/image8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5" Type="http://schemas.openxmlformats.org/officeDocument/2006/relationships/image" Target="../media/image86.JPG"/><Relationship Id="rId4" Type="http://schemas.openxmlformats.org/officeDocument/2006/relationships/image" Target="../media/image85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G"/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Relationship Id="rId9" Type="http://schemas.openxmlformats.org/officeDocument/2006/relationships/image" Target="../media/image9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7F929-2D83-4EC9-AA86-8598B044A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E-R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8AFBF9-3A1C-4818-80FF-30F6CB15A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"/>
            <a:ext cx="12192000" cy="68432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EF7796-7804-42D2-958D-ECCA21611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4077"/>
            <a:ext cx="12191999" cy="28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7097" y="2511620"/>
            <a:ext cx="4399169" cy="240076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412D98-28AD-410A-93D9-ABAC237D0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26" y="3095624"/>
            <a:ext cx="3955547" cy="79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7DFB7CA-0A1B-4D2F-82DC-2C498CEF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09" y="5029201"/>
            <a:ext cx="10196495" cy="14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9EEA8C-7274-44B2-A332-49226E338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"/>
            <a:ext cx="12192000" cy="1285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E7D095E-304D-45B8-A3C0-953B9A835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0" y="1409241"/>
            <a:ext cx="3676650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7FE4439-837B-458F-B43D-4D2F4B3FD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65" y="1217282"/>
            <a:ext cx="4781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2"/>
            <a:ext cx="12192000" cy="684324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70" y="1586337"/>
            <a:ext cx="19145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3" y="1586337"/>
            <a:ext cx="1781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77842"/>
            <a:ext cx="12049432" cy="91399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80961F-B349-46C7-964F-BE6FA784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" y="5847733"/>
            <a:ext cx="5094706" cy="91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A96110-42E9-4220-AC64-A55753AC1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06" y="5971152"/>
            <a:ext cx="6954726" cy="79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FECDEBB-211A-4D5F-B4F4-7C55D5497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2"/>
            <a:ext cx="12191999" cy="43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380643"/>
            <a:ext cx="12192000" cy="12086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83245AF-F355-4957-9EF2-53DB92CB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" y="5579958"/>
            <a:ext cx="12150675" cy="1202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D52842-4AFE-429C-8CCB-F13409AE0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" y="18037"/>
            <a:ext cx="12173812" cy="41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"/>
            <a:ext cx="12191999" cy="6843248"/>
          </a:xfrm>
        </p:spPr>
      </p:pic>
    </p:spTree>
    <p:extLst>
      <p:ext uri="{BB962C8B-B14F-4D97-AF65-F5344CB8AC3E}">
        <p14:creationId xmlns:p14="http://schemas.microsoft.com/office/powerpoint/2010/main" val="14909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432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AFFF8C-207D-438D-A0CA-2A41B4CC7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07" y="3780656"/>
            <a:ext cx="5152415" cy="40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DD2B6F-F5FC-4092-B22F-11F81C3EE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54" y="4217390"/>
            <a:ext cx="4884269" cy="1676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46" y="3731615"/>
            <a:ext cx="1247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4"/>
            <a:ext cx="12192000" cy="684324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9" y="1309169"/>
            <a:ext cx="6467475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9" y="1906697"/>
            <a:ext cx="688657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6" y="2654519"/>
            <a:ext cx="647700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9" y="3374480"/>
            <a:ext cx="64865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9" y="4084091"/>
            <a:ext cx="6505575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89" y="4739798"/>
            <a:ext cx="64865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9"/>
            <a:ext cx="12191999" cy="331355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FDACF5-B6B1-4DEB-A2DD-B96F4DB82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6" y="3695665"/>
            <a:ext cx="10972800" cy="3059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CD593D-31B3-4E3C-BB28-0A938740D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25" y="3338284"/>
            <a:ext cx="6991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9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9226"/>
            <a:ext cx="12192000" cy="345822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5C5041-3EFD-45F0-A00B-82CEAE060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3336"/>
            <a:ext cx="12192000" cy="3014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FBF01A-42D3-4C15-9DB6-17D619F91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00" y="3459017"/>
            <a:ext cx="69342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3307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6717"/>
            <a:ext cx="12192000" cy="322142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4E2D42-A3EF-4D38-A770-D49D25917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" y="3641161"/>
            <a:ext cx="12029768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41E246-9BED-4325-9D08-FB9139886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57" y="5601216"/>
            <a:ext cx="1914525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90E0C4-AD6E-4F4B-AC6E-9225E2817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3" y="5967682"/>
            <a:ext cx="7268458" cy="41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61DF47D-0966-4890-8B47-24812746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11" y="3229916"/>
            <a:ext cx="5334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951"/>
            <a:ext cx="12192000" cy="324144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33C128-EC7C-4DA5-88FE-4F6DF64C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0933"/>
            <a:ext cx="12192000" cy="2929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641330-6AC7-469D-9EB8-D27501474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2" y="3303389"/>
            <a:ext cx="70389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405"/>
            <a:ext cx="12192000" cy="334722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8A1CF3-A374-4BCE-84F9-9DD4BB3E9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2633"/>
            <a:ext cx="12192000" cy="34877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52" y="6390333"/>
            <a:ext cx="19145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348"/>
            <a:ext cx="12192000" cy="320574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532589A-0CFB-4D7E-B6AF-E55F7D08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6787"/>
            <a:ext cx="12192000" cy="3133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AD502C-F8D6-4EC3-AB17-49DFD8EBA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323" y="5649767"/>
            <a:ext cx="1304925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4085882-77D9-44B7-B070-02CB5EBE1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84" y="3218281"/>
            <a:ext cx="6340386" cy="3881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8" y="5240192"/>
            <a:ext cx="15430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6684" y="18660"/>
            <a:ext cx="2190072" cy="64502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0679C0-6700-4275-8EB4-3F5C705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679"/>
            <a:ext cx="7757652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A2ADE6-DECB-4007-9B47-C7686BB14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" y="613288"/>
            <a:ext cx="12101883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A7475A-93D3-49BF-B3F7-7B16982DB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" y="4036133"/>
            <a:ext cx="5838825" cy="2539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56E43F3-B69B-4406-94BE-11311A084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84" y="4017524"/>
            <a:ext cx="4883240" cy="1454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61CE6B8-3137-44A0-978F-82FA7548B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66" y="5742552"/>
            <a:ext cx="1952625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1ABF873-9958-4668-91D1-678F8FF8F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60" y="6203734"/>
            <a:ext cx="2505075" cy="371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AEC9935-3D81-4068-A7A5-0AD829A490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27" y="3454667"/>
            <a:ext cx="5838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1999" cy="6843248"/>
          </a:xfrm>
        </p:spPr>
      </p:pic>
    </p:spTree>
    <p:extLst>
      <p:ext uri="{BB962C8B-B14F-4D97-AF65-F5344CB8AC3E}">
        <p14:creationId xmlns:p14="http://schemas.microsoft.com/office/powerpoint/2010/main" val="42264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16743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C94DB7-CB4B-4CDC-8DAF-392D9876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2" y="5206178"/>
            <a:ext cx="57346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33742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3082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6111"/>
            <a:ext cx="12192000" cy="128022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5DFB60-09B4-4D78-9C2B-132DDEB41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5" y="3955061"/>
            <a:ext cx="3073598" cy="1339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1EFFE5-17F5-41D5-8400-F48674865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5" y="2758025"/>
            <a:ext cx="3073597" cy="1080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51C873-C544-44FF-B384-3CF946625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89" y="1497227"/>
            <a:ext cx="3293688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83B74C-50C3-421D-B8A5-1915470DD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0" y="1452891"/>
            <a:ext cx="4033089" cy="1703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700D206-BC86-427E-8C8A-93DCFD10D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0" y="3701846"/>
            <a:ext cx="3204000" cy="7669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8C9F5BE-9E81-411F-B124-90396BB20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04" y="5014452"/>
            <a:ext cx="6036275" cy="14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35703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1986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19361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17502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26350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23439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5273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20639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</p:spTree>
    <p:extLst>
      <p:ext uri="{BB962C8B-B14F-4D97-AF65-F5344CB8AC3E}">
        <p14:creationId xmlns:p14="http://schemas.microsoft.com/office/powerpoint/2010/main" val="16504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"/>
            <a:ext cx="12192000" cy="68432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C31F1E-D24C-4E54-830D-3DF0320BD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9" y="2123921"/>
            <a:ext cx="12082151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11D944-3C2B-4BA4-8F55-821F18721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67" y="2626346"/>
            <a:ext cx="9403533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EACB17-9C19-4352-A9F9-FEDE94ABC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" y="3182696"/>
            <a:ext cx="12191999" cy="36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9497"/>
            <a:ext cx="12192000" cy="238923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0B4118-E986-4A06-B0F7-AA8B039FC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742"/>
            <a:ext cx="12192000" cy="44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"/>
            <a:ext cx="12191999" cy="68432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219789-B1F0-4E05-AA9D-970687008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98" y="3190720"/>
            <a:ext cx="8286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76CEED-478B-4914-9ADE-FE933D263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4291781"/>
            <a:ext cx="9872971" cy="238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AF85E7-3A35-47C1-B9B9-FCCAC1D34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61" y="3754694"/>
            <a:ext cx="2619375" cy="381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38" y="1426760"/>
            <a:ext cx="4953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38" y="1993588"/>
            <a:ext cx="4953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38" y="2600453"/>
            <a:ext cx="495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05006-6878-42AF-A1B8-6C9C956E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52" y="1557633"/>
            <a:ext cx="9050448" cy="2394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F959D5-F8B5-456A-B664-95CFF0D70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4391257"/>
            <a:ext cx="9837175" cy="2257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96" y="1569529"/>
            <a:ext cx="47625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605" y="2589077"/>
            <a:ext cx="495300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933" y="3071754"/>
            <a:ext cx="742950" cy="6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92" y="3608735"/>
            <a:ext cx="22479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655" y="2072367"/>
            <a:ext cx="476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52"/>
            <a:ext cx="12192000" cy="68432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9F0B77-1C65-45FE-AB0F-7D2CB2A31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07" y="1413762"/>
            <a:ext cx="9023287" cy="2609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31224B-C7C1-4A27-9D41-22150BDFD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2" y="4322409"/>
            <a:ext cx="9778180" cy="2200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62" y="1510143"/>
            <a:ext cx="495300" cy="295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62" y="2124377"/>
            <a:ext cx="47625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62" y="3098238"/>
            <a:ext cx="695325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27" y="3699455"/>
            <a:ext cx="2419350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62" y="2613247"/>
            <a:ext cx="4762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36EFAD-6F7E-427F-9124-1D670D743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54"/>
            <a:ext cx="12192000" cy="684324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00" y="2005690"/>
            <a:ext cx="476250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00" y="2575839"/>
            <a:ext cx="495300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00" y="3089657"/>
            <a:ext cx="6572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6" y="3740415"/>
            <a:ext cx="188595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50" y="1409404"/>
            <a:ext cx="495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1704541F8E84EA84A9F606BB73739" ma:contentTypeVersion="11" ma:contentTypeDescription="Create a new document." ma:contentTypeScope="" ma:versionID="bc46ca5c7d87126849f0839327196045">
  <xsd:schema xmlns:xsd="http://www.w3.org/2001/XMLSchema" xmlns:xs="http://www.w3.org/2001/XMLSchema" xmlns:p="http://schemas.microsoft.com/office/2006/metadata/properties" xmlns:ns2="b43622cf-2622-4c40-824d-3a39e9c48ce7" xmlns:ns3="8661960c-d706-4c4a-94e1-f95b0952df97" targetNamespace="http://schemas.microsoft.com/office/2006/metadata/properties" ma:root="true" ma:fieldsID="6753711718c188ece4387a212e156d32" ns2:_="" ns3:_="">
    <xsd:import namespace="b43622cf-2622-4c40-824d-3a39e9c48ce7"/>
    <xsd:import namespace="8661960c-d706-4c4a-94e1-f95b0952df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622cf-2622-4c40-824d-3a39e9c48c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61960c-d706-4c4a-94e1-f95b0952df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2C8984-1A5A-494C-BCDB-6D040E786E02}"/>
</file>

<file path=customXml/itemProps2.xml><?xml version="1.0" encoding="utf-8"?>
<ds:datastoreItem xmlns:ds="http://schemas.openxmlformats.org/officeDocument/2006/customXml" ds:itemID="{ADAAEE39-56DF-4298-8A06-865C1A0843A0}"/>
</file>

<file path=customXml/itemProps3.xml><?xml version="1.0" encoding="utf-8"?>
<ds:datastoreItem xmlns:ds="http://schemas.openxmlformats.org/officeDocument/2006/customXml" ds:itemID="{E306B93D-83AB-41BC-A0D5-70E926AC31E8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</Words>
  <Application>Microsoft Office PowerPoint</Application>
  <PresentationFormat>Widescreen</PresentationFormat>
  <Paragraphs>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E-R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 Diagram</dc:title>
  <dc:creator>janardan bharvad</dc:creator>
  <cp:lastModifiedBy>Resources</cp:lastModifiedBy>
  <cp:revision>30</cp:revision>
  <dcterms:created xsi:type="dcterms:W3CDTF">2021-02-14T17:21:20Z</dcterms:created>
  <dcterms:modified xsi:type="dcterms:W3CDTF">2021-03-19T06:08:31Z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0x010100B111704541F8E84EA84A9F606BB73739</vt:lpwstr>
  </property>
</Properties>
</file>