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function</a:t>
            </a:r>
          </a:p>
        </p:txBody>
      </p:sp>
    </p:spTree>
    <p:extLst>
      <p:ext uri="{BB962C8B-B14F-4D97-AF65-F5344CB8AC3E}">
        <p14:creationId xmlns:p14="http://schemas.microsoft.com/office/powerpoint/2010/main" val="70471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" y="927612"/>
            <a:ext cx="913171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" y="22624"/>
            <a:ext cx="9139084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7" y="1461012"/>
            <a:ext cx="912187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0"/>
            <a:ext cx="9239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38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47"/>
            <a:ext cx="91440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10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" y="34413"/>
            <a:ext cx="912433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8" y="3657600"/>
            <a:ext cx="8305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1213"/>
            <a:ext cx="863518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5" y="1909609"/>
            <a:ext cx="8603226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5" y="2300134"/>
            <a:ext cx="8603226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32099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0" y="3657600"/>
            <a:ext cx="71141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2" y="4413148"/>
            <a:ext cx="790267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0" y="4883253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23" y="4883253"/>
            <a:ext cx="38481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32099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12537"/>
            <a:ext cx="7572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5" y="3660212"/>
            <a:ext cx="41529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60212"/>
            <a:ext cx="3657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022287"/>
            <a:ext cx="7572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422337"/>
            <a:ext cx="41529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26" y="5489011"/>
            <a:ext cx="25050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32099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" y="3291041"/>
            <a:ext cx="7648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3" y="3864384"/>
            <a:ext cx="41529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27513"/>
            <a:ext cx="2514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3" y="1898086"/>
            <a:ext cx="9144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304800"/>
            <a:ext cx="41624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" y="2828618"/>
            <a:ext cx="912187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" y="3495368"/>
            <a:ext cx="912187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" y="4541889"/>
            <a:ext cx="896947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" y="4981575"/>
            <a:ext cx="897439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96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1704541F8E84EA84A9F606BB73739" ma:contentTypeVersion="9" ma:contentTypeDescription="Create a new document." ma:contentTypeScope="" ma:versionID="60d2fed7be478848e202c22c1e9b46da">
  <xsd:schema xmlns:xsd="http://www.w3.org/2001/XMLSchema" xmlns:xs="http://www.w3.org/2001/XMLSchema" xmlns:p="http://schemas.microsoft.com/office/2006/metadata/properties" xmlns:ns2="b43622cf-2622-4c40-824d-3a39e9c48ce7" targetNamespace="http://schemas.microsoft.com/office/2006/metadata/properties" ma:root="true" ma:fieldsID="8e87ce6514533e3d9a03ea96d8b064c4" ns2:_="">
    <xsd:import namespace="b43622cf-2622-4c40-824d-3a39e9c48c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622cf-2622-4c40-824d-3a39e9c48c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DA2909-19C5-4594-AD30-D699451D37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CB07B3-9661-475D-A85A-60CB489DAD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BBD32-04F7-4B12-9D46-A955287F1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3622cf-2622-4c40-824d-3a39e9c48c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Group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function</dc:title>
  <dc:creator>anand</dc:creator>
  <cp:lastModifiedBy>19DCE056 YASH KAVAIYA</cp:lastModifiedBy>
  <cp:revision>13</cp:revision>
  <dcterms:created xsi:type="dcterms:W3CDTF">2006-08-16T00:00:00Z</dcterms:created>
  <dcterms:modified xsi:type="dcterms:W3CDTF">2021-02-22T07:47:37Z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0x010100B111704541F8E84EA84A9F606BB73739</vt:lpwstr>
  </property>
</Properties>
</file>