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Subquery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63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6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81" y="9832"/>
            <a:ext cx="9144000" cy="684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48"/>
            <a:ext cx="9144000" cy="684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9" y="4191000"/>
            <a:ext cx="61817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9" y="5562600"/>
            <a:ext cx="60007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28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609600"/>
            <a:ext cx="795337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8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0" y="304800"/>
            <a:ext cx="79724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80" y="3810000"/>
            <a:ext cx="35337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3" y="3686174"/>
            <a:ext cx="40671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29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28" y="228600"/>
            <a:ext cx="79914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22" y="3657600"/>
            <a:ext cx="60007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5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04800"/>
            <a:ext cx="79914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4114800"/>
            <a:ext cx="36576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590924"/>
            <a:ext cx="42100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6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533400"/>
            <a:ext cx="80200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038600"/>
            <a:ext cx="41910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43400"/>
            <a:ext cx="37433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6" y="381000"/>
            <a:ext cx="79724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2" y="3810000"/>
            <a:ext cx="41814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2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8"/>
            <a:ext cx="9144000" cy="685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67200"/>
            <a:ext cx="3076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38587"/>
            <a:ext cx="44386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76928"/>
            <a:ext cx="44386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3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11704541F8E84EA84A9F606BB73739" ma:contentTypeVersion="11" ma:contentTypeDescription="Create a new document." ma:contentTypeScope="" ma:versionID="bc46ca5c7d87126849f0839327196045">
  <xsd:schema xmlns:xsd="http://www.w3.org/2001/XMLSchema" xmlns:xs="http://www.w3.org/2001/XMLSchema" xmlns:p="http://schemas.microsoft.com/office/2006/metadata/properties" xmlns:ns2="b43622cf-2622-4c40-824d-3a39e9c48ce7" xmlns:ns3="8661960c-d706-4c4a-94e1-f95b0952df97" targetNamespace="http://schemas.microsoft.com/office/2006/metadata/properties" ma:root="true" ma:fieldsID="6753711718c188ece4387a212e156d32" ns2:_="" ns3:_="">
    <xsd:import namespace="b43622cf-2622-4c40-824d-3a39e9c48ce7"/>
    <xsd:import namespace="8661960c-d706-4c4a-94e1-f95b0952df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3622cf-2622-4c40-824d-3a39e9c48c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61960c-d706-4c4a-94e1-f95b0952df9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3481B6-9ED3-41DD-BD4A-54BA04D8A3CF}"/>
</file>

<file path=customXml/itemProps2.xml><?xml version="1.0" encoding="utf-8"?>
<ds:datastoreItem xmlns:ds="http://schemas.openxmlformats.org/officeDocument/2006/customXml" ds:itemID="{45B62526-54D7-4F29-8164-993FF56005AA}"/>
</file>

<file path=customXml/itemProps3.xml><?xml version="1.0" encoding="utf-8"?>
<ds:datastoreItem xmlns:ds="http://schemas.openxmlformats.org/officeDocument/2006/customXml" ds:itemID="{7001AFA1-D78D-41F3-80DA-9A490F1E3FCD}"/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Subquery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Subquery</dc:title>
  <dc:creator>anand</dc:creator>
  <cp:lastModifiedBy>anand</cp:lastModifiedBy>
  <cp:revision>27</cp:revision>
  <dcterms:created xsi:type="dcterms:W3CDTF">2006-08-16T00:00:00Z</dcterms:created>
  <dcterms:modified xsi:type="dcterms:W3CDTF">2020-02-05T08:25:19Z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0x010100B111704541F8E84EA84A9F606BB73739</vt:lpwstr>
  </property>
</Properties>
</file>