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18" r:id="rId2"/>
  </p:sldIdLst>
  <p:sldSz cx="12192000" cy="6858000"/>
  <p:notesSz cx="6858000" cy="9144000"/>
  <p:embeddedFontLst>
    <p:embeddedFont>
      <p:font typeface="Roboto Condensed" panose="02000000000000000000" pitchFamily="2" charset="0"/>
      <p:regular r:id="rId5"/>
      <p:bold r:id="rId6"/>
      <p:italic r:id="rId7"/>
      <p:boldItalic r:id="rId8"/>
    </p:embeddedFont>
    <p:embeddedFont>
      <p:font typeface="Roboto Condensed Light" panose="02000000000000000000" pitchFamily="2" charset="0"/>
      <p:regular r:id="rId9"/>
      <p:italic r:id="rId10"/>
    </p:embeddedFont>
    <p:embeddedFont>
      <p:font typeface="Wingdings 3" panose="05040102010807070707" pitchFamily="18" charset="2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PhZVknA5lm34oqKOg/i9dg==" hashData="Dt6fjHkok1s+A+hKxAKLPHKbAy87J5fpim1O4SdDnsIdoi+NTSMRhPvuUzJv5c7Uf4UeORCgO843Wlq4wfNu1A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al vyas" initials="kv" lastIdx="1" clrIdx="0">
    <p:extLst>
      <p:ext uri="{19B8F6BF-5375-455C-9EA6-DF929625EA0E}">
        <p15:presenceInfo xmlns:p15="http://schemas.microsoft.com/office/powerpoint/2012/main" userId="bf93b71aea7da0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7D8B"/>
    <a:srgbClr val="301B92"/>
    <a:srgbClr val="673BB7"/>
    <a:srgbClr val="ED524F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67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B85114-151F-4DD3-A0B8-3D48A21591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6D90B-9A8F-485C-8292-FBB99BB4E9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54983-44D3-45A8-9D86-0B9C45442AB1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CB2A6-6534-401E-8C5F-E86CDFCB3F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E556C-8D15-4673-BFA2-E8DEF4C2CB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C8025-BFE7-4B0B-BEDD-AFE1C976C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550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>
                  <a:alpha val="91000"/>
                </a:srgbClr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0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7803FA-3B47-4611-8387-305D7E1D16D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892" y="1386529"/>
            <a:ext cx="4679915" cy="350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038168" y="6604000"/>
            <a:ext cx="6223819" cy="25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#3140707 (COA)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Computer Data Representation &amp; Register Transfer and Micro-operation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BCDBAED1-88E5-42C1-8B5F-5095D456DD18}"/>
              </a:ext>
            </a:extLst>
          </p:cNvPr>
          <p:cNvSpPr txBox="1">
            <a:spLocks/>
          </p:cNvSpPr>
          <p:nvPr userDrawn="1"/>
        </p:nvSpPr>
        <p:spPr>
          <a:xfrm>
            <a:off x="3038168" y="6604000"/>
            <a:ext cx="6223819" cy="25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#3140707 (COA)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Computer Data Representation &amp; Register Transfer and Micro-operation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6C226DAF-A3C6-40FB-8F91-C7F7A713C3D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AC05D353-A70B-4687-8A49-D44BCD80FCA5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E9DD6686-B976-4196-9306-BED202CF3DD0}"/>
              </a:ext>
            </a:extLst>
          </p:cNvPr>
          <p:cNvSpPr txBox="1">
            <a:spLocks/>
          </p:cNvSpPr>
          <p:nvPr userDrawn="1"/>
        </p:nvSpPr>
        <p:spPr>
          <a:xfrm>
            <a:off x="3038168" y="6604000"/>
            <a:ext cx="6223819" cy="25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#3140707 (COA)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Computer Data Representation &amp; Register Transfer and Micro-operation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id="{9C2E92C4-49EF-4D4D-A6B9-E157CCC2FFE0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1C651DC-CFA8-4914-92F1-1FF83E900B8B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E1B8BC83-3189-4BEF-9B76-E5B3BE7520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A179D527-E675-49DF-B5F4-49DC27073C0D}"/>
              </a:ext>
            </a:extLst>
          </p:cNvPr>
          <p:cNvSpPr txBox="1">
            <a:spLocks/>
          </p:cNvSpPr>
          <p:nvPr userDrawn="1"/>
        </p:nvSpPr>
        <p:spPr>
          <a:xfrm>
            <a:off x="3038168" y="6604000"/>
            <a:ext cx="6223819" cy="25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#3140707 (COA)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Computer Data Representation &amp; Register Transfer and Micro-operation</a:t>
            </a: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D54113D-A297-4D4F-B507-CA01E1459CB8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4DF0B2CA-0D59-41EF-8432-9E74D5B5179D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A1C56AD9-6DD8-425B-8E6C-EABBF180F8B7}"/>
              </a:ext>
            </a:extLst>
          </p:cNvPr>
          <p:cNvSpPr txBox="1">
            <a:spLocks/>
          </p:cNvSpPr>
          <p:nvPr userDrawn="1"/>
        </p:nvSpPr>
        <p:spPr>
          <a:xfrm>
            <a:off x="3038168" y="6604000"/>
            <a:ext cx="6223819" cy="25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#3140707 (COA)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Computer Data Representation &amp; Register Transfer and Micro-operation</a:t>
            </a: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AC9F0E07-E84B-4A94-8124-2A56A55F2AFE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4DBF1E76-977D-4892-ACFE-BC891B8F7A45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E86B3376-7667-4686-BFEB-3B11F88CE9AF}"/>
              </a:ext>
            </a:extLst>
          </p:cNvPr>
          <p:cNvSpPr txBox="1">
            <a:spLocks/>
          </p:cNvSpPr>
          <p:nvPr userDrawn="1"/>
        </p:nvSpPr>
        <p:spPr>
          <a:xfrm>
            <a:off x="3038168" y="6604000"/>
            <a:ext cx="6223819" cy="25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#3140707 (COA)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Computer Data Representation &amp; Register Transfer and Micro-operation</a:t>
            </a: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D79F-AE08-47C0-A950-07957CF7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Bus System for 4 registers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59668B-F392-4E0F-B4F9-507707C9CF00}"/>
              </a:ext>
            </a:extLst>
          </p:cNvPr>
          <p:cNvGrpSpPr/>
          <p:nvPr/>
        </p:nvGrpSpPr>
        <p:grpSpPr>
          <a:xfrm>
            <a:off x="1526915" y="1882591"/>
            <a:ext cx="1471389" cy="1546409"/>
            <a:chOff x="366114" y="1452283"/>
            <a:chExt cx="1538886" cy="15464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8FCAE5-F2D3-4017-B3B4-68C0A4DAF36F}"/>
                </a:ext>
              </a:extLst>
            </p:cNvPr>
            <p:cNvSpPr/>
            <p:nvPr/>
          </p:nvSpPr>
          <p:spPr>
            <a:xfrm>
              <a:off x="372035" y="1452283"/>
              <a:ext cx="1532965" cy="1546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x 1</a:t>
              </a:r>
            </a:p>
            <a:p>
              <a:pPr algn="ctr"/>
              <a:r>
                <a:rPr lang="en-US" dirty="0"/>
                <a:t>MUX 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749ECCC-1F42-4734-A596-FF04D550D6C1}"/>
                </a:ext>
              </a:extLst>
            </p:cNvPr>
            <p:cNvSpPr txBox="1"/>
            <p:nvPr/>
          </p:nvSpPr>
          <p:spPr>
            <a:xfrm>
              <a:off x="366114" y="2629365"/>
              <a:ext cx="153888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3    2    1    0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99B51E-F6E3-42B1-9FB3-E6B3230C0852}"/>
              </a:ext>
            </a:extLst>
          </p:cNvPr>
          <p:cNvCxnSpPr/>
          <p:nvPr/>
        </p:nvCxnSpPr>
        <p:spPr>
          <a:xfrm flipH="1" flipV="1">
            <a:off x="1743246" y="3429003"/>
            <a:ext cx="26894" cy="227254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767D2C-0A16-42FE-B0D3-433F4BDD295C}"/>
              </a:ext>
            </a:extLst>
          </p:cNvPr>
          <p:cNvCxnSpPr/>
          <p:nvPr/>
        </p:nvCxnSpPr>
        <p:spPr>
          <a:xfrm flipV="1">
            <a:off x="2074940" y="5238095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1B945E-256B-4EB8-912F-5691F0E5E9A7}"/>
              </a:ext>
            </a:extLst>
          </p:cNvPr>
          <p:cNvCxnSpPr/>
          <p:nvPr/>
        </p:nvCxnSpPr>
        <p:spPr>
          <a:xfrm flipV="1">
            <a:off x="2379740" y="5238095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6D7C75-26F5-4A49-9697-F623E189F220}"/>
              </a:ext>
            </a:extLst>
          </p:cNvPr>
          <p:cNvCxnSpPr/>
          <p:nvPr/>
        </p:nvCxnSpPr>
        <p:spPr>
          <a:xfrm flipV="1">
            <a:off x="2712614" y="5238095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9D934C-3B25-4B58-917B-4A92C7B47CF6}"/>
              </a:ext>
            </a:extLst>
          </p:cNvPr>
          <p:cNvGrpSpPr/>
          <p:nvPr/>
        </p:nvGrpSpPr>
        <p:grpSpPr>
          <a:xfrm>
            <a:off x="1517952" y="5697541"/>
            <a:ext cx="1480353" cy="407658"/>
            <a:chOff x="653247" y="5764542"/>
            <a:chExt cx="1480353" cy="40765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A39736-25E6-4AFE-AF72-C479CD3DF79E}"/>
                </a:ext>
              </a:extLst>
            </p:cNvPr>
            <p:cNvSpPr/>
            <p:nvPr/>
          </p:nvSpPr>
          <p:spPr>
            <a:xfrm>
              <a:off x="662210" y="5764542"/>
              <a:ext cx="1471390" cy="407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EB2278-0375-41BC-AE88-06C5055CF4D1}"/>
                </a:ext>
              </a:extLst>
            </p:cNvPr>
            <p:cNvSpPr txBox="1"/>
            <p:nvPr/>
          </p:nvSpPr>
          <p:spPr>
            <a:xfrm>
              <a:off x="653247" y="5771151"/>
              <a:ext cx="1471388" cy="36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3    2    1    0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82B073-D298-4C4D-A27F-B2BE70B11A31}"/>
              </a:ext>
            </a:extLst>
          </p:cNvPr>
          <p:cNvGrpSpPr/>
          <p:nvPr/>
        </p:nvGrpSpPr>
        <p:grpSpPr>
          <a:xfrm>
            <a:off x="3736715" y="1882591"/>
            <a:ext cx="1471389" cy="1546409"/>
            <a:chOff x="366114" y="1452283"/>
            <a:chExt cx="1538886" cy="154641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AF81324-48AA-4EAD-A8DC-CA79EF53ED9E}"/>
                </a:ext>
              </a:extLst>
            </p:cNvPr>
            <p:cNvSpPr/>
            <p:nvPr/>
          </p:nvSpPr>
          <p:spPr>
            <a:xfrm>
              <a:off x="372035" y="1452283"/>
              <a:ext cx="1532965" cy="1546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x 1</a:t>
              </a:r>
            </a:p>
            <a:p>
              <a:pPr algn="ctr"/>
              <a:r>
                <a:rPr lang="en-US" dirty="0"/>
                <a:t>MUX 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96546D-6EE2-4185-86FD-A846B9DF36B3}"/>
                </a:ext>
              </a:extLst>
            </p:cNvPr>
            <p:cNvSpPr txBox="1"/>
            <p:nvPr/>
          </p:nvSpPr>
          <p:spPr>
            <a:xfrm>
              <a:off x="366114" y="2629365"/>
              <a:ext cx="153888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3    2    1    0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1CDC82-BF84-472F-A600-991F4B5489DC}"/>
              </a:ext>
            </a:extLst>
          </p:cNvPr>
          <p:cNvCxnSpPr/>
          <p:nvPr/>
        </p:nvCxnSpPr>
        <p:spPr>
          <a:xfrm flipV="1">
            <a:off x="4284740" y="5238095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3B4240-C7C0-46B0-B06D-9B4385549748}"/>
              </a:ext>
            </a:extLst>
          </p:cNvPr>
          <p:cNvCxnSpPr/>
          <p:nvPr/>
        </p:nvCxnSpPr>
        <p:spPr>
          <a:xfrm flipV="1">
            <a:off x="4589540" y="5238095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0B2465-B9A8-4AEF-8EE2-0F3907721597}"/>
              </a:ext>
            </a:extLst>
          </p:cNvPr>
          <p:cNvCxnSpPr/>
          <p:nvPr/>
        </p:nvCxnSpPr>
        <p:spPr>
          <a:xfrm flipV="1">
            <a:off x="4922414" y="5238095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8D24CA-BF64-498A-885A-2B6DE59D33A3}"/>
              </a:ext>
            </a:extLst>
          </p:cNvPr>
          <p:cNvGrpSpPr/>
          <p:nvPr/>
        </p:nvGrpSpPr>
        <p:grpSpPr>
          <a:xfrm>
            <a:off x="3727752" y="5697541"/>
            <a:ext cx="1480353" cy="407658"/>
            <a:chOff x="2863047" y="5764542"/>
            <a:chExt cx="1480353" cy="40765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C77214A-FD6A-4CF6-823A-D3AD40E91907}"/>
                </a:ext>
              </a:extLst>
            </p:cNvPr>
            <p:cNvSpPr/>
            <p:nvPr/>
          </p:nvSpPr>
          <p:spPr>
            <a:xfrm>
              <a:off x="2872010" y="5764542"/>
              <a:ext cx="1471390" cy="407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191681-1795-437A-9D77-5EA40BE642FD}"/>
                </a:ext>
              </a:extLst>
            </p:cNvPr>
            <p:cNvSpPr txBox="1"/>
            <p:nvPr/>
          </p:nvSpPr>
          <p:spPr>
            <a:xfrm>
              <a:off x="2863047" y="5771151"/>
              <a:ext cx="1471388" cy="36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3    2    1    0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8CD6E2-037D-411C-8A5A-AAC12D775D7E}"/>
              </a:ext>
            </a:extLst>
          </p:cNvPr>
          <p:cNvGrpSpPr/>
          <p:nvPr/>
        </p:nvGrpSpPr>
        <p:grpSpPr>
          <a:xfrm>
            <a:off x="5946515" y="1882591"/>
            <a:ext cx="1471389" cy="1546409"/>
            <a:chOff x="366114" y="1452283"/>
            <a:chExt cx="1538886" cy="154641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10F1D88-256A-4710-B612-0ED76BE7893E}"/>
                </a:ext>
              </a:extLst>
            </p:cNvPr>
            <p:cNvSpPr/>
            <p:nvPr/>
          </p:nvSpPr>
          <p:spPr>
            <a:xfrm>
              <a:off x="372035" y="1452283"/>
              <a:ext cx="1532965" cy="1546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x 1</a:t>
              </a:r>
            </a:p>
            <a:p>
              <a:pPr algn="ctr"/>
              <a:r>
                <a:rPr lang="en-US" dirty="0"/>
                <a:t>MUX 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3B50C8-7225-4CD0-924A-B46097D20D47}"/>
                </a:ext>
              </a:extLst>
            </p:cNvPr>
            <p:cNvSpPr txBox="1"/>
            <p:nvPr/>
          </p:nvSpPr>
          <p:spPr>
            <a:xfrm>
              <a:off x="366114" y="2629365"/>
              <a:ext cx="153888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3    2    1    0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08A4F2-CCAF-48CE-8638-6D940A268372}"/>
              </a:ext>
            </a:extLst>
          </p:cNvPr>
          <p:cNvCxnSpPr/>
          <p:nvPr/>
        </p:nvCxnSpPr>
        <p:spPr>
          <a:xfrm flipV="1">
            <a:off x="6494540" y="5238095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30BA7C-9E42-4009-91C2-FBEC88159788}"/>
              </a:ext>
            </a:extLst>
          </p:cNvPr>
          <p:cNvCxnSpPr/>
          <p:nvPr/>
        </p:nvCxnSpPr>
        <p:spPr>
          <a:xfrm flipV="1">
            <a:off x="6799340" y="5238095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7E83D9-A3E1-493A-A42A-7261D89131E2}"/>
              </a:ext>
            </a:extLst>
          </p:cNvPr>
          <p:cNvCxnSpPr/>
          <p:nvPr/>
        </p:nvCxnSpPr>
        <p:spPr>
          <a:xfrm flipV="1">
            <a:off x="7132214" y="5238095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A61F59D-3A3E-4913-875A-2D7801A36D57}"/>
              </a:ext>
            </a:extLst>
          </p:cNvPr>
          <p:cNvGrpSpPr/>
          <p:nvPr/>
        </p:nvGrpSpPr>
        <p:grpSpPr>
          <a:xfrm>
            <a:off x="5937552" y="5697541"/>
            <a:ext cx="1480353" cy="407658"/>
            <a:chOff x="5072847" y="5764542"/>
            <a:chExt cx="1480353" cy="40765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8C35154-A268-49BC-892D-69788EF47E01}"/>
                </a:ext>
              </a:extLst>
            </p:cNvPr>
            <p:cNvSpPr/>
            <p:nvPr/>
          </p:nvSpPr>
          <p:spPr>
            <a:xfrm>
              <a:off x="5081810" y="5764542"/>
              <a:ext cx="1471390" cy="407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119656-8864-4427-86D1-661C0A5B8BF8}"/>
                </a:ext>
              </a:extLst>
            </p:cNvPr>
            <p:cNvSpPr txBox="1"/>
            <p:nvPr/>
          </p:nvSpPr>
          <p:spPr>
            <a:xfrm>
              <a:off x="5072847" y="5771151"/>
              <a:ext cx="1471388" cy="36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3    2    1    0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B07B67-0350-4B3A-BEDD-DC81F43DCAD2}"/>
              </a:ext>
            </a:extLst>
          </p:cNvPr>
          <p:cNvGrpSpPr/>
          <p:nvPr/>
        </p:nvGrpSpPr>
        <p:grpSpPr>
          <a:xfrm>
            <a:off x="8080115" y="1882591"/>
            <a:ext cx="1471389" cy="1546409"/>
            <a:chOff x="366114" y="1452283"/>
            <a:chExt cx="1538886" cy="154641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38600B-8CF1-4070-96EE-B3BA56112CBB}"/>
                </a:ext>
              </a:extLst>
            </p:cNvPr>
            <p:cNvSpPr/>
            <p:nvPr/>
          </p:nvSpPr>
          <p:spPr>
            <a:xfrm>
              <a:off x="372035" y="1452283"/>
              <a:ext cx="1532965" cy="1546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x 1</a:t>
              </a:r>
            </a:p>
            <a:p>
              <a:pPr algn="ctr"/>
              <a:r>
                <a:rPr lang="en-US" dirty="0"/>
                <a:t>MUX 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666EBF-29B2-4695-8CB4-5C092D53181C}"/>
                </a:ext>
              </a:extLst>
            </p:cNvPr>
            <p:cNvSpPr txBox="1"/>
            <p:nvPr/>
          </p:nvSpPr>
          <p:spPr>
            <a:xfrm>
              <a:off x="366114" y="2629365"/>
              <a:ext cx="153888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3    2    1    0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328553-9FE4-4EA1-A319-2CBE2121B31B}"/>
              </a:ext>
            </a:extLst>
          </p:cNvPr>
          <p:cNvCxnSpPr/>
          <p:nvPr/>
        </p:nvCxnSpPr>
        <p:spPr>
          <a:xfrm flipV="1">
            <a:off x="8628140" y="5238095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141824-5CEE-4213-BA7E-4C8EFA2CBF19}"/>
              </a:ext>
            </a:extLst>
          </p:cNvPr>
          <p:cNvCxnSpPr/>
          <p:nvPr/>
        </p:nvCxnSpPr>
        <p:spPr>
          <a:xfrm flipV="1">
            <a:off x="8932940" y="5238095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3327F2-A1FE-47E3-8961-B8113D6AE8A7}"/>
              </a:ext>
            </a:extLst>
          </p:cNvPr>
          <p:cNvCxnSpPr/>
          <p:nvPr/>
        </p:nvCxnSpPr>
        <p:spPr>
          <a:xfrm flipV="1">
            <a:off x="9265814" y="5238095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47B13D-CDC7-493A-A6FC-885702FC6464}"/>
              </a:ext>
            </a:extLst>
          </p:cNvPr>
          <p:cNvGrpSpPr/>
          <p:nvPr/>
        </p:nvGrpSpPr>
        <p:grpSpPr>
          <a:xfrm>
            <a:off x="8071152" y="5697541"/>
            <a:ext cx="1480353" cy="407658"/>
            <a:chOff x="7206447" y="5764542"/>
            <a:chExt cx="1480353" cy="40765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A015221-570E-4AB4-8CD2-A2E33AA8E297}"/>
                </a:ext>
              </a:extLst>
            </p:cNvPr>
            <p:cNvSpPr/>
            <p:nvPr/>
          </p:nvSpPr>
          <p:spPr>
            <a:xfrm>
              <a:off x="7215410" y="5764542"/>
              <a:ext cx="1471390" cy="407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1A6A877-8566-4EEC-A32E-EFA9CAEBDB03}"/>
                </a:ext>
              </a:extLst>
            </p:cNvPr>
            <p:cNvSpPr txBox="1"/>
            <p:nvPr/>
          </p:nvSpPr>
          <p:spPr>
            <a:xfrm>
              <a:off x="7206447" y="5771151"/>
              <a:ext cx="1471388" cy="36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3    2    1    0</a:t>
              </a:r>
            </a:p>
          </p:txBody>
        </p:sp>
      </p:grpSp>
      <p:cxnSp>
        <p:nvCxnSpPr>
          <p:cNvPr id="52" name="Elbow Connector 305">
            <a:extLst>
              <a:ext uri="{FF2B5EF4-FFF2-40B4-BE49-F238E27FC236}">
                <a16:creationId xmlns:a16="http://schemas.microsoft.com/office/drawing/2014/main" id="{BAFFFCB8-FE08-41BC-BAF7-9D9682A0272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23434" y="1089333"/>
            <a:ext cx="326517" cy="1260000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309">
            <a:extLst>
              <a:ext uri="{FF2B5EF4-FFF2-40B4-BE49-F238E27FC236}">
                <a16:creationId xmlns:a16="http://schemas.microsoft.com/office/drawing/2014/main" id="{6C0FE48A-69CE-441E-8FD9-558DDDF4E5D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66576" y="-67526"/>
            <a:ext cx="516234" cy="3384000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312">
            <a:extLst>
              <a:ext uri="{FF2B5EF4-FFF2-40B4-BE49-F238E27FC236}">
                <a16:creationId xmlns:a16="http://schemas.microsoft.com/office/drawing/2014/main" id="{6D1E449E-F259-4ED0-85B1-59ACBAA09B4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73622" y="-1270424"/>
            <a:ext cx="726030" cy="5580000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316">
            <a:extLst>
              <a:ext uri="{FF2B5EF4-FFF2-40B4-BE49-F238E27FC236}">
                <a16:creationId xmlns:a16="http://schemas.microsoft.com/office/drawing/2014/main" id="{D0899588-475A-4BA9-9630-C7C4131956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61670" y="-2472426"/>
            <a:ext cx="934035" cy="7776000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12F9F18-9CF9-4401-B0B5-962D674E111A}"/>
              </a:ext>
            </a:extLst>
          </p:cNvPr>
          <p:cNvSpPr txBox="1"/>
          <p:nvPr/>
        </p:nvSpPr>
        <p:spPr>
          <a:xfrm>
            <a:off x="480164" y="1123030"/>
            <a:ext cx="3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</a:t>
            </a:r>
            <a:r>
              <a:rPr lang="en-US" i="1" baseline="-25000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F869A9-8EF4-4344-AD55-4BA6ADB7B6F6}"/>
              </a:ext>
            </a:extLst>
          </p:cNvPr>
          <p:cNvSpPr txBox="1"/>
          <p:nvPr/>
        </p:nvSpPr>
        <p:spPr>
          <a:xfrm>
            <a:off x="480164" y="1439862"/>
            <a:ext cx="3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</a:t>
            </a:r>
            <a:r>
              <a:rPr lang="en-US" i="1" baseline="-250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CD68FF-D61B-4A66-AC3E-815B35C736F2}"/>
              </a:ext>
            </a:extLst>
          </p:cNvPr>
          <p:cNvSpPr txBox="1"/>
          <p:nvPr/>
        </p:nvSpPr>
        <p:spPr>
          <a:xfrm>
            <a:off x="10072511" y="829916"/>
            <a:ext cx="1230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4-line common bus</a:t>
            </a:r>
            <a:endParaRPr lang="en-US" baseline="-25000" dirty="0"/>
          </a:p>
        </p:txBody>
      </p:sp>
      <p:cxnSp>
        <p:nvCxnSpPr>
          <p:cNvPr id="59" name="Elbow Connector 323">
            <a:extLst>
              <a:ext uri="{FF2B5EF4-FFF2-40B4-BE49-F238E27FC236}">
                <a16:creationId xmlns:a16="http://schemas.microsoft.com/office/drawing/2014/main" id="{69BF9575-C158-477A-AEAB-31F6C103423F}"/>
              </a:ext>
            </a:extLst>
          </p:cNvPr>
          <p:cNvCxnSpPr/>
          <p:nvPr/>
        </p:nvCxnSpPr>
        <p:spPr>
          <a:xfrm rot="16200000" flipV="1">
            <a:off x="1902724" y="3629287"/>
            <a:ext cx="2268542" cy="1867967"/>
          </a:xfrm>
          <a:prstGeom prst="bentConnector3">
            <a:avLst>
              <a:gd name="adj1" fmla="val 40101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6BBFB83-8697-44F1-B6FD-D38A6FE78F09}"/>
              </a:ext>
            </a:extLst>
          </p:cNvPr>
          <p:cNvGrpSpPr/>
          <p:nvPr/>
        </p:nvGrpSpPr>
        <p:grpSpPr>
          <a:xfrm>
            <a:off x="2416779" y="3428999"/>
            <a:ext cx="3737810" cy="2261700"/>
            <a:chOff x="1552074" y="3496000"/>
            <a:chExt cx="3737810" cy="226170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63DE7D5-2B71-4A58-95AA-8C80A953B63B}"/>
                </a:ext>
              </a:extLst>
            </p:cNvPr>
            <p:cNvCxnSpPr/>
            <p:nvPr/>
          </p:nvCxnSpPr>
          <p:spPr>
            <a:xfrm flipV="1">
              <a:off x="1552074" y="3496000"/>
              <a:ext cx="0" cy="113627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FE90541-516E-45D7-BEF6-E4F5D93376E7}"/>
                </a:ext>
              </a:extLst>
            </p:cNvPr>
            <p:cNvCxnSpPr/>
            <p:nvPr/>
          </p:nvCxnSpPr>
          <p:spPr>
            <a:xfrm>
              <a:off x="1552074" y="4630271"/>
              <a:ext cx="373781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075A598-D653-47DA-A3D1-38C45F762E45}"/>
                </a:ext>
              </a:extLst>
            </p:cNvPr>
            <p:cNvCxnSpPr/>
            <p:nvPr/>
          </p:nvCxnSpPr>
          <p:spPr>
            <a:xfrm>
              <a:off x="5273842" y="4623429"/>
              <a:ext cx="0" cy="11342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0DFF03D-4215-410C-9637-02269C4ADFE1}"/>
              </a:ext>
            </a:extLst>
          </p:cNvPr>
          <p:cNvGrpSpPr/>
          <p:nvPr/>
        </p:nvGrpSpPr>
        <p:grpSpPr>
          <a:xfrm>
            <a:off x="2749653" y="3422157"/>
            <a:ext cx="5550568" cy="2268542"/>
            <a:chOff x="1552074" y="3496000"/>
            <a:chExt cx="5550568" cy="2268542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9C30BB2-EEAF-42D8-857D-8B707B120D36}"/>
                </a:ext>
              </a:extLst>
            </p:cNvPr>
            <p:cNvCxnSpPr/>
            <p:nvPr/>
          </p:nvCxnSpPr>
          <p:spPr>
            <a:xfrm flipV="1">
              <a:off x="1568116" y="3496000"/>
              <a:ext cx="0" cy="930442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EA3D48A-EEE6-4842-9190-410B44A96F6C}"/>
                </a:ext>
              </a:extLst>
            </p:cNvPr>
            <p:cNvCxnSpPr/>
            <p:nvPr/>
          </p:nvCxnSpPr>
          <p:spPr>
            <a:xfrm>
              <a:off x="1552074" y="4426442"/>
              <a:ext cx="55505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FCE5E71-5C0C-48C2-A1C8-D6B987AB6F6A}"/>
                </a:ext>
              </a:extLst>
            </p:cNvPr>
            <p:cNvCxnSpPr/>
            <p:nvPr/>
          </p:nvCxnSpPr>
          <p:spPr>
            <a:xfrm>
              <a:off x="7086600" y="4426442"/>
              <a:ext cx="0" cy="13381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D2AFB88-7794-4417-B711-A60460EFB6FF}"/>
              </a:ext>
            </a:extLst>
          </p:cNvPr>
          <p:cNvSpPr txBox="1"/>
          <p:nvPr/>
        </p:nvSpPr>
        <p:spPr>
          <a:xfrm>
            <a:off x="1855305" y="4918083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</a:t>
            </a:r>
            <a:r>
              <a:rPr lang="en-US" i="1" baseline="-25000" dirty="0"/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73B37E3-0BA4-4F1A-A787-0AE12947BADA}"/>
              </a:ext>
            </a:extLst>
          </p:cNvPr>
          <p:cNvSpPr txBox="1"/>
          <p:nvPr/>
        </p:nvSpPr>
        <p:spPr>
          <a:xfrm>
            <a:off x="2176147" y="4925741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</a:t>
            </a:r>
            <a:r>
              <a:rPr lang="en-US" i="1" baseline="-25000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BB60CF4-D1CA-4B5D-9D22-BB88D3AAA3DE}"/>
              </a:ext>
            </a:extLst>
          </p:cNvPr>
          <p:cNvSpPr txBox="1"/>
          <p:nvPr/>
        </p:nvSpPr>
        <p:spPr>
          <a:xfrm>
            <a:off x="2507842" y="4918083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</a:t>
            </a:r>
            <a:r>
              <a:rPr lang="en-US" i="1" baseline="-25000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C9B305-958A-48F6-BAD1-EA57C72BCB2E}"/>
              </a:ext>
            </a:extLst>
          </p:cNvPr>
          <p:cNvSpPr txBox="1"/>
          <p:nvPr/>
        </p:nvSpPr>
        <p:spPr>
          <a:xfrm>
            <a:off x="4081147" y="4918083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</a:t>
            </a:r>
            <a:r>
              <a:rPr lang="en-US" i="1" baseline="-25000" dirty="0"/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84DB303-7CA7-45FC-BE9F-1CCCE9225131}"/>
              </a:ext>
            </a:extLst>
          </p:cNvPr>
          <p:cNvSpPr txBox="1"/>
          <p:nvPr/>
        </p:nvSpPr>
        <p:spPr>
          <a:xfrm>
            <a:off x="4401989" y="4925741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</a:t>
            </a:r>
            <a:r>
              <a:rPr lang="en-US" i="1" baseline="-25000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5494D66-069A-416D-886B-3A62D0349C0B}"/>
              </a:ext>
            </a:extLst>
          </p:cNvPr>
          <p:cNvSpPr txBox="1"/>
          <p:nvPr/>
        </p:nvSpPr>
        <p:spPr>
          <a:xfrm>
            <a:off x="4733684" y="4918083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</a:t>
            </a:r>
            <a:r>
              <a:rPr lang="en-US" i="1" baseline="-25000" dirty="0"/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04A9A0-F763-47A0-81F4-F7491E7260B0}"/>
              </a:ext>
            </a:extLst>
          </p:cNvPr>
          <p:cNvSpPr txBox="1"/>
          <p:nvPr/>
        </p:nvSpPr>
        <p:spPr>
          <a:xfrm>
            <a:off x="6274905" y="4930115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B</a:t>
            </a:r>
            <a:r>
              <a:rPr lang="en-US" i="1" baseline="-25000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EBFDBDD-D46F-4B71-A25F-20354FE89755}"/>
              </a:ext>
            </a:extLst>
          </p:cNvPr>
          <p:cNvSpPr txBox="1"/>
          <p:nvPr/>
        </p:nvSpPr>
        <p:spPr>
          <a:xfrm>
            <a:off x="6622642" y="4921731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B</a:t>
            </a:r>
            <a:r>
              <a:rPr lang="en-US" i="1" baseline="-25000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A9B389C-F523-4C74-8C61-27705C5D2E4D}"/>
              </a:ext>
            </a:extLst>
          </p:cNvPr>
          <p:cNvSpPr txBox="1"/>
          <p:nvPr/>
        </p:nvSpPr>
        <p:spPr>
          <a:xfrm>
            <a:off x="6927442" y="4930115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B</a:t>
            </a:r>
            <a:r>
              <a:rPr lang="en-US" i="1" baseline="-25000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C1CB18-3A2B-4F98-84D2-6B06349FB9C6}"/>
              </a:ext>
            </a:extLst>
          </p:cNvPr>
          <p:cNvSpPr txBox="1"/>
          <p:nvPr/>
        </p:nvSpPr>
        <p:spPr>
          <a:xfrm>
            <a:off x="8408505" y="4918083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</a:t>
            </a:r>
            <a:r>
              <a:rPr lang="en-US" i="1" baseline="-25000" dirty="0"/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9FF533-0AFE-429B-B9F9-FAA5690D4E9F}"/>
              </a:ext>
            </a:extLst>
          </p:cNvPr>
          <p:cNvSpPr txBox="1"/>
          <p:nvPr/>
        </p:nvSpPr>
        <p:spPr>
          <a:xfrm>
            <a:off x="8729347" y="4925741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</a:t>
            </a:r>
            <a:r>
              <a:rPr lang="en-US" i="1" baseline="-25000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E27B1AB-EE75-4CA5-8C84-F28643CF4513}"/>
              </a:ext>
            </a:extLst>
          </p:cNvPr>
          <p:cNvSpPr txBox="1"/>
          <p:nvPr/>
        </p:nvSpPr>
        <p:spPr>
          <a:xfrm>
            <a:off x="9061042" y="4918083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</a:t>
            </a:r>
            <a:r>
              <a:rPr lang="en-US" i="1" baseline="-25000" dirty="0"/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B9C4BC-DF8A-4252-BB2D-FFC3F52E9C72}"/>
              </a:ext>
            </a:extLst>
          </p:cNvPr>
          <p:cNvSpPr txBox="1"/>
          <p:nvPr/>
        </p:nvSpPr>
        <p:spPr>
          <a:xfrm>
            <a:off x="8300221" y="6105563"/>
            <a:ext cx="1037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Register </a:t>
            </a:r>
            <a:r>
              <a:rPr lang="en-US" sz="1600" i="1" dirty="0"/>
              <a:t>A</a:t>
            </a:r>
            <a:endParaRPr lang="en-US" sz="1600" i="1" baseline="-25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866BA1-6A81-4F90-8C20-16AAB5748BA0}"/>
              </a:ext>
            </a:extLst>
          </p:cNvPr>
          <p:cNvSpPr txBox="1"/>
          <p:nvPr/>
        </p:nvSpPr>
        <p:spPr>
          <a:xfrm>
            <a:off x="6198705" y="6115561"/>
            <a:ext cx="1037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Register </a:t>
            </a:r>
            <a:r>
              <a:rPr lang="en-US" sz="1600" i="1" dirty="0"/>
              <a:t>B</a:t>
            </a:r>
            <a:endParaRPr lang="en-US" sz="1600" i="1" baseline="-25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3B594AC-8B96-4D0B-8906-97DB06C97001}"/>
              </a:ext>
            </a:extLst>
          </p:cNvPr>
          <p:cNvSpPr txBox="1"/>
          <p:nvPr/>
        </p:nvSpPr>
        <p:spPr>
          <a:xfrm>
            <a:off x="3941837" y="6105199"/>
            <a:ext cx="1037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Register </a:t>
            </a:r>
            <a:r>
              <a:rPr lang="en-US" sz="1600" i="1" dirty="0"/>
              <a:t>C</a:t>
            </a:r>
            <a:endParaRPr lang="en-US" sz="1600" i="1" baseline="-25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5724ACF-307F-4510-8DD8-5EE132AA2946}"/>
              </a:ext>
            </a:extLst>
          </p:cNvPr>
          <p:cNvSpPr txBox="1"/>
          <p:nvPr/>
        </p:nvSpPr>
        <p:spPr>
          <a:xfrm>
            <a:off x="1732037" y="6105199"/>
            <a:ext cx="1037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Register </a:t>
            </a:r>
            <a:r>
              <a:rPr lang="en-US" sz="1600" i="1" dirty="0"/>
              <a:t>D</a:t>
            </a:r>
            <a:endParaRPr lang="en-US" sz="1600" i="1" baseline="-250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3AC054-F8C3-4EE6-9975-818EE7B983DA}"/>
              </a:ext>
            </a:extLst>
          </p:cNvPr>
          <p:cNvCxnSpPr/>
          <p:nvPr/>
        </p:nvCxnSpPr>
        <p:spPr>
          <a:xfrm flipV="1">
            <a:off x="3941837" y="3428999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A9CB46F-4717-4756-978D-845CD9216E8D}"/>
              </a:ext>
            </a:extLst>
          </p:cNvPr>
          <p:cNvCxnSpPr/>
          <p:nvPr/>
        </p:nvCxnSpPr>
        <p:spPr>
          <a:xfrm flipV="1">
            <a:off x="4293705" y="3422157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0AA31A7-D8DF-4678-8EE9-02BABDD669D1}"/>
              </a:ext>
            </a:extLst>
          </p:cNvPr>
          <p:cNvCxnSpPr/>
          <p:nvPr/>
        </p:nvCxnSpPr>
        <p:spPr>
          <a:xfrm flipV="1">
            <a:off x="4627637" y="3428999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1B866A9-67DC-4C33-A786-F6F5B9DA0507}"/>
              </a:ext>
            </a:extLst>
          </p:cNvPr>
          <p:cNvCxnSpPr/>
          <p:nvPr/>
        </p:nvCxnSpPr>
        <p:spPr>
          <a:xfrm flipV="1">
            <a:off x="4979505" y="3422157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5DA9E46-10C9-41F7-A290-17B5227B4CEC}"/>
              </a:ext>
            </a:extLst>
          </p:cNvPr>
          <p:cNvCxnSpPr/>
          <p:nvPr/>
        </p:nvCxnSpPr>
        <p:spPr>
          <a:xfrm flipV="1">
            <a:off x="6166621" y="3428999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FF44CEA-224A-4551-BFDC-2D9CBEFAD340}"/>
              </a:ext>
            </a:extLst>
          </p:cNvPr>
          <p:cNvCxnSpPr/>
          <p:nvPr/>
        </p:nvCxnSpPr>
        <p:spPr>
          <a:xfrm flipV="1">
            <a:off x="6518489" y="3422157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2D2E7FE-AEAB-404D-814A-E772D054D807}"/>
              </a:ext>
            </a:extLst>
          </p:cNvPr>
          <p:cNvCxnSpPr/>
          <p:nvPr/>
        </p:nvCxnSpPr>
        <p:spPr>
          <a:xfrm flipV="1">
            <a:off x="6852421" y="3428999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91763B0-6F30-42E7-B9E2-5A09FB487BD9}"/>
              </a:ext>
            </a:extLst>
          </p:cNvPr>
          <p:cNvCxnSpPr/>
          <p:nvPr/>
        </p:nvCxnSpPr>
        <p:spPr>
          <a:xfrm flipV="1">
            <a:off x="7204289" y="3422157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A15589C-835E-4159-9494-78C12C849700}"/>
              </a:ext>
            </a:extLst>
          </p:cNvPr>
          <p:cNvCxnSpPr/>
          <p:nvPr/>
        </p:nvCxnSpPr>
        <p:spPr>
          <a:xfrm flipV="1">
            <a:off x="8313311" y="3428999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CDDE3F7-5E21-4851-81C8-B189B9A1DFC8}"/>
              </a:ext>
            </a:extLst>
          </p:cNvPr>
          <p:cNvCxnSpPr/>
          <p:nvPr/>
        </p:nvCxnSpPr>
        <p:spPr>
          <a:xfrm flipV="1">
            <a:off x="8665179" y="3422157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F4BF1E-D81F-44D6-8E1B-F6D92AC583D2}"/>
              </a:ext>
            </a:extLst>
          </p:cNvPr>
          <p:cNvCxnSpPr/>
          <p:nvPr/>
        </p:nvCxnSpPr>
        <p:spPr>
          <a:xfrm flipV="1">
            <a:off x="8999111" y="3428999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843BDE6-D95B-47DC-8B5E-71C39B165D84}"/>
              </a:ext>
            </a:extLst>
          </p:cNvPr>
          <p:cNvCxnSpPr/>
          <p:nvPr/>
        </p:nvCxnSpPr>
        <p:spPr>
          <a:xfrm flipV="1">
            <a:off x="9350979" y="3422157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0D82FAE-0D71-4CC8-A74C-C4BAC5056D67}"/>
              </a:ext>
            </a:extLst>
          </p:cNvPr>
          <p:cNvSpPr txBox="1"/>
          <p:nvPr/>
        </p:nvSpPr>
        <p:spPr>
          <a:xfrm>
            <a:off x="3760305" y="3819199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</a:t>
            </a:r>
            <a:r>
              <a:rPr lang="en-US" i="1" baseline="-25000" dirty="0"/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923BB3-39D3-4E83-997C-E9E00105B857}"/>
              </a:ext>
            </a:extLst>
          </p:cNvPr>
          <p:cNvSpPr txBox="1"/>
          <p:nvPr/>
        </p:nvSpPr>
        <p:spPr>
          <a:xfrm>
            <a:off x="5986147" y="3826857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</a:t>
            </a:r>
            <a:r>
              <a:rPr lang="en-US" i="1" baseline="-25000" dirty="0"/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2817A8E-460A-4428-874A-E24BAB1FBC78}"/>
              </a:ext>
            </a:extLst>
          </p:cNvPr>
          <p:cNvSpPr txBox="1"/>
          <p:nvPr/>
        </p:nvSpPr>
        <p:spPr>
          <a:xfrm>
            <a:off x="8103705" y="3819199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</a:t>
            </a:r>
            <a:r>
              <a:rPr lang="en-US" i="1" baseline="-25000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EAB5C65-9B08-47F2-9A27-BE7A757DD9A1}"/>
              </a:ext>
            </a:extLst>
          </p:cNvPr>
          <p:cNvSpPr txBox="1"/>
          <p:nvPr/>
        </p:nvSpPr>
        <p:spPr>
          <a:xfrm>
            <a:off x="4108042" y="3819199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</a:t>
            </a:r>
            <a:r>
              <a:rPr lang="en-US" i="1" baseline="-25000" dirty="0"/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1B3A13A-A76A-406C-B960-715A0A7BE7A4}"/>
              </a:ext>
            </a:extLst>
          </p:cNvPr>
          <p:cNvSpPr txBox="1"/>
          <p:nvPr/>
        </p:nvSpPr>
        <p:spPr>
          <a:xfrm>
            <a:off x="6351105" y="3826857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</a:t>
            </a:r>
            <a:r>
              <a:rPr lang="en-US" i="1" baseline="-25000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F84E735-1BD6-42F9-B3C7-F1A9A4BAC228}"/>
              </a:ext>
            </a:extLst>
          </p:cNvPr>
          <p:cNvSpPr txBox="1"/>
          <p:nvPr/>
        </p:nvSpPr>
        <p:spPr>
          <a:xfrm>
            <a:off x="8463474" y="3819199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</a:t>
            </a:r>
            <a:r>
              <a:rPr lang="en-US" i="1" baseline="-25000" dirty="0"/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CE11F56-DB97-46B4-A134-D105DEA21C86}"/>
              </a:ext>
            </a:extLst>
          </p:cNvPr>
          <p:cNvSpPr txBox="1"/>
          <p:nvPr/>
        </p:nvSpPr>
        <p:spPr>
          <a:xfrm>
            <a:off x="4446105" y="3827583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B</a:t>
            </a:r>
            <a:r>
              <a:rPr lang="en-US" i="1" baseline="-25000" dirty="0"/>
              <a:t>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4C92BE6-44AD-4A69-84B3-FD8D59D6B7C5}"/>
              </a:ext>
            </a:extLst>
          </p:cNvPr>
          <p:cNvSpPr txBox="1"/>
          <p:nvPr/>
        </p:nvSpPr>
        <p:spPr>
          <a:xfrm>
            <a:off x="6687989" y="3835241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B</a:t>
            </a:r>
            <a:r>
              <a:rPr lang="en-US" i="1" baseline="-25000" dirty="0"/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2442726-BEB2-45A7-8F02-4D670B665325}"/>
              </a:ext>
            </a:extLst>
          </p:cNvPr>
          <p:cNvSpPr txBox="1"/>
          <p:nvPr/>
        </p:nvSpPr>
        <p:spPr>
          <a:xfrm>
            <a:off x="8821589" y="3827583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B</a:t>
            </a:r>
            <a:r>
              <a:rPr lang="en-US" i="1" baseline="-25000" dirty="0"/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E259C16-E375-492B-8CC7-1BD1CFDE0133}"/>
              </a:ext>
            </a:extLst>
          </p:cNvPr>
          <p:cNvSpPr txBox="1"/>
          <p:nvPr/>
        </p:nvSpPr>
        <p:spPr>
          <a:xfrm>
            <a:off x="4827105" y="3835241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</a:t>
            </a:r>
            <a:r>
              <a:rPr lang="en-US" i="1" baseline="-25000" dirty="0"/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B43BB84-D22F-4D2D-B89F-75E3CFB14A51}"/>
              </a:ext>
            </a:extLst>
          </p:cNvPr>
          <p:cNvSpPr txBox="1"/>
          <p:nvPr/>
        </p:nvSpPr>
        <p:spPr>
          <a:xfrm>
            <a:off x="7052947" y="3842899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</a:t>
            </a:r>
            <a:r>
              <a:rPr lang="en-US" i="1" baseline="-25000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7204AB5-AC40-4090-9FEC-762B448C9F5E}"/>
              </a:ext>
            </a:extLst>
          </p:cNvPr>
          <p:cNvSpPr txBox="1"/>
          <p:nvPr/>
        </p:nvSpPr>
        <p:spPr>
          <a:xfrm>
            <a:off x="9213442" y="3835241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</a:t>
            </a:r>
            <a:r>
              <a:rPr lang="en-US" i="1" baseline="-25000" dirty="0"/>
              <a:t>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F297E1E-23AB-4F35-A0E7-8E80E3DBA79A}"/>
              </a:ext>
            </a:extLst>
          </p:cNvPr>
          <p:cNvSpPr txBox="1"/>
          <p:nvPr/>
        </p:nvSpPr>
        <p:spPr>
          <a:xfrm>
            <a:off x="1161483" y="979383"/>
            <a:ext cx="3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0</a:t>
            </a:r>
            <a:endParaRPr lang="en-US" baseline="-25000" dirty="0">
              <a:solidFill>
                <a:schemeClr val="accent6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8F47D0-7C30-40D9-930C-D303D809C618}"/>
              </a:ext>
            </a:extLst>
          </p:cNvPr>
          <p:cNvSpPr txBox="1"/>
          <p:nvPr/>
        </p:nvSpPr>
        <p:spPr>
          <a:xfrm>
            <a:off x="1157473" y="1316267"/>
            <a:ext cx="3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0</a:t>
            </a:r>
            <a:endParaRPr lang="en-US" baseline="-25000" dirty="0">
              <a:solidFill>
                <a:schemeClr val="accent6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DB187E6-4A31-4842-8553-EF176C4AA693}"/>
              </a:ext>
            </a:extLst>
          </p:cNvPr>
          <p:cNvGrpSpPr/>
          <p:nvPr/>
        </p:nvGrpSpPr>
        <p:grpSpPr>
          <a:xfrm>
            <a:off x="2749653" y="3422157"/>
            <a:ext cx="5534526" cy="2268542"/>
            <a:chOff x="1552074" y="3496000"/>
            <a:chExt cx="5534526" cy="2268542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2E91AF6-7D04-4D09-9ADD-BDCACC15DFC0}"/>
                </a:ext>
              </a:extLst>
            </p:cNvPr>
            <p:cNvCxnSpPr/>
            <p:nvPr/>
          </p:nvCxnSpPr>
          <p:spPr>
            <a:xfrm flipV="1">
              <a:off x="1568116" y="3496000"/>
              <a:ext cx="0" cy="930442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8816004-C5B8-446B-BFCC-9B505CBD2F11}"/>
                </a:ext>
              </a:extLst>
            </p:cNvPr>
            <p:cNvCxnSpPr/>
            <p:nvPr/>
          </p:nvCxnSpPr>
          <p:spPr>
            <a:xfrm>
              <a:off x="1552074" y="4426442"/>
              <a:ext cx="5526000" cy="0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8F28DB4-E2A3-4C87-AD71-4D3C5D0825FD}"/>
                </a:ext>
              </a:extLst>
            </p:cNvPr>
            <p:cNvCxnSpPr/>
            <p:nvPr/>
          </p:nvCxnSpPr>
          <p:spPr>
            <a:xfrm>
              <a:off x="7086600" y="4426442"/>
              <a:ext cx="0" cy="1338100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E643152-4DAF-42EE-99E7-B9BFBCD1D7DF}"/>
              </a:ext>
            </a:extLst>
          </p:cNvPr>
          <p:cNvCxnSpPr/>
          <p:nvPr/>
        </p:nvCxnSpPr>
        <p:spPr>
          <a:xfrm flipV="1">
            <a:off x="4979505" y="3428999"/>
            <a:ext cx="0" cy="314000"/>
          </a:xfrm>
          <a:prstGeom prst="straightConnector1">
            <a:avLst/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373C579-ED16-497A-9ECC-65AABC764DC1}"/>
              </a:ext>
            </a:extLst>
          </p:cNvPr>
          <p:cNvCxnSpPr/>
          <p:nvPr/>
        </p:nvCxnSpPr>
        <p:spPr>
          <a:xfrm flipV="1">
            <a:off x="7205347" y="3428999"/>
            <a:ext cx="0" cy="314000"/>
          </a:xfrm>
          <a:prstGeom prst="straightConnector1">
            <a:avLst/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76BCD4A-D77D-4819-AE39-B4E4C3C102D9}"/>
              </a:ext>
            </a:extLst>
          </p:cNvPr>
          <p:cNvCxnSpPr/>
          <p:nvPr/>
        </p:nvCxnSpPr>
        <p:spPr>
          <a:xfrm flipV="1">
            <a:off x="9350979" y="3428999"/>
            <a:ext cx="0" cy="314000"/>
          </a:xfrm>
          <a:prstGeom prst="straightConnector1">
            <a:avLst/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2BD7703-9432-4DEE-A3EE-BFC07E910C71}"/>
              </a:ext>
            </a:extLst>
          </p:cNvPr>
          <p:cNvCxnSpPr/>
          <p:nvPr/>
        </p:nvCxnSpPr>
        <p:spPr>
          <a:xfrm flipV="1">
            <a:off x="8630588" y="5244697"/>
            <a:ext cx="0" cy="463460"/>
          </a:xfrm>
          <a:prstGeom prst="straightConnector1">
            <a:avLst/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FC64E26-9C86-4372-8677-AE96D9B59A15}"/>
              </a:ext>
            </a:extLst>
          </p:cNvPr>
          <p:cNvCxnSpPr/>
          <p:nvPr/>
        </p:nvCxnSpPr>
        <p:spPr>
          <a:xfrm flipV="1">
            <a:off x="8930626" y="5244697"/>
            <a:ext cx="0" cy="463460"/>
          </a:xfrm>
          <a:prstGeom prst="straightConnector1">
            <a:avLst/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3136D15-9612-41B8-8FE4-1F9D2B6108F7}"/>
              </a:ext>
            </a:extLst>
          </p:cNvPr>
          <p:cNvCxnSpPr/>
          <p:nvPr/>
        </p:nvCxnSpPr>
        <p:spPr>
          <a:xfrm flipV="1">
            <a:off x="9260077" y="5244697"/>
            <a:ext cx="0" cy="463460"/>
          </a:xfrm>
          <a:prstGeom prst="straightConnector1">
            <a:avLst/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DD320D9-E3A7-4267-918D-521951F40CF8}"/>
              </a:ext>
            </a:extLst>
          </p:cNvPr>
          <p:cNvSpPr txBox="1"/>
          <p:nvPr/>
        </p:nvSpPr>
        <p:spPr>
          <a:xfrm>
            <a:off x="4458078" y="1556074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6"/>
                </a:solidFill>
              </a:rPr>
              <a:t>A</a:t>
            </a:r>
            <a:r>
              <a:rPr lang="en-US" i="1" baseline="-250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FD3C112-4110-4B41-8EC2-4D64320F6AE5}"/>
              </a:ext>
            </a:extLst>
          </p:cNvPr>
          <p:cNvSpPr txBox="1"/>
          <p:nvPr/>
        </p:nvSpPr>
        <p:spPr>
          <a:xfrm>
            <a:off x="6695718" y="1553702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6"/>
                </a:solidFill>
              </a:rPr>
              <a:t>A</a:t>
            </a:r>
            <a:r>
              <a:rPr lang="en-US" i="1" baseline="-250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5D902F0-CD72-405A-97FC-930736BDD75D}"/>
              </a:ext>
            </a:extLst>
          </p:cNvPr>
          <p:cNvSpPr txBox="1"/>
          <p:nvPr/>
        </p:nvSpPr>
        <p:spPr>
          <a:xfrm>
            <a:off x="8819052" y="1555710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6"/>
                </a:solidFill>
              </a:rPr>
              <a:t>A</a:t>
            </a:r>
            <a:r>
              <a:rPr lang="en-US" i="1" baseline="-25000" dirty="0">
                <a:solidFill>
                  <a:schemeClr val="accent6"/>
                </a:solidFill>
              </a:rPr>
              <a:t>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874C0BD-4595-4D65-B620-584B95758C59}"/>
              </a:ext>
            </a:extLst>
          </p:cNvPr>
          <p:cNvSpPr txBox="1"/>
          <p:nvPr/>
        </p:nvSpPr>
        <p:spPr>
          <a:xfrm>
            <a:off x="2233809" y="1558866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6"/>
                </a:solidFill>
              </a:rPr>
              <a:t>A</a:t>
            </a:r>
            <a:r>
              <a:rPr lang="en-US" i="1" baseline="-25000" dirty="0">
                <a:solidFill>
                  <a:schemeClr val="accent6"/>
                </a:solidFill>
              </a:rPr>
              <a:t>3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5DDE06F-AC33-4C19-A305-41384C32B65D}"/>
              </a:ext>
            </a:extLst>
          </p:cNvPr>
          <p:cNvGrpSpPr/>
          <p:nvPr/>
        </p:nvGrpSpPr>
        <p:grpSpPr>
          <a:xfrm>
            <a:off x="864174" y="1319728"/>
            <a:ext cx="7221071" cy="1351198"/>
            <a:chOff x="0" y="1371600"/>
            <a:chExt cx="7221071" cy="1351198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038E7B3-A184-4785-B5AE-9C98ABE617E5}"/>
                </a:ext>
              </a:extLst>
            </p:cNvPr>
            <p:cNvCxnSpPr/>
            <p:nvPr/>
          </p:nvCxnSpPr>
          <p:spPr>
            <a:xfrm>
              <a:off x="0" y="1676400"/>
              <a:ext cx="6781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6F04B2F-D07E-463B-B82F-653571B4FB60}"/>
                </a:ext>
              </a:extLst>
            </p:cNvPr>
            <p:cNvCxnSpPr/>
            <p:nvPr/>
          </p:nvCxnSpPr>
          <p:spPr>
            <a:xfrm>
              <a:off x="0" y="1371600"/>
              <a:ext cx="69342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Elbow Connector 288">
              <a:extLst>
                <a:ext uri="{FF2B5EF4-FFF2-40B4-BE49-F238E27FC236}">
                  <a16:creationId xmlns:a16="http://schemas.microsoft.com/office/drawing/2014/main" id="{4C86B49A-353E-42B5-8C65-C25CC321D215}"/>
                </a:ext>
              </a:extLst>
            </p:cNvPr>
            <p:cNvCxnSpPr/>
            <p:nvPr/>
          </p:nvCxnSpPr>
          <p:spPr>
            <a:xfrm rot="16200000" flipH="1">
              <a:off x="6554437" y="1751363"/>
              <a:ext cx="1046397" cy="286871"/>
            </a:xfrm>
            <a:prstGeom prst="bentConnector2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Elbow Connector 291">
              <a:extLst>
                <a:ext uri="{FF2B5EF4-FFF2-40B4-BE49-F238E27FC236}">
                  <a16:creationId xmlns:a16="http://schemas.microsoft.com/office/drawing/2014/main" id="{38458DA8-ABAA-4D95-AEEB-9DAA692C6D27}"/>
                </a:ext>
              </a:extLst>
            </p:cNvPr>
            <p:cNvCxnSpPr/>
            <p:nvPr/>
          </p:nvCxnSpPr>
          <p:spPr>
            <a:xfrm rot="16200000" flipH="1">
              <a:off x="6480417" y="1982143"/>
              <a:ext cx="1042036" cy="439271"/>
            </a:xfrm>
            <a:prstGeom prst="bentConnector2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Elbow Connector 293">
              <a:extLst>
                <a:ext uri="{FF2B5EF4-FFF2-40B4-BE49-F238E27FC236}">
                  <a16:creationId xmlns:a16="http://schemas.microsoft.com/office/drawing/2014/main" id="{03AFBE2D-3435-4453-B059-4005395399D9}"/>
                </a:ext>
              </a:extLst>
            </p:cNvPr>
            <p:cNvCxnSpPr/>
            <p:nvPr/>
          </p:nvCxnSpPr>
          <p:spPr>
            <a:xfrm rot="16200000" flipH="1">
              <a:off x="4420838" y="1751363"/>
              <a:ext cx="1046397" cy="286871"/>
            </a:xfrm>
            <a:prstGeom prst="bentConnector2">
              <a:avLst/>
            </a:prstGeom>
            <a:ln w="25400"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Elbow Connector 294">
              <a:extLst>
                <a:ext uri="{FF2B5EF4-FFF2-40B4-BE49-F238E27FC236}">
                  <a16:creationId xmlns:a16="http://schemas.microsoft.com/office/drawing/2014/main" id="{02D28D32-484B-41D7-8A8E-1E62F57D5179}"/>
                </a:ext>
              </a:extLst>
            </p:cNvPr>
            <p:cNvCxnSpPr/>
            <p:nvPr/>
          </p:nvCxnSpPr>
          <p:spPr>
            <a:xfrm rot="16200000" flipH="1">
              <a:off x="4346818" y="1982143"/>
              <a:ext cx="1042036" cy="439271"/>
            </a:xfrm>
            <a:prstGeom prst="bentConnector2">
              <a:avLst/>
            </a:prstGeom>
            <a:ln w="25400"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Elbow Connector 295">
              <a:extLst>
                <a:ext uri="{FF2B5EF4-FFF2-40B4-BE49-F238E27FC236}">
                  <a16:creationId xmlns:a16="http://schemas.microsoft.com/office/drawing/2014/main" id="{E449575C-ECE3-46AE-86DB-1335E65B68C7}"/>
                </a:ext>
              </a:extLst>
            </p:cNvPr>
            <p:cNvCxnSpPr/>
            <p:nvPr/>
          </p:nvCxnSpPr>
          <p:spPr>
            <a:xfrm rot="16200000" flipH="1">
              <a:off x="2211038" y="1751364"/>
              <a:ext cx="1046397" cy="286871"/>
            </a:xfrm>
            <a:prstGeom prst="bentConnector2">
              <a:avLst/>
            </a:prstGeom>
            <a:ln w="25400"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Elbow Connector 296">
              <a:extLst>
                <a:ext uri="{FF2B5EF4-FFF2-40B4-BE49-F238E27FC236}">
                  <a16:creationId xmlns:a16="http://schemas.microsoft.com/office/drawing/2014/main" id="{AFEC6B83-9BD7-4D0E-A76C-98CBEEB3D246}"/>
                </a:ext>
              </a:extLst>
            </p:cNvPr>
            <p:cNvCxnSpPr/>
            <p:nvPr/>
          </p:nvCxnSpPr>
          <p:spPr>
            <a:xfrm rot="16200000" flipH="1">
              <a:off x="2137018" y="1982144"/>
              <a:ext cx="1042036" cy="439271"/>
            </a:xfrm>
            <a:prstGeom prst="bentConnector2">
              <a:avLst/>
            </a:prstGeom>
            <a:ln w="25400"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Elbow Connector 297">
              <a:extLst>
                <a:ext uri="{FF2B5EF4-FFF2-40B4-BE49-F238E27FC236}">
                  <a16:creationId xmlns:a16="http://schemas.microsoft.com/office/drawing/2014/main" id="{F06C26F7-748F-4C49-8939-DB69D942AD94}"/>
                </a:ext>
              </a:extLst>
            </p:cNvPr>
            <p:cNvCxnSpPr/>
            <p:nvPr/>
          </p:nvCxnSpPr>
          <p:spPr>
            <a:xfrm rot="16200000" flipH="1">
              <a:off x="1238" y="1751363"/>
              <a:ext cx="1046397" cy="286871"/>
            </a:xfrm>
            <a:prstGeom prst="bentConnector2">
              <a:avLst/>
            </a:prstGeom>
            <a:ln w="25400"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Elbow Connector 298">
              <a:extLst>
                <a:ext uri="{FF2B5EF4-FFF2-40B4-BE49-F238E27FC236}">
                  <a16:creationId xmlns:a16="http://schemas.microsoft.com/office/drawing/2014/main" id="{A66BBC8C-3A72-49AD-8DFA-B5E08CCDCB18}"/>
                </a:ext>
              </a:extLst>
            </p:cNvPr>
            <p:cNvCxnSpPr/>
            <p:nvPr/>
          </p:nvCxnSpPr>
          <p:spPr>
            <a:xfrm rot="16200000" flipH="1">
              <a:off x="-72782" y="1982143"/>
              <a:ext cx="1042036" cy="439271"/>
            </a:xfrm>
            <a:prstGeom prst="bentConnector2">
              <a:avLst/>
            </a:prstGeom>
            <a:ln w="25400"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220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20" grpId="0"/>
      <p:bldP spid="121" grpId="0"/>
      <p:bldP spid="122" grpId="0"/>
      <p:bldP spid="123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4213</TotalTime>
  <Words>101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Wingdings</vt:lpstr>
      <vt:lpstr>Arial</vt:lpstr>
      <vt:lpstr>Wingdings 3</vt:lpstr>
      <vt:lpstr>Roboto Condensed Light</vt:lpstr>
      <vt:lpstr>Roboto Condensed</vt:lpstr>
      <vt:lpstr>Calibri</vt:lpstr>
      <vt:lpstr>Office Theme</vt:lpstr>
      <vt:lpstr>Common Bus System for 4 registers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firoz sherasiya</cp:lastModifiedBy>
  <cp:revision>350</cp:revision>
  <dcterms:created xsi:type="dcterms:W3CDTF">2020-05-01T05:09:15Z</dcterms:created>
  <dcterms:modified xsi:type="dcterms:W3CDTF">2024-09-16T13:13:44Z</dcterms:modified>
</cp:coreProperties>
</file>