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373A1-7960-4487-A6FC-F95C7A65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F6D08-4B6F-443F-AD3F-6119D4C5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E471-C5C8-6B6C-889E-B87221B3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010D9-9BA3-49E2-6ACD-663AC196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34A2-04AA-EA68-5B05-C8D248B0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0249-576D-70D6-243E-42D727FC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D5E8-0FEF-97C5-AD33-C8EB2B89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7961-CFFE-24DE-C2CF-FD05562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F334-EB21-9CEF-0BB5-70254559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23BB-D325-BE9A-6CDB-1A6AE4B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F014-61CF-CC92-DB66-9B9CC5F6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6302-0605-E091-C22E-940508C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B2B84-A01F-F6D4-EEFB-28A041A50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9875C-9809-FBA8-3B38-66313384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ABFD-A808-9C31-BF9B-4EFBC356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331B-7984-92F5-B42C-0BBDB5B1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CBE3-C109-B258-F583-6E625AEB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03AE-6E64-5D6F-F36C-F98B73E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3AB1-A178-788A-A0F5-10E94689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E812-10CD-D72C-E3E8-CE34C10B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D242B-61D7-101B-213D-A929D008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874F-D603-BB1A-F43B-CBF12B2E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3A9E-2AB0-F255-9A84-A5B6D50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C88D-9F8C-2062-018A-71AC277C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4ECFE-BBC5-F9E1-9EDF-291FD84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BD4A-8B22-6D11-4345-886D5CC4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CC64-6247-CB4D-6148-B031E02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2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8B14-9E46-03DD-D0CB-BB1127F5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8101-583E-3C66-BAFA-9D350B48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1484D-FF1C-A875-34A1-CB3E638F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0DF8-1DB7-BAC0-5AB2-00FDFFC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10B9-7634-D4C1-51A5-6F4460BF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D02A1-E65B-8DF0-1D34-2CE2DFAD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5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F43A-DAA3-B570-2E71-DEEAF0E4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780D-4DFC-63C1-D373-73BD9BF3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0432B-0998-A969-9FE0-99953B0E8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585F-84BA-615A-B2AE-C93A8BE85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24ECB-A96B-08E9-51B9-F2E9E5D28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D6193-9F0D-D100-F3FB-4A43A36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8987F-6703-46FD-9DE8-44A48EBA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3EF52-EA2F-A2A3-2295-2F4BF373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EA6C-74DE-87E3-4C0F-2BE6AF25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9574-FDE2-C649-332E-854B8BA8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573E-6E7A-DDAD-31FD-AC8C31EC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ABADB-35E1-2DF8-3C9B-1292E679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3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3682E-F462-BB67-20B8-44D305E4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45AF-9104-6F5A-5BDB-DDD40FCB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3DFB0-B0D1-C8A8-5348-08588DD3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1A5A-5524-3B0B-8F22-FD8FCBB1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B2C3-45AB-F613-93A2-269B9FA2A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23126-BEA1-7679-ADE7-6F89842D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853B5-62A0-5FE6-5516-C9CA10AE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4179D-B667-DE8A-A8AC-BECC5F9F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120F5-63F2-0836-0A4B-4CFEFAC7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D99C-1CF6-885F-45CC-4239094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9D5BE-73C9-B6AA-EB8B-FCFE5F81C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19736-1938-1A27-3189-D5457D184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E1C5-5A6E-6DCF-1D84-AC9BECF1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10D2-1307-4F74-E22C-231C8C50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EED8-C1ED-DF1B-EFA9-E217C5C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D1C81-DFEF-BB08-6379-F070D8B7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E59A-B2F6-E3CE-A024-578A0EF2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B4F0-66F3-2DDA-0EFA-C4472BB68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06CE-A710-40AE-BE45-03FD8B784D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7F28-8DBD-163E-4DEB-CA77E343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D8FE-1ADA-5969-3F98-A1E70BAAB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A424-A229-477D-91B6-ED6A2D23F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7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7503BC-51D5-4593-1FE9-37B7E28503A0}"/>
              </a:ext>
            </a:extLst>
          </p:cNvPr>
          <p:cNvSpPr/>
          <p:nvPr/>
        </p:nvSpPr>
        <p:spPr>
          <a:xfrm>
            <a:off x="3581400" y="5796112"/>
            <a:ext cx="2438400" cy="5801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3     2     1     0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342366-5E95-6BB6-8144-6F04227158B8}"/>
              </a:ext>
            </a:extLst>
          </p:cNvPr>
          <p:cNvSpPr/>
          <p:nvPr/>
        </p:nvSpPr>
        <p:spPr>
          <a:xfrm>
            <a:off x="6470855" y="5796112"/>
            <a:ext cx="2438400" cy="5801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3     2     1     0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15D5B-16B9-1DB1-E930-7E26D6B0C6CF}"/>
              </a:ext>
            </a:extLst>
          </p:cNvPr>
          <p:cNvSpPr/>
          <p:nvPr/>
        </p:nvSpPr>
        <p:spPr>
          <a:xfrm>
            <a:off x="9360310" y="5796112"/>
            <a:ext cx="2438400" cy="5801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3     2     1     0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4B972F-964F-CC1D-4D3A-8853D089FD15}"/>
              </a:ext>
            </a:extLst>
          </p:cNvPr>
          <p:cNvSpPr/>
          <p:nvPr/>
        </p:nvSpPr>
        <p:spPr>
          <a:xfrm>
            <a:off x="691945" y="5796111"/>
            <a:ext cx="2438400" cy="5801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3     2     1     0</a:t>
            </a:r>
            <a:endParaRPr lang="en-IN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93B9CE-300E-605D-102A-B0275AA526C6}"/>
              </a:ext>
            </a:extLst>
          </p:cNvPr>
          <p:cNvGrpSpPr/>
          <p:nvPr/>
        </p:nvGrpSpPr>
        <p:grpSpPr>
          <a:xfrm>
            <a:off x="785000" y="1618336"/>
            <a:ext cx="10766557" cy="1885340"/>
            <a:chOff x="624349" y="2079517"/>
            <a:chExt cx="11173132" cy="18853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B5CEFB-CA85-D033-9D85-B046382ABACD}"/>
                </a:ext>
              </a:extLst>
            </p:cNvPr>
            <p:cNvSpPr/>
            <p:nvPr/>
          </p:nvSpPr>
          <p:spPr>
            <a:xfrm>
              <a:off x="624349" y="2079517"/>
              <a:ext cx="2438400" cy="18730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3</a:t>
              </a:r>
              <a:endParaRPr lang="en-IN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5BC871-4BE5-6F8F-E622-41A90FF729E9}"/>
                </a:ext>
              </a:extLst>
            </p:cNvPr>
            <p:cNvSpPr/>
            <p:nvPr/>
          </p:nvSpPr>
          <p:spPr>
            <a:xfrm>
              <a:off x="634183" y="3384754"/>
              <a:ext cx="2438400" cy="5801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3     2     1     0</a:t>
              </a:r>
              <a:endParaRPr lang="en-I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DD58DEE-215A-5437-CC65-7BF3DBE48C68}"/>
                </a:ext>
              </a:extLst>
            </p:cNvPr>
            <p:cNvSpPr/>
            <p:nvPr/>
          </p:nvSpPr>
          <p:spPr>
            <a:xfrm>
              <a:off x="3581400" y="2079517"/>
              <a:ext cx="2438400" cy="18730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3</a:t>
              </a:r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9F5C00-2F9B-F8B6-6E0E-589113108122}"/>
                </a:ext>
              </a:extLst>
            </p:cNvPr>
            <p:cNvSpPr/>
            <p:nvPr/>
          </p:nvSpPr>
          <p:spPr>
            <a:xfrm>
              <a:off x="6538451" y="2079517"/>
              <a:ext cx="2438400" cy="18730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3</a:t>
              </a:r>
              <a:endParaRPr lang="en-IN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E07D84-6047-86CA-08D1-10C5CE21D16B}"/>
                </a:ext>
              </a:extLst>
            </p:cNvPr>
            <p:cNvSpPr/>
            <p:nvPr/>
          </p:nvSpPr>
          <p:spPr>
            <a:xfrm>
              <a:off x="9359081" y="2079517"/>
              <a:ext cx="2438400" cy="18730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X 1</a:t>
              </a:r>
            </a:p>
            <a:p>
              <a:pPr algn="ctr"/>
              <a:r>
                <a:rPr lang="en-US" dirty="0"/>
                <a:t>MUX 3</a:t>
              </a:r>
              <a:endParaRPr lang="en-IN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D9F836-B57B-A100-1C18-6B9636B0F536}"/>
                </a:ext>
              </a:extLst>
            </p:cNvPr>
            <p:cNvSpPr/>
            <p:nvPr/>
          </p:nvSpPr>
          <p:spPr>
            <a:xfrm>
              <a:off x="3591234" y="3384754"/>
              <a:ext cx="2438400" cy="5801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3     2     1     0</a:t>
              </a:r>
              <a:endParaRPr lang="en-IN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EE3F40-4C0B-D6F0-315A-C4F611C46222}"/>
                </a:ext>
              </a:extLst>
            </p:cNvPr>
            <p:cNvSpPr/>
            <p:nvPr/>
          </p:nvSpPr>
          <p:spPr>
            <a:xfrm>
              <a:off x="6538451" y="3372464"/>
              <a:ext cx="2438400" cy="5801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3     2     1     0</a:t>
              </a:r>
              <a:endParaRPr lang="en-IN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E6E995-E987-E570-EF2F-2E38A5DA9DC5}"/>
                </a:ext>
              </a:extLst>
            </p:cNvPr>
            <p:cNvSpPr/>
            <p:nvPr/>
          </p:nvSpPr>
          <p:spPr>
            <a:xfrm>
              <a:off x="9359081" y="3372463"/>
              <a:ext cx="2438400" cy="5801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3     2     1     0</a:t>
              </a:r>
              <a:endParaRPr lang="en-IN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9FC6785-0527-19DA-C642-7A7D06C98AF5}"/>
              </a:ext>
            </a:extLst>
          </p:cNvPr>
          <p:cNvSpPr txBox="1"/>
          <p:nvPr/>
        </p:nvSpPr>
        <p:spPr>
          <a:xfrm>
            <a:off x="1268975" y="6376214"/>
            <a:ext cx="1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D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44B77-BE3D-0EA1-373F-866789842207}"/>
              </a:ext>
            </a:extLst>
          </p:cNvPr>
          <p:cNvSpPr txBox="1"/>
          <p:nvPr/>
        </p:nvSpPr>
        <p:spPr>
          <a:xfrm>
            <a:off x="4158430" y="6376214"/>
            <a:ext cx="1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C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8C6E8-E58A-CBAC-877B-A13F69D48FB9}"/>
              </a:ext>
            </a:extLst>
          </p:cNvPr>
          <p:cNvSpPr txBox="1"/>
          <p:nvPr/>
        </p:nvSpPr>
        <p:spPr>
          <a:xfrm>
            <a:off x="7047885" y="6376214"/>
            <a:ext cx="1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B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19E1D0-93D6-32B5-E735-353370A42022}"/>
              </a:ext>
            </a:extLst>
          </p:cNvPr>
          <p:cNvSpPr txBox="1"/>
          <p:nvPr/>
        </p:nvSpPr>
        <p:spPr>
          <a:xfrm>
            <a:off x="9936111" y="6376214"/>
            <a:ext cx="1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A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8FB6F8-39D6-A142-441F-FA330A0B2C9A}"/>
              </a:ext>
            </a:extLst>
          </p:cNvPr>
          <p:cNvCxnSpPr>
            <a:cxnSpLocks/>
          </p:cNvCxnSpPr>
          <p:nvPr/>
        </p:nvCxnSpPr>
        <p:spPr>
          <a:xfrm flipV="1">
            <a:off x="1268975" y="3483377"/>
            <a:ext cx="0" cy="2312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CED481-B86D-1AA5-B0C5-60D604481758}"/>
              </a:ext>
            </a:extLst>
          </p:cNvPr>
          <p:cNvCxnSpPr/>
          <p:nvPr/>
        </p:nvCxnSpPr>
        <p:spPr>
          <a:xfrm flipV="1">
            <a:off x="1759974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FB7CDE-5F52-B1E5-8EF4-B5E8313095EA}"/>
              </a:ext>
            </a:extLst>
          </p:cNvPr>
          <p:cNvCxnSpPr/>
          <p:nvPr/>
        </p:nvCxnSpPr>
        <p:spPr>
          <a:xfrm flipV="1">
            <a:off x="2113935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EE0016-14F9-E647-A4AE-D22F0122CCFA}"/>
              </a:ext>
            </a:extLst>
          </p:cNvPr>
          <p:cNvCxnSpPr/>
          <p:nvPr/>
        </p:nvCxnSpPr>
        <p:spPr>
          <a:xfrm flipV="1">
            <a:off x="2482645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637610-6A62-A928-8534-99DAF63C5A03}"/>
              </a:ext>
            </a:extLst>
          </p:cNvPr>
          <p:cNvSpPr txBox="1"/>
          <p:nvPr/>
        </p:nvSpPr>
        <p:spPr>
          <a:xfrm>
            <a:off x="1528916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/>
              <a:t>2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03A59-E8FC-4F3A-1319-259499F0D947}"/>
              </a:ext>
            </a:extLst>
          </p:cNvPr>
          <p:cNvSpPr txBox="1"/>
          <p:nvPr/>
        </p:nvSpPr>
        <p:spPr>
          <a:xfrm>
            <a:off x="1922208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/>
              <a:t>1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F971FA-83AE-05A0-7EB2-678E16131F57}"/>
              </a:ext>
            </a:extLst>
          </p:cNvPr>
          <p:cNvSpPr txBox="1"/>
          <p:nvPr/>
        </p:nvSpPr>
        <p:spPr>
          <a:xfrm>
            <a:off x="2288460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z="1400" dirty="0"/>
              <a:t>0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898CE3-ADA0-10DE-55E2-78230BB626FC}"/>
              </a:ext>
            </a:extLst>
          </p:cNvPr>
          <p:cNvCxnSpPr>
            <a:cxnSpLocks/>
          </p:cNvCxnSpPr>
          <p:nvPr/>
        </p:nvCxnSpPr>
        <p:spPr>
          <a:xfrm flipV="1">
            <a:off x="4644513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93644C-7BE3-C322-65DA-F56D4C123C3A}"/>
              </a:ext>
            </a:extLst>
          </p:cNvPr>
          <p:cNvCxnSpPr>
            <a:cxnSpLocks/>
          </p:cNvCxnSpPr>
          <p:nvPr/>
        </p:nvCxnSpPr>
        <p:spPr>
          <a:xfrm flipV="1">
            <a:off x="4998474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2A6579-99BF-D16F-18EB-915533EBDBFF}"/>
              </a:ext>
            </a:extLst>
          </p:cNvPr>
          <p:cNvCxnSpPr>
            <a:cxnSpLocks/>
          </p:cNvCxnSpPr>
          <p:nvPr/>
        </p:nvCxnSpPr>
        <p:spPr>
          <a:xfrm flipV="1">
            <a:off x="5367184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BC9BD0-2A1A-B85A-921F-6F3E81F10138}"/>
              </a:ext>
            </a:extLst>
          </p:cNvPr>
          <p:cNvSpPr txBox="1"/>
          <p:nvPr/>
        </p:nvSpPr>
        <p:spPr>
          <a:xfrm>
            <a:off x="4413455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400" dirty="0"/>
              <a:t>2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27D8BF-342E-2F8B-031D-CF9707895FEC}"/>
              </a:ext>
            </a:extLst>
          </p:cNvPr>
          <p:cNvSpPr txBox="1"/>
          <p:nvPr/>
        </p:nvSpPr>
        <p:spPr>
          <a:xfrm>
            <a:off x="4806747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400" dirty="0"/>
              <a:t>1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B36207-B790-21A4-0DC9-BAB2DD28AC51}"/>
              </a:ext>
            </a:extLst>
          </p:cNvPr>
          <p:cNvSpPr txBox="1"/>
          <p:nvPr/>
        </p:nvSpPr>
        <p:spPr>
          <a:xfrm>
            <a:off x="5172999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400" dirty="0"/>
              <a:t>0</a:t>
            </a:r>
            <a:endParaRPr lang="en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2FA10A-7DC8-6DD9-2577-7F7C0505C1F4}"/>
              </a:ext>
            </a:extLst>
          </p:cNvPr>
          <p:cNvCxnSpPr>
            <a:cxnSpLocks/>
          </p:cNvCxnSpPr>
          <p:nvPr/>
        </p:nvCxnSpPr>
        <p:spPr>
          <a:xfrm flipV="1">
            <a:off x="7476203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9BCAD5-EB39-82E0-E3A2-305058A7B37C}"/>
              </a:ext>
            </a:extLst>
          </p:cNvPr>
          <p:cNvCxnSpPr>
            <a:cxnSpLocks/>
          </p:cNvCxnSpPr>
          <p:nvPr/>
        </p:nvCxnSpPr>
        <p:spPr>
          <a:xfrm flipV="1">
            <a:off x="7830164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8CEA54-6466-AE00-9704-E76C665BF0E2}"/>
              </a:ext>
            </a:extLst>
          </p:cNvPr>
          <p:cNvCxnSpPr>
            <a:cxnSpLocks/>
          </p:cNvCxnSpPr>
          <p:nvPr/>
        </p:nvCxnSpPr>
        <p:spPr>
          <a:xfrm flipV="1">
            <a:off x="8198874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C126852-6AF0-2621-7A07-827B76886EAD}"/>
              </a:ext>
            </a:extLst>
          </p:cNvPr>
          <p:cNvSpPr txBox="1"/>
          <p:nvPr/>
        </p:nvSpPr>
        <p:spPr>
          <a:xfrm>
            <a:off x="7245145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sz="1400" dirty="0"/>
              <a:t>2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FFDF03-8054-DCCF-C7BD-0F0086BA15DA}"/>
              </a:ext>
            </a:extLst>
          </p:cNvPr>
          <p:cNvSpPr txBox="1"/>
          <p:nvPr/>
        </p:nvSpPr>
        <p:spPr>
          <a:xfrm>
            <a:off x="7638437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sz="1400" dirty="0"/>
              <a:t>1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63794D-D976-E6AB-D1A9-F472FAA35962}"/>
              </a:ext>
            </a:extLst>
          </p:cNvPr>
          <p:cNvSpPr txBox="1"/>
          <p:nvPr/>
        </p:nvSpPr>
        <p:spPr>
          <a:xfrm>
            <a:off x="8004689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sz="1400" dirty="0"/>
              <a:t>0</a:t>
            </a:r>
            <a:endParaRPr lang="en-IN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49BEDA-D73C-C6A5-1F05-584139A0A3E7}"/>
              </a:ext>
            </a:extLst>
          </p:cNvPr>
          <p:cNvCxnSpPr>
            <a:cxnSpLocks/>
          </p:cNvCxnSpPr>
          <p:nvPr/>
        </p:nvCxnSpPr>
        <p:spPr>
          <a:xfrm flipV="1">
            <a:off x="10394539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13C59B-0F3F-D2D8-D22A-E29944937D75}"/>
              </a:ext>
            </a:extLst>
          </p:cNvPr>
          <p:cNvCxnSpPr>
            <a:cxnSpLocks/>
          </p:cNvCxnSpPr>
          <p:nvPr/>
        </p:nvCxnSpPr>
        <p:spPr>
          <a:xfrm flipV="1">
            <a:off x="10748500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9A6F16-E7A4-CBCA-A45D-5E3345DA5556}"/>
              </a:ext>
            </a:extLst>
          </p:cNvPr>
          <p:cNvCxnSpPr>
            <a:cxnSpLocks/>
          </p:cNvCxnSpPr>
          <p:nvPr/>
        </p:nvCxnSpPr>
        <p:spPr>
          <a:xfrm flipV="1">
            <a:off x="11117210" y="5319252"/>
            <a:ext cx="0" cy="476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1F5A35-4B3C-620C-02FD-862DD57DEC1A}"/>
              </a:ext>
            </a:extLst>
          </p:cNvPr>
          <p:cNvSpPr txBox="1"/>
          <p:nvPr/>
        </p:nvSpPr>
        <p:spPr>
          <a:xfrm>
            <a:off x="10163481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2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992A97-6BD0-596C-01A0-119D0D4E2489}"/>
              </a:ext>
            </a:extLst>
          </p:cNvPr>
          <p:cNvSpPr txBox="1"/>
          <p:nvPr/>
        </p:nvSpPr>
        <p:spPr>
          <a:xfrm>
            <a:off x="10556773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349E73-2528-F62D-53BE-464278099CF6}"/>
              </a:ext>
            </a:extLst>
          </p:cNvPr>
          <p:cNvSpPr txBox="1"/>
          <p:nvPr/>
        </p:nvSpPr>
        <p:spPr>
          <a:xfrm>
            <a:off x="10923025" y="4949920"/>
            <a:ext cx="46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0</a:t>
            </a:r>
            <a:endParaRPr lang="en-IN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1BD2668-5DA5-2D5D-9843-24D067F9BA47}"/>
              </a:ext>
            </a:extLst>
          </p:cNvPr>
          <p:cNvGrpSpPr/>
          <p:nvPr/>
        </p:nvGrpSpPr>
        <p:grpSpPr>
          <a:xfrm>
            <a:off x="1681316" y="3473212"/>
            <a:ext cx="2477114" cy="2322899"/>
            <a:chOff x="1681316" y="3473212"/>
            <a:chExt cx="2477114" cy="232289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034E62A-F653-3BC0-5569-3B77C0F01300}"/>
                </a:ext>
              </a:extLst>
            </p:cNvPr>
            <p:cNvCxnSpPr/>
            <p:nvPr/>
          </p:nvCxnSpPr>
          <p:spPr>
            <a:xfrm flipV="1">
              <a:off x="4158430" y="4798142"/>
              <a:ext cx="0" cy="997969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0C43686-8FAB-024F-163E-5C9676977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1316" y="4798142"/>
              <a:ext cx="247711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DFFB58-DD22-A4B5-A062-D13F3896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316" y="3473212"/>
              <a:ext cx="0" cy="132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3CE4508-9F32-F3D7-76A1-635AAC94451F}"/>
              </a:ext>
            </a:extLst>
          </p:cNvPr>
          <p:cNvGrpSpPr/>
          <p:nvPr/>
        </p:nvGrpSpPr>
        <p:grpSpPr>
          <a:xfrm>
            <a:off x="2101413" y="3483377"/>
            <a:ext cx="4976199" cy="2313351"/>
            <a:chOff x="-817769" y="3482760"/>
            <a:chExt cx="4976199" cy="231335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97DE8-3298-65D9-6041-ED8D1B27F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430" y="4503174"/>
              <a:ext cx="0" cy="129293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E399A96-4AF0-0C94-44C5-CBB6FB296A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817769" y="4490884"/>
              <a:ext cx="4976199" cy="1229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E095EF-5BA9-9EF7-67FD-68F86A28D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817769" y="3482760"/>
              <a:ext cx="8218" cy="100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8FC5B8C-5958-CA3B-9771-A8CB59014CA4}"/>
              </a:ext>
            </a:extLst>
          </p:cNvPr>
          <p:cNvGrpSpPr/>
          <p:nvPr/>
        </p:nvGrpSpPr>
        <p:grpSpPr>
          <a:xfrm>
            <a:off x="2466358" y="3483377"/>
            <a:ext cx="7486650" cy="2312734"/>
            <a:chOff x="-3328220" y="3583545"/>
            <a:chExt cx="7486650" cy="231273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0C5261-B293-BC4C-6000-EFA01808F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430" y="4375354"/>
              <a:ext cx="0" cy="152092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7EC92D-8C95-B89E-159E-74373E39A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322383" y="4375354"/>
              <a:ext cx="7480813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7067532-38FD-D328-72EB-2D8FBA210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328220" y="3583545"/>
              <a:ext cx="16287" cy="79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F592C40-0F2F-6231-0585-A054C529F270}"/>
              </a:ext>
            </a:extLst>
          </p:cNvPr>
          <p:cNvGrpSpPr/>
          <p:nvPr/>
        </p:nvGrpSpPr>
        <p:grpSpPr>
          <a:xfrm>
            <a:off x="4021815" y="3473212"/>
            <a:ext cx="1694995" cy="621603"/>
            <a:chOff x="4022767" y="3393038"/>
            <a:chExt cx="1694995" cy="62160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D95ED94-1185-5C34-878B-E480344BC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535" y="3397653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E1D9F45-BB51-55E2-4AB5-832C9B32E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513" y="3397652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4EE6309-8384-96EC-4D11-25F67B59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492" y="3397653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421A3C3-78D1-80BD-B1BE-4D2B652F3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4057" y="3393038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84459B-B004-B800-8A3A-74C70B28B1E0}"/>
                </a:ext>
              </a:extLst>
            </p:cNvPr>
            <p:cNvSpPr txBox="1"/>
            <p:nvPr/>
          </p:nvSpPr>
          <p:spPr>
            <a:xfrm>
              <a:off x="4022767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en-IN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1632CEA-FB39-3B6B-5B9F-A880B99692E9}"/>
                </a:ext>
              </a:extLst>
            </p:cNvPr>
            <p:cNvSpPr txBox="1"/>
            <p:nvPr/>
          </p:nvSpPr>
          <p:spPr>
            <a:xfrm>
              <a:off x="4414674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sz="1400" dirty="0"/>
                <a:t>2</a:t>
              </a:r>
              <a:endParaRPr lang="en-IN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0183E7A-D614-9D13-5C56-2E754476D456}"/>
                </a:ext>
              </a:extLst>
            </p:cNvPr>
            <p:cNvSpPr txBox="1"/>
            <p:nvPr/>
          </p:nvSpPr>
          <p:spPr>
            <a:xfrm>
              <a:off x="4836378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2</a:t>
              </a:r>
              <a:endParaRPr lang="en-IN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D47824-5458-87FD-E486-18497BC88213}"/>
                </a:ext>
              </a:extLst>
            </p:cNvPr>
            <p:cNvSpPr txBox="1"/>
            <p:nvPr/>
          </p:nvSpPr>
          <p:spPr>
            <a:xfrm>
              <a:off x="5208629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2</a:t>
              </a:r>
              <a:endParaRPr lang="en-IN" sz="140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C84995D-A3EE-D702-05E3-F8365E6D2FDB}"/>
              </a:ext>
            </a:extLst>
          </p:cNvPr>
          <p:cNvGrpSpPr/>
          <p:nvPr/>
        </p:nvGrpSpPr>
        <p:grpSpPr>
          <a:xfrm>
            <a:off x="9778099" y="3444044"/>
            <a:ext cx="1694995" cy="621603"/>
            <a:chOff x="4022767" y="3393038"/>
            <a:chExt cx="1694995" cy="621603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A2990FA-9F4A-B96F-BB82-92530C80B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535" y="3397653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74DBA52-BB35-2911-A9BA-AFF242747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513" y="3397652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FA48294-98A9-7899-66D1-8717096A0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492" y="3397653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86B04C2-324F-CD44-EB74-27D8C65B7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4057" y="3393038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DC6FB95-44B3-F9A2-4CCC-1B86F39C4D21}"/>
                </a:ext>
              </a:extLst>
            </p:cNvPr>
            <p:cNvSpPr txBox="1"/>
            <p:nvPr/>
          </p:nvSpPr>
          <p:spPr>
            <a:xfrm>
              <a:off x="4022767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en-IN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5013230-502E-2384-03FC-8F4148AE09E8}"/>
                </a:ext>
              </a:extLst>
            </p:cNvPr>
            <p:cNvSpPr txBox="1"/>
            <p:nvPr/>
          </p:nvSpPr>
          <p:spPr>
            <a:xfrm>
              <a:off x="4414674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sz="1400" dirty="0"/>
                <a:t>0</a:t>
              </a:r>
              <a:endParaRPr lang="en-IN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947C28D-F250-BD57-9277-7ED85B26CC92}"/>
                </a:ext>
              </a:extLst>
            </p:cNvPr>
            <p:cNvSpPr txBox="1"/>
            <p:nvPr/>
          </p:nvSpPr>
          <p:spPr>
            <a:xfrm>
              <a:off x="4836378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0</a:t>
              </a:r>
              <a:endParaRPr lang="en-IN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BF4E4B-7901-6F29-8350-26A48B90B9C3}"/>
                </a:ext>
              </a:extLst>
            </p:cNvPr>
            <p:cNvSpPr txBox="1"/>
            <p:nvPr/>
          </p:nvSpPr>
          <p:spPr>
            <a:xfrm>
              <a:off x="5208629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0</a:t>
              </a:r>
              <a:endParaRPr lang="en-IN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170EDF8-B15B-4EDD-CAE1-9191C0E004A8}"/>
              </a:ext>
            </a:extLst>
          </p:cNvPr>
          <p:cNvGrpSpPr/>
          <p:nvPr/>
        </p:nvGrpSpPr>
        <p:grpSpPr>
          <a:xfrm>
            <a:off x="6995527" y="3483377"/>
            <a:ext cx="1694995" cy="621603"/>
            <a:chOff x="4022767" y="3393038"/>
            <a:chExt cx="1694995" cy="621603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707B502-B266-B9F3-D717-B04A17242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535" y="3397653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9884191-9C58-489A-692D-75CFA2284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4513" y="3397652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F7D2D42-610F-8157-5C3C-200D53FB3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492" y="3397653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C45D20E-55F2-6E36-7357-6D192FD63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4057" y="3393038"/>
              <a:ext cx="0" cy="33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DFC1190-45E7-8665-D882-7732A3B328D0}"/>
                </a:ext>
              </a:extLst>
            </p:cNvPr>
            <p:cNvSpPr txBox="1"/>
            <p:nvPr/>
          </p:nvSpPr>
          <p:spPr>
            <a:xfrm>
              <a:off x="4022767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5E81CD7-CFC3-64CB-8F1C-73334C5E3750}"/>
                </a:ext>
              </a:extLst>
            </p:cNvPr>
            <p:cNvSpPr txBox="1"/>
            <p:nvPr/>
          </p:nvSpPr>
          <p:spPr>
            <a:xfrm>
              <a:off x="4414674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sz="1400" dirty="0"/>
                <a:t>1</a:t>
              </a:r>
              <a:endParaRPr lang="en-IN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F0046E-6B25-B629-438A-C1C8877C9D48}"/>
                </a:ext>
              </a:extLst>
            </p:cNvPr>
            <p:cNvSpPr txBox="1"/>
            <p:nvPr/>
          </p:nvSpPr>
          <p:spPr>
            <a:xfrm>
              <a:off x="4836378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1</a:t>
              </a:r>
              <a:endParaRPr lang="en-IN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77F3DF8-0E5A-7620-62AC-8D14F245A400}"/>
                </a:ext>
              </a:extLst>
            </p:cNvPr>
            <p:cNvSpPr txBox="1"/>
            <p:nvPr/>
          </p:nvSpPr>
          <p:spPr>
            <a:xfrm>
              <a:off x="5208629" y="3645309"/>
              <a:ext cx="50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1</a:t>
              </a:r>
              <a:endParaRPr lang="en-IN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9FA2CBD0-C0AF-C0C7-7DF6-A35F028EAB2D}"/>
              </a:ext>
            </a:extLst>
          </p:cNvPr>
          <p:cNvSpPr txBox="1"/>
          <p:nvPr/>
        </p:nvSpPr>
        <p:spPr>
          <a:xfrm>
            <a:off x="471753" y="-9228"/>
            <a:ext cx="11119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Common Bus System For 4 Register</a:t>
            </a:r>
            <a:endParaRPr lang="en-IN" sz="3200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78B17EA-2BE8-61DE-F147-80C9FC0F9128}"/>
              </a:ext>
            </a:extLst>
          </p:cNvPr>
          <p:cNvGrpSpPr/>
          <p:nvPr/>
        </p:nvGrpSpPr>
        <p:grpSpPr>
          <a:xfrm>
            <a:off x="463623" y="1032387"/>
            <a:ext cx="311901" cy="1433984"/>
            <a:chOff x="463623" y="1032387"/>
            <a:chExt cx="311901" cy="1433984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6BC6F8D-4E1B-3151-F8A3-B9C0EB8B1817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7" y="1032387"/>
              <a:ext cx="947" cy="116020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5717D53-3E46-EAC8-A3B0-25E94F34D4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623" y="1248697"/>
              <a:ext cx="8130" cy="121767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C794D09-90E7-AD86-72DD-3972D7178621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7" y="2192594"/>
              <a:ext cx="175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691E3253-C448-17B3-9CC0-5626E3531B72}"/>
                </a:ext>
              </a:extLst>
            </p:cNvPr>
            <p:cNvCxnSpPr>
              <a:cxnSpLocks/>
            </p:cNvCxnSpPr>
            <p:nvPr/>
          </p:nvCxnSpPr>
          <p:spPr>
            <a:xfrm>
              <a:off x="471753" y="2466371"/>
              <a:ext cx="297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134AB1-9D4C-0BA7-605E-FDB4759A8330}"/>
              </a:ext>
            </a:extLst>
          </p:cNvPr>
          <p:cNvGrpSpPr/>
          <p:nvPr/>
        </p:nvGrpSpPr>
        <p:grpSpPr>
          <a:xfrm>
            <a:off x="1959835" y="668594"/>
            <a:ext cx="9280318" cy="949742"/>
            <a:chOff x="1959835" y="668594"/>
            <a:chExt cx="9280318" cy="949742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0C53B86-FEF8-8CC4-BB43-5ECB4271516C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1959835" y="668594"/>
              <a:ext cx="9476" cy="94974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3812BC6A-0124-F147-29D1-025D0E481F49}"/>
                </a:ext>
              </a:extLst>
            </p:cNvPr>
            <p:cNvCxnSpPr/>
            <p:nvPr/>
          </p:nvCxnSpPr>
          <p:spPr>
            <a:xfrm>
              <a:off x="1959835" y="668594"/>
              <a:ext cx="92803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E011BE4-89E7-8D65-3C68-C5AA08D3F0F4}"/>
              </a:ext>
            </a:extLst>
          </p:cNvPr>
          <p:cNvGrpSpPr/>
          <p:nvPr/>
        </p:nvGrpSpPr>
        <p:grpSpPr>
          <a:xfrm>
            <a:off x="4799333" y="796413"/>
            <a:ext cx="6440820" cy="812271"/>
            <a:chOff x="1955610" y="806065"/>
            <a:chExt cx="9313033" cy="812271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AB2B7A6-DC33-2405-0C1A-B4C097FBA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5610" y="806065"/>
              <a:ext cx="4225" cy="81227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005DFBA-AF0A-8450-C29C-2A110EF67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5610" y="806065"/>
              <a:ext cx="9313033" cy="19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7339C6D7-17F8-50ED-23F1-2DC5D2C7D3C6}"/>
              </a:ext>
            </a:extLst>
          </p:cNvPr>
          <p:cNvSpPr txBox="1"/>
          <p:nvPr/>
        </p:nvSpPr>
        <p:spPr>
          <a:xfrm>
            <a:off x="11240153" y="460289"/>
            <a:ext cx="104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Line </a:t>
            </a:r>
          </a:p>
          <a:p>
            <a:r>
              <a:rPr lang="en-US" dirty="0"/>
              <a:t>Common </a:t>
            </a:r>
          </a:p>
          <a:p>
            <a:r>
              <a:rPr lang="en-US" dirty="0"/>
              <a:t>bus</a:t>
            </a:r>
            <a:endParaRPr lang="en-IN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1006908-380F-A6CD-9595-6FD684CC40C5}"/>
              </a:ext>
            </a:extLst>
          </p:cNvPr>
          <p:cNvCxnSpPr>
            <a:cxnSpLocks/>
          </p:cNvCxnSpPr>
          <p:nvPr/>
        </p:nvCxnSpPr>
        <p:spPr>
          <a:xfrm>
            <a:off x="226142" y="1032387"/>
            <a:ext cx="8790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1D7F72B-0E58-3D2F-4B97-19716D2A5ADD}"/>
              </a:ext>
            </a:extLst>
          </p:cNvPr>
          <p:cNvCxnSpPr>
            <a:cxnSpLocks/>
          </p:cNvCxnSpPr>
          <p:nvPr/>
        </p:nvCxnSpPr>
        <p:spPr>
          <a:xfrm>
            <a:off x="9016181" y="1032387"/>
            <a:ext cx="17163" cy="11697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3A2B501-D790-FEAB-506D-4D19FD47FF50}"/>
              </a:ext>
            </a:extLst>
          </p:cNvPr>
          <p:cNvCxnSpPr>
            <a:cxnSpLocks/>
          </p:cNvCxnSpPr>
          <p:nvPr/>
        </p:nvCxnSpPr>
        <p:spPr>
          <a:xfrm flipV="1">
            <a:off x="9033344" y="2202106"/>
            <a:ext cx="185706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D733B06-8548-834D-C934-47466A0A2D6B}"/>
              </a:ext>
            </a:extLst>
          </p:cNvPr>
          <p:cNvCxnSpPr>
            <a:cxnSpLocks/>
          </p:cNvCxnSpPr>
          <p:nvPr/>
        </p:nvCxnSpPr>
        <p:spPr>
          <a:xfrm>
            <a:off x="226142" y="1236407"/>
            <a:ext cx="8700276" cy="233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6F5C2B2-ABF7-6BEB-BFC2-1EC6C73B9359}"/>
              </a:ext>
            </a:extLst>
          </p:cNvPr>
          <p:cNvCxnSpPr>
            <a:cxnSpLocks/>
          </p:cNvCxnSpPr>
          <p:nvPr/>
        </p:nvCxnSpPr>
        <p:spPr>
          <a:xfrm>
            <a:off x="8926418" y="1228713"/>
            <a:ext cx="0" cy="12361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28E096A-33B9-C1EF-CABF-4241D37F3CD9}"/>
              </a:ext>
            </a:extLst>
          </p:cNvPr>
          <p:cNvCxnSpPr/>
          <p:nvPr/>
        </p:nvCxnSpPr>
        <p:spPr>
          <a:xfrm>
            <a:off x="8926418" y="2464845"/>
            <a:ext cx="292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357530C-40DA-2C92-401A-512AFC96243C}"/>
              </a:ext>
            </a:extLst>
          </p:cNvPr>
          <p:cNvGrpSpPr/>
          <p:nvPr/>
        </p:nvGrpSpPr>
        <p:grpSpPr>
          <a:xfrm>
            <a:off x="3311142" y="1043425"/>
            <a:ext cx="311901" cy="1433984"/>
            <a:chOff x="463623" y="1032387"/>
            <a:chExt cx="311901" cy="143398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A9DDD8-CA76-BC5C-F3D8-4D20E88D4413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7" y="1032387"/>
              <a:ext cx="947" cy="116020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1D6F252-A58E-4291-1F25-8E845C490FFE}"/>
                </a:ext>
              </a:extLst>
            </p:cNvPr>
            <p:cNvCxnSpPr>
              <a:cxnSpLocks/>
            </p:cNvCxnSpPr>
            <p:nvPr/>
          </p:nvCxnSpPr>
          <p:spPr>
            <a:xfrm>
              <a:off x="463623" y="1248697"/>
              <a:ext cx="8130" cy="121767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B6CDB6F3-4EDF-EA1C-5D05-FBDC39EA37B6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7" y="2192594"/>
              <a:ext cx="175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630D1A1F-7514-7C8B-CE1B-7722E874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71753" y="2466371"/>
              <a:ext cx="297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6FB490D-AD15-640A-75A6-E502A35E04F3}"/>
              </a:ext>
            </a:extLst>
          </p:cNvPr>
          <p:cNvGrpSpPr/>
          <p:nvPr/>
        </p:nvGrpSpPr>
        <p:grpSpPr>
          <a:xfrm>
            <a:off x="6179409" y="1043425"/>
            <a:ext cx="311901" cy="1433984"/>
            <a:chOff x="463623" y="1032387"/>
            <a:chExt cx="311901" cy="1433984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26AC132-5CF7-185F-C892-617B7E5A6DE5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7" y="1032387"/>
              <a:ext cx="947" cy="116020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996D4F3-133A-B696-3752-9094DCE7D506}"/>
                </a:ext>
              </a:extLst>
            </p:cNvPr>
            <p:cNvCxnSpPr>
              <a:cxnSpLocks/>
            </p:cNvCxnSpPr>
            <p:nvPr/>
          </p:nvCxnSpPr>
          <p:spPr>
            <a:xfrm>
              <a:off x="463623" y="1248697"/>
              <a:ext cx="8130" cy="121767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4095EB4-38A3-7923-E15E-1BB32DB6489A}"/>
                </a:ext>
              </a:extLst>
            </p:cNvPr>
            <p:cNvCxnSpPr>
              <a:cxnSpLocks/>
            </p:cNvCxnSpPr>
            <p:nvPr/>
          </p:nvCxnSpPr>
          <p:spPr>
            <a:xfrm>
              <a:off x="600167" y="2192594"/>
              <a:ext cx="175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BF675A1-3630-0AC0-0034-AE0BE3177CBD}"/>
                </a:ext>
              </a:extLst>
            </p:cNvPr>
            <p:cNvCxnSpPr>
              <a:cxnSpLocks/>
            </p:cNvCxnSpPr>
            <p:nvPr/>
          </p:nvCxnSpPr>
          <p:spPr>
            <a:xfrm>
              <a:off x="471753" y="2466371"/>
              <a:ext cx="297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037ADBD-21F9-8AD2-6198-EEF39E43054A}"/>
              </a:ext>
            </a:extLst>
          </p:cNvPr>
          <p:cNvGrpSpPr/>
          <p:nvPr/>
        </p:nvGrpSpPr>
        <p:grpSpPr>
          <a:xfrm>
            <a:off x="7658731" y="1143465"/>
            <a:ext cx="3559796" cy="474871"/>
            <a:chOff x="7658731" y="1143465"/>
            <a:chExt cx="3559796" cy="474871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F501662-BC18-08BF-02B5-92EE3FCE1309}"/>
                </a:ext>
              </a:extLst>
            </p:cNvPr>
            <p:cNvCxnSpPr>
              <a:stCxn id="35" idx="0"/>
            </p:cNvCxnSpPr>
            <p:nvPr/>
          </p:nvCxnSpPr>
          <p:spPr>
            <a:xfrm flipV="1">
              <a:off x="7658731" y="1143465"/>
              <a:ext cx="0" cy="47487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785BA0F-994B-DD52-520F-CCDAB906E507}"/>
                </a:ext>
              </a:extLst>
            </p:cNvPr>
            <p:cNvCxnSpPr/>
            <p:nvPr/>
          </p:nvCxnSpPr>
          <p:spPr>
            <a:xfrm>
              <a:off x="7658731" y="1143465"/>
              <a:ext cx="3559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7A0CF1-2E39-78BE-116F-442E10B20934}"/>
              </a:ext>
            </a:extLst>
          </p:cNvPr>
          <p:cNvGrpSpPr/>
          <p:nvPr/>
        </p:nvGrpSpPr>
        <p:grpSpPr>
          <a:xfrm>
            <a:off x="9878524" y="995801"/>
            <a:ext cx="1361629" cy="622535"/>
            <a:chOff x="7658731" y="1143465"/>
            <a:chExt cx="3559796" cy="622535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F304B84-8967-B225-0C4C-2E11E9E2F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731" y="1143465"/>
              <a:ext cx="0" cy="62253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8BFC873D-92C5-4336-8962-C88E27E39FB5}"/>
                </a:ext>
              </a:extLst>
            </p:cNvPr>
            <p:cNvCxnSpPr/>
            <p:nvPr/>
          </p:nvCxnSpPr>
          <p:spPr>
            <a:xfrm>
              <a:off x="7658731" y="1143465"/>
              <a:ext cx="35597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F198F8EB-8C68-7AE5-339D-55A382648585}"/>
              </a:ext>
            </a:extLst>
          </p:cNvPr>
          <p:cNvSpPr txBox="1"/>
          <p:nvPr/>
        </p:nvSpPr>
        <p:spPr>
          <a:xfrm>
            <a:off x="-40046" y="806335"/>
            <a:ext cx="46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sz="1400" dirty="0"/>
              <a:t>1</a:t>
            </a:r>
            <a:endParaRPr lang="en-IN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B431C7B-C22B-6C5D-EB79-71358BF91489}"/>
              </a:ext>
            </a:extLst>
          </p:cNvPr>
          <p:cNvSpPr txBox="1"/>
          <p:nvPr/>
        </p:nvSpPr>
        <p:spPr>
          <a:xfrm>
            <a:off x="-51045" y="1026848"/>
            <a:ext cx="46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sz="1400" dirty="0"/>
              <a:t>0</a:t>
            </a:r>
            <a:endParaRPr lang="en-IN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B3FACB3-119E-BBEB-F171-D47BDA10D85E}"/>
              </a:ext>
            </a:extLst>
          </p:cNvPr>
          <p:cNvSpPr txBox="1"/>
          <p:nvPr/>
        </p:nvSpPr>
        <p:spPr>
          <a:xfrm>
            <a:off x="1991032" y="1302151"/>
            <a:ext cx="6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3</a:t>
            </a:r>
            <a:endParaRPr lang="en-IN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31C1E3-269E-1A85-6E29-98EB929BFC61}"/>
              </a:ext>
            </a:extLst>
          </p:cNvPr>
          <p:cNvSpPr txBox="1"/>
          <p:nvPr/>
        </p:nvSpPr>
        <p:spPr>
          <a:xfrm>
            <a:off x="4832970" y="1263352"/>
            <a:ext cx="6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2</a:t>
            </a:r>
            <a:endParaRPr lang="en-IN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4066A23-73C2-A8BD-7739-2B21AAF620F2}"/>
              </a:ext>
            </a:extLst>
          </p:cNvPr>
          <p:cNvSpPr txBox="1"/>
          <p:nvPr/>
        </p:nvSpPr>
        <p:spPr>
          <a:xfrm>
            <a:off x="7773095" y="1273098"/>
            <a:ext cx="6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1</a:t>
            </a:r>
            <a:endParaRPr lang="en-IN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CA0A17F-0A7C-2F11-9D74-24E7B0D8FD6E}"/>
              </a:ext>
            </a:extLst>
          </p:cNvPr>
          <p:cNvSpPr txBox="1"/>
          <p:nvPr/>
        </p:nvSpPr>
        <p:spPr>
          <a:xfrm>
            <a:off x="9936111" y="1233402"/>
            <a:ext cx="6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sz="1400" dirty="0"/>
              <a:t>0</a:t>
            </a:r>
            <a:endParaRPr lang="en-IN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9863F59-FF42-A1B9-3FB9-697F6A26E700}"/>
              </a:ext>
            </a:extLst>
          </p:cNvPr>
          <p:cNvSpPr txBox="1"/>
          <p:nvPr/>
        </p:nvSpPr>
        <p:spPr>
          <a:xfrm>
            <a:off x="608516" y="722958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54392BD-C583-3F0A-8D25-41BD009EBBD6}"/>
              </a:ext>
            </a:extLst>
          </p:cNvPr>
          <p:cNvSpPr txBox="1"/>
          <p:nvPr/>
        </p:nvSpPr>
        <p:spPr>
          <a:xfrm>
            <a:off x="343057" y="958799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02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104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neelgohel8887@gmail.com</dc:creator>
  <cp:lastModifiedBy>neelgohel8887@gmail.com</cp:lastModifiedBy>
  <cp:revision>101</cp:revision>
  <dcterms:created xsi:type="dcterms:W3CDTF">2024-09-18T02:40:08Z</dcterms:created>
  <dcterms:modified xsi:type="dcterms:W3CDTF">2024-09-18T03:58:10Z</dcterms:modified>
</cp:coreProperties>
</file>