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26"/>
  </p:notesMasterIdLst>
  <p:sldIdLst>
    <p:sldId id="256" r:id="rId2"/>
    <p:sldId id="279" r:id="rId3"/>
    <p:sldId id="272" r:id="rId4"/>
    <p:sldId id="273" r:id="rId5"/>
    <p:sldId id="280" r:id="rId6"/>
    <p:sldId id="276" r:id="rId7"/>
    <p:sldId id="277" r:id="rId8"/>
    <p:sldId id="257" r:id="rId9"/>
    <p:sldId id="258" r:id="rId10"/>
    <p:sldId id="259" r:id="rId11"/>
    <p:sldId id="278" r:id="rId12"/>
    <p:sldId id="260" r:id="rId13"/>
    <p:sldId id="261" r:id="rId14"/>
    <p:sldId id="262" r:id="rId15"/>
    <p:sldId id="263" r:id="rId16"/>
    <p:sldId id="27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>
        <p:scale>
          <a:sx n="111" d="100"/>
          <a:sy n="111" d="100"/>
        </p:scale>
        <p:origin x="480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E0418-D1CA-4E09-B438-FF259D8E12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91E49-6987-4C0B-8C38-0E87C0D5654E}">
      <dgm:prSet/>
      <dgm:spPr/>
      <dgm:t>
        <a:bodyPr/>
        <a:lstStyle/>
        <a:p>
          <a:r>
            <a:rPr lang="en-US"/>
            <a:t>Socket.io is Library that enables low-latency, bidirectional and event-based communication between a client and Server.</a:t>
          </a:r>
        </a:p>
      </dgm:t>
    </dgm:pt>
    <dgm:pt modelId="{6D1B1F03-7143-4544-9A70-B3AC41326B9A}" type="parTrans" cxnId="{4A26F910-2E24-4ABC-8BA7-8F9F9072915B}">
      <dgm:prSet/>
      <dgm:spPr/>
      <dgm:t>
        <a:bodyPr/>
        <a:lstStyle/>
        <a:p>
          <a:endParaRPr lang="en-US"/>
        </a:p>
      </dgm:t>
    </dgm:pt>
    <dgm:pt modelId="{3052B91E-8320-48A9-8650-684874B2A8C1}" type="sibTrans" cxnId="{4A26F910-2E24-4ABC-8BA7-8F9F9072915B}">
      <dgm:prSet/>
      <dgm:spPr/>
      <dgm:t>
        <a:bodyPr/>
        <a:lstStyle/>
        <a:p>
          <a:endParaRPr lang="en-US"/>
        </a:p>
      </dgm:t>
    </dgm:pt>
    <dgm:pt modelId="{E88C6873-613D-4EA7-B9DB-1A9DB1AFA8CC}">
      <dgm:prSet/>
      <dgm:spPr/>
      <dgm:t>
        <a:bodyPr/>
        <a:lstStyle/>
        <a:p>
          <a:r>
            <a:rPr lang="en-US" dirty="0"/>
            <a:t>It built on top of the WebSocket protocol and provides additional guarantees like fallback to HTTP long-</a:t>
          </a:r>
          <a:r>
            <a:rPr lang="en-US" dirty="0" err="1"/>
            <a:t>poilling</a:t>
          </a:r>
          <a:r>
            <a:rPr lang="en-US" dirty="0"/>
            <a:t> or automatic reconnection.</a:t>
          </a:r>
        </a:p>
      </dgm:t>
    </dgm:pt>
    <dgm:pt modelId="{DB8F0D29-1BE9-4F67-8C01-6E7FBD8A3C73}" type="parTrans" cxnId="{162ECE8C-4CC3-48DA-A572-72FECCBB8E1B}">
      <dgm:prSet/>
      <dgm:spPr/>
      <dgm:t>
        <a:bodyPr/>
        <a:lstStyle/>
        <a:p>
          <a:endParaRPr lang="en-US"/>
        </a:p>
      </dgm:t>
    </dgm:pt>
    <dgm:pt modelId="{3533EADB-95B9-40DF-96C4-5C956F6A5FAD}" type="sibTrans" cxnId="{162ECE8C-4CC3-48DA-A572-72FECCBB8E1B}">
      <dgm:prSet/>
      <dgm:spPr/>
      <dgm:t>
        <a:bodyPr/>
        <a:lstStyle/>
        <a:p>
          <a:endParaRPr lang="en-US"/>
        </a:p>
      </dgm:t>
    </dgm:pt>
    <dgm:pt modelId="{B48E6CEE-C0BD-9F42-A198-46CFAC604564}">
      <dgm:prSet/>
      <dgm:spPr/>
      <dgm:t>
        <a:bodyPr/>
        <a:lstStyle/>
        <a:p>
          <a:r>
            <a:rPr lang="en-US" dirty="0"/>
            <a:t>WebSocket is communication protocol which provides a full-duplex and low-latency channel between the server and the browser.</a:t>
          </a:r>
        </a:p>
      </dgm:t>
    </dgm:pt>
    <dgm:pt modelId="{0738591A-6E93-0B4D-A576-62BDCE1041F0}" type="parTrans" cxnId="{041AF07F-C261-2648-A184-82078BE4F40D}">
      <dgm:prSet/>
      <dgm:spPr/>
    </dgm:pt>
    <dgm:pt modelId="{34D6590F-4308-BF47-9B2A-DFA410D4157E}" type="sibTrans" cxnId="{041AF07F-C261-2648-A184-82078BE4F40D}">
      <dgm:prSet/>
      <dgm:spPr/>
    </dgm:pt>
    <dgm:pt modelId="{D45AA75F-69A5-EC49-B9DE-1A3923058C93}" type="pres">
      <dgm:prSet presAssocID="{CCEE0418-D1CA-4E09-B438-FF259D8E12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BA05F3-EE74-004E-B54A-E3A1D4BF228D}" type="pres">
      <dgm:prSet presAssocID="{6A191E49-6987-4C0B-8C38-0E87C0D5654E}" presName="hierRoot1" presStyleCnt="0"/>
      <dgm:spPr/>
    </dgm:pt>
    <dgm:pt modelId="{FF195535-969F-434F-A297-F4928F8DC21A}" type="pres">
      <dgm:prSet presAssocID="{6A191E49-6987-4C0B-8C38-0E87C0D5654E}" presName="composite" presStyleCnt="0"/>
      <dgm:spPr/>
    </dgm:pt>
    <dgm:pt modelId="{87E24ECE-9DE5-6C4F-962A-46E4DFBA69F7}" type="pres">
      <dgm:prSet presAssocID="{6A191E49-6987-4C0B-8C38-0E87C0D5654E}" presName="background" presStyleLbl="node0" presStyleIdx="0" presStyleCnt="3"/>
      <dgm:spPr/>
    </dgm:pt>
    <dgm:pt modelId="{03AEA2C3-5CA5-894E-AE68-7E73F89C702A}" type="pres">
      <dgm:prSet presAssocID="{6A191E49-6987-4C0B-8C38-0E87C0D5654E}" presName="text" presStyleLbl="fgAcc0" presStyleIdx="0" presStyleCnt="3">
        <dgm:presLayoutVars>
          <dgm:chPref val="3"/>
        </dgm:presLayoutVars>
      </dgm:prSet>
      <dgm:spPr/>
    </dgm:pt>
    <dgm:pt modelId="{3E49A122-9371-3F41-907E-ADE319384562}" type="pres">
      <dgm:prSet presAssocID="{6A191E49-6987-4C0B-8C38-0E87C0D5654E}" presName="hierChild2" presStyleCnt="0"/>
      <dgm:spPr/>
    </dgm:pt>
    <dgm:pt modelId="{AE683461-3091-C547-99A9-57A3022BFE40}" type="pres">
      <dgm:prSet presAssocID="{E88C6873-613D-4EA7-B9DB-1A9DB1AFA8CC}" presName="hierRoot1" presStyleCnt="0"/>
      <dgm:spPr/>
    </dgm:pt>
    <dgm:pt modelId="{429CCC6C-7812-4C4A-BF87-03AD4F6BAB39}" type="pres">
      <dgm:prSet presAssocID="{E88C6873-613D-4EA7-B9DB-1A9DB1AFA8CC}" presName="composite" presStyleCnt="0"/>
      <dgm:spPr/>
    </dgm:pt>
    <dgm:pt modelId="{417DD2C5-FF1F-BD45-8500-2D2477D03964}" type="pres">
      <dgm:prSet presAssocID="{E88C6873-613D-4EA7-B9DB-1A9DB1AFA8CC}" presName="background" presStyleLbl="node0" presStyleIdx="1" presStyleCnt="3"/>
      <dgm:spPr/>
    </dgm:pt>
    <dgm:pt modelId="{6E7894E4-B5E0-3C4A-9DFE-BCB0F28FE82C}" type="pres">
      <dgm:prSet presAssocID="{E88C6873-613D-4EA7-B9DB-1A9DB1AFA8CC}" presName="text" presStyleLbl="fgAcc0" presStyleIdx="1" presStyleCnt="3">
        <dgm:presLayoutVars>
          <dgm:chPref val="3"/>
        </dgm:presLayoutVars>
      </dgm:prSet>
      <dgm:spPr/>
    </dgm:pt>
    <dgm:pt modelId="{97D2DC60-018F-2B4E-9835-CF98EE5BBBE9}" type="pres">
      <dgm:prSet presAssocID="{E88C6873-613D-4EA7-B9DB-1A9DB1AFA8CC}" presName="hierChild2" presStyleCnt="0"/>
      <dgm:spPr/>
    </dgm:pt>
    <dgm:pt modelId="{DE924B17-8A70-9445-8532-08170BF1B1C4}" type="pres">
      <dgm:prSet presAssocID="{B48E6CEE-C0BD-9F42-A198-46CFAC604564}" presName="hierRoot1" presStyleCnt="0"/>
      <dgm:spPr/>
    </dgm:pt>
    <dgm:pt modelId="{5C22AB35-0294-4A45-A50D-60F73AD12463}" type="pres">
      <dgm:prSet presAssocID="{B48E6CEE-C0BD-9F42-A198-46CFAC604564}" presName="composite" presStyleCnt="0"/>
      <dgm:spPr/>
    </dgm:pt>
    <dgm:pt modelId="{169937F6-7DA7-F844-BF87-F663AC33BF87}" type="pres">
      <dgm:prSet presAssocID="{B48E6CEE-C0BD-9F42-A198-46CFAC604564}" presName="background" presStyleLbl="node0" presStyleIdx="2" presStyleCnt="3"/>
      <dgm:spPr/>
    </dgm:pt>
    <dgm:pt modelId="{E0527690-C75D-DB4C-BFAD-77150347142A}" type="pres">
      <dgm:prSet presAssocID="{B48E6CEE-C0BD-9F42-A198-46CFAC604564}" presName="text" presStyleLbl="fgAcc0" presStyleIdx="2" presStyleCnt="3">
        <dgm:presLayoutVars>
          <dgm:chPref val="3"/>
        </dgm:presLayoutVars>
      </dgm:prSet>
      <dgm:spPr/>
    </dgm:pt>
    <dgm:pt modelId="{2C877575-DAA0-B445-9834-58B673B4C011}" type="pres">
      <dgm:prSet presAssocID="{B48E6CEE-C0BD-9F42-A198-46CFAC604564}" presName="hierChild2" presStyleCnt="0"/>
      <dgm:spPr/>
    </dgm:pt>
  </dgm:ptLst>
  <dgm:cxnLst>
    <dgm:cxn modelId="{4A26F910-2E24-4ABC-8BA7-8F9F9072915B}" srcId="{CCEE0418-D1CA-4E09-B438-FF259D8E12BA}" destId="{6A191E49-6987-4C0B-8C38-0E87C0D5654E}" srcOrd="0" destOrd="0" parTransId="{6D1B1F03-7143-4544-9A70-B3AC41326B9A}" sibTransId="{3052B91E-8320-48A9-8650-684874B2A8C1}"/>
    <dgm:cxn modelId="{C92E907D-8E50-B444-84AD-B3797F7BB115}" type="presOf" srcId="{B48E6CEE-C0BD-9F42-A198-46CFAC604564}" destId="{E0527690-C75D-DB4C-BFAD-77150347142A}" srcOrd="0" destOrd="0" presId="urn:microsoft.com/office/officeart/2005/8/layout/hierarchy1"/>
    <dgm:cxn modelId="{041AF07F-C261-2648-A184-82078BE4F40D}" srcId="{CCEE0418-D1CA-4E09-B438-FF259D8E12BA}" destId="{B48E6CEE-C0BD-9F42-A198-46CFAC604564}" srcOrd="2" destOrd="0" parTransId="{0738591A-6E93-0B4D-A576-62BDCE1041F0}" sibTransId="{34D6590F-4308-BF47-9B2A-DFA410D4157E}"/>
    <dgm:cxn modelId="{162ECE8C-4CC3-48DA-A572-72FECCBB8E1B}" srcId="{CCEE0418-D1CA-4E09-B438-FF259D8E12BA}" destId="{E88C6873-613D-4EA7-B9DB-1A9DB1AFA8CC}" srcOrd="1" destOrd="0" parTransId="{DB8F0D29-1BE9-4F67-8C01-6E7FBD8A3C73}" sibTransId="{3533EADB-95B9-40DF-96C4-5C956F6A5FAD}"/>
    <dgm:cxn modelId="{2E131194-B744-9445-8712-82BAE1D37208}" type="presOf" srcId="{6A191E49-6987-4C0B-8C38-0E87C0D5654E}" destId="{03AEA2C3-5CA5-894E-AE68-7E73F89C702A}" srcOrd="0" destOrd="0" presId="urn:microsoft.com/office/officeart/2005/8/layout/hierarchy1"/>
    <dgm:cxn modelId="{962CD7C6-FE63-F24B-A8B7-8A91663B0A3F}" type="presOf" srcId="{CCEE0418-D1CA-4E09-B438-FF259D8E12BA}" destId="{D45AA75F-69A5-EC49-B9DE-1A3923058C93}" srcOrd="0" destOrd="0" presId="urn:microsoft.com/office/officeart/2005/8/layout/hierarchy1"/>
    <dgm:cxn modelId="{55B084DC-CB13-D44F-8917-4251FCE79E30}" type="presOf" srcId="{E88C6873-613D-4EA7-B9DB-1A9DB1AFA8CC}" destId="{6E7894E4-B5E0-3C4A-9DFE-BCB0F28FE82C}" srcOrd="0" destOrd="0" presId="urn:microsoft.com/office/officeart/2005/8/layout/hierarchy1"/>
    <dgm:cxn modelId="{13407F2F-31DA-8646-9F63-C2283E9D2E93}" type="presParOf" srcId="{D45AA75F-69A5-EC49-B9DE-1A3923058C93}" destId="{05BA05F3-EE74-004E-B54A-E3A1D4BF228D}" srcOrd="0" destOrd="0" presId="urn:microsoft.com/office/officeart/2005/8/layout/hierarchy1"/>
    <dgm:cxn modelId="{2766A9CD-F758-A140-8004-99422C2ABBA5}" type="presParOf" srcId="{05BA05F3-EE74-004E-B54A-E3A1D4BF228D}" destId="{FF195535-969F-434F-A297-F4928F8DC21A}" srcOrd="0" destOrd="0" presId="urn:microsoft.com/office/officeart/2005/8/layout/hierarchy1"/>
    <dgm:cxn modelId="{07A6C338-0E30-E744-BC3D-F2457CAD72C1}" type="presParOf" srcId="{FF195535-969F-434F-A297-F4928F8DC21A}" destId="{87E24ECE-9DE5-6C4F-962A-46E4DFBA69F7}" srcOrd="0" destOrd="0" presId="urn:microsoft.com/office/officeart/2005/8/layout/hierarchy1"/>
    <dgm:cxn modelId="{3AEE55A4-729C-B541-A074-D7A2BE948CA6}" type="presParOf" srcId="{FF195535-969F-434F-A297-F4928F8DC21A}" destId="{03AEA2C3-5CA5-894E-AE68-7E73F89C702A}" srcOrd="1" destOrd="0" presId="urn:microsoft.com/office/officeart/2005/8/layout/hierarchy1"/>
    <dgm:cxn modelId="{FF4955B2-723F-0141-8033-744524DBA6BF}" type="presParOf" srcId="{05BA05F3-EE74-004E-B54A-E3A1D4BF228D}" destId="{3E49A122-9371-3F41-907E-ADE319384562}" srcOrd="1" destOrd="0" presId="urn:microsoft.com/office/officeart/2005/8/layout/hierarchy1"/>
    <dgm:cxn modelId="{668879A6-D6F8-414D-BFDE-05ADA4D23160}" type="presParOf" srcId="{D45AA75F-69A5-EC49-B9DE-1A3923058C93}" destId="{AE683461-3091-C547-99A9-57A3022BFE40}" srcOrd="1" destOrd="0" presId="urn:microsoft.com/office/officeart/2005/8/layout/hierarchy1"/>
    <dgm:cxn modelId="{F2191C65-C6BE-9345-9EC3-EF9C260771AD}" type="presParOf" srcId="{AE683461-3091-C547-99A9-57A3022BFE40}" destId="{429CCC6C-7812-4C4A-BF87-03AD4F6BAB39}" srcOrd="0" destOrd="0" presId="urn:microsoft.com/office/officeart/2005/8/layout/hierarchy1"/>
    <dgm:cxn modelId="{B79E2221-ED1C-C349-A7B1-70B904F8E71E}" type="presParOf" srcId="{429CCC6C-7812-4C4A-BF87-03AD4F6BAB39}" destId="{417DD2C5-FF1F-BD45-8500-2D2477D03964}" srcOrd="0" destOrd="0" presId="urn:microsoft.com/office/officeart/2005/8/layout/hierarchy1"/>
    <dgm:cxn modelId="{3E43F8A5-E3AE-2046-9ED6-28B11018740A}" type="presParOf" srcId="{429CCC6C-7812-4C4A-BF87-03AD4F6BAB39}" destId="{6E7894E4-B5E0-3C4A-9DFE-BCB0F28FE82C}" srcOrd="1" destOrd="0" presId="urn:microsoft.com/office/officeart/2005/8/layout/hierarchy1"/>
    <dgm:cxn modelId="{2E5AD48D-0F8E-7747-9FE7-0296155C9A5A}" type="presParOf" srcId="{AE683461-3091-C547-99A9-57A3022BFE40}" destId="{97D2DC60-018F-2B4E-9835-CF98EE5BBBE9}" srcOrd="1" destOrd="0" presId="urn:microsoft.com/office/officeart/2005/8/layout/hierarchy1"/>
    <dgm:cxn modelId="{7DFC78F6-2D25-F54E-8901-C3233D963B31}" type="presParOf" srcId="{D45AA75F-69A5-EC49-B9DE-1A3923058C93}" destId="{DE924B17-8A70-9445-8532-08170BF1B1C4}" srcOrd="2" destOrd="0" presId="urn:microsoft.com/office/officeart/2005/8/layout/hierarchy1"/>
    <dgm:cxn modelId="{ABD2D59F-B352-C74E-A89C-8CBD6E040D05}" type="presParOf" srcId="{DE924B17-8A70-9445-8532-08170BF1B1C4}" destId="{5C22AB35-0294-4A45-A50D-60F73AD12463}" srcOrd="0" destOrd="0" presId="urn:microsoft.com/office/officeart/2005/8/layout/hierarchy1"/>
    <dgm:cxn modelId="{7925232A-2A83-CF40-A455-10C0E98C5F3D}" type="presParOf" srcId="{5C22AB35-0294-4A45-A50D-60F73AD12463}" destId="{169937F6-7DA7-F844-BF87-F663AC33BF87}" srcOrd="0" destOrd="0" presId="urn:microsoft.com/office/officeart/2005/8/layout/hierarchy1"/>
    <dgm:cxn modelId="{770474AF-AC91-054A-BE86-8993D7F61595}" type="presParOf" srcId="{5C22AB35-0294-4A45-A50D-60F73AD12463}" destId="{E0527690-C75D-DB4C-BFAD-77150347142A}" srcOrd="1" destOrd="0" presId="urn:microsoft.com/office/officeart/2005/8/layout/hierarchy1"/>
    <dgm:cxn modelId="{128241E2-220E-6D42-8AD4-4783EE72FA28}" type="presParOf" srcId="{DE924B17-8A70-9445-8532-08170BF1B1C4}" destId="{2C877575-DAA0-B445-9834-58B673B4C0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8720E-AFA9-4DC9-AEA0-67CA96E3CC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2B8A61-0FF0-45F0-B3C6-3324ADE88918}">
      <dgm:prSet/>
      <dgm:spPr/>
      <dgm:t>
        <a:bodyPr/>
        <a:lstStyle/>
        <a:p>
          <a:r>
            <a:rPr lang="en-US"/>
            <a:t>Connects with WebSocket and stays connected so you can send and receive multiple requests</a:t>
          </a:r>
        </a:p>
      </dgm:t>
    </dgm:pt>
    <dgm:pt modelId="{87D5667E-4135-428F-8E85-DE359B251370}" type="parTrans" cxnId="{C6B7E6B8-3081-4CFF-81E2-1405EE4FA089}">
      <dgm:prSet/>
      <dgm:spPr/>
      <dgm:t>
        <a:bodyPr/>
        <a:lstStyle/>
        <a:p>
          <a:endParaRPr lang="en-US"/>
        </a:p>
      </dgm:t>
    </dgm:pt>
    <dgm:pt modelId="{EAF69B17-33A1-4BF1-B3B2-281BD17A7A3A}" type="sibTrans" cxnId="{C6B7E6B8-3081-4CFF-81E2-1405EE4FA089}">
      <dgm:prSet/>
      <dgm:spPr/>
      <dgm:t>
        <a:bodyPr/>
        <a:lstStyle/>
        <a:p>
          <a:endParaRPr lang="en-US"/>
        </a:p>
      </dgm:t>
    </dgm:pt>
    <dgm:pt modelId="{FD551A14-7889-4793-BA7A-B104A506F12B}">
      <dgm:prSet/>
      <dgm:spPr/>
      <dgm:t>
        <a:bodyPr/>
        <a:lstStyle/>
        <a:p>
          <a:r>
            <a:rPr lang="en-US"/>
            <a:t>Is reliable because it will use WebSocket, but then fall back on HTTP long-polling if issues occur</a:t>
          </a:r>
        </a:p>
      </dgm:t>
    </dgm:pt>
    <dgm:pt modelId="{DC06A0D8-D2B4-4B6A-B88B-08C438477C00}" type="parTrans" cxnId="{E2828362-5BE6-498C-A25E-DC2674B50FB8}">
      <dgm:prSet/>
      <dgm:spPr/>
      <dgm:t>
        <a:bodyPr/>
        <a:lstStyle/>
        <a:p>
          <a:endParaRPr lang="en-US"/>
        </a:p>
      </dgm:t>
    </dgm:pt>
    <dgm:pt modelId="{D8CB907D-FD85-47EF-8BA5-394BEFB20790}" type="sibTrans" cxnId="{E2828362-5BE6-498C-A25E-DC2674B50FB8}">
      <dgm:prSet/>
      <dgm:spPr/>
      <dgm:t>
        <a:bodyPr/>
        <a:lstStyle/>
        <a:p>
          <a:endParaRPr lang="en-US"/>
        </a:p>
      </dgm:t>
    </dgm:pt>
    <dgm:pt modelId="{2475DAB9-D222-4B1B-A6E6-177680370FCB}">
      <dgm:prSet/>
      <dgm:spPr/>
      <dgm:t>
        <a:bodyPr/>
        <a:lstStyle/>
        <a:p>
          <a:r>
            <a:rPr lang="en-US"/>
            <a:t>Is scalable to multiple servers</a:t>
          </a:r>
        </a:p>
      </dgm:t>
    </dgm:pt>
    <dgm:pt modelId="{018ECCD7-3A16-48BC-91DF-7215727D1729}" type="parTrans" cxnId="{38FCA3E3-F98C-4001-8AA9-BC5631AA462A}">
      <dgm:prSet/>
      <dgm:spPr/>
      <dgm:t>
        <a:bodyPr/>
        <a:lstStyle/>
        <a:p>
          <a:endParaRPr lang="en-US"/>
        </a:p>
      </dgm:t>
    </dgm:pt>
    <dgm:pt modelId="{B6180899-1F43-4506-ADEE-78BF1ADDA191}" type="sibTrans" cxnId="{38FCA3E3-F98C-4001-8AA9-BC5631AA462A}">
      <dgm:prSet/>
      <dgm:spPr/>
      <dgm:t>
        <a:bodyPr/>
        <a:lstStyle/>
        <a:p>
          <a:endParaRPr lang="en-US"/>
        </a:p>
      </dgm:t>
    </dgm:pt>
    <dgm:pt modelId="{33B092A8-0F2E-4160-AD3B-FBAF9EAA5F13}" type="pres">
      <dgm:prSet presAssocID="{0B78720E-AFA9-4DC9-AEA0-67CA96E3CC19}" presName="root" presStyleCnt="0">
        <dgm:presLayoutVars>
          <dgm:dir/>
          <dgm:resizeHandles val="exact"/>
        </dgm:presLayoutVars>
      </dgm:prSet>
      <dgm:spPr/>
    </dgm:pt>
    <dgm:pt modelId="{6C6929AD-8B76-42F4-9D16-069121877D02}" type="pres">
      <dgm:prSet presAssocID="{922B8A61-0FF0-45F0-B3C6-3324ADE88918}" presName="compNode" presStyleCnt="0"/>
      <dgm:spPr/>
    </dgm:pt>
    <dgm:pt modelId="{923D69FA-E78E-4D7D-8FF5-1192E251F24B}" type="pres">
      <dgm:prSet presAssocID="{922B8A61-0FF0-45F0-B3C6-3324ADE889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3CA8E31-7EDF-49BA-B860-723478A27480}" type="pres">
      <dgm:prSet presAssocID="{922B8A61-0FF0-45F0-B3C6-3324ADE88918}" presName="spaceRect" presStyleCnt="0"/>
      <dgm:spPr/>
    </dgm:pt>
    <dgm:pt modelId="{67AF6384-60A6-410A-8071-55489A36381A}" type="pres">
      <dgm:prSet presAssocID="{922B8A61-0FF0-45F0-B3C6-3324ADE88918}" presName="textRect" presStyleLbl="revTx" presStyleIdx="0" presStyleCnt="3">
        <dgm:presLayoutVars>
          <dgm:chMax val="1"/>
          <dgm:chPref val="1"/>
        </dgm:presLayoutVars>
      </dgm:prSet>
      <dgm:spPr/>
    </dgm:pt>
    <dgm:pt modelId="{0FE27F14-328D-4CAB-8FC3-A572BCE2ACEB}" type="pres">
      <dgm:prSet presAssocID="{EAF69B17-33A1-4BF1-B3B2-281BD17A7A3A}" presName="sibTrans" presStyleCnt="0"/>
      <dgm:spPr/>
    </dgm:pt>
    <dgm:pt modelId="{0B4CC49B-D586-4169-A016-56217C613576}" type="pres">
      <dgm:prSet presAssocID="{FD551A14-7889-4793-BA7A-B104A506F12B}" presName="compNode" presStyleCnt="0"/>
      <dgm:spPr/>
    </dgm:pt>
    <dgm:pt modelId="{712A8832-6D0F-4924-8E4B-7D63754B541E}" type="pres">
      <dgm:prSet presAssocID="{FD551A14-7889-4793-BA7A-B104A506F1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6A0E3E-62A6-49D5-9F45-AEFC12E90076}" type="pres">
      <dgm:prSet presAssocID="{FD551A14-7889-4793-BA7A-B104A506F12B}" presName="spaceRect" presStyleCnt="0"/>
      <dgm:spPr/>
    </dgm:pt>
    <dgm:pt modelId="{6AC4AF26-E354-4F62-AD35-3C541BA1361C}" type="pres">
      <dgm:prSet presAssocID="{FD551A14-7889-4793-BA7A-B104A506F12B}" presName="textRect" presStyleLbl="revTx" presStyleIdx="1" presStyleCnt="3">
        <dgm:presLayoutVars>
          <dgm:chMax val="1"/>
          <dgm:chPref val="1"/>
        </dgm:presLayoutVars>
      </dgm:prSet>
      <dgm:spPr/>
    </dgm:pt>
    <dgm:pt modelId="{B34C9A92-B819-4963-8B4B-1FFCC8A535B0}" type="pres">
      <dgm:prSet presAssocID="{D8CB907D-FD85-47EF-8BA5-394BEFB20790}" presName="sibTrans" presStyleCnt="0"/>
      <dgm:spPr/>
    </dgm:pt>
    <dgm:pt modelId="{46AB0F45-BDA2-4D1B-9371-914D9B67DA11}" type="pres">
      <dgm:prSet presAssocID="{2475DAB9-D222-4B1B-A6E6-177680370FCB}" presName="compNode" presStyleCnt="0"/>
      <dgm:spPr/>
    </dgm:pt>
    <dgm:pt modelId="{82705A71-28F9-470B-B123-D66290B8AD18}" type="pres">
      <dgm:prSet presAssocID="{2475DAB9-D222-4B1B-A6E6-177680370F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C34933-DED3-42B2-8BFC-FD01CD7FD19C}" type="pres">
      <dgm:prSet presAssocID="{2475DAB9-D222-4B1B-A6E6-177680370FCB}" presName="spaceRect" presStyleCnt="0"/>
      <dgm:spPr/>
    </dgm:pt>
    <dgm:pt modelId="{C6EC8915-668A-47D9-A24C-EF4B819F2883}" type="pres">
      <dgm:prSet presAssocID="{2475DAB9-D222-4B1B-A6E6-177680370FC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F70A24-C7CE-47AC-A92A-A106BF916AFE}" type="presOf" srcId="{FD551A14-7889-4793-BA7A-B104A506F12B}" destId="{6AC4AF26-E354-4F62-AD35-3C541BA1361C}" srcOrd="0" destOrd="0" presId="urn:microsoft.com/office/officeart/2018/2/layout/IconLabelList"/>
    <dgm:cxn modelId="{E2828362-5BE6-498C-A25E-DC2674B50FB8}" srcId="{0B78720E-AFA9-4DC9-AEA0-67CA96E3CC19}" destId="{FD551A14-7889-4793-BA7A-B104A506F12B}" srcOrd="1" destOrd="0" parTransId="{DC06A0D8-D2B4-4B6A-B88B-08C438477C00}" sibTransId="{D8CB907D-FD85-47EF-8BA5-394BEFB20790}"/>
    <dgm:cxn modelId="{86900191-0932-4E62-9429-73CA58BA43A7}" type="presOf" srcId="{922B8A61-0FF0-45F0-B3C6-3324ADE88918}" destId="{67AF6384-60A6-410A-8071-55489A36381A}" srcOrd="0" destOrd="0" presId="urn:microsoft.com/office/officeart/2018/2/layout/IconLabelList"/>
    <dgm:cxn modelId="{C6B7E6B8-3081-4CFF-81E2-1405EE4FA089}" srcId="{0B78720E-AFA9-4DC9-AEA0-67CA96E3CC19}" destId="{922B8A61-0FF0-45F0-B3C6-3324ADE88918}" srcOrd="0" destOrd="0" parTransId="{87D5667E-4135-428F-8E85-DE359B251370}" sibTransId="{EAF69B17-33A1-4BF1-B3B2-281BD17A7A3A}"/>
    <dgm:cxn modelId="{72D14ED3-54B6-4225-98A6-D268777C2C1E}" type="presOf" srcId="{0B78720E-AFA9-4DC9-AEA0-67CA96E3CC19}" destId="{33B092A8-0F2E-4160-AD3B-FBAF9EAA5F13}" srcOrd="0" destOrd="0" presId="urn:microsoft.com/office/officeart/2018/2/layout/IconLabelList"/>
    <dgm:cxn modelId="{93E81FDE-330C-483E-A33D-3C71546AED2E}" type="presOf" srcId="{2475DAB9-D222-4B1B-A6E6-177680370FCB}" destId="{C6EC8915-668A-47D9-A24C-EF4B819F2883}" srcOrd="0" destOrd="0" presId="urn:microsoft.com/office/officeart/2018/2/layout/IconLabelList"/>
    <dgm:cxn modelId="{38FCA3E3-F98C-4001-8AA9-BC5631AA462A}" srcId="{0B78720E-AFA9-4DC9-AEA0-67CA96E3CC19}" destId="{2475DAB9-D222-4B1B-A6E6-177680370FCB}" srcOrd="2" destOrd="0" parTransId="{018ECCD7-3A16-48BC-91DF-7215727D1729}" sibTransId="{B6180899-1F43-4506-ADEE-78BF1ADDA191}"/>
    <dgm:cxn modelId="{4530BAFE-600B-451F-B1B7-C2247CE2A021}" type="presParOf" srcId="{33B092A8-0F2E-4160-AD3B-FBAF9EAA5F13}" destId="{6C6929AD-8B76-42F4-9D16-069121877D02}" srcOrd="0" destOrd="0" presId="urn:microsoft.com/office/officeart/2018/2/layout/IconLabelList"/>
    <dgm:cxn modelId="{08EA82AD-9202-457A-B634-DA9105DCF421}" type="presParOf" srcId="{6C6929AD-8B76-42F4-9D16-069121877D02}" destId="{923D69FA-E78E-4D7D-8FF5-1192E251F24B}" srcOrd="0" destOrd="0" presId="urn:microsoft.com/office/officeart/2018/2/layout/IconLabelList"/>
    <dgm:cxn modelId="{4BBBCA5B-3976-4069-8BA2-0AED180A2617}" type="presParOf" srcId="{6C6929AD-8B76-42F4-9D16-069121877D02}" destId="{C3CA8E31-7EDF-49BA-B860-723478A27480}" srcOrd="1" destOrd="0" presId="urn:microsoft.com/office/officeart/2018/2/layout/IconLabelList"/>
    <dgm:cxn modelId="{C995C127-AB9A-4AE2-805F-C00F7665ECC6}" type="presParOf" srcId="{6C6929AD-8B76-42F4-9D16-069121877D02}" destId="{67AF6384-60A6-410A-8071-55489A36381A}" srcOrd="2" destOrd="0" presId="urn:microsoft.com/office/officeart/2018/2/layout/IconLabelList"/>
    <dgm:cxn modelId="{5482E111-564D-4832-9F6E-415C520A9DEA}" type="presParOf" srcId="{33B092A8-0F2E-4160-AD3B-FBAF9EAA5F13}" destId="{0FE27F14-328D-4CAB-8FC3-A572BCE2ACEB}" srcOrd="1" destOrd="0" presId="urn:microsoft.com/office/officeart/2018/2/layout/IconLabelList"/>
    <dgm:cxn modelId="{70C812F6-8B09-4925-BC7E-2A4650651DBF}" type="presParOf" srcId="{33B092A8-0F2E-4160-AD3B-FBAF9EAA5F13}" destId="{0B4CC49B-D586-4169-A016-56217C613576}" srcOrd="2" destOrd="0" presId="urn:microsoft.com/office/officeart/2018/2/layout/IconLabelList"/>
    <dgm:cxn modelId="{4A8F200F-3172-4F04-898A-E3B9840BE196}" type="presParOf" srcId="{0B4CC49B-D586-4169-A016-56217C613576}" destId="{712A8832-6D0F-4924-8E4B-7D63754B541E}" srcOrd="0" destOrd="0" presId="urn:microsoft.com/office/officeart/2018/2/layout/IconLabelList"/>
    <dgm:cxn modelId="{6BF15371-B97F-406A-8772-D735D5157538}" type="presParOf" srcId="{0B4CC49B-D586-4169-A016-56217C613576}" destId="{5A6A0E3E-62A6-49D5-9F45-AEFC12E90076}" srcOrd="1" destOrd="0" presId="urn:microsoft.com/office/officeart/2018/2/layout/IconLabelList"/>
    <dgm:cxn modelId="{31ABAED1-712D-40B8-8AE3-8F3C3103AEB7}" type="presParOf" srcId="{0B4CC49B-D586-4169-A016-56217C613576}" destId="{6AC4AF26-E354-4F62-AD35-3C541BA1361C}" srcOrd="2" destOrd="0" presId="urn:microsoft.com/office/officeart/2018/2/layout/IconLabelList"/>
    <dgm:cxn modelId="{878BB88C-4EBD-448C-9090-F6AC9AB79128}" type="presParOf" srcId="{33B092A8-0F2E-4160-AD3B-FBAF9EAA5F13}" destId="{B34C9A92-B819-4963-8B4B-1FFCC8A535B0}" srcOrd="3" destOrd="0" presId="urn:microsoft.com/office/officeart/2018/2/layout/IconLabelList"/>
    <dgm:cxn modelId="{6DF58AC2-8471-4B42-9DDF-0AB323C90A61}" type="presParOf" srcId="{33B092A8-0F2E-4160-AD3B-FBAF9EAA5F13}" destId="{46AB0F45-BDA2-4D1B-9371-914D9B67DA11}" srcOrd="4" destOrd="0" presId="urn:microsoft.com/office/officeart/2018/2/layout/IconLabelList"/>
    <dgm:cxn modelId="{8608290F-71B5-43E3-82F7-61A7BD07253D}" type="presParOf" srcId="{46AB0F45-BDA2-4D1B-9371-914D9B67DA11}" destId="{82705A71-28F9-470B-B123-D66290B8AD18}" srcOrd="0" destOrd="0" presId="urn:microsoft.com/office/officeart/2018/2/layout/IconLabelList"/>
    <dgm:cxn modelId="{A2191F34-A467-426A-BA6C-8A8247AFDB10}" type="presParOf" srcId="{46AB0F45-BDA2-4D1B-9371-914D9B67DA11}" destId="{BCC34933-DED3-42B2-8BFC-FD01CD7FD19C}" srcOrd="1" destOrd="0" presId="urn:microsoft.com/office/officeart/2018/2/layout/IconLabelList"/>
    <dgm:cxn modelId="{95B15CD0-83A0-4401-A872-44E6F96DF6C5}" type="presParOf" srcId="{46AB0F45-BDA2-4D1B-9371-914D9B67DA11}" destId="{C6EC8915-668A-47D9-A24C-EF4B819F28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D4C451-F1E4-4169-9D47-8D8DA9496E4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BA977-5D4C-43D9-8ADF-AC6AA0734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 Long –Polling Fallback</a:t>
          </a:r>
        </a:p>
      </dgm:t>
    </dgm:pt>
    <dgm:pt modelId="{3F822617-3ED8-4A74-98F4-8804108494BE}" type="parTrans" cxnId="{24DADBCE-4A05-407B-A505-7B975F2ED3AC}">
      <dgm:prSet/>
      <dgm:spPr/>
      <dgm:t>
        <a:bodyPr/>
        <a:lstStyle/>
        <a:p>
          <a:endParaRPr lang="en-US"/>
        </a:p>
      </dgm:t>
    </dgm:pt>
    <dgm:pt modelId="{5C48B5BC-DF17-4B3E-9AA9-3A6AD94631AD}" type="sibTrans" cxnId="{24DADBCE-4A05-407B-A505-7B975F2ED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26B4CA-3A47-44C7-8E0C-C9384D99C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Reconnection</a:t>
          </a:r>
        </a:p>
      </dgm:t>
    </dgm:pt>
    <dgm:pt modelId="{F749FC30-654C-4DA8-A069-265FF2A0457D}" type="parTrans" cxnId="{D5E9F5A3-0BB8-4A15-89A9-C0EB521B8588}">
      <dgm:prSet/>
      <dgm:spPr/>
      <dgm:t>
        <a:bodyPr/>
        <a:lstStyle/>
        <a:p>
          <a:endParaRPr lang="en-US"/>
        </a:p>
      </dgm:t>
    </dgm:pt>
    <dgm:pt modelId="{B7536601-8A1B-48C1-8A17-D66774518163}" type="sibTrans" cxnId="{D5E9F5A3-0BB8-4A15-89A9-C0EB521B85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E81625-D68A-480B-91DE-E79AD9A6A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Packet Buffering </a:t>
          </a:r>
        </a:p>
      </dgm:t>
    </dgm:pt>
    <dgm:pt modelId="{5E0D1BB5-9159-4E53-9F6E-A72639DAA2AA}" type="parTrans" cxnId="{6F37B8D4-1981-46D5-BEB4-672BC4552A68}">
      <dgm:prSet/>
      <dgm:spPr/>
      <dgm:t>
        <a:bodyPr/>
        <a:lstStyle/>
        <a:p>
          <a:endParaRPr lang="en-US"/>
        </a:p>
      </dgm:t>
    </dgm:pt>
    <dgm:pt modelId="{03F478A7-9730-48F7-AEEF-118AFA8F598D}" type="sibTrans" cxnId="{6F37B8D4-1981-46D5-BEB4-672BC4552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98D29-4ACD-4F96-956D-7A0182D2C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Acknowledgements</a:t>
          </a:r>
        </a:p>
      </dgm:t>
    </dgm:pt>
    <dgm:pt modelId="{973234C6-E130-4B86-966B-5AF1D4C881E3}" type="parTrans" cxnId="{27E2272E-E417-4552-858D-BC4A76B96B89}">
      <dgm:prSet/>
      <dgm:spPr/>
      <dgm:t>
        <a:bodyPr/>
        <a:lstStyle/>
        <a:p>
          <a:endParaRPr lang="en-US"/>
        </a:p>
      </dgm:t>
    </dgm:pt>
    <dgm:pt modelId="{A2FDAC63-67DB-4FC8-8A82-5CC7BF6BB587}" type="sibTrans" cxnId="{27E2272E-E417-4552-858D-BC4A76B96B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82C172-8DB5-42F1-A471-B24C80441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Broadcasting</a:t>
          </a:r>
        </a:p>
      </dgm:t>
    </dgm:pt>
    <dgm:pt modelId="{9144A6E9-CF89-48EF-BEEB-D4A894539CA0}" type="parTrans" cxnId="{49646FEC-BA83-454D-BC1B-9D98B96B0BB6}">
      <dgm:prSet/>
      <dgm:spPr/>
      <dgm:t>
        <a:bodyPr/>
        <a:lstStyle/>
        <a:p>
          <a:endParaRPr lang="en-US"/>
        </a:p>
      </dgm:t>
    </dgm:pt>
    <dgm:pt modelId="{D1F259CD-DAC0-48CA-8904-E2C4461F4BA2}" type="sibTrans" cxnId="{49646FEC-BA83-454D-BC1B-9D98B96B0B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E731BA-9072-414C-A697-4970685036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Multiplexing</a:t>
          </a:r>
        </a:p>
      </dgm:t>
    </dgm:pt>
    <dgm:pt modelId="{9883E8C7-E80E-4215-A959-FC4F85630266}" type="parTrans" cxnId="{F9255631-4A52-4B1F-AD35-EC01071897C5}">
      <dgm:prSet/>
      <dgm:spPr/>
      <dgm:t>
        <a:bodyPr/>
        <a:lstStyle/>
        <a:p>
          <a:endParaRPr lang="en-US"/>
        </a:p>
      </dgm:t>
    </dgm:pt>
    <dgm:pt modelId="{5F897D3E-0509-49BA-B60E-E54B193019B7}" type="sibTrans" cxnId="{F9255631-4A52-4B1F-AD35-EC01071897C5}">
      <dgm:prSet/>
      <dgm:spPr/>
      <dgm:t>
        <a:bodyPr/>
        <a:lstStyle/>
        <a:p>
          <a:endParaRPr lang="en-US"/>
        </a:p>
      </dgm:t>
    </dgm:pt>
    <dgm:pt modelId="{DD3AE9CB-93C1-4E1E-8DF7-17A240100783}" type="pres">
      <dgm:prSet presAssocID="{E5D4C451-F1E4-4169-9D47-8D8DA9496E47}" presName="root" presStyleCnt="0">
        <dgm:presLayoutVars>
          <dgm:dir/>
          <dgm:resizeHandles val="exact"/>
        </dgm:presLayoutVars>
      </dgm:prSet>
      <dgm:spPr/>
    </dgm:pt>
    <dgm:pt modelId="{7E515A82-0E82-4884-9043-F8209407BBE8}" type="pres">
      <dgm:prSet presAssocID="{E5D4C451-F1E4-4169-9D47-8D8DA9496E47}" presName="container" presStyleCnt="0">
        <dgm:presLayoutVars>
          <dgm:dir/>
          <dgm:resizeHandles val="exact"/>
        </dgm:presLayoutVars>
      </dgm:prSet>
      <dgm:spPr/>
    </dgm:pt>
    <dgm:pt modelId="{0E7B258E-2AAC-4235-86F1-3A48EB65946A}" type="pres">
      <dgm:prSet presAssocID="{692BA977-5D4C-43D9-8ADF-AC6AA0734782}" presName="compNode" presStyleCnt="0"/>
      <dgm:spPr/>
    </dgm:pt>
    <dgm:pt modelId="{71BAE848-1385-4C6D-BE87-CF1F687E7371}" type="pres">
      <dgm:prSet presAssocID="{692BA977-5D4C-43D9-8ADF-AC6AA0734782}" presName="iconBgRect" presStyleLbl="bgShp" presStyleIdx="0" presStyleCnt="6"/>
      <dgm:spPr/>
    </dgm:pt>
    <dgm:pt modelId="{37FE230C-3C5A-4F7F-9E57-6F624EDD4F3F}" type="pres">
      <dgm:prSet presAssocID="{692BA977-5D4C-43D9-8ADF-AC6AA07347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BAEA1A-94BE-47BA-AFCC-7845AC6B39BD}" type="pres">
      <dgm:prSet presAssocID="{692BA977-5D4C-43D9-8ADF-AC6AA0734782}" presName="spaceRect" presStyleCnt="0"/>
      <dgm:spPr/>
    </dgm:pt>
    <dgm:pt modelId="{8D1A137B-7568-4C61-830B-0C22E74A3D2A}" type="pres">
      <dgm:prSet presAssocID="{692BA977-5D4C-43D9-8ADF-AC6AA0734782}" presName="textRect" presStyleLbl="revTx" presStyleIdx="0" presStyleCnt="6">
        <dgm:presLayoutVars>
          <dgm:chMax val="1"/>
          <dgm:chPref val="1"/>
        </dgm:presLayoutVars>
      </dgm:prSet>
      <dgm:spPr/>
    </dgm:pt>
    <dgm:pt modelId="{B6628B42-8ACB-4226-ADE5-8731ACA6F1A9}" type="pres">
      <dgm:prSet presAssocID="{5C48B5BC-DF17-4B3E-9AA9-3A6AD94631AD}" presName="sibTrans" presStyleLbl="sibTrans2D1" presStyleIdx="0" presStyleCnt="0"/>
      <dgm:spPr/>
    </dgm:pt>
    <dgm:pt modelId="{7BA964CA-18A2-47DC-BB3A-0957D211C629}" type="pres">
      <dgm:prSet presAssocID="{6826B4CA-3A47-44C7-8E0C-C9384D99CD9A}" presName="compNode" presStyleCnt="0"/>
      <dgm:spPr/>
    </dgm:pt>
    <dgm:pt modelId="{4CB1EB86-2589-4B9A-A5BA-6B5E3DBBB9CD}" type="pres">
      <dgm:prSet presAssocID="{6826B4CA-3A47-44C7-8E0C-C9384D99CD9A}" presName="iconBgRect" presStyleLbl="bgShp" presStyleIdx="1" presStyleCnt="6"/>
      <dgm:spPr/>
    </dgm:pt>
    <dgm:pt modelId="{E15DE431-707B-416E-A3AE-7DC69EBC6E36}" type="pres">
      <dgm:prSet presAssocID="{6826B4CA-3A47-44C7-8E0C-C9384D99CD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9A0BC57D-2988-4924-AD5C-91F3286D70E0}" type="pres">
      <dgm:prSet presAssocID="{6826B4CA-3A47-44C7-8E0C-C9384D99CD9A}" presName="spaceRect" presStyleCnt="0"/>
      <dgm:spPr/>
    </dgm:pt>
    <dgm:pt modelId="{D648F260-CD5A-44DB-9B61-D82E76F12FA0}" type="pres">
      <dgm:prSet presAssocID="{6826B4CA-3A47-44C7-8E0C-C9384D99CD9A}" presName="textRect" presStyleLbl="revTx" presStyleIdx="1" presStyleCnt="6">
        <dgm:presLayoutVars>
          <dgm:chMax val="1"/>
          <dgm:chPref val="1"/>
        </dgm:presLayoutVars>
      </dgm:prSet>
      <dgm:spPr/>
    </dgm:pt>
    <dgm:pt modelId="{C3DADAA6-823F-4A89-AB80-409FDACC4C73}" type="pres">
      <dgm:prSet presAssocID="{B7536601-8A1B-48C1-8A17-D66774518163}" presName="sibTrans" presStyleLbl="sibTrans2D1" presStyleIdx="0" presStyleCnt="0"/>
      <dgm:spPr/>
    </dgm:pt>
    <dgm:pt modelId="{8B22B9A3-FD0E-4DE3-A7FA-3D35036221B7}" type="pres">
      <dgm:prSet presAssocID="{23E81625-D68A-480B-91DE-E79AD9A6A415}" presName="compNode" presStyleCnt="0"/>
      <dgm:spPr/>
    </dgm:pt>
    <dgm:pt modelId="{8A90015A-C1D7-410E-99F5-3FAE6FC4CC5A}" type="pres">
      <dgm:prSet presAssocID="{23E81625-D68A-480B-91DE-E79AD9A6A415}" presName="iconBgRect" presStyleLbl="bgShp" presStyleIdx="2" presStyleCnt="6"/>
      <dgm:spPr/>
    </dgm:pt>
    <dgm:pt modelId="{8E6E8BA3-5AAF-421F-9F36-9613A7BE2189}" type="pres">
      <dgm:prSet presAssocID="{23E81625-D68A-480B-91DE-E79AD9A6A4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BF5A148-9471-4A4C-A9BC-9C7606BA6AB7}" type="pres">
      <dgm:prSet presAssocID="{23E81625-D68A-480B-91DE-E79AD9A6A415}" presName="spaceRect" presStyleCnt="0"/>
      <dgm:spPr/>
    </dgm:pt>
    <dgm:pt modelId="{5D60EE8E-D5E8-49C4-BEBC-53D9F31E0B7A}" type="pres">
      <dgm:prSet presAssocID="{23E81625-D68A-480B-91DE-E79AD9A6A415}" presName="textRect" presStyleLbl="revTx" presStyleIdx="2" presStyleCnt="6">
        <dgm:presLayoutVars>
          <dgm:chMax val="1"/>
          <dgm:chPref val="1"/>
        </dgm:presLayoutVars>
      </dgm:prSet>
      <dgm:spPr/>
    </dgm:pt>
    <dgm:pt modelId="{BE6477D5-5BF7-4C92-9B9D-070BCAB76E4A}" type="pres">
      <dgm:prSet presAssocID="{03F478A7-9730-48F7-AEEF-118AFA8F598D}" presName="sibTrans" presStyleLbl="sibTrans2D1" presStyleIdx="0" presStyleCnt="0"/>
      <dgm:spPr/>
    </dgm:pt>
    <dgm:pt modelId="{EB989F40-284B-4689-BDE9-0726D72D938D}" type="pres">
      <dgm:prSet presAssocID="{BD998D29-4ACD-4F96-956D-7A0182D2C406}" presName="compNode" presStyleCnt="0"/>
      <dgm:spPr/>
    </dgm:pt>
    <dgm:pt modelId="{08E1F05C-0A68-4B2E-972D-7EDF2DAAD674}" type="pres">
      <dgm:prSet presAssocID="{BD998D29-4ACD-4F96-956D-7A0182D2C406}" presName="iconBgRect" presStyleLbl="bgShp" presStyleIdx="3" presStyleCnt="6"/>
      <dgm:spPr/>
    </dgm:pt>
    <dgm:pt modelId="{E424E190-452F-42A5-8295-9754313F7E27}" type="pres">
      <dgm:prSet presAssocID="{BD998D29-4ACD-4F96-956D-7A0182D2C4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B65619C-4080-45F3-8A26-7F21754F6F52}" type="pres">
      <dgm:prSet presAssocID="{BD998D29-4ACD-4F96-956D-7A0182D2C406}" presName="spaceRect" presStyleCnt="0"/>
      <dgm:spPr/>
    </dgm:pt>
    <dgm:pt modelId="{991C6B38-5CC6-4212-BEDF-E7B5084F2E7B}" type="pres">
      <dgm:prSet presAssocID="{BD998D29-4ACD-4F96-956D-7A0182D2C406}" presName="textRect" presStyleLbl="revTx" presStyleIdx="3" presStyleCnt="6">
        <dgm:presLayoutVars>
          <dgm:chMax val="1"/>
          <dgm:chPref val="1"/>
        </dgm:presLayoutVars>
      </dgm:prSet>
      <dgm:spPr/>
    </dgm:pt>
    <dgm:pt modelId="{304E4587-615F-4BFC-BC71-E8BA0F0C532E}" type="pres">
      <dgm:prSet presAssocID="{A2FDAC63-67DB-4FC8-8A82-5CC7BF6BB587}" presName="sibTrans" presStyleLbl="sibTrans2D1" presStyleIdx="0" presStyleCnt="0"/>
      <dgm:spPr/>
    </dgm:pt>
    <dgm:pt modelId="{21C7AED5-7630-43CC-8666-34C08CB2D6F1}" type="pres">
      <dgm:prSet presAssocID="{7982C172-8DB5-42F1-A471-B24C804410B8}" presName="compNode" presStyleCnt="0"/>
      <dgm:spPr/>
    </dgm:pt>
    <dgm:pt modelId="{3E088310-76D0-47F8-88D2-35AF7141BE7E}" type="pres">
      <dgm:prSet presAssocID="{7982C172-8DB5-42F1-A471-B24C804410B8}" presName="iconBgRect" presStyleLbl="bgShp" presStyleIdx="4" presStyleCnt="6"/>
      <dgm:spPr/>
    </dgm:pt>
    <dgm:pt modelId="{9C5271FC-AD97-4B25-9F09-58D73F9A806E}" type="pres">
      <dgm:prSet presAssocID="{7982C172-8DB5-42F1-A471-B24C804410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B17E5A2-579A-4B07-9B0A-C12B940D387E}" type="pres">
      <dgm:prSet presAssocID="{7982C172-8DB5-42F1-A471-B24C804410B8}" presName="spaceRect" presStyleCnt="0"/>
      <dgm:spPr/>
    </dgm:pt>
    <dgm:pt modelId="{527BEF3A-BE90-4E3A-BAAA-E5AB019364C9}" type="pres">
      <dgm:prSet presAssocID="{7982C172-8DB5-42F1-A471-B24C804410B8}" presName="textRect" presStyleLbl="revTx" presStyleIdx="4" presStyleCnt="6">
        <dgm:presLayoutVars>
          <dgm:chMax val="1"/>
          <dgm:chPref val="1"/>
        </dgm:presLayoutVars>
      </dgm:prSet>
      <dgm:spPr/>
    </dgm:pt>
    <dgm:pt modelId="{55E1ED11-38BC-449F-9B77-6F72AAD91F1C}" type="pres">
      <dgm:prSet presAssocID="{D1F259CD-DAC0-48CA-8904-E2C4461F4BA2}" presName="sibTrans" presStyleLbl="sibTrans2D1" presStyleIdx="0" presStyleCnt="0"/>
      <dgm:spPr/>
    </dgm:pt>
    <dgm:pt modelId="{1B4B04EA-0386-4130-9300-BC096315D5D2}" type="pres">
      <dgm:prSet presAssocID="{95E731BA-9072-414C-A697-497068503624}" presName="compNode" presStyleCnt="0"/>
      <dgm:spPr/>
    </dgm:pt>
    <dgm:pt modelId="{4C23DDE7-722F-4ABF-BC69-CBB1DD848047}" type="pres">
      <dgm:prSet presAssocID="{95E731BA-9072-414C-A697-497068503624}" presName="iconBgRect" presStyleLbl="bgShp" presStyleIdx="5" presStyleCnt="6"/>
      <dgm:spPr/>
    </dgm:pt>
    <dgm:pt modelId="{BE10B2CE-8385-4690-B55B-0A3DA12D2FAB}" type="pres">
      <dgm:prSet presAssocID="{95E731BA-9072-414C-A697-4970685036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B029A10-FB87-47D6-9D1F-FF15ECDCE3E4}" type="pres">
      <dgm:prSet presAssocID="{95E731BA-9072-414C-A697-497068503624}" presName="spaceRect" presStyleCnt="0"/>
      <dgm:spPr/>
    </dgm:pt>
    <dgm:pt modelId="{7F5C0900-9473-45A7-BD6E-9A0A8626DA95}" type="pres">
      <dgm:prSet presAssocID="{95E731BA-9072-414C-A697-4970685036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E2272E-E417-4552-858D-BC4A76B96B89}" srcId="{E5D4C451-F1E4-4169-9D47-8D8DA9496E47}" destId="{BD998D29-4ACD-4F96-956D-7A0182D2C406}" srcOrd="3" destOrd="0" parTransId="{973234C6-E130-4B86-966B-5AF1D4C881E3}" sibTransId="{A2FDAC63-67DB-4FC8-8A82-5CC7BF6BB587}"/>
    <dgm:cxn modelId="{3461BB2F-D2E6-40F4-84CC-C30338236E09}" type="presOf" srcId="{B7536601-8A1B-48C1-8A17-D66774518163}" destId="{C3DADAA6-823F-4A89-AB80-409FDACC4C73}" srcOrd="0" destOrd="0" presId="urn:microsoft.com/office/officeart/2018/2/layout/IconCircleList"/>
    <dgm:cxn modelId="{D55BA230-0C4E-4074-8E44-D2BD9AFF850F}" type="presOf" srcId="{E5D4C451-F1E4-4169-9D47-8D8DA9496E47}" destId="{DD3AE9CB-93C1-4E1E-8DF7-17A240100783}" srcOrd="0" destOrd="0" presId="urn:microsoft.com/office/officeart/2018/2/layout/IconCircleList"/>
    <dgm:cxn modelId="{F9255631-4A52-4B1F-AD35-EC01071897C5}" srcId="{E5D4C451-F1E4-4169-9D47-8D8DA9496E47}" destId="{95E731BA-9072-414C-A697-497068503624}" srcOrd="5" destOrd="0" parTransId="{9883E8C7-E80E-4215-A959-FC4F85630266}" sibTransId="{5F897D3E-0509-49BA-B60E-E54B193019B7}"/>
    <dgm:cxn modelId="{A416C23D-9046-4E63-8CA9-DB39FBF478F4}" type="presOf" srcId="{5C48B5BC-DF17-4B3E-9AA9-3A6AD94631AD}" destId="{B6628B42-8ACB-4226-ADE5-8731ACA6F1A9}" srcOrd="0" destOrd="0" presId="urn:microsoft.com/office/officeart/2018/2/layout/IconCircleList"/>
    <dgm:cxn modelId="{98C1E740-F61C-4F21-8AC9-89FBE96531F4}" type="presOf" srcId="{95E731BA-9072-414C-A697-497068503624}" destId="{7F5C0900-9473-45A7-BD6E-9A0A8626DA95}" srcOrd="0" destOrd="0" presId="urn:microsoft.com/office/officeart/2018/2/layout/IconCircleList"/>
    <dgm:cxn modelId="{E7076A46-A0C8-48B7-AB77-DAEDD39FBD01}" type="presOf" srcId="{23E81625-D68A-480B-91DE-E79AD9A6A415}" destId="{5D60EE8E-D5E8-49C4-BEBC-53D9F31E0B7A}" srcOrd="0" destOrd="0" presId="urn:microsoft.com/office/officeart/2018/2/layout/IconCircleList"/>
    <dgm:cxn modelId="{07B0E97B-2674-4AFA-BC17-73EA520E0DFA}" type="presOf" srcId="{7982C172-8DB5-42F1-A471-B24C804410B8}" destId="{527BEF3A-BE90-4E3A-BAAA-E5AB019364C9}" srcOrd="0" destOrd="0" presId="urn:microsoft.com/office/officeart/2018/2/layout/IconCircleList"/>
    <dgm:cxn modelId="{9B627E97-2269-4E50-9099-4A3F96ABCC57}" type="presOf" srcId="{6826B4CA-3A47-44C7-8E0C-C9384D99CD9A}" destId="{D648F260-CD5A-44DB-9B61-D82E76F12FA0}" srcOrd="0" destOrd="0" presId="urn:microsoft.com/office/officeart/2018/2/layout/IconCircleList"/>
    <dgm:cxn modelId="{D5E9F5A3-0BB8-4A15-89A9-C0EB521B8588}" srcId="{E5D4C451-F1E4-4169-9D47-8D8DA9496E47}" destId="{6826B4CA-3A47-44C7-8E0C-C9384D99CD9A}" srcOrd="1" destOrd="0" parTransId="{F749FC30-654C-4DA8-A069-265FF2A0457D}" sibTransId="{B7536601-8A1B-48C1-8A17-D66774518163}"/>
    <dgm:cxn modelId="{686752B5-6539-44A9-9E18-1BA237A7C478}" type="presOf" srcId="{692BA977-5D4C-43D9-8ADF-AC6AA0734782}" destId="{8D1A137B-7568-4C61-830B-0C22E74A3D2A}" srcOrd="0" destOrd="0" presId="urn:microsoft.com/office/officeart/2018/2/layout/IconCircleList"/>
    <dgm:cxn modelId="{0CFD2CC3-B5FD-43E0-A630-BEC7D799F970}" type="presOf" srcId="{03F478A7-9730-48F7-AEEF-118AFA8F598D}" destId="{BE6477D5-5BF7-4C92-9B9D-070BCAB76E4A}" srcOrd="0" destOrd="0" presId="urn:microsoft.com/office/officeart/2018/2/layout/IconCircleList"/>
    <dgm:cxn modelId="{24DADBCE-4A05-407B-A505-7B975F2ED3AC}" srcId="{E5D4C451-F1E4-4169-9D47-8D8DA9496E47}" destId="{692BA977-5D4C-43D9-8ADF-AC6AA0734782}" srcOrd="0" destOrd="0" parTransId="{3F822617-3ED8-4A74-98F4-8804108494BE}" sibTransId="{5C48B5BC-DF17-4B3E-9AA9-3A6AD94631AD}"/>
    <dgm:cxn modelId="{6F37B8D4-1981-46D5-BEB4-672BC4552A68}" srcId="{E5D4C451-F1E4-4169-9D47-8D8DA9496E47}" destId="{23E81625-D68A-480B-91DE-E79AD9A6A415}" srcOrd="2" destOrd="0" parTransId="{5E0D1BB5-9159-4E53-9F6E-A72639DAA2AA}" sibTransId="{03F478A7-9730-48F7-AEEF-118AFA8F598D}"/>
    <dgm:cxn modelId="{F0C5AAE4-0CB8-4695-96C6-0BD78A075B17}" type="presOf" srcId="{D1F259CD-DAC0-48CA-8904-E2C4461F4BA2}" destId="{55E1ED11-38BC-449F-9B77-6F72AAD91F1C}" srcOrd="0" destOrd="0" presId="urn:microsoft.com/office/officeart/2018/2/layout/IconCircleList"/>
    <dgm:cxn modelId="{49646FEC-BA83-454D-BC1B-9D98B96B0BB6}" srcId="{E5D4C451-F1E4-4169-9D47-8D8DA9496E47}" destId="{7982C172-8DB5-42F1-A471-B24C804410B8}" srcOrd="4" destOrd="0" parTransId="{9144A6E9-CF89-48EF-BEEB-D4A894539CA0}" sibTransId="{D1F259CD-DAC0-48CA-8904-E2C4461F4BA2}"/>
    <dgm:cxn modelId="{1EDD31ED-0AA6-4BCA-8014-DA7106CC55C5}" type="presOf" srcId="{BD998D29-4ACD-4F96-956D-7A0182D2C406}" destId="{991C6B38-5CC6-4212-BEDF-E7B5084F2E7B}" srcOrd="0" destOrd="0" presId="urn:microsoft.com/office/officeart/2018/2/layout/IconCircleList"/>
    <dgm:cxn modelId="{CFF8BEFB-BD76-4E78-86B0-BC2ED735870E}" type="presOf" srcId="{A2FDAC63-67DB-4FC8-8A82-5CC7BF6BB587}" destId="{304E4587-615F-4BFC-BC71-E8BA0F0C532E}" srcOrd="0" destOrd="0" presId="urn:microsoft.com/office/officeart/2018/2/layout/IconCircleList"/>
    <dgm:cxn modelId="{8A9DAC4C-5712-4589-9B44-D702FC38E155}" type="presParOf" srcId="{DD3AE9CB-93C1-4E1E-8DF7-17A240100783}" destId="{7E515A82-0E82-4884-9043-F8209407BBE8}" srcOrd="0" destOrd="0" presId="urn:microsoft.com/office/officeart/2018/2/layout/IconCircleList"/>
    <dgm:cxn modelId="{288CA5A9-FBD5-4C74-9888-DD81D5763FBA}" type="presParOf" srcId="{7E515A82-0E82-4884-9043-F8209407BBE8}" destId="{0E7B258E-2AAC-4235-86F1-3A48EB65946A}" srcOrd="0" destOrd="0" presId="urn:microsoft.com/office/officeart/2018/2/layout/IconCircleList"/>
    <dgm:cxn modelId="{E9551D45-9B09-42A2-A600-806AB4EC3593}" type="presParOf" srcId="{0E7B258E-2AAC-4235-86F1-3A48EB65946A}" destId="{71BAE848-1385-4C6D-BE87-CF1F687E7371}" srcOrd="0" destOrd="0" presId="urn:microsoft.com/office/officeart/2018/2/layout/IconCircleList"/>
    <dgm:cxn modelId="{A4C64ECC-6677-48D8-BA52-413CD737DDAD}" type="presParOf" srcId="{0E7B258E-2AAC-4235-86F1-3A48EB65946A}" destId="{37FE230C-3C5A-4F7F-9E57-6F624EDD4F3F}" srcOrd="1" destOrd="0" presId="urn:microsoft.com/office/officeart/2018/2/layout/IconCircleList"/>
    <dgm:cxn modelId="{006F9A2B-2CF2-4C93-A1B3-EFE865F53FF6}" type="presParOf" srcId="{0E7B258E-2AAC-4235-86F1-3A48EB65946A}" destId="{EFBAEA1A-94BE-47BA-AFCC-7845AC6B39BD}" srcOrd="2" destOrd="0" presId="urn:microsoft.com/office/officeart/2018/2/layout/IconCircleList"/>
    <dgm:cxn modelId="{5FD526CD-A532-49F4-BB16-C8E18CF0D8BD}" type="presParOf" srcId="{0E7B258E-2AAC-4235-86F1-3A48EB65946A}" destId="{8D1A137B-7568-4C61-830B-0C22E74A3D2A}" srcOrd="3" destOrd="0" presId="urn:microsoft.com/office/officeart/2018/2/layout/IconCircleList"/>
    <dgm:cxn modelId="{BC6E396C-ACA2-4148-83E1-3F4DBC60DAF0}" type="presParOf" srcId="{7E515A82-0E82-4884-9043-F8209407BBE8}" destId="{B6628B42-8ACB-4226-ADE5-8731ACA6F1A9}" srcOrd="1" destOrd="0" presId="urn:microsoft.com/office/officeart/2018/2/layout/IconCircleList"/>
    <dgm:cxn modelId="{7D8B3F09-694A-4071-B117-A34C94626F92}" type="presParOf" srcId="{7E515A82-0E82-4884-9043-F8209407BBE8}" destId="{7BA964CA-18A2-47DC-BB3A-0957D211C629}" srcOrd="2" destOrd="0" presId="urn:microsoft.com/office/officeart/2018/2/layout/IconCircleList"/>
    <dgm:cxn modelId="{D46AA1C3-0178-46CA-97A3-4E3A9BD13A3C}" type="presParOf" srcId="{7BA964CA-18A2-47DC-BB3A-0957D211C629}" destId="{4CB1EB86-2589-4B9A-A5BA-6B5E3DBBB9CD}" srcOrd="0" destOrd="0" presId="urn:microsoft.com/office/officeart/2018/2/layout/IconCircleList"/>
    <dgm:cxn modelId="{6E5B0298-E713-4C96-BF14-1C04BBCF12AF}" type="presParOf" srcId="{7BA964CA-18A2-47DC-BB3A-0957D211C629}" destId="{E15DE431-707B-416E-A3AE-7DC69EBC6E36}" srcOrd="1" destOrd="0" presId="urn:microsoft.com/office/officeart/2018/2/layout/IconCircleList"/>
    <dgm:cxn modelId="{46894F98-B8BA-417F-B1EA-22B10F3F2735}" type="presParOf" srcId="{7BA964CA-18A2-47DC-BB3A-0957D211C629}" destId="{9A0BC57D-2988-4924-AD5C-91F3286D70E0}" srcOrd="2" destOrd="0" presId="urn:microsoft.com/office/officeart/2018/2/layout/IconCircleList"/>
    <dgm:cxn modelId="{0E1D1E33-4A76-472F-A160-DFDDBFFA3A0B}" type="presParOf" srcId="{7BA964CA-18A2-47DC-BB3A-0957D211C629}" destId="{D648F260-CD5A-44DB-9B61-D82E76F12FA0}" srcOrd="3" destOrd="0" presId="urn:microsoft.com/office/officeart/2018/2/layout/IconCircleList"/>
    <dgm:cxn modelId="{1879E16C-C13A-492A-8B7C-4BB9968DBD72}" type="presParOf" srcId="{7E515A82-0E82-4884-9043-F8209407BBE8}" destId="{C3DADAA6-823F-4A89-AB80-409FDACC4C73}" srcOrd="3" destOrd="0" presId="urn:microsoft.com/office/officeart/2018/2/layout/IconCircleList"/>
    <dgm:cxn modelId="{362B1B4E-D62B-4C0E-934D-FFF0AE9507E4}" type="presParOf" srcId="{7E515A82-0E82-4884-9043-F8209407BBE8}" destId="{8B22B9A3-FD0E-4DE3-A7FA-3D35036221B7}" srcOrd="4" destOrd="0" presId="urn:microsoft.com/office/officeart/2018/2/layout/IconCircleList"/>
    <dgm:cxn modelId="{3942DC90-2136-4EC1-B8AF-D911552D61E0}" type="presParOf" srcId="{8B22B9A3-FD0E-4DE3-A7FA-3D35036221B7}" destId="{8A90015A-C1D7-410E-99F5-3FAE6FC4CC5A}" srcOrd="0" destOrd="0" presId="urn:microsoft.com/office/officeart/2018/2/layout/IconCircleList"/>
    <dgm:cxn modelId="{2E1A8074-E10C-4AE0-AE18-673833779C24}" type="presParOf" srcId="{8B22B9A3-FD0E-4DE3-A7FA-3D35036221B7}" destId="{8E6E8BA3-5AAF-421F-9F36-9613A7BE2189}" srcOrd="1" destOrd="0" presId="urn:microsoft.com/office/officeart/2018/2/layout/IconCircleList"/>
    <dgm:cxn modelId="{5E08326F-FA5E-49DD-BAD1-34118A83168D}" type="presParOf" srcId="{8B22B9A3-FD0E-4DE3-A7FA-3D35036221B7}" destId="{9BF5A148-9471-4A4C-A9BC-9C7606BA6AB7}" srcOrd="2" destOrd="0" presId="urn:microsoft.com/office/officeart/2018/2/layout/IconCircleList"/>
    <dgm:cxn modelId="{852D3B6A-10A2-4311-A2D0-84B46D020AAB}" type="presParOf" srcId="{8B22B9A3-FD0E-4DE3-A7FA-3D35036221B7}" destId="{5D60EE8E-D5E8-49C4-BEBC-53D9F31E0B7A}" srcOrd="3" destOrd="0" presId="urn:microsoft.com/office/officeart/2018/2/layout/IconCircleList"/>
    <dgm:cxn modelId="{8F794DEE-2A5B-434A-8CC9-962B73629AC1}" type="presParOf" srcId="{7E515A82-0E82-4884-9043-F8209407BBE8}" destId="{BE6477D5-5BF7-4C92-9B9D-070BCAB76E4A}" srcOrd="5" destOrd="0" presId="urn:microsoft.com/office/officeart/2018/2/layout/IconCircleList"/>
    <dgm:cxn modelId="{FEC1C96E-360C-4226-86B5-7A1974B1189D}" type="presParOf" srcId="{7E515A82-0E82-4884-9043-F8209407BBE8}" destId="{EB989F40-284B-4689-BDE9-0726D72D938D}" srcOrd="6" destOrd="0" presId="urn:microsoft.com/office/officeart/2018/2/layout/IconCircleList"/>
    <dgm:cxn modelId="{1D962150-FFDA-42B4-978A-CCE13BE92620}" type="presParOf" srcId="{EB989F40-284B-4689-BDE9-0726D72D938D}" destId="{08E1F05C-0A68-4B2E-972D-7EDF2DAAD674}" srcOrd="0" destOrd="0" presId="urn:microsoft.com/office/officeart/2018/2/layout/IconCircleList"/>
    <dgm:cxn modelId="{7E232B7C-D82A-4B6C-BBBC-3A7063FE5C91}" type="presParOf" srcId="{EB989F40-284B-4689-BDE9-0726D72D938D}" destId="{E424E190-452F-42A5-8295-9754313F7E27}" srcOrd="1" destOrd="0" presId="urn:microsoft.com/office/officeart/2018/2/layout/IconCircleList"/>
    <dgm:cxn modelId="{E9084E92-2865-4853-B090-C9117A68C5D7}" type="presParOf" srcId="{EB989F40-284B-4689-BDE9-0726D72D938D}" destId="{DB65619C-4080-45F3-8A26-7F21754F6F52}" srcOrd="2" destOrd="0" presId="urn:microsoft.com/office/officeart/2018/2/layout/IconCircleList"/>
    <dgm:cxn modelId="{E782342A-253B-4DFA-821C-A0A107F8567F}" type="presParOf" srcId="{EB989F40-284B-4689-BDE9-0726D72D938D}" destId="{991C6B38-5CC6-4212-BEDF-E7B5084F2E7B}" srcOrd="3" destOrd="0" presId="urn:microsoft.com/office/officeart/2018/2/layout/IconCircleList"/>
    <dgm:cxn modelId="{49A9B72D-0744-4F15-B1D0-A7FC51450BE8}" type="presParOf" srcId="{7E515A82-0E82-4884-9043-F8209407BBE8}" destId="{304E4587-615F-4BFC-BC71-E8BA0F0C532E}" srcOrd="7" destOrd="0" presId="urn:microsoft.com/office/officeart/2018/2/layout/IconCircleList"/>
    <dgm:cxn modelId="{2A2EE2F7-B88E-49C0-817D-20A0502B91C6}" type="presParOf" srcId="{7E515A82-0E82-4884-9043-F8209407BBE8}" destId="{21C7AED5-7630-43CC-8666-34C08CB2D6F1}" srcOrd="8" destOrd="0" presId="urn:microsoft.com/office/officeart/2018/2/layout/IconCircleList"/>
    <dgm:cxn modelId="{BD74585E-479F-49A9-B203-265FE9FB93E6}" type="presParOf" srcId="{21C7AED5-7630-43CC-8666-34C08CB2D6F1}" destId="{3E088310-76D0-47F8-88D2-35AF7141BE7E}" srcOrd="0" destOrd="0" presId="urn:microsoft.com/office/officeart/2018/2/layout/IconCircleList"/>
    <dgm:cxn modelId="{1B6667B1-7C64-4EFA-9DA6-B13FD6F26F9B}" type="presParOf" srcId="{21C7AED5-7630-43CC-8666-34C08CB2D6F1}" destId="{9C5271FC-AD97-4B25-9F09-58D73F9A806E}" srcOrd="1" destOrd="0" presId="urn:microsoft.com/office/officeart/2018/2/layout/IconCircleList"/>
    <dgm:cxn modelId="{0E84B987-6862-46E9-B689-69AE39EC9350}" type="presParOf" srcId="{21C7AED5-7630-43CC-8666-34C08CB2D6F1}" destId="{0B17E5A2-579A-4B07-9B0A-C12B940D387E}" srcOrd="2" destOrd="0" presId="urn:microsoft.com/office/officeart/2018/2/layout/IconCircleList"/>
    <dgm:cxn modelId="{2EE810F0-AB6B-4387-BC87-73FB7C959986}" type="presParOf" srcId="{21C7AED5-7630-43CC-8666-34C08CB2D6F1}" destId="{527BEF3A-BE90-4E3A-BAAA-E5AB019364C9}" srcOrd="3" destOrd="0" presId="urn:microsoft.com/office/officeart/2018/2/layout/IconCircleList"/>
    <dgm:cxn modelId="{E76061AA-83BE-4489-BDFB-024DF093E0D6}" type="presParOf" srcId="{7E515A82-0E82-4884-9043-F8209407BBE8}" destId="{55E1ED11-38BC-449F-9B77-6F72AAD91F1C}" srcOrd="9" destOrd="0" presId="urn:microsoft.com/office/officeart/2018/2/layout/IconCircleList"/>
    <dgm:cxn modelId="{255B4659-6B1F-449B-8A51-F6816CCAEC88}" type="presParOf" srcId="{7E515A82-0E82-4884-9043-F8209407BBE8}" destId="{1B4B04EA-0386-4130-9300-BC096315D5D2}" srcOrd="10" destOrd="0" presId="urn:microsoft.com/office/officeart/2018/2/layout/IconCircleList"/>
    <dgm:cxn modelId="{8DEA7C1F-C131-4EAC-81CB-9E35CEADEB7E}" type="presParOf" srcId="{1B4B04EA-0386-4130-9300-BC096315D5D2}" destId="{4C23DDE7-722F-4ABF-BC69-CBB1DD848047}" srcOrd="0" destOrd="0" presId="urn:microsoft.com/office/officeart/2018/2/layout/IconCircleList"/>
    <dgm:cxn modelId="{304CCB3E-B79A-4151-99E7-3F194C9497E0}" type="presParOf" srcId="{1B4B04EA-0386-4130-9300-BC096315D5D2}" destId="{BE10B2CE-8385-4690-B55B-0A3DA12D2FAB}" srcOrd="1" destOrd="0" presId="urn:microsoft.com/office/officeart/2018/2/layout/IconCircleList"/>
    <dgm:cxn modelId="{D11E821B-F75D-462D-A823-2416A47B5D64}" type="presParOf" srcId="{1B4B04EA-0386-4130-9300-BC096315D5D2}" destId="{CB029A10-FB87-47D6-9D1F-FF15ECDCE3E4}" srcOrd="2" destOrd="0" presId="urn:microsoft.com/office/officeart/2018/2/layout/IconCircleList"/>
    <dgm:cxn modelId="{839A6012-B7EC-483A-9677-9688E86C9DE0}" type="presParOf" srcId="{1B4B04EA-0386-4130-9300-BC096315D5D2}" destId="{7F5C0900-9473-45A7-BD6E-9A0A8626DA9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F24DA-1D3A-4946-A844-32EC1582989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CAAE01-5BDB-4465-B6AA-210F9B924D9D}">
      <dgm:prSet/>
      <dgm:spPr/>
      <dgm:t>
        <a:bodyPr/>
        <a:lstStyle/>
        <a:p>
          <a:r>
            <a:rPr lang="en-US"/>
            <a:t>Socket.io uses WebSocket, but Socket.io supports more browsers</a:t>
          </a:r>
        </a:p>
      </dgm:t>
    </dgm:pt>
    <dgm:pt modelId="{C8D6808C-0681-44D7-AA73-573C47224D70}" type="parTrans" cxnId="{82348BC1-DC02-4A75-BE53-0B37D34636EE}">
      <dgm:prSet/>
      <dgm:spPr/>
      <dgm:t>
        <a:bodyPr/>
        <a:lstStyle/>
        <a:p>
          <a:endParaRPr lang="en-US"/>
        </a:p>
      </dgm:t>
    </dgm:pt>
    <dgm:pt modelId="{DD5456B4-D928-48B5-827B-3E6781111F72}" type="sibTrans" cxnId="{82348BC1-DC02-4A75-BE53-0B37D34636EE}">
      <dgm:prSet/>
      <dgm:spPr/>
      <dgm:t>
        <a:bodyPr/>
        <a:lstStyle/>
        <a:p>
          <a:endParaRPr lang="en-US"/>
        </a:p>
      </dgm:t>
    </dgm:pt>
    <dgm:pt modelId="{9877BC9D-ABF7-45EA-9F78-8356DE949339}">
      <dgm:prSet/>
      <dgm:spPr/>
      <dgm:t>
        <a:bodyPr/>
        <a:lstStyle/>
        <a:p>
          <a:r>
            <a:rPr lang="en-US"/>
            <a:t>Socket.io is easier to use as it has tools to simplify using WebSockets</a:t>
          </a:r>
        </a:p>
      </dgm:t>
    </dgm:pt>
    <dgm:pt modelId="{E1304AF1-32A9-481B-A8EB-76259F8AB024}" type="parTrans" cxnId="{049CC59A-DC20-4370-BA06-D62409107F66}">
      <dgm:prSet/>
      <dgm:spPr/>
      <dgm:t>
        <a:bodyPr/>
        <a:lstStyle/>
        <a:p>
          <a:endParaRPr lang="en-US"/>
        </a:p>
      </dgm:t>
    </dgm:pt>
    <dgm:pt modelId="{082AE30F-9C91-47CE-A03D-75605AE65BA8}" type="sibTrans" cxnId="{049CC59A-DC20-4370-BA06-D62409107F66}">
      <dgm:prSet/>
      <dgm:spPr/>
      <dgm:t>
        <a:bodyPr/>
        <a:lstStyle/>
        <a:p>
          <a:endParaRPr lang="en-US"/>
        </a:p>
      </dgm:t>
    </dgm:pt>
    <dgm:pt modelId="{0445F180-CD2B-414D-8DC8-67A9B952E427}">
      <dgm:prSet/>
      <dgm:spPr/>
      <dgm:t>
        <a:bodyPr/>
        <a:lstStyle/>
        <a:p>
          <a:r>
            <a:rPr lang="en-US"/>
            <a:t>Socket.io falls back on Http long-polling if browser doesn’t support WebSockets</a:t>
          </a:r>
        </a:p>
      </dgm:t>
    </dgm:pt>
    <dgm:pt modelId="{2A3D7162-9C9E-4D8F-BAC5-6D3D8EAEB589}" type="parTrans" cxnId="{FF4B8BC4-0529-455F-8BC3-08EAF3DF6E51}">
      <dgm:prSet/>
      <dgm:spPr/>
      <dgm:t>
        <a:bodyPr/>
        <a:lstStyle/>
        <a:p>
          <a:endParaRPr lang="en-US"/>
        </a:p>
      </dgm:t>
    </dgm:pt>
    <dgm:pt modelId="{7CBCE11D-33E3-41ED-BCDD-0E7E8062AA0C}" type="sibTrans" cxnId="{FF4B8BC4-0529-455F-8BC3-08EAF3DF6E51}">
      <dgm:prSet/>
      <dgm:spPr/>
      <dgm:t>
        <a:bodyPr/>
        <a:lstStyle/>
        <a:p>
          <a:endParaRPr lang="en-US"/>
        </a:p>
      </dgm:t>
    </dgm:pt>
    <dgm:pt modelId="{9C2958AD-B9DF-4ECE-B504-99402C648B2F}">
      <dgm:prSet/>
      <dgm:spPr/>
      <dgm:t>
        <a:bodyPr/>
        <a:lstStyle/>
        <a:p>
          <a:r>
            <a:rPr lang="en-US"/>
            <a:t>Has a community that is active for support and new functionality</a:t>
          </a:r>
        </a:p>
      </dgm:t>
    </dgm:pt>
    <dgm:pt modelId="{7EFC8127-863C-441E-B7F5-CC00B3929BC3}" type="parTrans" cxnId="{F80BDE14-884E-4D98-A7BA-5ACAC30CD32F}">
      <dgm:prSet/>
      <dgm:spPr/>
      <dgm:t>
        <a:bodyPr/>
        <a:lstStyle/>
        <a:p>
          <a:endParaRPr lang="en-US"/>
        </a:p>
      </dgm:t>
    </dgm:pt>
    <dgm:pt modelId="{DB91A924-9464-4F97-B3EF-F85D09DB0D41}" type="sibTrans" cxnId="{F80BDE14-884E-4D98-A7BA-5ACAC30CD32F}">
      <dgm:prSet/>
      <dgm:spPr/>
      <dgm:t>
        <a:bodyPr/>
        <a:lstStyle/>
        <a:p>
          <a:endParaRPr lang="en-US"/>
        </a:p>
      </dgm:t>
    </dgm:pt>
    <dgm:pt modelId="{31684546-ABB3-214F-8016-46A750D4EC73}" type="pres">
      <dgm:prSet presAssocID="{8F3F24DA-1D3A-4946-A844-32EC1582989C}" presName="matrix" presStyleCnt="0">
        <dgm:presLayoutVars>
          <dgm:chMax val="1"/>
          <dgm:dir/>
          <dgm:resizeHandles val="exact"/>
        </dgm:presLayoutVars>
      </dgm:prSet>
      <dgm:spPr/>
    </dgm:pt>
    <dgm:pt modelId="{606A4366-54F5-A541-A589-84D0DA7227B6}" type="pres">
      <dgm:prSet presAssocID="{8F3F24DA-1D3A-4946-A844-32EC1582989C}" presName="diamond" presStyleLbl="bgShp" presStyleIdx="0" presStyleCnt="1"/>
      <dgm:spPr/>
    </dgm:pt>
    <dgm:pt modelId="{AA91E21F-690B-264C-BB9F-C69431C7384C}" type="pres">
      <dgm:prSet presAssocID="{8F3F24DA-1D3A-4946-A844-32EC1582989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084BE9-A318-5E47-9914-F23CB22F4409}" type="pres">
      <dgm:prSet presAssocID="{8F3F24DA-1D3A-4946-A844-32EC1582989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7B9935-1BD1-0047-96B8-F110D2A7F0BD}" type="pres">
      <dgm:prSet presAssocID="{8F3F24DA-1D3A-4946-A844-32EC1582989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8E7C19-2884-4B4F-A0A9-8B925CED822B}" type="pres">
      <dgm:prSet presAssocID="{8F3F24DA-1D3A-4946-A844-32EC1582989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80BDE14-884E-4D98-A7BA-5ACAC30CD32F}" srcId="{8F3F24DA-1D3A-4946-A844-32EC1582989C}" destId="{9C2958AD-B9DF-4ECE-B504-99402C648B2F}" srcOrd="3" destOrd="0" parTransId="{7EFC8127-863C-441E-B7F5-CC00B3929BC3}" sibTransId="{DB91A924-9464-4F97-B3EF-F85D09DB0D41}"/>
    <dgm:cxn modelId="{1F42131F-DB88-924C-B77A-92A0A3958497}" type="presOf" srcId="{9C2958AD-B9DF-4ECE-B504-99402C648B2F}" destId="{388E7C19-2884-4B4F-A0A9-8B925CED822B}" srcOrd="0" destOrd="0" presId="urn:microsoft.com/office/officeart/2005/8/layout/matrix3"/>
    <dgm:cxn modelId="{0EEC0B2E-D910-624B-81A9-B0EB9D032C0F}" type="presOf" srcId="{9877BC9D-ABF7-45EA-9F78-8356DE949339}" destId="{26084BE9-A318-5E47-9914-F23CB22F4409}" srcOrd="0" destOrd="0" presId="urn:microsoft.com/office/officeart/2005/8/layout/matrix3"/>
    <dgm:cxn modelId="{2A6E3D2F-F2DF-7B40-9B9D-FBA2DD81F6F5}" type="presOf" srcId="{0445F180-CD2B-414D-8DC8-67A9B952E427}" destId="{AE7B9935-1BD1-0047-96B8-F110D2A7F0BD}" srcOrd="0" destOrd="0" presId="urn:microsoft.com/office/officeart/2005/8/layout/matrix3"/>
    <dgm:cxn modelId="{4B60FC82-225C-8D4B-962E-7C02583FDCB1}" type="presOf" srcId="{27CAAE01-5BDB-4465-B6AA-210F9B924D9D}" destId="{AA91E21F-690B-264C-BB9F-C69431C7384C}" srcOrd="0" destOrd="0" presId="urn:microsoft.com/office/officeart/2005/8/layout/matrix3"/>
    <dgm:cxn modelId="{049CC59A-DC20-4370-BA06-D62409107F66}" srcId="{8F3F24DA-1D3A-4946-A844-32EC1582989C}" destId="{9877BC9D-ABF7-45EA-9F78-8356DE949339}" srcOrd="1" destOrd="0" parTransId="{E1304AF1-32A9-481B-A8EB-76259F8AB024}" sibTransId="{082AE30F-9C91-47CE-A03D-75605AE65BA8}"/>
    <dgm:cxn modelId="{82348BC1-DC02-4A75-BE53-0B37D34636EE}" srcId="{8F3F24DA-1D3A-4946-A844-32EC1582989C}" destId="{27CAAE01-5BDB-4465-B6AA-210F9B924D9D}" srcOrd="0" destOrd="0" parTransId="{C8D6808C-0681-44D7-AA73-573C47224D70}" sibTransId="{DD5456B4-D928-48B5-827B-3E6781111F72}"/>
    <dgm:cxn modelId="{FF4B8BC4-0529-455F-8BC3-08EAF3DF6E51}" srcId="{8F3F24DA-1D3A-4946-A844-32EC1582989C}" destId="{0445F180-CD2B-414D-8DC8-67A9B952E427}" srcOrd="2" destOrd="0" parTransId="{2A3D7162-9C9E-4D8F-BAC5-6D3D8EAEB589}" sibTransId="{7CBCE11D-33E3-41ED-BCDD-0E7E8062AA0C}"/>
    <dgm:cxn modelId="{D0850CFE-EB47-4245-B033-322BADAA1C05}" type="presOf" srcId="{8F3F24DA-1D3A-4946-A844-32EC1582989C}" destId="{31684546-ABB3-214F-8016-46A750D4EC73}" srcOrd="0" destOrd="0" presId="urn:microsoft.com/office/officeart/2005/8/layout/matrix3"/>
    <dgm:cxn modelId="{4631CE38-04FD-9748-8EFB-47523460A2F6}" type="presParOf" srcId="{31684546-ABB3-214F-8016-46A750D4EC73}" destId="{606A4366-54F5-A541-A589-84D0DA7227B6}" srcOrd="0" destOrd="0" presId="urn:microsoft.com/office/officeart/2005/8/layout/matrix3"/>
    <dgm:cxn modelId="{02C9E24F-5A98-8B42-AC5B-7660494B54A9}" type="presParOf" srcId="{31684546-ABB3-214F-8016-46A750D4EC73}" destId="{AA91E21F-690B-264C-BB9F-C69431C7384C}" srcOrd="1" destOrd="0" presId="urn:microsoft.com/office/officeart/2005/8/layout/matrix3"/>
    <dgm:cxn modelId="{559ACB56-B12A-E348-B0DE-72AB7FFDA36F}" type="presParOf" srcId="{31684546-ABB3-214F-8016-46A750D4EC73}" destId="{26084BE9-A318-5E47-9914-F23CB22F4409}" srcOrd="2" destOrd="0" presId="urn:microsoft.com/office/officeart/2005/8/layout/matrix3"/>
    <dgm:cxn modelId="{D7F1801D-F885-9B4F-984A-9B97B22F35D8}" type="presParOf" srcId="{31684546-ABB3-214F-8016-46A750D4EC73}" destId="{AE7B9935-1BD1-0047-96B8-F110D2A7F0BD}" srcOrd="3" destOrd="0" presId="urn:microsoft.com/office/officeart/2005/8/layout/matrix3"/>
    <dgm:cxn modelId="{11BA5FAB-DA80-E444-AD7D-35546758D797}" type="presParOf" srcId="{31684546-ABB3-214F-8016-46A750D4EC73}" destId="{388E7C19-2884-4B4F-A0A9-8B925CED82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B25B2-EE86-45EF-B1F9-0958406A84A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91C125-A350-42FD-AE58-43E4A4E737D7}">
      <dgm:prSet/>
      <dgm:spPr/>
      <dgm:t>
        <a:bodyPr/>
        <a:lstStyle/>
        <a:p>
          <a:r>
            <a:rPr lang="en-US"/>
            <a:t>WebSocket can run faster than Socket.io because it has less overhead, usually imperceptible difference though</a:t>
          </a:r>
        </a:p>
      </dgm:t>
    </dgm:pt>
    <dgm:pt modelId="{DFFB6D2C-B052-4DB5-BAE0-504E3F799577}" type="parTrans" cxnId="{2772EA9F-F28E-4648-AE5F-44C945186CF1}">
      <dgm:prSet/>
      <dgm:spPr/>
      <dgm:t>
        <a:bodyPr/>
        <a:lstStyle/>
        <a:p>
          <a:endParaRPr lang="en-US"/>
        </a:p>
      </dgm:t>
    </dgm:pt>
    <dgm:pt modelId="{D763FC2F-21BD-4A49-9D49-B13DF0CCE2CB}" type="sibTrans" cxnId="{2772EA9F-F28E-4648-AE5F-44C945186C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442CCA-D8A3-4D49-86D9-A9A322164161}">
      <dgm:prSet/>
      <dgm:spPr/>
      <dgm:t>
        <a:bodyPr/>
        <a:lstStyle/>
        <a:p>
          <a:r>
            <a:rPr lang="en-US"/>
            <a:t>WebSocket makes you have to write everything yourself, which is great if you have very specific business needs</a:t>
          </a:r>
        </a:p>
      </dgm:t>
    </dgm:pt>
    <dgm:pt modelId="{6D89AE72-4A70-4F4B-B149-A9C3D43B74B4}" type="parTrans" cxnId="{0CE74A6C-6BAF-45F4-9E17-12AD61DF1A62}">
      <dgm:prSet/>
      <dgm:spPr/>
      <dgm:t>
        <a:bodyPr/>
        <a:lstStyle/>
        <a:p>
          <a:endParaRPr lang="en-US"/>
        </a:p>
      </dgm:t>
    </dgm:pt>
    <dgm:pt modelId="{FE72C7D0-DE9F-428A-9D2B-9EA195D97791}" type="sibTrans" cxnId="{0CE74A6C-6BAF-45F4-9E17-12AD61DF1A6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123DEE1-5B24-4C53-8835-3CC39BFE26E4}">
      <dgm:prSet/>
      <dgm:spPr/>
      <dgm:t>
        <a:bodyPr/>
        <a:lstStyle/>
        <a:p>
          <a:r>
            <a:rPr lang="en-US"/>
            <a:t>Is lightweight, you only implement what you need to use. Whereas Socket.io you have code that you may not require</a:t>
          </a:r>
        </a:p>
      </dgm:t>
    </dgm:pt>
    <dgm:pt modelId="{2A2E56CA-51C7-444E-A0D0-DC4735B8FF0B}" type="parTrans" cxnId="{2FA41088-3637-4EEC-9AFA-0647B96B8218}">
      <dgm:prSet/>
      <dgm:spPr/>
      <dgm:t>
        <a:bodyPr/>
        <a:lstStyle/>
        <a:p>
          <a:endParaRPr lang="en-US"/>
        </a:p>
      </dgm:t>
    </dgm:pt>
    <dgm:pt modelId="{6FDE83DB-2553-493F-8743-FB1A05C7EAA8}" type="sibTrans" cxnId="{2FA41088-3637-4EEC-9AFA-0647B96B82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D63281-DC1E-784D-B6E2-9BA541BA38BE}" type="pres">
      <dgm:prSet presAssocID="{334B25B2-EE86-45EF-B1F9-0958406A84AA}" presName="Name0" presStyleCnt="0">
        <dgm:presLayoutVars>
          <dgm:animLvl val="lvl"/>
          <dgm:resizeHandles val="exact"/>
        </dgm:presLayoutVars>
      </dgm:prSet>
      <dgm:spPr/>
    </dgm:pt>
    <dgm:pt modelId="{C78F6264-939C-2740-96F8-B17836EC22A2}" type="pres">
      <dgm:prSet presAssocID="{F091C125-A350-42FD-AE58-43E4A4E737D7}" presName="compositeNode" presStyleCnt="0">
        <dgm:presLayoutVars>
          <dgm:bulletEnabled val="1"/>
        </dgm:presLayoutVars>
      </dgm:prSet>
      <dgm:spPr/>
    </dgm:pt>
    <dgm:pt modelId="{3A2B9789-A1FC-9A4D-AA8F-8237310F1DCA}" type="pres">
      <dgm:prSet presAssocID="{F091C125-A350-42FD-AE58-43E4A4E737D7}" presName="bgRect" presStyleLbl="bgAccFollowNode1" presStyleIdx="0" presStyleCnt="3"/>
      <dgm:spPr/>
    </dgm:pt>
    <dgm:pt modelId="{B4F3A102-52F0-6E44-ABF0-195E48F7E1C7}" type="pres">
      <dgm:prSet presAssocID="{D763FC2F-21BD-4A49-9D49-B13DF0CCE2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46E0395-1031-E84F-BA8A-FAEEDB5DDCC4}" type="pres">
      <dgm:prSet presAssocID="{F091C125-A350-42FD-AE58-43E4A4E737D7}" presName="bottomLine" presStyleLbl="alignNode1" presStyleIdx="1" presStyleCnt="6">
        <dgm:presLayoutVars/>
      </dgm:prSet>
      <dgm:spPr/>
    </dgm:pt>
    <dgm:pt modelId="{565F4C0C-5613-3D44-8730-44940FA17C14}" type="pres">
      <dgm:prSet presAssocID="{F091C125-A350-42FD-AE58-43E4A4E737D7}" presName="nodeText" presStyleLbl="bgAccFollowNode1" presStyleIdx="0" presStyleCnt="3">
        <dgm:presLayoutVars>
          <dgm:bulletEnabled val="1"/>
        </dgm:presLayoutVars>
      </dgm:prSet>
      <dgm:spPr/>
    </dgm:pt>
    <dgm:pt modelId="{6BB0F614-3C1D-554C-A5A0-C52D3A18577F}" type="pres">
      <dgm:prSet presAssocID="{D763FC2F-21BD-4A49-9D49-B13DF0CCE2CB}" presName="sibTrans" presStyleCnt="0"/>
      <dgm:spPr/>
    </dgm:pt>
    <dgm:pt modelId="{FE275E2A-1F8A-1649-8885-A9184CA1C427}" type="pres">
      <dgm:prSet presAssocID="{42442CCA-D8A3-4D49-86D9-A9A322164161}" presName="compositeNode" presStyleCnt="0">
        <dgm:presLayoutVars>
          <dgm:bulletEnabled val="1"/>
        </dgm:presLayoutVars>
      </dgm:prSet>
      <dgm:spPr/>
    </dgm:pt>
    <dgm:pt modelId="{818A64BF-A46B-554B-B2D9-FC8743E72819}" type="pres">
      <dgm:prSet presAssocID="{42442CCA-D8A3-4D49-86D9-A9A322164161}" presName="bgRect" presStyleLbl="bgAccFollowNode1" presStyleIdx="1" presStyleCnt="3"/>
      <dgm:spPr/>
    </dgm:pt>
    <dgm:pt modelId="{CBEF369B-CFA4-234D-B559-1501EDCC35F2}" type="pres">
      <dgm:prSet presAssocID="{FE72C7D0-DE9F-428A-9D2B-9EA195D9779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7D50069-9880-7047-A987-4D76EF7EFD3C}" type="pres">
      <dgm:prSet presAssocID="{42442CCA-D8A3-4D49-86D9-A9A322164161}" presName="bottomLine" presStyleLbl="alignNode1" presStyleIdx="3" presStyleCnt="6">
        <dgm:presLayoutVars/>
      </dgm:prSet>
      <dgm:spPr/>
    </dgm:pt>
    <dgm:pt modelId="{E7D68A61-5A13-4E4E-B606-6CABAF27AE13}" type="pres">
      <dgm:prSet presAssocID="{42442CCA-D8A3-4D49-86D9-A9A322164161}" presName="nodeText" presStyleLbl="bgAccFollowNode1" presStyleIdx="1" presStyleCnt="3">
        <dgm:presLayoutVars>
          <dgm:bulletEnabled val="1"/>
        </dgm:presLayoutVars>
      </dgm:prSet>
      <dgm:spPr/>
    </dgm:pt>
    <dgm:pt modelId="{9CFAF27A-A081-B74E-8C08-E1062FFADFCB}" type="pres">
      <dgm:prSet presAssocID="{FE72C7D0-DE9F-428A-9D2B-9EA195D97791}" presName="sibTrans" presStyleCnt="0"/>
      <dgm:spPr/>
    </dgm:pt>
    <dgm:pt modelId="{1E22EC8D-6B0D-7C49-ACC7-ACFD3E95027D}" type="pres">
      <dgm:prSet presAssocID="{8123DEE1-5B24-4C53-8835-3CC39BFE26E4}" presName="compositeNode" presStyleCnt="0">
        <dgm:presLayoutVars>
          <dgm:bulletEnabled val="1"/>
        </dgm:presLayoutVars>
      </dgm:prSet>
      <dgm:spPr/>
    </dgm:pt>
    <dgm:pt modelId="{A556A49E-3E0F-E540-A39B-9E45FED79C4B}" type="pres">
      <dgm:prSet presAssocID="{8123DEE1-5B24-4C53-8835-3CC39BFE26E4}" presName="bgRect" presStyleLbl="bgAccFollowNode1" presStyleIdx="2" presStyleCnt="3"/>
      <dgm:spPr/>
    </dgm:pt>
    <dgm:pt modelId="{8BE8CDCE-3D37-7A4D-B79A-60CC1E03C39F}" type="pres">
      <dgm:prSet presAssocID="{6FDE83DB-2553-493F-8743-FB1A05C7EAA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2CCDC8-8B02-4D45-9A8D-54797FDF2324}" type="pres">
      <dgm:prSet presAssocID="{8123DEE1-5B24-4C53-8835-3CC39BFE26E4}" presName="bottomLine" presStyleLbl="alignNode1" presStyleIdx="5" presStyleCnt="6">
        <dgm:presLayoutVars/>
      </dgm:prSet>
      <dgm:spPr/>
    </dgm:pt>
    <dgm:pt modelId="{3EAD599C-9A63-304F-9F93-E2C031ABB59A}" type="pres">
      <dgm:prSet presAssocID="{8123DEE1-5B24-4C53-8835-3CC39BFE26E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6670408-18F3-204D-8759-CEAE341A65DA}" type="presOf" srcId="{334B25B2-EE86-45EF-B1F9-0958406A84AA}" destId="{AED63281-DC1E-784D-B6E2-9BA541BA38BE}" srcOrd="0" destOrd="0" presId="urn:microsoft.com/office/officeart/2016/7/layout/BasicLinearProcessNumbered"/>
    <dgm:cxn modelId="{B6310346-EFC0-2946-AD9D-378F0435C094}" type="presOf" srcId="{6FDE83DB-2553-493F-8743-FB1A05C7EAA8}" destId="{8BE8CDCE-3D37-7A4D-B79A-60CC1E03C39F}" srcOrd="0" destOrd="0" presId="urn:microsoft.com/office/officeart/2016/7/layout/BasicLinearProcessNumbered"/>
    <dgm:cxn modelId="{61539A63-C354-B64F-97C9-D7320CC961E3}" type="presOf" srcId="{8123DEE1-5B24-4C53-8835-3CC39BFE26E4}" destId="{A556A49E-3E0F-E540-A39B-9E45FED79C4B}" srcOrd="0" destOrd="0" presId="urn:microsoft.com/office/officeart/2016/7/layout/BasicLinearProcessNumbered"/>
    <dgm:cxn modelId="{0CE74A6C-6BAF-45F4-9E17-12AD61DF1A62}" srcId="{334B25B2-EE86-45EF-B1F9-0958406A84AA}" destId="{42442CCA-D8A3-4D49-86D9-A9A322164161}" srcOrd="1" destOrd="0" parTransId="{6D89AE72-4A70-4F4B-B149-A9C3D43B74B4}" sibTransId="{FE72C7D0-DE9F-428A-9D2B-9EA195D97791}"/>
    <dgm:cxn modelId="{2FA41088-3637-4EEC-9AFA-0647B96B8218}" srcId="{334B25B2-EE86-45EF-B1F9-0958406A84AA}" destId="{8123DEE1-5B24-4C53-8835-3CC39BFE26E4}" srcOrd="2" destOrd="0" parTransId="{2A2E56CA-51C7-444E-A0D0-DC4735B8FF0B}" sibTransId="{6FDE83DB-2553-493F-8743-FB1A05C7EAA8}"/>
    <dgm:cxn modelId="{2772EA9F-F28E-4648-AE5F-44C945186CF1}" srcId="{334B25B2-EE86-45EF-B1F9-0958406A84AA}" destId="{F091C125-A350-42FD-AE58-43E4A4E737D7}" srcOrd="0" destOrd="0" parTransId="{DFFB6D2C-B052-4DB5-BAE0-504E3F799577}" sibTransId="{D763FC2F-21BD-4A49-9D49-B13DF0CCE2CB}"/>
    <dgm:cxn modelId="{9EDF59AE-9BEA-124F-BABB-BD067E707940}" type="presOf" srcId="{42442CCA-D8A3-4D49-86D9-A9A322164161}" destId="{E7D68A61-5A13-4E4E-B606-6CABAF27AE13}" srcOrd="1" destOrd="0" presId="urn:microsoft.com/office/officeart/2016/7/layout/BasicLinearProcessNumbered"/>
    <dgm:cxn modelId="{B4E495B6-4D23-834E-BDE3-5545A73D2F25}" type="presOf" srcId="{42442CCA-D8A3-4D49-86D9-A9A322164161}" destId="{818A64BF-A46B-554B-B2D9-FC8743E72819}" srcOrd="0" destOrd="0" presId="urn:microsoft.com/office/officeart/2016/7/layout/BasicLinearProcessNumbered"/>
    <dgm:cxn modelId="{2C830ABB-D227-B543-AF11-09136B7AE71F}" type="presOf" srcId="{FE72C7D0-DE9F-428A-9D2B-9EA195D97791}" destId="{CBEF369B-CFA4-234D-B559-1501EDCC35F2}" srcOrd="0" destOrd="0" presId="urn:microsoft.com/office/officeart/2016/7/layout/BasicLinearProcessNumbered"/>
    <dgm:cxn modelId="{1F9ACFCD-1B31-8A48-A817-3D2325794E3A}" type="presOf" srcId="{F091C125-A350-42FD-AE58-43E4A4E737D7}" destId="{3A2B9789-A1FC-9A4D-AA8F-8237310F1DCA}" srcOrd="0" destOrd="0" presId="urn:microsoft.com/office/officeart/2016/7/layout/BasicLinearProcessNumbered"/>
    <dgm:cxn modelId="{D773DAE5-E1D7-3F49-BFA9-6F34062B4AD0}" type="presOf" srcId="{F091C125-A350-42FD-AE58-43E4A4E737D7}" destId="{565F4C0C-5613-3D44-8730-44940FA17C14}" srcOrd="1" destOrd="0" presId="urn:microsoft.com/office/officeart/2016/7/layout/BasicLinearProcessNumbered"/>
    <dgm:cxn modelId="{AB9066E7-AD87-F244-9233-0FAB94C9E12D}" type="presOf" srcId="{8123DEE1-5B24-4C53-8835-3CC39BFE26E4}" destId="{3EAD599C-9A63-304F-9F93-E2C031ABB59A}" srcOrd="1" destOrd="0" presId="urn:microsoft.com/office/officeart/2016/7/layout/BasicLinearProcessNumbered"/>
    <dgm:cxn modelId="{05F37DFA-E929-A84F-AF68-66E1FCFC4EF8}" type="presOf" srcId="{D763FC2F-21BD-4A49-9D49-B13DF0CCE2CB}" destId="{B4F3A102-52F0-6E44-ABF0-195E48F7E1C7}" srcOrd="0" destOrd="0" presId="urn:microsoft.com/office/officeart/2016/7/layout/BasicLinearProcessNumbered"/>
    <dgm:cxn modelId="{A4F65D2B-0462-D741-AA28-E70563BCDDF0}" type="presParOf" srcId="{AED63281-DC1E-784D-B6E2-9BA541BA38BE}" destId="{C78F6264-939C-2740-96F8-B17836EC22A2}" srcOrd="0" destOrd="0" presId="urn:microsoft.com/office/officeart/2016/7/layout/BasicLinearProcessNumbered"/>
    <dgm:cxn modelId="{8E1E6632-B154-EB42-ADE0-C33CC63F186E}" type="presParOf" srcId="{C78F6264-939C-2740-96F8-B17836EC22A2}" destId="{3A2B9789-A1FC-9A4D-AA8F-8237310F1DCA}" srcOrd="0" destOrd="0" presId="urn:microsoft.com/office/officeart/2016/7/layout/BasicLinearProcessNumbered"/>
    <dgm:cxn modelId="{1D2A8DAD-5A03-644E-80D5-6E5E7EBF2ABF}" type="presParOf" srcId="{C78F6264-939C-2740-96F8-B17836EC22A2}" destId="{B4F3A102-52F0-6E44-ABF0-195E48F7E1C7}" srcOrd="1" destOrd="0" presId="urn:microsoft.com/office/officeart/2016/7/layout/BasicLinearProcessNumbered"/>
    <dgm:cxn modelId="{2B451D15-F3DD-4842-AA57-743D52648EB8}" type="presParOf" srcId="{C78F6264-939C-2740-96F8-B17836EC22A2}" destId="{A46E0395-1031-E84F-BA8A-FAEEDB5DDCC4}" srcOrd="2" destOrd="0" presId="urn:microsoft.com/office/officeart/2016/7/layout/BasicLinearProcessNumbered"/>
    <dgm:cxn modelId="{11D91013-AC68-DE49-A3CF-122FEEC865C5}" type="presParOf" srcId="{C78F6264-939C-2740-96F8-B17836EC22A2}" destId="{565F4C0C-5613-3D44-8730-44940FA17C14}" srcOrd="3" destOrd="0" presId="urn:microsoft.com/office/officeart/2016/7/layout/BasicLinearProcessNumbered"/>
    <dgm:cxn modelId="{4D10B1FF-7593-AD41-A9DB-6ED528ACCC13}" type="presParOf" srcId="{AED63281-DC1E-784D-B6E2-9BA541BA38BE}" destId="{6BB0F614-3C1D-554C-A5A0-C52D3A18577F}" srcOrd="1" destOrd="0" presId="urn:microsoft.com/office/officeart/2016/7/layout/BasicLinearProcessNumbered"/>
    <dgm:cxn modelId="{78B4004F-3384-8349-8614-25A0BAFCFA48}" type="presParOf" srcId="{AED63281-DC1E-784D-B6E2-9BA541BA38BE}" destId="{FE275E2A-1F8A-1649-8885-A9184CA1C427}" srcOrd="2" destOrd="0" presId="urn:microsoft.com/office/officeart/2016/7/layout/BasicLinearProcessNumbered"/>
    <dgm:cxn modelId="{6D77DE13-4FDE-A54B-917B-8CAF871357CC}" type="presParOf" srcId="{FE275E2A-1F8A-1649-8885-A9184CA1C427}" destId="{818A64BF-A46B-554B-B2D9-FC8743E72819}" srcOrd="0" destOrd="0" presId="urn:microsoft.com/office/officeart/2016/7/layout/BasicLinearProcessNumbered"/>
    <dgm:cxn modelId="{A88C8078-FFF1-7F48-BD36-E91985DE94DD}" type="presParOf" srcId="{FE275E2A-1F8A-1649-8885-A9184CA1C427}" destId="{CBEF369B-CFA4-234D-B559-1501EDCC35F2}" srcOrd="1" destOrd="0" presId="urn:microsoft.com/office/officeart/2016/7/layout/BasicLinearProcessNumbered"/>
    <dgm:cxn modelId="{B12A7DB6-7143-884A-840F-5BFB68188A6A}" type="presParOf" srcId="{FE275E2A-1F8A-1649-8885-A9184CA1C427}" destId="{E7D50069-9880-7047-A987-4D76EF7EFD3C}" srcOrd="2" destOrd="0" presId="urn:microsoft.com/office/officeart/2016/7/layout/BasicLinearProcessNumbered"/>
    <dgm:cxn modelId="{1CE1BE5D-CA4C-9C4A-BC91-F5995EBA5AE6}" type="presParOf" srcId="{FE275E2A-1F8A-1649-8885-A9184CA1C427}" destId="{E7D68A61-5A13-4E4E-B606-6CABAF27AE13}" srcOrd="3" destOrd="0" presId="urn:microsoft.com/office/officeart/2016/7/layout/BasicLinearProcessNumbered"/>
    <dgm:cxn modelId="{71128C0F-82C4-624A-A2D2-48BD015C0049}" type="presParOf" srcId="{AED63281-DC1E-784D-B6E2-9BA541BA38BE}" destId="{9CFAF27A-A081-B74E-8C08-E1062FFADFCB}" srcOrd="3" destOrd="0" presId="urn:microsoft.com/office/officeart/2016/7/layout/BasicLinearProcessNumbered"/>
    <dgm:cxn modelId="{5805BBF7-96AF-6149-868F-A319BF84366A}" type="presParOf" srcId="{AED63281-DC1E-784D-B6E2-9BA541BA38BE}" destId="{1E22EC8D-6B0D-7C49-ACC7-ACFD3E95027D}" srcOrd="4" destOrd="0" presId="urn:microsoft.com/office/officeart/2016/7/layout/BasicLinearProcessNumbered"/>
    <dgm:cxn modelId="{8505CA60-4E31-4F4F-9729-E532652DDA00}" type="presParOf" srcId="{1E22EC8D-6B0D-7C49-ACC7-ACFD3E95027D}" destId="{A556A49E-3E0F-E540-A39B-9E45FED79C4B}" srcOrd="0" destOrd="0" presId="urn:microsoft.com/office/officeart/2016/7/layout/BasicLinearProcessNumbered"/>
    <dgm:cxn modelId="{56DB19C7-5914-FF4A-B9EA-3AA8A0E26F1A}" type="presParOf" srcId="{1E22EC8D-6B0D-7C49-ACC7-ACFD3E95027D}" destId="{8BE8CDCE-3D37-7A4D-B79A-60CC1E03C39F}" srcOrd="1" destOrd="0" presId="urn:microsoft.com/office/officeart/2016/7/layout/BasicLinearProcessNumbered"/>
    <dgm:cxn modelId="{9B08CCFC-3C60-BB46-84D2-BA80C553A7B9}" type="presParOf" srcId="{1E22EC8D-6B0D-7C49-ACC7-ACFD3E95027D}" destId="{C42CCDC8-8B02-4D45-9A8D-54797FDF2324}" srcOrd="2" destOrd="0" presId="urn:microsoft.com/office/officeart/2016/7/layout/BasicLinearProcessNumbered"/>
    <dgm:cxn modelId="{9EBC9E70-F54C-044F-9A83-D2636AD1E261}" type="presParOf" srcId="{1E22EC8D-6B0D-7C49-ACC7-ACFD3E95027D}" destId="{3EAD599C-9A63-304F-9F93-E2C031ABB59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24ECE-9DE5-6C4F-962A-46E4DFBA69F7}">
      <dsp:nvSpPr>
        <dsp:cNvPr id="0" name=""/>
        <dsp:cNvSpPr/>
      </dsp:nvSpPr>
      <dsp:spPr>
        <a:xfrm>
          <a:off x="0" y="4779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EA2C3-5CA5-894E-AE68-7E73F89C702A}">
      <dsp:nvSpPr>
        <dsp:cNvPr id="0" name=""/>
        <dsp:cNvSpPr/>
      </dsp:nvSpPr>
      <dsp:spPr>
        <a:xfrm>
          <a:off x="237455" y="7035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Socket.io is Library that enables low-latency, bidirectional and event-based communication between a client and Server.</a:t>
          </a:r>
        </a:p>
      </dsp:txBody>
      <dsp:txXfrm>
        <a:off x="277202" y="743309"/>
        <a:ext cx="2057603" cy="1277562"/>
      </dsp:txXfrm>
    </dsp:sp>
    <dsp:sp modelId="{417DD2C5-FF1F-BD45-8500-2D2477D03964}">
      <dsp:nvSpPr>
        <dsp:cNvPr id="0" name=""/>
        <dsp:cNvSpPr/>
      </dsp:nvSpPr>
      <dsp:spPr>
        <a:xfrm>
          <a:off x="2612007" y="4779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894E4-B5E0-3C4A-9DFE-BCB0F28FE82C}">
      <dsp:nvSpPr>
        <dsp:cNvPr id="0" name=""/>
        <dsp:cNvSpPr/>
      </dsp:nvSpPr>
      <dsp:spPr>
        <a:xfrm>
          <a:off x="2849462" y="7035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built on top of the WebSocket protocol and provides additional guarantees like fallback to HTTP long-</a:t>
          </a:r>
          <a:r>
            <a:rPr lang="en-US" sz="1300" kern="1200" dirty="0" err="1"/>
            <a:t>poilling</a:t>
          </a:r>
          <a:r>
            <a:rPr lang="en-US" sz="1300" kern="1200" dirty="0"/>
            <a:t> or automatic reconnection.</a:t>
          </a:r>
        </a:p>
      </dsp:txBody>
      <dsp:txXfrm>
        <a:off x="2889209" y="743309"/>
        <a:ext cx="2057603" cy="1277562"/>
      </dsp:txXfrm>
    </dsp:sp>
    <dsp:sp modelId="{169937F6-7DA7-F844-BF87-F663AC33BF87}">
      <dsp:nvSpPr>
        <dsp:cNvPr id="0" name=""/>
        <dsp:cNvSpPr/>
      </dsp:nvSpPr>
      <dsp:spPr>
        <a:xfrm>
          <a:off x="5224015" y="477979"/>
          <a:ext cx="2137097" cy="1357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27690-C75D-DB4C-BFAD-77150347142A}">
      <dsp:nvSpPr>
        <dsp:cNvPr id="0" name=""/>
        <dsp:cNvSpPr/>
      </dsp:nvSpPr>
      <dsp:spPr>
        <a:xfrm>
          <a:off x="5461470" y="703562"/>
          <a:ext cx="2137097" cy="1357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WebSocket is communication protocol which provides a full-duplex and low-latency channel between the server and the browser.</a:t>
          </a:r>
        </a:p>
      </dsp:txBody>
      <dsp:txXfrm>
        <a:off x="5501217" y="743309"/>
        <a:ext cx="2057603" cy="1277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D69FA-E78E-4D7D-8FF5-1192E251F24B}">
      <dsp:nvSpPr>
        <dsp:cNvPr id="0" name=""/>
        <dsp:cNvSpPr/>
      </dsp:nvSpPr>
      <dsp:spPr>
        <a:xfrm>
          <a:off x="771909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6384-60A6-410A-8071-55489A36381A}">
      <dsp:nvSpPr>
        <dsp:cNvPr id="0" name=""/>
        <dsp:cNvSpPr/>
      </dsp:nvSpPr>
      <dsp:spPr>
        <a:xfrm>
          <a:off x="177246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Connects with WebSocket and stays connected so you can send and receive multiple requests</a:t>
          </a:r>
        </a:p>
      </dsp:txBody>
      <dsp:txXfrm>
        <a:off x="177246" y="1545257"/>
        <a:ext cx="2162410" cy="720000"/>
      </dsp:txXfrm>
    </dsp:sp>
    <dsp:sp modelId="{712A8832-6D0F-4924-8E4B-7D63754B541E}">
      <dsp:nvSpPr>
        <dsp:cNvPr id="0" name=""/>
        <dsp:cNvSpPr/>
      </dsp:nvSpPr>
      <dsp:spPr>
        <a:xfrm>
          <a:off x="3312741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4AF26-E354-4F62-AD35-3C541BA1361C}">
      <dsp:nvSpPr>
        <dsp:cNvPr id="0" name=""/>
        <dsp:cNvSpPr/>
      </dsp:nvSpPr>
      <dsp:spPr>
        <a:xfrm>
          <a:off x="2718078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reliable because it will use WebSocket, but then fall back on HTTP long-polling if issues occur</a:t>
          </a:r>
        </a:p>
      </dsp:txBody>
      <dsp:txXfrm>
        <a:off x="2718078" y="1545257"/>
        <a:ext cx="2162410" cy="720000"/>
      </dsp:txXfrm>
    </dsp:sp>
    <dsp:sp modelId="{82705A71-28F9-470B-B123-D66290B8AD18}">
      <dsp:nvSpPr>
        <dsp:cNvPr id="0" name=""/>
        <dsp:cNvSpPr/>
      </dsp:nvSpPr>
      <dsp:spPr>
        <a:xfrm>
          <a:off x="5853573" y="273341"/>
          <a:ext cx="973084" cy="9730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8915-668A-47D9-A24C-EF4B819F2883}">
      <dsp:nvSpPr>
        <dsp:cNvPr id="0" name=""/>
        <dsp:cNvSpPr/>
      </dsp:nvSpPr>
      <dsp:spPr>
        <a:xfrm>
          <a:off x="5258911" y="1545257"/>
          <a:ext cx="2162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scalable to multiple servers</a:t>
          </a:r>
        </a:p>
      </dsp:txBody>
      <dsp:txXfrm>
        <a:off x="5258911" y="1545257"/>
        <a:ext cx="216241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AE848-1385-4C6D-BE87-CF1F687E7371}">
      <dsp:nvSpPr>
        <dsp:cNvPr id="0" name=""/>
        <dsp:cNvSpPr/>
      </dsp:nvSpPr>
      <dsp:spPr>
        <a:xfrm>
          <a:off x="10756" y="413846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E230C-3C5A-4F7F-9E57-6F624EDD4F3F}">
      <dsp:nvSpPr>
        <dsp:cNvPr id="0" name=""/>
        <dsp:cNvSpPr/>
      </dsp:nvSpPr>
      <dsp:spPr>
        <a:xfrm>
          <a:off x="160042" y="563132"/>
          <a:ext cx="412314" cy="41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A137B-7568-4C61-830B-0C22E74A3D2A}">
      <dsp:nvSpPr>
        <dsp:cNvPr id="0" name=""/>
        <dsp:cNvSpPr/>
      </dsp:nvSpPr>
      <dsp:spPr>
        <a:xfrm>
          <a:off x="873976" y="413846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 Long –Polling Fallback</a:t>
          </a:r>
        </a:p>
      </dsp:txBody>
      <dsp:txXfrm>
        <a:off x="873976" y="413846"/>
        <a:ext cx="1675661" cy="710886"/>
      </dsp:txXfrm>
    </dsp:sp>
    <dsp:sp modelId="{4CB1EB86-2589-4B9A-A5BA-6B5E3DBBB9CD}">
      <dsp:nvSpPr>
        <dsp:cNvPr id="0" name=""/>
        <dsp:cNvSpPr/>
      </dsp:nvSpPr>
      <dsp:spPr>
        <a:xfrm>
          <a:off x="2841609" y="413846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DE431-707B-416E-A3AE-7DC69EBC6E36}">
      <dsp:nvSpPr>
        <dsp:cNvPr id="0" name=""/>
        <dsp:cNvSpPr/>
      </dsp:nvSpPr>
      <dsp:spPr>
        <a:xfrm>
          <a:off x="2990895" y="563132"/>
          <a:ext cx="412314" cy="41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8F260-CD5A-44DB-9B61-D82E76F12FA0}">
      <dsp:nvSpPr>
        <dsp:cNvPr id="0" name=""/>
        <dsp:cNvSpPr/>
      </dsp:nvSpPr>
      <dsp:spPr>
        <a:xfrm>
          <a:off x="3704829" y="413846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Automatic Reconnection</a:t>
          </a:r>
        </a:p>
      </dsp:txBody>
      <dsp:txXfrm>
        <a:off x="3704829" y="413846"/>
        <a:ext cx="1675661" cy="710886"/>
      </dsp:txXfrm>
    </dsp:sp>
    <dsp:sp modelId="{8A90015A-C1D7-410E-99F5-3FAE6FC4CC5A}">
      <dsp:nvSpPr>
        <dsp:cNvPr id="0" name=""/>
        <dsp:cNvSpPr/>
      </dsp:nvSpPr>
      <dsp:spPr>
        <a:xfrm>
          <a:off x="5672461" y="413846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E8BA3-5AAF-421F-9F36-9613A7BE2189}">
      <dsp:nvSpPr>
        <dsp:cNvPr id="0" name=""/>
        <dsp:cNvSpPr/>
      </dsp:nvSpPr>
      <dsp:spPr>
        <a:xfrm>
          <a:off x="5821748" y="563132"/>
          <a:ext cx="412314" cy="41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EE8E-D5E8-49C4-BEBC-53D9F31E0B7A}">
      <dsp:nvSpPr>
        <dsp:cNvPr id="0" name=""/>
        <dsp:cNvSpPr/>
      </dsp:nvSpPr>
      <dsp:spPr>
        <a:xfrm>
          <a:off x="6535681" y="413846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Packet Buffering </a:t>
          </a:r>
        </a:p>
      </dsp:txBody>
      <dsp:txXfrm>
        <a:off x="6535681" y="413846"/>
        <a:ext cx="1675661" cy="710886"/>
      </dsp:txXfrm>
    </dsp:sp>
    <dsp:sp modelId="{08E1F05C-0A68-4B2E-972D-7EDF2DAAD674}">
      <dsp:nvSpPr>
        <dsp:cNvPr id="0" name=""/>
        <dsp:cNvSpPr/>
      </dsp:nvSpPr>
      <dsp:spPr>
        <a:xfrm>
          <a:off x="10756" y="1585467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4E190-452F-42A5-8295-9754313F7E27}">
      <dsp:nvSpPr>
        <dsp:cNvPr id="0" name=""/>
        <dsp:cNvSpPr/>
      </dsp:nvSpPr>
      <dsp:spPr>
        <a:xfrm>
          <a:off x="160042" y="1734753"/>
          <a:ext cx="412314" cy="412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6B38-5CC6-4212-BEDF-E7B5084F2E7B}">
      <dsp:nvSpPr>
        <dsp:cNvPr id="0" name=""/>
        <dsp:cNvSpPr/>
      </dsp:nvSpPr>
      <dsp:spPr>
        <a:xfrm>
          <a:off x="873976" y="1585467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Acknowledgements</a:t>
          </a:r>
        </a:p>
      </dsp:txBody>
      <dsp:txXfrm>
        <a:off x="873976" y="1585467"/>
        <a:ext cx="1675661" cy="710886"/>
      </dsp:txXfrm>
    </dsp:sp>
    <dsp:sp modelId="{3E088310-76D0-47F8-88D2-35AF7141BE7E}">
      <dsp:nvSpPr>
        <dsp:cNvPr id="0" name=""/>
        <dsp:cNvSpPr/>
      </dsp:nvSpPr>
      <dsp:spPr>
        <a:xfrm>
          <a:off x="2841609" y="1585467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271FC-AD97-4B25-9F09-58D73F9A806E}">
      <dsp:nvSpPr>
        <dsp:cNvPr id="0" name=""/>
        <dsp:cNvSpPr/>
      </dsp:nvSpPr>
      <dsp:spPr>
        <a:xfrm>
          <a:off x="2990895" y="1734753"/>
          <a:ext cx="412314" cy="4123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BEF3A-BE90-4E3A-BAAA-E5AB019364C9}">
      <dsp:nvSpPr>
        <dsp:cNvPr id="0" name=""/>
        <dsp:cNvSpPr/>
      </dsp:nvSpPr>
      <dsp:spPr>
        <a:xfrm>
          <a:off x="3704829" y="1585467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Broadcasting</a:t>
          </a:r>
        </a:p>
      </dsp:txBody>
      <dsp:txXfrm>
        <a:off x="3704829" y="1585467"/>
        <a:ext cx="1675661" cy="710886"/>
      </dsp:txXfrm>
    </dsp:sp>
    <dsp:sp modelId="{4C23DDE7-722F-4ABF-BC69-CBB1DD848047}">
      <dsp:nvSpPr>
        <dsp:cNvPr id="0" name=""/>
        <dsp:cNvSpPr/>
      </dsp:nvSpPr>
      <dsp:spPr>
        <a:xfrm>
          <a:off x="5672461" y="1585467"/>
          <a:ext cx="710886" cy="7108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B2CE-8385-4690-B55B-0A3DA12D2FAB}">
      <dsp:nvSpPr>
        <dsp:cNvPr id="0" name=""/>
        <dsp:cNvSpPr/>
      </dsp:nvSpPr>
      <dsp:spPr>
        <a:xfrm>
          <a:off x="5821748" y="1734753"/>
          <a:ext cx="412314" cy="4123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C0900-9473-45A7-BD6E-9A0A8626DA95}">
      <dsp:nvSpPr>
        <dsp:cNvPr id="0" name=""/>
        <dsp:cNvSpPr/>
      </dsp:nvSpPr>
      <dsp:spPr>
        <a:xfrm>
          <a:off x="6535681" y="1585467"/>
          <a:ext cx="1675661" cy="710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Multiplexing</a:t>
          </a:r>
        </a:p>
      </dsp:txBody>
      <dsp:txXfrm>
        <a:off x="6535681" y="1585467"/>
        <a:ext cx="1675661" cy="710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4366-54F5-A541-A589-84D0DA7227B6}">
      <dsp:nvSpPr>
        <dsp:cNvPr id="0" name=""/>
        <dsp:cNvSpPr/>
      </dsp:nvSpPr>
      <dsp:spPr>
        <a:xfrm>
          <a:off x="213956" y="0"/>
          <a:ext cx="3878237" cy="387823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1E21F-690B-264C-BB9F-C69431C7384C}">
      <dsp:nvSpPr>
        <dsp:cNvPr id="0" name=""/>
        <dsp:cNvSpPr/>
      </dsp:nvSpPr>
      <dsp:spPr>
        <a:xfrm>
          <a:off x="582389" y="368432"/>
          <a:ext cx="1512512" cy="15125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Socket.io uses WebSocket, but Socket.io supports more browsers</a:t>
          </a:r>
        </a:p>
      </dsp:txBody>
      <dsp:txXfrm>
        <a:off x="656224" y="442267"/>
        <a:ext cx="1364842" cy="1364842"/>
      </dsp:txXfrm>
    </dsp:sp>
    <dsp:sp modelId="{26084BE9-A318-5E47-9914-F23CB22F4409}">
      <dsp:nvSpPr>
        <dsp:cNvPr id="0" name=""/>
        <dsp:cNvSpPr/>
      </dsp:nvSpPr>
      <dsp:spPr>
        <a:xfrm>
          <a:off x="2211249" y="368432"/>
          <a:ext cx="1512512" cy="15125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Socket.io is easier to use as it has tools to simplify using WebSockets</a:t>
          </a:r>
        </a:p>
      </dsp:txBody>
      <dsp:txXfrm>
        <a:off x="2285084" y="442267"/>
        <a:ext cx="1364842" cy="1364842"/>
      </dsp:txXfrm>
    </dsp:sp>
    <dsp:sp modelId="{AE7B9935-1BD1-0047-96B8-F110D2A7F0BD}">
      <dsp:nvSpPr>
        <dsp:cNvPr id="0" name=""/>
        <dsp:cNvSpPr/>
      </dsp:nvSpPr>
      <dsp:spPr>
        <a:xfrm>
          <a:off x="582389" y="1997292"/>
          <a:ext cx="1512512" cy="15125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Socket.io falls back on Http long-polling if browser doesn’t support WebSockets</a:t>
          </a:r>
        </a:p>
      </dsp:txBody>
      <dsp:txXfrm>
        <a:off x="656224" y="2071127"/>
        <a:ext cx="1364842" cy="1364842"/>
      </dsp:txXfrm>
    </dsp:sp>
    <dsp:sp modelId="{388E7C19-2884-4B4F-A0A9-8B925CED822B}">
      <dsp:nvSpPr>
        <dsp:cNvPr id="0" name=""/>
        <dsp:cNvSpPr/>
      </dsp:nvSpPr>
      <dsp:spPr>
        <a:xfrm>
          <a:off x="2211249" y="1997292"/>
          <a:ext cx="1512512" cy="15125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Has a community that is active for support and new functionality</a:t>
          </a:r>
        </a:p>
      </dsp:txBody>
      <dsp:txXfrm>
        <a:off x="2285084" y="2071127"/>
        <a:ext cx="1364842" cy="1364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9789-A1FC-9A4D-AA8F-8237310F1DCA}">
      <dsp:nvSpPr>
        <dsp:cNvPr id="0" name=""/>
        <dsp:cNvSpPr/>
      </dsp:nvSpPr>
      <dsp:spPr>
        <a:xfrm>
          <a:off x="0" y="0"/>
          <a:ext cx="2374552" cy="2538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29" tIns="330200" rIns="18512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WebSocket can run faster than Socket.io because it has less overhead, usually imperceptible difference though</a:t>
          </a:r>
        </a:p>
      </dsp:txBody>
      <dsp:txXfrm>
        <a:off x="0" y="964667"/>
        <a:ext cx="2374552" cy="1523159"/>
      </dsp:txXfrm>
    </dsp:sp>
    <dsp:sp modelId="{B4F3A102-52F0-6E44-ABF0-195E48F7E1C7}">
      <dsp:nvSpPr>
        <dsp:cNvPr id="0" name=""/>
        <dsp:cNvSpPr/>
      </dsp:nvSpPr>
      <dsp:spPr>
        <a:xfrm>
          <a:off x="806486" y="253859"/>
          <a:ext cx="761579" cy="761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6" tIns="12700" rIns="5937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918017" y="365390"/>
        <a:ext cx="538517" cy="538517"/>
      </dsp:txXfrm>
    </dsp:sp>
    <dsp:sp modelId="{A46E0395-1031-E84F-BA8A-FAEEDB5DDCC4}">
      <dsp:nvSpPr>
        <dsp:cNvPr id="0" name=""/>
        <dsp:cNvSpPr/>
      </dsp:nvSpPr>
      <dsp:spPr>
        <a:xfrm>
          <a:off x="0" y="2538527"/>
          <a:ext cx="237455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A64BF-A46B-554B-B2D9-FC8743E72819}">
      <dsp:nvSpPr>
        <dsp:cNvPr id="0" name=""/>
        <dsp:cNvSpPr/>
      </dsp:nvSpPr>
      <dsp:spPr>
        <a:xfrm>
          <a:off x="2612007" y="0"/>
          <a:ext cx="2374552" cy="2538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29" tIns="330200" rIns="18512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WebSocket makes you have to write everything yourself, which is great if you have very specific business needs</a:t>
          </a:r>
        </a:p>
      </dsp:txBody>
      <dsp:txXfrm>
        <a:off x="2612007" y="964667"/>
        <a:ext cx="2374552" cy="1523159"/>
      </dsp:txXfrm>
    </dsp:sp>
    <dsp:sp modelId="{CBEF369B-CFA4-234D-B559-1501EDCC35F2}">
      <dsp:nvSpPr>
        <dsp:cNvPr id="0" name=""/>
        <dsp:cNvSpPr/>
      </dsp:nvSpPr>
      <dsp:spPr>
        <a:xfrm>
          <a:off x="3418494" y="253859"/>
          <a:ext cx="761579" cy="7615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6" tIns="12700" rIns="5937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3530025" y="365390"/>
        <a:ext cx="538517" cy="538517"/>
      </dsp:txXfrm>
    </dsp:sp>
    <dsp:sp modelId="{E7D50069-9880-7047-A987-4D76EF7EFD3C}">
      <dsp:nvSpPr>
        <dsp:cNvPr id="0" name=""/>
        <dsp:cNvSpPr/>
      </dsp:nvSpPr>
      <dsp:spPr>
        <a:xfrm>
          <a:off x="2612007" y="2538527"/>
          <a:ext cx="237455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6A49E-3E0F-E540-A39B-9E45FED79C4B}">
      <dsp:nvSpPr>
        <dsp:cNvPr id="0" name=""/>
        <dsp:cNvSpPr/>
      </dsp:nvSpPr>
      <dsp:spPr>
        <a:xfrm>
          <a:off x="5224015" y="0"/>
          <a:ext cx="2374552" cy="2538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29" tIns="330200" rIns="185129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lightweight, you only implement what you need to use. Whereas Socket.io you have code that you may not require</a:t>
          </a:r>
        </a:p>
      </dsp:txBody>
      <dsp:txXfrm>
        <a:off x="5224015" y="964667"/>
        <a:ext cx="2374552" cy="1523159"/>
      </dsp:txXfrm>
    </dsp:sp>
    <dsp:sp modelId="{8BE8CDCE-3D37-7A4D-B79A-60CC1E03C39F}">
      <dsp:nvSpPr>
        <dsp:cNvPr id="0" name=""/>
        <dsp:cNvSpPr/>
      </dsp:nvSpPr>
      <dsp:spPr>
        <a:xfrm>
          <a:off x="6030501" y="253859"/>
          <a:ext cx="761579" cy="7615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76" tIns="12700" rIns="5937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6142032" y="365390"/>
        <a:ext cx="538517" cy="538517"/>
      </dsp:txXfrm>
    </dsp:sp>
    <dsp:sp modelId="{C42CCDC8-8B02-4D45-9A8D-54797FDF2324}">
      <dsp:nvSpPr>
        <dsp:cNvPr id="0" name=""/>
        <dsp:cNvSpPr/>
      </dsp:nvSpPr>
      <dsp:spPr>
        <a:xfrm>
          <a:off x="5224015" y="2538527"/>
          <a:ext cx="237455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59a2ad2c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59a2ad2c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59a2ad2c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59a2ad2c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9a2ad2c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59a2ad2c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59a2ad2c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59a2ad2c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59a2ad2c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59a2ad2c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9a2ad2c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9a2ad2c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59a2ad2c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59a2ad2c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9a2ad2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59a2ad2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59a2ad2c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59a2ad2c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59a2ad2c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59a2ad2c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9a2ad2c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9a2ad2c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59a2ad2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59a2ad2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9a2ad2c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59a2ad2c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9a2ad2c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59a2ad2c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9a2ad2c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59a2ad2c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40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9077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049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99150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07790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3256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976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996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5811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3736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2410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8363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490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5434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47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305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4848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82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112178/differences-between-socket-io-and-websocke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watch?v=ZKEqqIO7n-k&amp;t=429s" TargetMode="External"/><Relationship Id="rId5" Type="http://schemas.openxmlformats.org/officeDocument/2006/relationships/hyperlink" Target="https://marketplace.visualstudio.com/items?itemName=ritwickdey.LiveServer" TargetMode="External"/><Relationship Id="rId4" Type="http://schemas.openxmlformats.org/officeDocument/2006/relationships/hyperlink" Target="https://socket.i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26"/>
            <a:ext cx="9141618" cy="514216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906232" cy="51435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14351" y="457200"/>
            <a:ext cx="5804806" cy="6921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2400"/>
              <a:t>Real-Time Chat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14352" y="1363067"/>
            <a:ext cx="6229348" cy="298033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1000"/>
              </a:spcAft>
              <a:buFont typeface="Arial"/>
              <a:buChar char="•"/>
            </a:pPr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Group 2 Members.</a:t>
            </a:r>
          </a:p>
          <a:p>
            <a:pPr marL="0" lvl="0" indent="0" algn="l" defTabSz="457200">
              <a:spcAft>
                <a:spcPts val="1000"/>
              </a:spcAft>
              <a:buFont typeface="Arial"/>
              <a:buChar char="•"/>
            </a:pPr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Nathan </a:t>
            </a:r>
          </a:p>
          <a:p>
            <a:pPr marL="0" lvl="0" indent="0" algn="l" defTabSz="457200">
              <a:spcAft>
                <a:spcPts val="1000"/>
              </a:spcAft>
              <a:buFont typeface="Arial"/>
              <a:buChar char="•"/>
            </a:pPr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Aaftab </a:t>
            </a:r>
          </a:p>
          <a:p>
            <a:pPr marL="0" lvl="0" indent="0" algn="l" defTabSz="457200">
              <a:spcAft>
                <a:spcPts val="1000"/>
              </a:spcAft>
              <a:buFont typeface="Arial"/>
              <a:buChar char="•"/>
            </a:pPr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Neel </a:t>
            </a:r>
          </a:p>
          <a:p>
            <a:pPr marL="0" lvl="0" indent="0" algn="l" defTabSz="457200">
              <a:spcAft>
                <a:spcPts val="1000"/>
              </a:spcAft>
              <a:buFont typeface="Arial"/>
              <a:buChar char="•"/>
            </a:pPr>
            <a:r>
              <a:rPr lang="en-US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Amar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How it works (client)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Client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Import socket.io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Declare connection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Receive messages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Send messages</a:t>
            </a: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830815"/>
            <a:ext cx="4571694" cy="336019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F544-41A3-38A5-E210-5A60609C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170CB34-51FD-DB8F-2B6F-14A3D6E47E27}"/>
              </a:ext>
            </a:extLst>
          </p:cNvPr>
          <p:cNvGraphicFramePr/>
          <p:nvPr/>
        </p:nvGraphicFramePr>
        <p:xfrm>
          <a:off x="471900" y="1919075"/>
          <a:ext cx="8222100" cy="27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62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38842" y="398458"/>
            <a:ext cx="2408638" cy="39694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FFFFFF"/>
                </a:solidFill>
              </a:rPr>
              <a:t>Advantages</a:t>
            </a:r>
          </a:p>
        </p:txBody>
      </p:sp>
      <p:sp useBgFill="1">
        <p:nvSpPr>
          <p:cNvPr id="117" name="Freeform: Shape 116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3316581" y="0"/>
            <a:ext cx="5827419" cy="51435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05" name="Google Shape;94;p17">
            <a:extLst>
              <a:ext uri="{FF2B5EF4-FFF2-40B4-BE49-F238E27FC236}">
                <a16:creationId xmlns:a16="http://schemas.microsoft.com/office/drawing/2014/main" id="{2A851CF3-8BDC-381B-67CA-34AF0551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699766"/>
              </p:ext>
            </p:extLst>
          </p:nvPr>
        </p:nvGraphicFramePr>
        <p:xfrm>
          <a:off x="4212771" y="595365"/>
          <a:ext cx="4306151" cy="38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Disadvantages</a:t>
            </a:r>
          </a:p>
        </p:txBody>
      </p:sp>
      <p:graphicFrame>
        <p:nvGraphicFramePr>
          <p:cNvPr id="111" name="Google Shape;100;p18">
            <a:extLst>
              <a:ext uri="{FF2B5EF4-FFF2-40B4-BE49-F238E27FC236}">
                <a16:creationId xmlns:a16="http://schemas.microsoft.com/office/drawing/2014/main" id="{39A480AF-70C9-23E8-AD9F-73876EE93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16251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Live Server</a:t>
            </a: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Very popular (+24 million installs)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Easy to use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(install and hit “go live)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Supports any browser</a:t>
            </a: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1390848"/>
            <a:ext cx="4571694" cy="224013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Real World Uses</a:t>
            </a: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dirty="0"/>
              <a:t>Very popular with gaming websites, financial, legal offices,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1739440"/>
            <a:ext cx="4571694" cy="154294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EA0FE5F-C5AB-5D10-31EB-FD50AB0F8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86"/>
          <a:stretch/>
        </p:blipFill>
        <p:spPr>
          <a:xfrm>
            <a:off x="20" y="731"/>
            <a:ext cx="5664688" cy="514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84CF8B6-5291-082F-7031-34E5A66A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851" y="1473200"/>
            <a:ext cx="2441242" cy="1816098"/>
          </a:xfrm>
        </p:spPr>
        <p:txBody>
          <a:bodyPr>
            <a:normAutofit/>
          </a:bodyPr>
          <a:lstStyle/>
          <a:p>
            <a:r>
              <a:rPr lang="en-US" dirty="0"/>
              <a:t>Demo Code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8CEEDFC2-27D7-02AA-78AF-BF241B74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51" y="3289299"/>
            <a:ext cx="2441242" cy="10541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39216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Server</a:t>
            </a: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103044" y="597309"/>
            <a:ext cx="4300234" cy="38272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 flipV="1">
            <a:off x="-2172240" y="5383654"/>
            <a:ext cx="2705640" cy="8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995441" y="772716"/>
            <a:ext cx="3074960" cy="776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Client</a:t>
            </a: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32461" y="1549400"/>
            <a:ext cx="3939540" cy="29456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9" name="Google Shape;129;p2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128260" y="1549400"/>
            <a:ext cx="3211880" cy="29456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0" y="5442309"/>
            <a:ext cx="1707420" cy="406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995441" y="772716"/>
            <a:ext cx="3074960" cy="776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Html and Css</a:t>
            </a: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12950" y="539740"/>
            <a:ext cx="3544916" cy="2912119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6" name="Google Shape;136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95441" y="1649800"/>
            <a:ext cx="4033758" cy="31177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41420" y="5242560"/>
            <a:ext cx="1615980" cy="18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C87F-17B4-6BAD-F9F8-668846E9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4" y="482597"/>
            <a:ext cx="2780072" cy="120609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7163A4D0-9E1E-811A-A46C-5979AE08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1" r="3739"/>
          <a:stretch/>
        </p:blipFill>
        <p:spPr>
          <a:xfrm>
            <a:off x="20" y="731"/>
            <a:ext cx="5664688" cy="5143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0698-73E5-7535-7C44-E629754D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4" y="1688690"/>
            <a:ext cx="2780072" cy="297917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Socket.io?</a:t>
            </a:r>
          </a:p>
          <a:p>
            <a:r>
              <a:rPr lang="en-US" dirty="0"/>
              <a:t>Implementation of Library.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Advantages / Disadvantages</a:t>
            </a:r>
          </a:p>
          <a:p>
            <a:r>
              <a:rPr lang="en-US" dirty="0"/>
              <a:t>Live server</a:t>
            </a:r>
          </a:p>
          <a:p>
            <a:r>
              <a:rPr lang="en-US" dirty="0"/>
              <a:t>Real world use</a:t>
            </a:r>
          </a:p>
          <a:p>
            <a:r>
              <a:rPr lang="en-US" dirty="0"/>
              <a:t>Demo code App Screenshot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7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Connecting to the server</a:t>
            </a: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1628209"/>
            <a:ext cx="4571694" cy="17654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7637330" y="5442692"/>
            <a:ext cx="1051140" cy="117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514350" y="1019175"/>
            <a:ext cx="2828925" cy="12382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1800"/>
              <a:t>Sending and Receiving Messages</a:t>
            </a: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29025" y="1325906"/>
            <a:ext cx="4483895" cy="220831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8110946" y="5447135"/>
            <a:ext cx="1033054" cy="19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6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Disconnect</a:t>
            </a: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1470660"/>
            <a:ext cx="4571694" cy="258318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6865620" y="5361898"/>
            <a:ext cx="1798320" cy="162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https://stackoverflow.com/questions/10112178/differences-between-socket-io-and-websockets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https://socket.io/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https://marketplace.visualstudio.com/items?itemName=ritwickdey.LiveServer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https://www.youtube.com/watch?v=ZKEqqIO7n-k&amp;t=429s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2014430" y="2187900"/>
            <a:ext cx="4881384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124700" y="5311140"/>
            <a:ext cx="1432140" cy="32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50F5-BB34-6D0F-73FE-CA0FA7A7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457200"/>
            <a:ext cx="3860797" cy="123149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7" name="Picture 4" descr="Question mark boxes">
            <a:extLst>
              <a:ext uri="{FF2B5EF4-FFF2-40B4-BE49-F238E27FC236}">
                <a16:creationId xmlns:a16="http://schemas.microsoft.com/office/drawing/2014/main" id="{5BEDF0D8-F6E1-3A32-A40E-A5F141340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41" r="22060"/>
          <a:stretch/>
        </p:blipFill>
        <p:spPr>
          <a:xfrm>
            <a:off x="20" y="731"/>
            <a:ext cx="4571980" cy="5143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5CCB-4FA0-C566-84EF-32233BD2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688690"/>
            <a:ext cx="3860797" cy="27284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Hey, We worked on Real-time chat app which is live chatting on the server side. Where user write a message in a room for the people and everyone whoever is in that room can respond and read that.</a:t>
            </a:r>
          </a:p>
          <a:p>
            <a:pPr>
              <a:lnSpc>
                <a:spcPct val="90000"/>
              </a:lnSpc>
            </a:pPr>
            <a:r>
              <a:rPr lang="en-US"/>
              <a:t>For the Real-time chat app, everyone is concerned how it works and this presentation and demo app will clear that concept.</a:t>
            </a:r>
          </a:p>
          <a:p>
            <a:pPr>
              <a:lnSpc>
                <a:spcPct val="90000"/>
              </a:lnSpc>
            </a:pPr>
            <a:r>
              <a:rPr lang="en-US"/>
              <a:t>Real-time chat works through server and client-side script and to connect this through Socket.io. </a:t>
            </a:r>
          </a:p>
          <a:p>
            <a:pPr>
              <a:lnSpc>
                <a:spcPct val="90000"/>
              </a:lnSpc>
            </a:pPr>
            <a:r>
              <a:rPr lang="en-US"/>
              <a:t>Socket.io is connection between server and client side and work as bridge for chat.</a:t>
            </a:r>
          </a:p>
        </p:txBody>
      </p:sp>
    </p:spTree>
    <p:extLst>
      <p:ext uri="{BB962C8B-B14F-4D97-AF65-F5344CB8AC3E}">
        <p14:creationId xmlns:p14="http://schemas.microsoft.com/office/powerpoint/2010/main" val="71992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9445-46E4-E36F-970A-BB65EF35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</p:spPr>
        <p:txBody>
          <a:bodyPr>
            <a:normAutofit/>
          </a:bodyPr>
          <a:lstStyle/>
          <a:p>
            <a:r>
              <a:rPr lang="en-US"/>
              <a:t>Socket.Io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4478A5-C3E3-3695-19EE-91834F6F9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718381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09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7B1-CD5A-F66F-F556-FBE090E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Action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046E5F-4973-91AE-A385-FFF4CFD3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93" y="1053296"/>
            <a:ext cx="8681013" cy="3854369"/>
          </a:xfrm>
        </p:spPr>
      </p:pic>
    </p:spTree>
    <p:extLst>
      <p:ext uri="{BB962C8B-B14F-4D97-AF65-F5344CB8AC3E}">
        <p14:creationId xmlns:p14="http://schemas.microsoft.com/office/powerpoint/2010/main" val="276638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FCD3-7892-C60C-6D9A-B84457C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593" y="479322"/>
            <a:ext cx="4944806" cy="1209368"/>
          </a:xfrm>
        </p:spPr>
        <p:txBody>
          <a:bodyPr>
            <a:normAutofit/>
          </a:bodyPr>
          <a:lstStyle/>
          <a:p>
            <a:r>
              <a:rPr lang="en-US" dirty="0"/>
              <a:t> Socket.io server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109AE-5B00-F8DE-79F7-B9CED4E81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1" r="42734"/>
          <a:stretch/>
        </p:blipFill>
        <p:spPr>
          <a:xfrm>
            <a:off x="20" y="731"/>
            <a:ext cx="3476986" cy="5143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F2B1-8781-C4F6-8D9F-D4ADB5AE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93" y="1688690"/>
            <a:ext cx="4944806" cy="2979174"/>
          </a:xfrm>
        </p:spPr>
        <p:txBody>
          <a:bodyPr>
            <a:normAutofit/>
          </a:bodyPr>
          <a:lstStyle/>
          <a:p>
            <a:pPr lvl="1"/>
            <a:r>
              <a:rPr lang="en-US"/>
              <a:t>JavaScript</a:t>
            </a:r>
          </a:p>
          <a:p>
            <a:pPr lvl="1"/>
            <a:r>
              <a:rPr lang="en-US"/>
              <a:t>Java </a:t>
            </a:r>
          </a:p>
          <a:p>
            <a:pPr lvl="1"/>
            <a:r>
              <a:rPr lang="en-US" err="1"/>
              <a:t>Phython</a:t>
            </a:r>
            <a:endParaRPr lang="en-US"/>
          </a:p>
          <a:p>
            <a:pPr lvl="1"/>
            <a:r>
              <a:rPr lang="en-US"/>
              <a:t>Golang</a:t>
            </a:r>
          </a:p>
        </p:txBody>
      </p:sp>
    </p:spTree>
    <p:extLst>
      <p:ext uri="{BB962C8B-B14F-4D97-AF65-F5344CB8AC3E}">
        <p14:creationId xmlns:p14="http://schemas.microsoft.com/office/powerpoint/2010/main" val="11329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6F92-F7CE-4F8F-46E0-34C0DB33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4" y="482597"/>
            <a:ext cx="2780072" cy="1206093"/>
          </a:xfrm>
        </p:spPr>
        <p:txBody>
          <a:bodyPr>
            <a:normAutofit/>
          </a:bodyPr>
          <a:lstStyle/>
          <a:p>
            <a:r>
              <a:rPr lang="en-US" dirty="0"/>
              <a:t>Client-side implementation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3BD8337-6A5A-1F59-0FDD-01204F44C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668" y="482597"/>
            <a:ext cx="4185267" cy="41852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9C83C-DACE-21F2-AD9C-1CDCAA73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4" y="1688690"/>
            <a:ext cx="2780072" cy="2979174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Swift</a:t>
            </a:r>
          </a:p>
          <a:p>
            <a:r>
              <a:rPr lang="en-US" dirty="0"/>
              <a:t>Dart</a:t>
            </a:r>
          </a:p>
          <a:p>
            <a:r>
              <a:rPr lang="en-US" dirty="0" err="1"/>
              <a:t>Phython</a:t>
            </a:r>
            <a:endParaRPr lang="en-US" dirty="0"/>
          </a:p>
          <a:p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Rust</a:t>
            </a:r>
          </a:p>
          <a:p>
            <a:r>
              <a:rPr lang="en-US" dirty="0"/>
              <a:t>Kotlin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7598569" cy="1092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Socket.io</a:t>
            </a:r>
          </a:p>
        </p:txBody>
      </p:sp>
      <p:graphicFrame>
        <p:nvGraphicFramePr>
          <p:cNvPr id="100" name="Google Shape;74;p14">
            <a:extLst>
              <a:ext uri="{FF2B5EF4-FFF2-40B4-BE49-F238E27FC236}">
                <a16:creationId xmlns:a16="http://schemas.microsoft.com/office/drawing/2014/main" id="{44236A14-91D9-FE36-0C80-8EE2F250A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910017"/>
              </p:ext>
            </p:extLst>
          </p:nvPr>
        </p:nvGraphicFramePr>
        <p:xfrm>
          <a:off x="514350" y="1804800"/>
          <a:ext cx="7598568" cy="253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19431" y="606041"/>
            <a:ext cx="2984404" cy="109002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/>
              <a:t>How it works (server)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1633" y="1696065"/>
            <a:ext cx="3002202" cy="27284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Server Code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Import Socket.io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Server uses port 3000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Sends a message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/>
              <a:t>Receives a message</a:t>
            </a: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67314" y="670806"/>
            <a:ext cx="4571694" cy="368021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541</Words>
  <Application>Microsoft Macintosh PowerPoint</Application>
  <PresentationFormat>On-screen Show (16:9)</PresentationFormat>
  <Paragraphs>100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Arial</vt:lpstr>
      <vt:lpstr>Calibri Light</vt:lpstr>
      <vt:lpstr>Celestial</vt:lpstr>
      <vt:lpstr>Real-Time Chat</vt:lpstr>
      <vt:lpstr>Agenda</vt:lpstr>
      <vt:lpstr>Introduction</vt:lpstr>
      <vt:lpstr>Socket.Io</vt:lpstr>
      <vt:lpstr>WebSocket Action</vt:lpstr>
      <vt:lpstr> Socket.io server implementation</vt:lpstr>
      <vt:lpstr>Client-side implementation</vt:lpstr>
      <vt:lpstr>Socket.io</vt:lpstr>
      <vt:lpstr>How it works (server)</vt:lpstr>
      <vt:lpstr>How it works (client)</vt:lpstr>
      <vt:lpstr>Features</vt:lpstr>
      <vt:lpstr>Advantages</vt:lpstr>
      <vt:lpstr>Disadvantages</vt:lpstr>
      <vt:lpstr>Live Server</vt:lpstr>
      <vt:lpstr>Real World Uses</vt:lpstr>
      <vt:lpstr>Demo Code</vt:lpstr>
      <vt:lpstr>Server</vt:lpstr>
      <vt:lpstr>Client</vt:lpstr>
      <vt:lpstr>Html and Css</vt:lpstr>
      <vt:lpstr>Connecting to the server</vt:lpstr>
      <vt:lpstr>Sending and Receiving Messages</vt:lpstr>
      <vt:lpstr>Disconnect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Chat</dc:title>
  <cp:lastModifiedBy>Aaftabbhai Salimmohamad Meman</cp:lastModifiedBy>
  <cp:revision>2</cp:revision>
  <dcterms:modified xsi:type="dcterms:W3CDTF">2022-08-18T22:28:04Z</dcterms:modified>
</cp:coreProperties>
</file>