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9"/>
  </p:notesMasterIdLst>
  <p:sldIdLst>
    <p:sldId id="260" r:id="rId5"/>
    <p:sldId id="261" r:id="rId6"/>
    <p:sldId id="262" r:id="rId7"/>
    <p:sldId id="263" r:id="rId8"/>
    <p:sldId id="272" r:id="rId9"/>
    <p:sldId id="273" r:id="rId10"/>
    <p:sldId id="274" r:id="rId11"/>
    <p:sldId id="264" r:id="rId12"/>
    <p:sldId id="265"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8/27/2022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8/27/2022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8/27/2022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8/27/2022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8/27/2022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8/27/2022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hyperlink" Target="https://www.w3.org/Style/CSS/#specs" TargetMode="External"/><Relationship Id="rId3" Type="http://schemas.openxmlformats.org/officeDocument/2006/relationships/hyperlink" Target="https://developer.mozilla.org/en-US/docs/Web/HTML" TargetMode="External"/><Relationship Id="rId7" Type="http://schemas.openxmlformats.org/officeDocument/2006/relationships/hyperlink" Target="https://developer.mozilla.org/en-US/docs/Glossary/XHTML" TargetMode="External"/><Relationship Id="rId2" Type="http://schemas.openxmlformats.org/officeDocument/2006/relationships/hyperlink" Target="https://developer.mozilla.org/en-US/docs/Web/API/StyleSheet" TargetMode="External"/><Relationship Id="rId1" Type="http://schemas.openxmlformats.org/officeDocument/2006/relationships/slideLayout" Target="../slideLayouts/slideLayout11.xml"/><Relationship Id="rId6" Type="http://schemas.openxmlformats.org/officeDocument/2006/relationships/hyperlink" Target="https://developer.mozilla.org/en-US/docs/Web/MathML" TargetMode="External"/><Relationship Id="rId5" Type="http://schemas.openxmlformats.org/officeDocument/2006/relationships/hyperlink" Target="https://developer.mozilla.org/en-US/docs/Web/SVG" TargetMode="External"/><Relationship Id="rId4" Type="http://schemas.openxmlformats.org/officeDocument/2006/relationships/hyperlink" Target="https://developer.mozilla.org/en-US/docs/Web/XML/XML_introdu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78416" y="1757266"/>
            <a:ext cx="8645763" cy="1784553"/>
          </a:xfrm>
        </p:spPr>
        <p:txBody>
          <a:bodyPr>
            <a:normAutofit fontScale="90000"/>
          </a:bodyPr>
          <a:lstStyle/>
          <a:p>
            <a:pPr algn="ctr"/>
            <a:r>
              <a:rPr lang="en-US" sz="6200" dirty="0" smtClean="0"/>
              <a:t>Summer Internship</a:t>
            </a:r>
            <a:r>
              <a:rPr lang="en-US" sz="6200" dirty="0"/>
              <a:t/>
            </a:r>
            <a:br>
              <a:rPr lang="en-US" sz="6200" dirty="0"/>
            </a:br>
            <a:r>
              <a:rPr lang="en-US" sz="6200" dirty="0" smtClean="0"/>
              <a:t>(Fitness Area : Gym Website)</a:t>
            </a:r>
            <a:endParaRPr lang="en-US" sz="6200" dirty="0"/>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5875334" y="3560856"/>
            <a:ext cx="3005695" cy="863348"/>
          </a:xfrm>
        </p:spPr>
        <p:txBody>
          <a:bodyPr>
            <a:normAutofit/>
          </a:bodyPr>
          <a:lstStyle/>
          <a:p>
            <a:pPr algn="l"/>
            <a:r>
              <a:rPr lang="en-US" dirty="0" smtClean="0"/>
              <a:t>Neel Thomas(20CS095)</a:t>
            </a:r>
            <a:endParaRPr lang="en-US" dirty="0"/>
          </a:p>
        </p:txBody>
      </p:sp>
      <p:pic>
        <p:nvPicPr>
          <p:cNvPr id="12" name="image4.jpeg"/>
          <p:cNvPicPr/>
          <p:nvPr/>
        </p:nvPicPr>
        <p:blipFill>
          <a:blip r:embed="rId2" cstate="print"/>
          <a:stretch>
            <a:fillRect/>
          </a:stretch>
        </p:blipFill>
        <p:spPr>
          <a:xfrm>
            <a:off x="207281" y="110325"/>
            <a:ext cx="2588169" cy="638611"/>
          </a:xfrm>
          <a:prstGeom prst="rect">
            <a:avLst/>
          </a:prstGeom>
        </p:spPr>
      </p:pic>
      <p:pic>
        <p:nvPicPr>
          <p:cNvPr id="13" name="image2.jpeg"/>
          <p:cNvPicPr/>
          <p:nvPr/>
        </p:nvPicPr>
        <p:blipFill>
          <a:blip r:embed="rId3" cstate="print"/>
          <a:stretch>
            <a:fillRect/>
          </a:stretch>
        </p:blipFill>
        <p:spPr>
          <a:xfrm>
            <a:off x="11237280" y="110325"/>
            <a:ext cx="853439" cy="638611"/>
          </a:xfrm>
          <a:prstGeom prst="rect">
            <a:avLst/>
          </a:prstGeom>
        </p:spPr>
      </p:pic>
      <p:sp>
        <p:nvSpPr>
          <p:cNvPr id="5" name="TextBox 4"/>
          <p:cNvSpPr txBox="1"/>
          <p:nvPr/>
        </p:nvSpPr>
        <p:spPr>
          <a:xfrm>
            <a:off x="89647" y="749838"/>
            <a:ext cx="3442447" cy="800219"/>
          </a:xfrm>
          <a:prstGeom prst="rect">
            <a:avLst/>
          </a:prstGeom>
          <a:noFill/>
        </p:spPr>
        <p:txBody>
          <a:bodyPr wrap="square" rtlCol="0">
            <a:spAutoFit/>
          </a:bodyPr>
          <a:lstStyle/>
          <a:p>
            <a:r>
              <a:rPr lang="en-US" sz="1400" b="1" dirty="0">
                <a:solidFill>
                  <a:schemeClr val="accent1"/>
                </a:solidFill>
              </a:rPr>
              <a:t>Accredited with Grade A+ by NAAC Accredited with Grade A by KCG</a:t>
            </a:r>
            <a:endParaRPr lang="en-IN" sz="1400" dirty="0">
              <a:solidFill>
                <a:schemeClr val="accent1"/>
              </a:solidFill>
            </a:endParaRPr>
          </a:p>
          <a:p>
            <a:endParaRPr lang="en-IN" dirty="0"/>
          </a:p>
        </p:txBody>
      </p:sp>
      <p:sp>
        <p:nvSpPr>
          <p:cNvPr id="4" name="TextBox 3"/>
          <p:cNvSpPr txBox="1"/>
          <p:nvPr/>
        </p:nvSpPr>
        <p:spPr>
          <a:xfrm>
            <a:off x="678415" y="5373189"/>
            <a:ext cx="3728122" cy="369332"/>
          </a:xfrm>
          <a:prstGeom prst="rect">
            <a:avLst/>
          </a:prstGeom>
          <a:noFill/>
        </p:spPr>
        <p:txBody>
          <a:bodyPr wrap="square" rtlCol="0">
            <a:spAutoFit/>
          </a:bodyPr>
          <a:lstStyle/>
          <a:p>
            <a:r>
              <a:rPr lang="en-US" dirty="0" smtClean="0"/>
              <a:t>Guided By : Prof. Vidisha Pradhan</a:t>
            </a:r>
            <a:endParaRPr lang="en-IN" dirty="0"/>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29944" y="5373189"/>
            <a:ext cx="1872342" cy="583474"/>
          </a:xfrm>
        </p:spPr>
        <p:txBody>
          <a:bodyPr>
            <a:normAutofit/>
          </a:bodyPr>
          <a:lstStyle/>
          <a:p>
            <a:pPr algn="l"/>
            <a:r>
              <a:rPr lang="en-US" dirty="0" smtClean="0"/>
              <a:t>About Us Page</a:t>
            </a:r>
          </a:p>
          <a:p>
            <a:pPr algn="l"/>
            <a:endParaRPr lang="en-IN" dirty="0"/>
          </a:p>
        </p:txBody>
      </p:sp>
      <p:sp>
        <p:nvSpPr>
          <p:cNvPr id="4" name="Title 1"/>
          <p:cNvSpPr>
            <a:spLocks noGrp="1"/>
          </p:cNvSpPr>
          <p:nvPr>
            <p:ph type="title"/>
          </p:nvPr>
        </p:nvSpPr>
        <p:spPr>
          <a:xfrm>
            <a:off x="3671398" y="193510"/>
            <a:ext cx="5644538" cy="1411941"/>
          </a:xfrm>
        </p:spPr>
        <p:txBody>
          <a:bodyPr/>
          <a:lstStyle/>
          <a:p>
            <a:r>
              <a:rPr lang="en-US" dirty="0" smtClean="0"/>
              <a:t>Screenshots of Work Done</a:t>
            </a:r>
            <a:endParaRPr lang="en-IN" dirty="0"/>
          </a:p>
        </p:txBody>
      </p:sp>
      <p:pic>
        <p:nvPicPr>
          <p:cNvPr id="6" name="Picture 5"/>
          <p:cNvPicPr/>
          <p:nvPr/>
        </p:nvPicPr>
        <p:blipFill>
          <a:blip r:embed="rId2"/>
          <a:stretch>
            <a:fillRect/>
          </a:stretch>
        </p:blipFill>
        <p:spPr>
          <a:xfrm>
            <a:off x="3052990" y="1334906"/>
            <a:ext cx="6826250" cy="3839845"/>
          </a:xfrm>
          <a:prstGeom prst="rect">
            <a:avLst/>
          </a:prstGeom>
        </p:spPr>
      </p:pic>
    </p:spTree>
    <p:extLst>
      <p:ext uri="{BB962C8B-B14F-4D97-AF65-F5344CB8AC3E}">
        <p14:creationId xmlns:p14="http://schemas.microsoft.com/office/powerpoint/2010/main" val="61707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29944" y="5373189"/>
            <a:ext cx="1872342" cy="583474"/>
          </a:xfrm>
        </p:spPr>
        <p:txBody>
          <a:bodyPr>
            <a:normAutofit/>
          </a:bodyPr>
          <a:lstStyle/>
          <a:p>
            <a:pPr algn="l"/>
            <a:r>
              <a:rPr lang="en-US" dirty="0" smtClean="0"/>
              <a:t>Contact Details</a:t>
            </a:r>
          </a:p>
          <a:p>
            <a:pPr algn="l"/>
            <a:endParaRPr lang="en-IN" dirty="0"/>
          </a:p>
        </p:txBody>
      </p:sp>
      <p:sp>
        <p:nvSpPr>
          <p:cNvPr id="4" name="Title 1"/>
          <p:cNvSpPr>
            <a:spLocks noGrp="1"/>
          </p:cNvSpPr>
          <p:nvPr>
            <p:ph type="title"/>
          </p:nvPr>
        </p:nvSpPr>
        <p:spPr>
          <a:xfrm>
            <a:off x="3671398" y="193510"/>
            <a:ext cx="5644538" cy="1411941"/>
          </a:xfrm>
        </p:spPr>
        <p:txBody>
          <a:bodyPr/>
          <a:lstStyle/>
          <a:p>
            <a:r>
              <a:rPr lang="en-US" dirty="0" smtClean="0"/>
              <a:t>Screenshots of Work Done</a:t>
            </a:r>
            <a:endParaRPr lang="en-IN" dirty="0"/>
          </a:p>
        </p:txBody>
      </p:sp>
      <p:pic>
        <p:nvPicPr>
          <p:cNvPr id="5" name="Picture 4"/>
          <p:cNvPicPr/>
          <p:nvPr/>
        </p:nvPicPr>
        <p:blipFill>
          <a:blip r:embed="rId2"/>
          <a:stretch>
            <a:fillRect/>
          </a:stretch>
        </p:blipFill>
        <p:spPr>
          <a:xfrm>
            <a:off x="3052990" y="1326197"/>
            <a:ext cx="6826250" cy="3839845"/>
          </a:xfrm>
          <a:prstGeom prst="rect">
            <a:avLst/>
          </a:prstGeom>
        </p:spPr>
      </p:pic>
    </p:spTree>
    <p:extLst>
      <p:ext uri="{BB962C8B-B14F-4D97-AF65-F5344CB8AC3E}">
        <p14:creationId xmlns:p14="http://schemas.microsoft.com/office/powerpoint/2010/main" val="293188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29943" y="5373189"/>
            <a:ext cx="2046513" cy="583474"/>
          </a:xfrm>
        </p:spPr>
        <p:txBody>
          <a:bodyPr>
            <a:normAutofit fontScale="92500"/>
          </a:bodyPr>
          <a:lstStyle/>
          <a:p>
            <a:pPr algn="l"/>
            <a:r>
              <a:rPr lang="en-US" dirty="0" smtClean="0"/>
              <a:t>Registration Page</a:t>
            </a:r>
          </a:p>
          <a:p>
            <a:pPr algn="l"/>
            <a:endParaRPr lang="en-IN" dirty="0"/>
          </a:p>
        </p:txBody>
      </p:sp>
      <p:sp>
        <p:nvSpPr>
          <p:cNvPr id="4" name="Title 1"/>
          <p:cNvSpPr>
            <a:spLocks noGrp="1"/>
          </p:cNvSpPr>
          <p:nvPr>
            <p:ph type="title"/>
          </p:nvPr>
        </p:nvSpPr>
        <p:spPr>
          <a:xfrm>
            <a:off x="3671398" y="193510"/>
            <a:ext cx="5644538" cy="1411941"/>
          </a:xfrm>
        </p:spPr>
        <p:txBody>
          <a:bodyPr/>
          <a:lstStyle/>
          <a:p>
            <a:r>
              <a:rPr lang="en-US" dirty="0" smtClean="0"/>
              <a:t>Screenshots of Work Done</a:t>
            </a:r>
            <a:endParaRPr lang="en-IN" dirty="0"/>
          </a:p>
        </p:txBody>
      </p:sp>
      <p:pic>
        <p:nvPicPr>
          <p:cNvPr id="6" name="Picture 5"/>
          <p:cNvPicPr/>
          <p:nvPr/>
        </p:nvPicPr>
        <p:blipFill>
          <a:blip r:embed="rId2"/>
          <a:stretch>
            <a:fillRect/>
          </a:stretch>
        </p:blipFill>
        <p:spPr>
          <a:xfrm>
            <a:off x="3052990" y="1430700"/>
            <a:ext cx="6826250" cy="3839845"/>
          </a:xfrm>
          <a:prstGeom prst="rect">
            <a:avLst/>
          </a:prstGeom>
        </p:spPr>
      </p:pic>
    </p:spTree>
    <p:extLst>
      <p:ext uri="{BB962C8B-B14F-4D97-AF65-F5344CB8AC3E}">
        <p14:creationId xmlns:p14="http://schemas.microsoft.com/office/powerpoint/2010/main" val="1509534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4312" y="1428206"/>
            <a:ext cx="10018713" cy="4362994"/>
          </a:xfrm>
        </p:spPr>
        <p:txBody>
          <a:bodyPr>
            <a:normAutofit/>
          </a:bodyPr>
          <a:lstStyle/>
          <a:p>
            <a:pPr algn="l"/>
            <a:r>
              <a:rPr lang="en-US" sz="2800" dirty="0"/>
              <a:t>First time internship with a company (Wiz Developers) for 6 weeks was  an overwhelming yet educated experience. It gives an inside view of how the knowledge and skills which we learn in our classes are implemented for solving actual real-life problems for certain people.</a:t>
            </a:r>
            <a:endParaRPr lang="en-IN" sz="2800" dirty="0"/>
          </a:p>
          <a:p>
            <a:pPr algn="l"/>
            <a:r>
              <a:rPr lang="en-US" sz="2800" dirty="0"/>
              <a:t>This whole experience also shows us a glimpse of the aspect of life after    we graduate and helps us to sharpen our skills to use them resourcefully.</a:t>
            </a:r>
            <a:endParaRPr lang="en-IN" sz="2800" dirty="0"/>
          </a:p>
        </p:txBody>
      </p:sp>
      <p:sp>
        <p:nvSpPr>
          <p:cNvPr id="4" name="Title 1"/>
          <p:cNvSpPr>
            <a:spLocks noGrp="1"/>
          </p:cNvSpPr>
          <p:nvPr>
            <p:ph type="title"/>
          </p:nvPr>
        </p:nvSpPr>
        <p:spPr>
          <a:xfrm>
            <a:off x="3671398" y="193510"/>
            <a:ext cx="5644538" cy="1411941"/>
          </a:xfrm>
        </p:spPr>
        <p:txBody>
          <a:bodyPr/>
          <a:lstStyle/>
          <a:p>
            <a:r>
              <a:rPr lang="en-IN" dirty="0"/>
              <a:t>Advantages of taking internship</a:t>
            </a:r>
          </a:p>
        </p:txBody>
      </p:sp>
    </p:spTree>
    <p:extLst>
      <p:ext uri="{BB962C8B-B14F-4D97-AF65-F5344CB8AC3E}">
        <p14:creationId xmlns:p14="http://schemas.microsoft.com/office/powerpoint/2010/main" val="177570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542" y="2290354"/>
            <a:ext cx="4768442" cy="1051560"/>
          </a:xfrm>
        </p:spPr>
        <p:txBody>
          <a:bodyPr>
            <a:normAutofit/>
          </a:bodyPr>
          <a:lstStyle/>
          <a:p>
            <a:r>
              <a:rPr lang="en-US" sz="4800" dirty="0" smtClean="0"/>
              <a:t>Thank You</a:t>
            </a:r>
            <a:endParaRPr lang="en-IN" sz="4800" dirty="0"/>
          </a:p>
        </p:txBody>
      </p:sp>
    </p:spTree>
    <p:extLst>
      <p:ext uri="{BB962C8B-B14F-4D97-AF65-F5344CB8AC3E}">
        <p14:creationId xmlns:p14="http://schemas.microsoft.com/office/powerpoint/2010/main" val="163283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212" y="354106"/>
            <a:ext cx="7094912" cy="1447800"/>
          </a:xfrm>
        </p:spPr>
        <p:txBody>
          <a:bodyPr/>
          <a:lstStyle/>
          <a:p>
            <a:r>
              <a:rPr lang="en-US" dirty="0"/>
              <a:t>Agenda</a:t>
            </a:r>
            <a:endParaRPr lang="en-IN" dirty="0"/>
          </a:p>
        </p:txBody>
      </p:sp>
      <p:sp>
        <p:nvSpPr>
          <p:cNvPr id="3" name="Text Placeholder 2"/>
          <p:cNvSpPr>
            <a:spLocks noGrp="1"/>
          </p:cNvSpPr>
          <p:nvPr>
            <p:ph type="body" idx="1"/>
          </p:nvPr>
        </p:nvSpPr>
        <p:spPr>
          <a:xfrm>
            <a:off x="3065484" y="1438835"/>
            <a:ext cx="6856367" cy="4128247"/>
          </a:xfrm>
        </p:spPr>
        <p:txBody>
          <a:bodyPr>
            <a:normAutofit/>
          </a:bodyPr>
          <a:lstStyle/>
          <a:p>
            <a:pPr algn="l"/>
            <a:r>
              <a:rPr lang="en-US" sz="2400" dirty="0"/>
              <a:t>The agenda of this summer internship was to gain experience from the work that I had done under some of  the experienced employees and heads of the company. This experience will help me while interning or working as a permanent employee in a company in near future. As an intern I also learnt about the attitude that I should have while working in a </a:t>
            </a:r>
            <a:r>
              <a:rPr lang="en-US" sz="2400" dirty="0" smtClean="0"/>
              <a:t>company.</a:t>
            </a:r>
            <a:endParaRPr lang="en-US" sz="2400" dirty="0"/>
          </a:p>
        </p:txBody>
      </p:sp>
    </p:spTree>
    <p:extLst>
      <p:ext uri="{BB962C8B-B14F-4D97-AF65-F5344CB8AC3E}">
        <p14:creationId xmlns:p14="http://schemas.microsoft.com/office/powerpoint/2010/main" val="126744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570" y="735106"/>
            <a:ext cx="4477217" cy="1178859"/>
          </a:xfrm>
        </p:spPr>
        <p:txBody>
          <a:bodyPr/>
          <a:lstStyle/>
          <a:p>
            <a:r>
              <a:rPr lang="en-US" dirty="0" smtClean="0"/>
              <a:t>Definition of Project</a:t>
            </a:r>
            <a:endParaRPr lang="en-IN" dirty="0"/>
          </a:p>
        </p:txBody>
      </p:sp>
      <p:sp>
        <p:nvSpPr>
          <p:cNvPr id="3" name="Text Placeholder 2"/>
          <p:cNvSpPr>
            <a:spLocks noGrp="1"/>
          </p:cNvSpPr>
          <p:nvPr>
            <p:ph type="body" idx="1"/>
          </p:nvPr>
        </p:nvSpPr>
        <p:spPr>
          <a:xfrm>
            <a:off x="1484312" y="1913965"/>
            <a:ext cx="10187735" cy="2640106"/>
          </a:xfrm>
        </p:spPr>
        <p:txBody>
          <a:bodyPr/>
          <a:lstStyle/>
          <a:p>
            <a:pPr algn="l"/>
            <a:r>
              <a:rPr lang="en-US" dirty="0" smtClean="0"/>
              <a:t>I was assigned to create a website for a gym which will have contact details that would be just a click away and also which would contain registration page for those who want to register from their home and cant physically go to the place and register their name. </a:t>
            </a:r>
            <a:endParaRPr lang="en-IN" dirty="0"/>
          </a:p>
        </p:txBody>
      </p:sp>
    </p:spTree>
    <p:extLst>
      <p:ext uri="{BB962C8B-B14F-4D97-AF65-F5344CB8AC3E}">
        <p14:creationId xmlns:p14="http://schemas.microsoft.com/office/powerpoint/2010/main" val="12240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777" y="837945"/>
            <a:ext cx="4333782" cy="1411941"/>
          </a:xfrm>
        </p:spPr>
        <p:txBody>
          <a:bodyPr/>
          <a:lstStyle/>
          <a:p>
            <a:r>
              <a:rPr lang="en-US" dirty="0" smtClean="0"/>
              <a:t>Technology </a:t>
            </a:r>
            <a:r>
              <a:rPr lang="en-US" dirty="0"/>
              <a:t>D</a:t>
            </a:r>
            <a:r>
              <a:rPr lang="en-US" dirty="0" smtClean="0"/>
              <a:t>escription</a:t>
            </a:r>
            <a:endParaRPr lang="en-IN" dirty="0"/>
          </a:p>
        </p:txBody>
      </p:sp>
      <p:sp>
        <p:nvSpPr>
          <p:cNvPr id="3" name="Text Placeholder 2"/>
          <p:cNvSpPr>
            <a:spLocks noGrp="1"/>
          </p:cNvSpPr>
          <p:nvPr>
            <p:ph type="body" idx="1"/>
          </p:nvPr>
        </p:nvSpPr>
        <p:spPr>
          <a:xfrm>
            <a:off x="1484311" y="1976717"/>
            <a:ext cx="10018713" cy="3446929"/>
          </a:xfrm>
          <a:ln>
            <a:noFill/>
          </a:ln>
        </p:spPr>
        <p:txBody>
          <a:bodyPr>
            <a:normAutofit/>
          </a:bodyPr>
          <a:lstStyle/>
          <a:p>
            <a:pPr marL="342900" indent="-342900" algn="l">
              <a:buFont typeface="Arial" panose="020B0604020202020204" pitchFamily="34" charset="0"/>
              <a:buChar char="•"/>
            </a:pPr>
            <a:r>
              <a:rPr lang="en-US" dirty="0" smtClean="0"/>
              <a:t>Technology used for the development of the website was Visual Studio Code commonly referred as VS Code.</a:t>
            </a:r>
          </a:p>
          <a:p>
            <a:pPr marL="342900" indent="-342900" algn="l">
              <a:buFont typeface="Arial" panose="020B0604020202020204" pitchFamily="34" charset="0"/>
              <a:buChar char="•"/>
            </a:pPr>
            <a:r>
              <a:rPr lang="en-US" dirty="0" smtClean="0"/>
              <a:t>It is a source code editor made by Microsoft for Windows, MacOS and Linux.</a:t>
            </a:r>
          </a:p>
          <a:p>
            <a:pPr marL="342900" indent="-342900" algn="l">
              <a:buFont typeface="Arial" panose="020B0604020202020204" pitchFamily="34" charset="0"/>
              <a:buChar char="•"/>
            </a:pPr>
            <a:r>
              <a:rPr lang="en-US" dirty="0"/>
              <a:t>Features include support for </a:t>
            </a:r>
            <a:r>
              <a:rPr lang="en-US" dirty="0" smtClean="0"/>
              <a:t>debugging, syntax highlighting, intelligent code completion, snippets, code refactoring and </a:t>
            </a:r>
            <a:r>
              <a:rPr lang="en-US" dirty="0"/>
              <a:t>embedded </a:t>
            </a:r>
            <a:r>
              <a:rPr lang="en-US" dirty="0" err="1" smtClean="0"/>
              <a:t>Git</a:t>
            </a:r>
            <a:r>
              <a:rPr lang="en-US" dirty="0" smtClean="0"/>
              <a:t>.</a:t>
            </a:r>
          </a:p>
          <a:p>
            <a:pPr marL="342900" indent="-342900" algn="l">
              <a:buFont typeface="Arial" panose="020B0604020202020204" pitchFamily="34" charset="0"/>
              <a:buChar char="•"/>
            </a:pPr>
            <a:r>
              <a:rPr lang="en-US" dirty="0" smtClean="0"/>
              <a:t>The languages used were HTML, CSS and PHP.</a:t>
            </a:r>
            <a:endParaRPr lang="en-IN" dirty="0"/>
          </a:p>
        </p:txBody>
      </p:sp>
    </p:spTree>
    <p:extLst>
      <p:ext uri="{BB962C8B-B14F-4D97-AF65-F5344CB8AC3E}">
        <p14:creationId xmlns:p14="http://schemas.microsoft.com/office/powerpoint/2010/main" val="377898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4312" y="1393371"/>
            <a:ext cx="10018713" cy="4397829"/>
          </a:xfrm>
        </p:spPr>
        <p:txBody>
          <a:bodyPr/>
          <a:lstStyle/>
          <a:p>
            <a:r>
              <a:rPr lang="en-US" dirty="0" smtClean="0"/>
              <a:t>HTML</a:t>
            </a:r>
          </a:p>
          <a:p>
            <a:pPr algn="l"/>
            <a:r>
              <a:rPr lang="en-US" b="1" dirty="0"/>
              <a:t>HTML</a:t>
            </a:r>
            <a:r>
              <a:rPr lang="en-US" dirty="0"/>
              <a:t> (</a:t>
            </a:r>
            <a:r>
              <a:rPr lang="en-US" dirty="0" err="1"/>
              <a:t>HyperText</a:t>
            </a:r>
            <a:r>
              <a:rPr lang="en-US" dirty="0"/>
              <a:t> Markup Language) is the most basic building block of the Web. It defines the meaning and structure of web content. Other technologies besides HTML are generally used to describe a web page's appearance/presentation (</a:t>
            </a:r>
            <a:r>
              <a:rPr lang="en-US" u="sng" dirty="0">
                <a:hlinkClick r:id="rId2"/>
              </a:rPr>
              <a:t>CSS</a:t>
            </a:r>
            <a:r>
              <a:rPr lang="en-US" dirty="0"/>
              <a:t>) or functionality/behavior (</a:t>
            </a:r>
            <a:r>
              <a:rPr lang="en-US" u="sng" dirty="0">
                <a:hlinkClick r:id="rId3"/>
              </a:rPr>
              <a:t>JavaScript</a:t>
            </a:r>
            <a:r>
              <a:rPr lang="en-US" dirty="0"/>
              <a:t>).</a:t>
            </a:r>
          </a:p>
          <a:p>
            <a:pPr algn="l"/>
            <a:r>
              <a:rPr lang="en-US" dirty="0"/>
              <a:t>"Hypertext" refers to links that connect web pages to one another, either within a single website or between websites. Links are a fundamental aspect of the Web. By uploading content to the Internet and linking it to pages created by other people, you become an active participant in the World Wide Web.</a:t>
            </a:r>
          </a:p>
          <a:p>
            <a:pPr algn="l"/>
            <a:endParaRPr lang="en-IN" dirty="0"/>
          </a:p>
        </p:txBody>
      </p:sp>
      <p:sp>
        <p:nvSpPr>
          <p:cNvPr id="4" name="Title 1"/>
          <p:cNvSpPr>
            <a:spLocks noGrp="1"/>
          </p:cNvSpPr>
          <p:nvPr>
            <p:ph type="title"/>
          </p:nvPr>
        </p:nvSpPr>
        <p:spPr>
          <a:xfrm>
            <a:off x="4326777" y="228344"/>
            <a:ext cx="4333782" cy="1411941"/>
          </a:xfrm>
        </p:spPr>
        <p:txBody>
          <a:bodyPr/>
          <a:lstStyle/>
          <a:p>
            <a:r>
              <a:rPr lang="en-US" dirty="0" smtClean="0"/>
              <a:t>Technology </a:t>
            </a:r>
            <a:r>
              <a:rPr lang="en-US" dirty="0"/>
              <a:t>D</a:t>
            </a:r>
            <a:r>
              <a:rPr lang="en-US" dirty="0" smtClean="0"/>
              <a:t>escription</a:t>
            </a:r>
            <a:endParaRPr lang="en-IN" dirty="0"/>
          </a:p>
        </p:txBody>
      </p:sp>
    </p:spTree>
    <p:extLst>
      <p:ext uri="{BB962C8B-B14F-4D97-AF65-F5344CB8AC3E}">
        <p14:creationId xmlns:p14="http://schemas.microsoft.com/office/powerpoint/2010/main" val="284434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4312" y="1393371"/>
            <a:ext cx="10018713" cy="4397829"/>
          </a:xfrm>
        </p:spPr>
        <p:txBody>
          <a:bodyPr/>
          <a:lstStyle/>
          <a:p>
            <a:r>
              <a:rPr lang="en-US" dirty="0" smtClean="0"/>
              <a:t>CSS</a:t>
            </a:r>
          </a:p>
          <a:p>
            <a:pPr algn="l"/>
            <a:r>
              <a:rPr lang="en-US" b="1" dirty="0"/>
              <a:t>Cascading Style Sheets</a:t>
            </a:r>
            <a:r>
              <a:rPr lang="en-US" dirty="0"/>
              <a:t> (</a:t>
            </a:r>
            <a:r>
              <a:rPr lang="en-US" b="1" dirty="0"/>
              <a:t>CSS</a:t>
            </a:r>
            <a:r>
              <a:rPr lang="en-US" dirty="0"/>
              <a:t>) is a </a:t>
            </a:r>
            <a:r>
              <a:rPr lang="en-US" u="sng" dirty="0">
                <a:hlinkClick r:id="rId2"/>
              </a:rPr>
              <a:t>stylesheet</a:t>
            </a:r>
            <a:r>
              <a:rPr lang="en-US" dirty="0"/>
              <a:t> language used to describe the presentation of a document written in </a:t>
            </a:r>
            <a:r>
              <a:rPr lang="en-US" u="sng" dirty="0">
                <a:hlinkClick r:id="rId3"/>
              </a:rPr>
              <a:t>HTML</a:t>
            </a:r>
            <a:r>
              <a:rPr lang="en-US" dirty="0"/>
              <a:t> or </a:t>
            </a:r>
            <a:r>
              <a:rPr lang="en-US" u="sng" dirty="0">
                <a:hlinkClick r:id="rId4"/>
              </a:rPr>
              <a:t>XML</a:t>
            </a:r>
            <a:r>
              <a:rPr lang="en-US" dirty="0"/>
              <a:t> (including XML dialects such as </a:t>
            </a:r>
            <a:r>
              <a:rPr lang="en-US" u="sng" dirty="0">
                <a:hlinkClick r:id="rId5"/>
              </a:rPr>
              <a:t>SVG</a:t>
            </a:r>
            <a:r>
              <a:rPr lang="en-US" dirty="0"/>
              <a:t>, </a:t>
            </a:r>
            <a:r>
              <a:rPr lang="en-US" u="sng" dirty="0">
                <a:hlinkClick r:id="rId6"/>
              </a:rPr>
              <a:t>MathML</a:t>
            </a:r>
            <a:r>
              <a:rPr lang="en-US" dirty="0"/>
              <a:t> or </a:t>
            </a:r>
            <a:r>
              <a:rPr lang="en-US" u="sng" dirty="0">
                <a:hlinkClick r:id="rId7"/>
              </a:rPr>
              <a:t>XHTML</a:t>
            </a:r>
            <a:r>
              <a:rPr lang="en-US" dirty="0"/>
              <a:t>). CSS describes how elements should be rendered on screen, on paper, in speech, or on other media.</a:t>
            </a:r>
          </a:p>
          <a:p>
            <a:pPr algn="l"/>
            <a:r>
              <a:rPr lang="en-US" dirty="0"/>
              <a:t>CSS is among the core languages of the </a:t>
            </a:r>
            <a:r>
              <a:rPr lang="en-US" b="1" dirty="0"/>
              <a:t>open web</a:t>
            </a:r>
            <a:r>
              <a:rPr lang="en-US" dirty="0"/>
              <a:t> and is standardized across Web browsers according to </a:t>
            </a:r>
            <a:r>
              <a:rPr lang="en-US" u="sng" dirty="0">
                <a:hlinkClick r:id="rId8"/>
              </a:rPr>
              <a:t>W3C specifications</a:t>
            </a:r>
            <a:r>
              <a:rPr lang="en-US" dirty="0"/>
              <a:t>. Previously, the development of various parts of CSS specification was done synchronously, which allowed the versioning of the latest recommendations. You might have heard about CSS1, CSS2.1, or even CSS3. There will never be a CSS3 or a CSS4; rather, everything is now CSS without a version number.</a:t>
            </a:r>
          </a:p>
          <a:p>
            <a:pPr algn="l"/>
            <a:endParaRPr lang="en-IN" dirty="0"/>
          </a:p>
        </p:txBody>
      </p:sp>
      <p:sp>
        <p:nvSpPr>
          <p:cNvPr id="4" name="Title 1"/>
          <p:cNvSpPr>
            <a:spLocks noGrp="1"/>
          </p:cNvSpPr>
          <p:nvPr>
            <p:ph type="title"/>
          </p:nvPr>
        </p:nvSpPr>
        <p:spPr>
          <a:xfrm>
            <a:off x="4326777" y="228344"/>
            <a:ext cx="4333782" cy="1411941"/>
          </a:xfrm>
        </p:spPr>
        <p:txBody>
          <a:bodyPr/>
          <a:lstStyle/>
          <a:p>
            <a:r>
              <a:rPr lang="en-US" dirty="0" smtClean="0"/>
              <a:t>Technology </a:t>
            </a:r>
            <a:r>
              <a:rPr lang="en-US" dirty="0"/>
              <a:t>D</a:t>
            </a:r>
            <a:r>
              <a:rPr lang="en-US" dirty="0" smtClean="0"/>
              <a:t>escription</a:t>
            </a:r>
            <a:endParaRPr lang="en-IN" dirty="0"/>
          </a:p>
        </p:txBody>
      </p:sp>
    </p:spTree>
    <p:extLst>
      <p:ext uri="{BB962C8B-B14F-4D97-AF65-F5344CB8AC3E}">
        <p14:creationId xmlns:p14="http://schemas.microsoft.com/office/powerpoint/2010/main" val="420524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4312" y="1393371"/>
            <a:ext cx="10018713" cy="4397829"/>
          </a:xfrm>
        </p:spPr>
        <p:txBody>
          <a:bodyPr/>
          <a:lstStyle/>
          <a:p>
            <a:r>
              <a:rPr lang="en-US" dirty="0" smtClean="0"/>
              <a:t>PHP</a:t>
            </a:r>
          </a:p>
          <a:p>
            <a:pPr algn="l"/>
            <a:r>
              <a:rPr lang="en-US" dirty="0"/>
              <a:t>The term PHP is an acronym for </a:t>
            </a:r>
            <a:r>
              <a:rPr lang="en-US" b="1" dirty="0"/>
              <a:t>Hypertext Preprocessor</a:t>
            </a:r>
            <a:r>
              <a:rPr lang="en-US" dirty="0"/>
              <a:t>. It is a server-side scripting language that is used for web development. It can be easily embedded with HTML files. HTML codes can also be written in a PHP file. The PHP codes are executed on the server-side whereas HTML codes are directly executed on the browser</a:t>
            </a:r>
            <a:r>
              <a:rPr lang="en-US" dirty="0" smtClean="0"/>
              <a:t>.</a:t>
            </a:r>
          </a:p>
          <a:p>
            <a:pPr algn="l"/>
            <a:r>
              <a:rPr lang="en-US" b="1" dirty="0"/>
              <a:t>PHP</a:t>
            </a:r>
            <a:r>
              <a:rPr lang="en-US" dirty="0"/>
              <a:t> started out as a small open source project that evolved as more and more people found out how useful it was. </a:t>
            </a:r>
            <a:r>
              <a:rPr lang="en-US" dirty="0" err="1"/>
              <a:t>Rasmus</a:t>
            </a:r>
            <a:r>
              <a:rPr lang="en-US" dirty="0"/>
              <a:t> </a:t>
            </a:r>
            <a:r>
              <a:rPr lang="en-US" dirty="0" err="1"/>
              <a:t>Lerdorf</a:t>
            </a:r>
            <a:r>
              <a:rPr lang="en-US" dirty="0"/>
              <a:t> unleashed the first version of PHP way back in </a:t>
            </a:r>
            <a:r>
              <a:rPr lang="en-US" dirty="0" smtClean="0"/>
              <a:t>1994.PHP</a:t>
            </a:r>
            <a:r>
              <a:rPr lang="en-US" dirty="0"/>
              <a:t> is a MUST for students and working professionals to become a great Software Engineer specially when they are working in Web Development Domain. </a:t>
            </a:r>
          </a:p>
          <a:p>
            <a:pPr algn="l"/>
            <a:endParaRPr lang="en-IN" dirty="0"/>
          </a:p>
        </p:txBody>
      </p:sp>
      <p:sp>
        <p:nvSpPr>
          <p:cNvPr id="4" name="Title 1"/>
          <p:cNvSpPr>
            <a:spLocks noGrp="1"/>
          </p:cNvSpPr>
          <p:nvPr>
            <p:ph type="title"/>
          </p:nvPr>
        </p:nvSpPr>
        <p:spPr>
          <a:xfrm>
            <a:off x="4326777" y="228344"/>
            <a:ext cx="4333782" cy="1411941"/>
          </a:xfrm>
        </p:spPr>
        <p:txBody>
          <a:bodyPr/>
          <a:lstStyle/>
          <a:p>
            <a:r>
              <a:rPr lang="en-US" dirty="0" smtClean="0"/>
              <a:t>Technology </a:t>
            </a:r>
            <a:r>
              <a:rPr lang="en-US" dirty="0"/>
              <a:t>D</a:t>
            </a:r>
            <a:r>
              <a:rPr lang="en-US" dirty="0" smtClean="0"/>
              <a:t>escription</a:t>
            </a:r>
            <a:endParaRPr lang="en-IN" dirty="0"/>
          </a:p>
        </p:txBody>
      </p:sp>
    </p:spTree>
    <p:extLst>
      <p:ext uri="{BB962C8B-B14F-4D97-AF65-F5344CB8AC3E}">
        <p14:creationId xmlns:p14="http://schemas.microsoft.com/office/powerpoint/2010/main" val="24796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4312" y="2034988"/>
            <a:ext cx="10018713" cy="3756212"/>
          </a:xfrm>
        </p:spPr>
        <p:txBody>
          <a:bodyPr>
            <a:normAutofit/>
          </a:bodyPr>
          <a:lstStyle/>
          <a:p>
            <a:pPr algn="l"/>
            <a:r>
              <a:rPr lang="en-US" sz="2400" dirty="0"/>
              <a:t>I was considered as a front end and backend developer. </a:t>
            </a:r>
            <a:r>
              <a:rPr lang="en-US" sz="2400" dirty="0" smtClean="0"/>
              <a:t>I acted as a tester as well as a debugger. The </a:t>
            </a:r>
            <a:r>
              <a:rPr lang="en-US" sz="2400" dirty="0"/>
              <a:t>creation of the test and release application was done by the backend designer. The beautification and the increase in the user friendliness of the application was done by the frontend designer.</a:t>
            </a:r>
            <a:endParaRPr lang="en-IN" sz="2400" dirty="0"/>
          </a:p>
        </p:txBody>
      </p:sp>
      <p:sp>
        <p:nvSpPr>
          <p:cNvPr id="4" name="Title 1"/>
          <p:cNvSpPr>
            <a:spLocks noGrp="1"/>
          </p:cNvSpPr>
          <p:nvPr>
            <p:ph type="title"/>
          </p:nvPr>
        </p:nvSpPr>
        <p:spPr>
          <a:xfrm>
            <a:off x="4326776" y="829236"/>
            <a:ext cx="4969623" cy="1411941"/>
          </a:xfrm>
        </p:spPr>
        <p:txBody>
          <a:bodyPr/>
          <a:lstStyle/>
          <a:p>
            <a:r>
              <a:rPr lang="en-US" dirty="0" smtClean="0"/>
              <a:t>Roles and Responsibilities</a:t>
            </a:r>
            <a:endParaRPr lang="en-IN" dirty="0"/>
          </a:p>
        </p:txBody>
      </p:sp>
    </p:spTree>
    <p:extLst>
      <p:ext uri="{BB962C8B-B14F-4D97-AF65-F5344CB8AC3E}">
        <p14:creationId xmlns:p14="http://schemas.microsoft.com/office/powerpoint/2010/main" val="282119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29944" y="5373189"/>
            <a:ext cx="1550126" cy="583474"/>
          </a:xfrm>
        </p:spPr>
        <p:txBody>
          <a:bodyPr/>
          <a:lstStyle/>
          <a:p>
            <a:pPr algn="l"/>
            <a:r>
              <a:rPr lang="en-US" dirty="0" smtClean="0"/>
              <a:t>Home Page</a:t>
            </a:r>
          </a:p>
          <a:p>
            <a:pPr algn="l"/>
            <a:endParaRPr lang="en-IN" dirty="0"/>
          </a:p>
        </p:txBody>
      </p:sp>
      <p:sp>
        <p:nvSpPr>
          <p:cNvPr id="4" name="Title 1"/>
          <p:cNvSpPr>
            <a:spLocks noGrp="1"/>
          </p:cNvSpPr>
          <p:nvPr>
            <p:ph type="title"/>
          </p:nvPr>
        </p:nvSpPr>
        <p:spPr>
          <a:xfrm>
            <a:off x="3671398" y="193510"/>
            <a:ext cx="5644538" cy="1411941"/>
          </a:xfrm>
        </p:spPr>
        <p:txBody>
          <a:bodyPr/>
          <a:lstStyle/>
          <a:p>
            <a:r>
              <a:rPr lang="en-US" dirty="0" smtClean="0"/>
              <a:t>Screenshots of Work Done</a:t>
            </a:r>
            <a:endParaRPr lang="en-IN" dirty="0"/>
          </a:p>
        </p:txBody>
      </p:sp>
      <p:pic>
        <p:nvPicPr>
          <p:cNvPr id="5" name="Picture 4"/>
          <p:cNvPicPr/>
          <p:nvPr/>
        </p:nvPicPr>
        <p:blipFill>
          <a:blip r:embed="rId2"/>
          <a:stretch>
            <a:fillRect/>
          </a:stretch>
        </p:blipFill>
        <p:spPr>
          <a:xfrm>
            <a:off x="3080542" y="1388754"/>
            <a:ext cx="6826250" cy="3839845"/>
          </a:xfrm>
          <a:prstGeom prst="rect">
            <a:avLst/>
          </a:prstGeom>
        </p:spPr>
      </p:pic>
    </p:spTree>
    <p:extLst>
      <p:ext uri="{BB962C8B-B14F-4D97-AF65-F5344CB8AC3E}">
        <p14:creationId xmlns:p14="http://schemas.microsoft.com/office/powerpoint/2010/main" val="132836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71af3243-3dd4-4a8d-8c0d-dd76da1f02a5"/>
    <ds:schemaRef ds:uri="http://www.w3.org/XML/1998/namespace"/>
    <ds:schemaRef ds:uri="http://schemas.microsoft.com/office/2006/documentManagement/types"/>
    <ds:schemaRef ds:uri="http://purl.org/dc/terms/"/>
    <ds:schemaRef ds:uri="http://schemas.microsoft.com/office/infopath/2007/PartnerControls"/>
    <ds:schemaRef ds:uri="http://purl.org/dc/elements/1.1/"/>
    <ds:schemaRef ds:uri="http://purl.org/dc/dcmitype/"/>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400</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Summer Internship (Fitness Area : Gym Website)</vt:lpstr>
      <vt:lpstr>Agenda</vt:lpstr>
      <vt:lpstr>Definition of Project</vt:lpstr>
      <vt:lpstr>Technology Description</vt:lpstr>
      <vt:lpstr>Technology Description</vt:lpstr>
      <vt:lpstr>Technology Description</vt:lpstr>
      <vt:lpstr>Technology Description</vt:lpstr>
      <vt:lpstr>Roles and Responsibilities</vt:lpstr>
      <vt:lpstr>Screenshots of Work Done</vt:lpstr>
      <vt:lpstr>Screenshots of Work Done</vt:lpstr>
      <vt:lpstr>Screenshots of Work Done</vt:lpstr>
      <vt:lpstr>Screenshots of Work Done</vt:lpstr>
      <vt:lpstr>Advantages of taking internship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2022-08-25T13:18:14Z</dcterms:created>
  <dcterms:modified xsi:type="dcterms:W3CDTF">2022-08-27T04:32:31Z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