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8" r:id="rId11"/>
    <p:sldId id="265" r:id="rId12"/>
    <p:sldId id="266" r:id="rId13"/>
    <p:sldId id="267"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1"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9"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8"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0"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1" name="Footer Placeholder 4"/>
          <p:cNvSpPr>
            <a:spLocks noGrp="1"/>
          </p:cNvSpPr>
          <p:nvPr>
            <p:ph type="ftr" sz="quarter" idx="11"/>
          </p:nvPr>
        </p:nvSpPr>
        <p:spPr/>
        <p:txBody>
          <a:bodyPr/>
          <a:p>
            <a:endParaRPr dirty="0" lang="en-US"/>
          </a:p>
        </p:txBody>
      </p:sp>
      <p:sp>
        <p:nvSpPr>
          <p:cNvPr id="1048652"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4"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7" name="Footer Placeholder 4"/>
          <p:cNvSpPr>
            <a:spLocks noGrp="1"/>
          </p:cNvSpPr>
          <p:nvPr>
            <p:ph type="ftr" sz="quarter" idx="11"/>
          </p:nvPr>
        </p:nvSpPr>
        <p:spPr/>
        <p:txBody>
          <a:bodyPr/>
          <a:p>
            <a:endParaRPr dirty="0" lang="en-US"/>
          </a:p>
        </p:txBody>
      </p:sp>
      <p:sp>
        <p:nvSpPr>
          <p:cNvPr id="104867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8"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2"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43" name="Footer Placeholder 4"/>
          <p:cNvSpPr>
            <a:spLocks noGrp="1"/>
          </p:cNvSpPr>
          <p:nvPr>
            <p:ph type="ftr" sz="quarter" idx="11"/>
          </p:nvPr>
        </p:nvSpPr>
        <p:spPr/>
        <p:txBody>
          <a:bodyPr/>
          <a:p>
            <a:endParaRPr dirty="0" lang="en-US"/>
          </a:p>
        </p:txBody>
      </p:sp>
      <p:sp>
        <p:nvSpPr>
          <p:cNvPr id="104864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94" name="Footer Placeholder 4"/>
          <p:cNvSpPr>
            <a:spLocks noGrp="1"/>
          </p:cNvSpPr>
          <p:nvPr>
            <p:ph type="ftr" sz="quarter" idx="11"/>
          </p:nvPr>
        </p:nvSpPr>
        <p:spPr/>
        <p:txBody>
          <a:bodyPr/>
          <a:p>
            <a:endParaRPr dirty="0" lang="en-US"/>
          </a:p>
        </p:txBody>
      </p:sp>
      <p:sp>
        <p:nvSpPr>
          <p:cNvPr id="104869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61" name="Title 1"/>
          <p:cNvSpPr>
            <a:spLocks noGrp="1"/>
          </p:cNvSpPr>
          <p:nvPr>
            <p:ph type="title"/>
          </p:nvPr>
        </p:nvSpPr>
        <p:spPr/>
        <p:txBody>
          <a:bodyPr/>
          <a:p>
            <a:r>
              <a:rPr lang="en-US"/>
              <a:t>Click to edit Master title style</a:t>
            </a:r>
            <a:endParaRPr dirty="0" lang="en-US"/>
          </a:p>
        </p:txBody>
      </p:sp>
      <p:sp>
        <p:nvSpPr>
          <p:cNvPr id="1048662"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64" name="Footer Placeholder 4"/>
          <p:cNvSpPr>
            <a:spLocks noGrp="1"/>
          </p:cNvSpPr>
          <p:nvPr>
            <p:ph type="ftr" sz="quarter" idx="11"/>
          </p:nvPr>
        </p:nvSpPr>
        <p:spPr/>
        <p:txBody>
          <a:bodyPr/>
          <a:p>
            <a:endParaRPr dirty="0" lang="en-US"/>
          </a:p>
        </p:txBody>
      </p:sp>
      <p:sp>
        <p:nvSpPr>
          <p:cNvPr id="1048665"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3"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5" name="Footer Placeholder 4"/>
          <p:cNvSpPr>
            <a:spLocks noGrp="1"/>
          </p:cNvSpPr>
          <p:nvPr>
            <p:ph type="ftr" sz="quarter" idx="11"/>
          </p:nvPr>
        </p:nvSpPr>
        <p:spPr/>
        <p:txBody>
          <a:bodyPr/>
          <a:p>
            <a:endParaRPr dirty="0" lang="en-US"/>
          </a:p>
        </p:txBody>
      </p:sp>
      <p:sp>
        <p:nvSpPr>
          <p:cNvPr id="104870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8/29/2024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4" name="Title 1"/>
          <p:cNvSpPr>
            <a:spLocks noGrp="1"/>
          </p:cNvSpPr>
          <p:nvPr>
            <p:ph type="title"/>
          </p:nvPr>
        </p:nvSpPr>
        <p:spPr/>
        <p:txBody>
          <a:bodyPr/>
          <a:p>
            <a:r>
              <a:rPr lang="en-US"/>
              <a:t>Click to edit Master title style</a:t>
            </a:r>
            <a:endParaRPr dirty="0" lang="en-US"/>
          </a:p>
        </p:txBody>
      </p:sp>
      <p:sp>
        <p:nvSpPr>
          <p:cNvPr id="1048685"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688" name="Footer Placeholder 5"/>
          <p:cNvSpPr>
            <a:spLocks noGrp="1"/>
          </p:cNvSpPr>
          <p:nvPr>
            <p:ph type="ftr" sz="quarter" idx="11"/>
          </p:nvPr>
        </p:nvSpPr>
        <p:spPr/>
        <p:txBody>
          <a:bodyPr/>
          <a:p>
            <a:endParaRPr dirty="0" lang="en-US"/>
          </a:p>
        </p:txBody>
      </p:sp>
      <p:sp>
        <p:nvSpPr>
          <p:cNvPr id="1048689"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dirty="0" lang="en-US"/>
          </a:p>
        </p:txBody>
      </p:sp>
      <p:sp>
        <p:nvSpPr>
          <p:cNvPr id="104866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672" name="Footer Placeholder 7"/>
          <p:cNvSpPr>
            <a:spLocks noGrp="1"/>
          </p:cNvSpPr>
          <p:nvPr>
            <p:ph type="ftr" sz="quarter" idx="11"/>
          </p:nvPr>
        </p:nvSpPr>
        <p:spPr/>
        <p:txBody>
          <a:bodyPr/>
          <a:p>
            <a:endParaRPr dirty="0" lang="en-US"/>
          </a:p>
        </p:txBody>
      </p:sp>
      <p:sp>
        <p:nvSpPr>
          <p:cNvPr id="1048673"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6"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37" name="Footer Placeholder 3"/>
          <p:cNvSpPr>
            <a:spLocks noGrp="1"/>
          </p:cNvSpPr>
          <p:nvPr>
            <p:ph type="ftr" sz="quarter" idx="11"/>
          </p:nvPr>
        </p:nvSpPr>
        <p:spPr/>
        <p:txBody>
          <a:bodyPr/>
          <a:p>
            <a:endParaRPr dirty="0" lang="en-US"/>
          </a:p>
        </p:txBody>
      </p:sp>
      <p:sp>
        <p:nvSpPr>
          <p:cNvPr id="1048638"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7"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699"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00" name="Footer Placeholder 5"/>
          <p:cNvSpPr>
            <a:spLocks noGrp="1"/>
          </p:cNvSpPr>
          <p:nvPr>
            <p:ph type="ftr" sz="quarter" idx="11"/>
          </p:nvPr>
        </p:nvSpPr>
        <p:spPr/>
        <p:txBody>
          <a:bodyPr/>
          <a:p>
            <a:endParaRPr dirty="0" lang="en-US"/>
          </a:p>
        </p:txBody>
      </p:sp>
      <p:sp>
        <p:nvSpPr>
          <p:cNvPr id="104870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55"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6"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7"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8" name="Footer Placeholder 5"/>
          <p:cNvSpPr>
            <a:spLocks noGrp="1"/>
          </p:cNvSpPr>
          <p:nvPr>
            <p:ph type="ftr" sz="quarter" idx="11"/>
          </p:nvPr>
        </p:nvSpPr>
        <p:spPr/>
        <p:txBody>
          <a:bodyPr/>
          <a:p>
            <a:endParaRPr dirty="0" lang="en-US"/>
          </a:p>
        </p:txBody>
      </p:sp>
      <p:sp>
        <p:nvSpPr>
          <p:cNvPr id="1048659"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0" name="Date Placeholder 4"/>
          <p:cNvSpPr>
            <a:spLocks noGrp="1"/>
          </p:cNvSpPr>
          <p:nvPr>
            <p:ph type="dt" sz="half" idx="10"/>
          </p:nvPr>
        </p:nvSpPr>
        <p:spPr/>
        <p:txBody>
          <a:bodyPr/>
          <a:p>
            <a:fld id="{B61BEF0D-F0BB-DE4B-95CE-6DB70DBA9567}" type="datetimeFigureOut">
              <a:rPr dirty="0" lang="en-US"/>
              <a:t>8/29/2024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p>
            <a:pPr algn="l"/>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Y</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F</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YSIS</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U</a:t>
            </a:r>
            <a:r>
              <a:rPr b="1" dirty="0" sz="3600" lang="en-US" u="sng">
                <a:solidFill>
                  <a:srgbClr val="6600CC"/>
                </a:solidFill>
                <a:latin typeface="Times New Roman" panose="02020603050405020304" pitchFamily="18" charset="0"/>
                <a:cs typeface="Times New Roman" panose="02020603050405020304" pitchFamily="18" charset="0"/>
              </a:rPr>
              <a:t>S</a:t>
            </a:r>
            <a:r>
              <a:rPr b="1" dirty="0" sz="3600" lang="en-US" u="sng">
                <a:solidFill>
                  <a:srgbClr val="6600CC"/>
                </a:solidFill>
                <a:latin typeface="Times New Roman" panose="02020603050405020304" pitchFamily="18" charset="0"/>
                <a:cs typeface="Times New Roman" panose="02020603050405020304" pitchFamily="18" charset="0"/>
              </a:rPr>
              <a:t>I</a:t>
            </a:r>
            <a:r>
              <a:rPr b="1" dirty="0" sz="3600" lang="en-US" u="sng">
                <a:solidFill>
                  <a:srgbClr val="6600CC"/>
                </a:solidFill>
                <a:latin typeface="Times New Roman" panose="02020603050405020304" pitchFamily="18" charset="0"/>
                <a:cs typeface="Times New Roman" panose="02020603050405020304" pitchFamily="18" charset="0"/>
              </a:rPr>
              <a:t>NG</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X</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L</a:t>
            </a:r>
            <a:endParaRPr altLang="en-US" lang="zh-CN" u="sng">
              <a:solidFill>
                <a:srgbClr val="6600CC"/>
              </a:solidFill>
            </a:endParaRPr>
          </a:p>
        </p:txBody>
      </p:sp>
      <p:sp>
        <p:nvSpPr>
          <p:cNvPr id="1048603" name="TextBox 3"/>
          <p:cNvSpPr txBox="1"/>
          <p:nvPr/>
        </p:nvSpPr>
        <p:spPr>
          <a:xfrm>
            <a:off x="2273905" y="3265714"/>
            <a:ext cx="7619999" cy="2225040"/>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T</a:t>
            </a:r>
            <a:r>
              <a:rPr b="1" dirty="0" sz="2400" lang="en-US">
                <a:solidFill>
                  <a:srgbClr val="36363D"/>
                </a:solidFill>
                <a:latin typeface="Times New Roman" panose="02020603050405020304" pitchFamily="18" charset="0"/>
                <a:cs typeface="Times New Roman" panose="02020603050405020304" pitchFamily="18" charset="0"/>
              </a:rPr>
              <a:t>H</a:t>
            </a:r>
            <a:r>
              <a:rPr b="1" dirty="0" sz="2400" lang="en-US">
                <a:solidFill>
                  <a:srgbClr val="36363D"/>
                </a:solidFill>
                <a:latin typeface="Times New Roman" panose="02020603050405020304" pitchFamily="18" charset="0"/>
                <a:cs typeface="Times New Roman" panose="02020603050405020304" pitchFamily="18" charset="0"/>
              </a:rPr>
              <a:t>I</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b="1" dirty="0" sz="2400" lang="en-IN">
                <a:solidFill>
                  <a:srgbClr val="36363D"/>
                </a:solidFill>
                <a:latin typeface="Times New Roman" panose="02020603050405020304" pitchFamily="18" charset="0"/>
                <a:cs typeface="Times New Roman" panose="02020603050405020304" pitchFamily="18" charset="0"/>
              </a:rPr>
              <a:t>31221</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9</a:t>
            </a:r>
            <a:r>
              <a:rPr b="1" dirty="0" sz="2400" lang="en-US">
                <a:solidFill>
                  <a:srgbClr val="36363D"/>
                </a:solidFill>
                <a:latin typeface="Times New Roman" panose="02020603050405020304" pitchFamily="18" charset="0"/>
                <a:cs typeface="Times New Roman" panose="02020603050405020304" pitchFamily="18" charset="0"/>
              </a:rPr>
              <a:t>4</a:t>
            </a:r>
            <a:endParaRPr altLang="en-US" b="1" sz="2000" lang="zh-CN">
              <a:solidFill>
                <a:srgbClr val="36363D"/>
              </a:solidFill>
            </a:endParaRPr>
          </a:p>
          <a:p>
            <a:pPr algn="l"/>
            <a:r>
              <a:rPr b="1" dirty="0" sz="2400" lang="en-IN">
                <a:solidFill>
                  <a:srgbClr val="36363D"/>
                </a:solidFill>
                <a:latin typeface="Times New Roman" panose="02020603050405020304" pitchFamily="18" charset="0"/>
                <a:cs typeface="Times New Roman" panose="02020603050405020304" pitchFamily="18" charset="0"/>
              </a:rPr>
              <a:t>USERNAME:</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6</a:t>
            </a:r>
            <a:r>
              <a:rPr b="1" dirty="0" sz="2400" lang="en-US">
                <a:solidFill>
                  <a:srgbClr val="36363D"/>
                </a:solidFill>
                <a:latin typeface="Times New Roman" panose="02020603050405020304" pitchFamily="18" charset="0"/>
                <a:cs typeface="Times New Roman" panose="02020603050405020304" pitchFamily="18" charset="0"/>
              </a:rPr>
              <a:t>3</a:t>
            </a:r>
            <a:r>
              <a:rPr b="1" dirty="0" sz="2400" lang="en-US">
                <a:solidFill>
                  <a:srgbClr val="36363D"/>
                </a:solidFill>
                <a:latin typeface="Times New Roman" panose="02020603050405020304" pitchFamily="18" charset="0"/>
                <a:cs typeface="Times New Roman" panose="02020603050405020304" pitchFamily="18" charset="0"/>
              </a:rPr>
              <a:t>7</a:t>
            </a:r>
            <a:r>
              <a:rPr b="1" dirty="0" sz="2400" lang="en-US">
                <a:solidFill>
                  <a:srgbClr val="36363D"/>
                </a:solidFill>
                <a:latin typeface="Times New Roman" panose="02020603050405020304" pitchFamily="18" charset="0"/>
                <a:cs typeface="Times New Roman" panose="02020603050405020304" pitchFamily="18" charset="0"/>
              </a:rPr>
              <a:t>4</a:t>
            </a:r>
            <a:r>
              <a:rPr b="1" dirty="0" sz="2400" lang="en-US">
                <a:solidFill>
                  <a:srgbClr val="36363D"/>
                </a:solidFill>
                <a:latin typeface="Times New Roman" panose="02020603050405020304" pitchFamily="18" charset="0"/>
                <a:cs typeface="Times New Roman" panose="02020603050405020304" pitchFamily="18" charset="0"/>
              </a:rPr>
              <a:t>D</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5</a:t>
            </a:r>
            <a:r>
              <a:rPr b="1" dirty="0" sz="2400" lang="en-US">
                <a:solidFill>
                  <a:srgbClr val="36363D"/>
                </a:solidFill>
                <a:latin typeface="Times New Roman" panose="02020603050405020304" pitchFamily="18" charset="0"/>
                <a:cs typeface="Times New Roman" panose="02020603050405020304" pitchFamily="18" charset="0"/>
              </a:rPr>
              <a:t>4</a:t>
            </a:r>
            <a:r>
              <a:rPr b="1" dirty="0" sz="2400" lang="en-US">
                <a:solidFill>
                  <a:srgbClr val="36363D"/>
                </a:solidFill>
                <a:latin typeface="Times New Roman" panose="02020603050405020304" pitchFamily="18" charset="0"/>
                <a:cs typeface="Times New Roman" panose="02020603050405020304" pitchFamily="18" charset="0"/>
              </a:rPr>
              <a:t>F</a:t>
            </a:r>
            <a:r>
              <a:rPr b="1" dirty="0" sz="2400" lang="en-US">
                <a:solidFill>
                  <a:srgbClr val="36363D"/>
                </a:solidFill>
                <a:latin typeface="Times New Roman" panose="02020603050405020304" pitchFamily="18" charset="0"/>
                <a:cs typeface="Times New Roman" panose="02020603050405020304" pitchFamily="18" charset="0"/>
              </a:rPr>
              <a:t>3</a:t>
            </a:r>
            <a:r>
              <a:rPr b="1" dirty="0" sz="2400" lang="en-US">
                <a:solidFill>
                  <a:srgbClr val="36363D"/>
                </a:solidFill>
                <a:latin typeface="Times New Roman" panose="02020603050405020304" pitchFamily="18" charset="0"/>
                <a:cs typeface="Times New Roman" panose="02020603050405020304" pitchFamily="18" charset="0"/>
              </a:rPr>
              <a:t>3</a:t>
            </a:r>
            <a:r>
              <a:rPr b="1" dirty="0" sz="2400" lang="en-US">
                <a:solidFill>
                  <a:srgbClr val="36363D"/>
                </a:solidFill>
                <a:latin typeface="Times New Roman" panose="02020603050405020304" pitchFamily="18" charset="0"/>
                <a:cs typeface="Times New Roman" panose="02020603050405020304" pitchFamily="18" charset="0"/>
              </a:rPr>
              <a:t>0</a:t>
            </a:r>
            <a:r>
              <a:rPr b="1" dirty="0" sz="2400" lang="en-US">
                <a:solidFill>
                  <a:srgbClr val="36363D"/>
                </a:solidFill>
                <a:latin typeface="Times New Roman" panose="02020603050405020304" pitchFamily="18" charset="0"/>
                <a:cs typeface="Times New Roman" panose="02020603050405020304" pitchFamily="18" charset="0"/>
              </a:rPr>
              <a:t>B</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9</a:t>
            </a:r>
            <a:r>
              <a:rPr b="1" dirty="0" sz="2400" lang="en-US">
                <a:solidFill>
                  <a:srgbClr val="36363D"/>
                </a:solidFill>
                <a:latin typeface="Times New Roman" panose="02020603050405020304" pitchFamily="18" charset="0"/>
                <a:cs typeface="Times New Roman" panose="02020603050405020304" pitchFamily="18" charset="0"/>
              </a:rPr>
              <a:t>9</a:t>
            </a:r>
            <a:r>
              <a:rPr b="1" dirty="0" sz="2400" lang="en-US">
                <a:solidFill>
                  <a:srgbClr val="36363D"/>
                </a:solidFill>
                <a:latin typeface="Times New Roman" panose="02020603050405020304" pitchFamily="18" charset="0"/>
                <a:cs typeface="Times New Roman" panose="02020603050405020304" pitchFamily="18" charset="0"/>
              </a:rPr>
              <a:t>3</a:t>
            </a:r>
            <a:r>
              <a:rPr b="1" dirty="0" sz="2400" lang="en-US">
                <a:solidFill>
                  <a:srgbClr val="36363D"/>
                </a:solidFill>
                <a:latin typeface="Times New Roman" panose="02020603050405020304" pitchFamily="18" charset="0"/>
                <a:cs typeface="Times New Roman" panose="02020603050405020304" pitchFamily="18" charset="0"/>
              </a:rPr>
              <a:t>4</a:t>
            </a:r>
            <a:r>
              <a:rPr b="1" dirty="0" sz="2400" lang="en-US">
                <a:solidFill>
                  <a:srgbClr val="36363D"/>
                </a:solidFill>
                <a:latin typeface="Times New Roman" panose="02020603050405020304" pitchFamily="18" charset="0"/>
                <a:cs typeface="Times New Roman" panose="02020603050405020304" pitchFamily="18" charset="0"/>
              </a:rPr>
              <a:t>5</a:t>
            </a:r>
            <a:r>
              <a:rPr b="1" dirty="0" sz="2400" lang="en-US">
                <a:solidFill>
                  <a:srgbClr val="36363D"/>
                </a:solidFill>
                <a:latin typeface="Times New Roman" panose="02020603050405020304" pitchFamily="18" charset="0"/>
                <a:cs typeface="Times New Roman" panose="02020603050405020304" pitchFamily="18" charset="0"/>
              </a:rPr>
              <a:t>9</a:t>
            </a:r>
            <a:r>
              <a:rPr b="1" dirty="0" sz="2400" lang="en-US">
                <a:solidFill>
                  <a:srgbClr val="36363D"/>
                </a:solidFill>
                <a:latin typeface="Times New Roman" panose="02020603050405020304" pitchFamily="18" charset="0"/>
                <a:cs typeface="Times New Roman" panose="02020603050405020304" pitchFamily="18" charset="0"/>
              </a:rPr>
              <a:t>0</a:t>
            </a:r>
            <a:r>
              <a:rPr b="1" dirty="0" sz="2400" lang="en-US">
                <a:solidFill>
                  <a:srgbClr val="36363D"/>
                </a:solidFill>
                <a:latin typeface="Times New Roman" panose="02020603050405020304" pitchFamily="18" charset="0"/>
                <a:cs typeface="Times New Roman" panose="02020603050405020304" pitchFamily="18" charset="0"/>
              </a:rPr>
              <a:t>F</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F</a:t>
            </a:r>
            <a:r>
              <a:rPr b="1" dirty="0" sz="2400" lang="en-US">
                <a:solidFill>
                  <a:srgbClr val="36363D"/>
                </a:solidFill>
                <a:latin typeface="Times New Roman" panose="02020603050405020304" pitchFamily="18" charset="0"/>
                <a:cs typeface="Times New Roman" panose="02020603050405020304" pitchFamily="18" charset="0"/>
              </a:rPr>
              <a:t>D</a:t>
            </a:r>
            <a:r>
              <a:rPr b="1" dirty="0" sz="2400" lang="en-US">
                <a:solidFill>
                  <a:srgbClr val="36363D"/>
                </a:solidFill>
                <a:latin typeface="Times New Roman" panose="02020603050405020304" pitchFamily="18" charset="0"/>
                <a:cs typeface="Times New Roman" panose="02020603050405020304" pitchFamily="18" charset="0"/>
              </a:rPr>
              <a:t>3</a:t>
            </a:r>
            <a:r>
              <a:rPr b="1" dirty="0" sz="2400" lang="en-US">
                <a:solidFill>
                  <a:srgbClr val="36363D"/>
                </a:solidFill>
                <a:latin typeface="Times New Roman" panose="02020603050405020304" pitchFamily="18" charset="0"/>
                <a:cs typeface="Times New Roman" panose="02020603050405020304" pitchFamily="18" charset="0"/>
              </a:rPr>
              <a:t>F</a:t>
            </a:r>
            <a:r>
              <a:rPr b="1" dirty="0" sz="2400" lang="en-US">
                <a:solidFill>
                  <a:srgbClr val="36363D"/>
                </a:solidFill>
                <a:latin typeface="Times New Roman" panose="02020603050405020304" pitchFamily="18" charset="0"/>
                <a:cs typeface="Times New Roman" panose="02020603050405020304" pitchFamily="18" charset="0"/>
              </a:rPr>
              <a:t>9</a:t>
            </a:r>
            <a:r>
              <a:rPr b="1" dirty="0" sz="2400" lang="en-US">
                <a:solidFill>
                  <a:srgbClr val="36363D"/>
                </a:solidFill>
                <a:latin typeface="Times New Roman" panose="02020603050405020304" pitchFamily="18" charset="0"/>
                <a:cs typeface="Times New Roman" panose="02020603050405020304" pitchFamily="18" charset="0"/>
              </a:rPr>
              <a:t>4</a:t>
            </a:r>
            <a:r>
              <a:rPr b="1" dirty="0" sz="2400" lang="en-US">
                <a:solidFill>
                  <a:srgbClr val="36363D"/>
                </a:solidFill>
                <a:latin typeface="Times New Roman" panose="02020603050405020304" pitchFamily="18" charset="0"/>
                <a:cs typeface="Times New Roman" panose="02020603050405020304" pitchFamily="18" charset="0"/>
              </a:rPr>
              <a:t>B</a:t>
            </a:r>
            <a:endParaRPr b="1" dirty="0" sz="2000" lang="en-GB">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b="1" dirty="0" sz="2400" lang="en-GB">
                <a:solidFill>
                  <a:srgbClr val="36363D"/>
                </a:solidFill>
                <a:latin typeface="Times New Roman" panose="02020603050405020304" pitchFamily="18" charset="0"/>
                <a:cs typeface="Times New Roman" panose="02020603050405020304" pitchFamily="18" charset="0"/>
              </a:rPr>
              <a:t>COMMERCE</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IN">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ERNMENT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ART'S</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D</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ENCE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EGE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K</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H</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1</a:t>
            </a:r>
            <a:endParaRPr b="1" dirty="0" sz="2400" lang="en-US">
              <a:solidFill>
                <a:srgbClr val="36363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0" name="TextBox 1"/>
          <p:cNvSpPr txBox="1"/>
          <p:nvPr/>
        </p:nvSpPr>
        <p:spPr>
          <a:xfrm>
            <a:off x="543338" y="320213"/>
            <a:ext cx="6520070" cy="584775"/>
          </a:xfrm>
          <a:prstGeom prst="rect"/>
          <a:noFill/>
        </p:spPr>
        <p:txBody>
          <a:bodyPr rtlCol="0" wrap="square">
            <a:spAutoFit/>
          </a:bodyPr>
          <a:p>
            <a:r>
              <a:rPr b="1" dirty="0" sz="3200" lang="en-US">
                <a:solidFill>
                  <a:srgbClr val="6600CC"/>
                </a:solidFill>
                <a:latin typeface="Times New Roman" panose="02020603050405020304"/>
              </a:rPr>
              <a:t>MODELLING</a:t>
            </a:r>
            <a:endParaRPr b="1" dirty="0" sz="3200" lang="en-US">
              <a:solidFill>
                <a:srgbClr val="6600CC"/>
              </a:solidFill>
              <a:latin typeface="Times New Roman" panose="02020603050405020304"/>
            </a:endParaRPr>
          </a:p>
        </p:txBody>
      </p:sp>
      <p:sp>
        <p:nvSpPr>
          <p:cNvPr id="1048631" name="TextBox 4"/>
          <p:cNvSpPr txBox="1"/>
          <p:nvPr/>
        </p:nvSpPr>
        <p:spPr>
          <a:xfrm>
            <a:off x="1303262" y="1166842"/>
            <a:ext cx="9287492" cy="40030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a:t>
            </a:r>
            <a:r>
              <a:rPr dirty="0" sz="2400" lang="en-US">
                <a:latin typeface="Times New Roman" panose="02020603050405020304"/>
              </a:rPr>
              <a:t>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extBox 1"/>
          <p:cNvSpPr txBox="1"/>
          <p:nvPr/>
        </p:nvSpPr>
        <p:spPr>
          <a:xfrm>
            <a:off x="583095" y="598509"/>
            <a:ext cx="6944140" cy="1069340"/>
          </a:xfrm>
          <a:prstGeom prst="rect"/>
          <a:solidFill>
            <a:srgbClr val="FFFFFF"/>
          </a:solidFill>
        </p:spPr>
        <p:txBody>
          <a:bodyPr rtlCol="0" wrap="square">
            <a:spAutoFit/>
          </a:bodyPr>
          <a:p>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RESULTS</a:t>
            </a:r>
            <a:r>
              <a:rPr b="1" dirty="0" sz="6600" lang="en-US">
                <a:latin typeface="Times New Roman" panose="02020603050405020304"/>
              </a:rPr>
              <a:t> </a:t>
            </a:r>
            <a:endParaRPr altLang="en-US" sz="6600" lang="zh-CN"/>
          </a:p>
        </p:txBody>
      </p:sp>
      <p:pic>
        <p:nvPicPr>
          <p:cNvPr id="2097152" name=""/>
          <p:cNvPicPr>
            <a:picLocks/>
          </p:cNvPicPr>
          <p:nvPr/>
        </p:nvPicPr>
        <p:blipFill>
          <a:blip xmlns:r="http://schemas.openxmlformats.org/officeDocument/2006/relationships" r:embed="rId1"/>
          <a:stretch>
            <a:fillRect/>
          </a:stretch>
        </p:blipFill>
        <p:spPr>
          <a:xfrm rot="0">
            <a:off x="1590380" y="2073927"/>
            <a:ext cx="7236125" cy="478407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TextBox 1"/>
          <p:cNvSpPr txBox="1"/>
          <p:nvPr/>
        </p:nvSpPr>
        <p:spPr>
          <a:xfrm>
            <a:off x="596348" y="437321"/>
            <a:ext cx="5658678" cy="624839"/>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endParaRPr dirty="0" sz="3600" lang="en-US" u="none">
              <a:solidFill>
                <a:srgbClr val="6600CC"/>
              </a:solidFill>
              <a:latin typeface="Times New Roman" panose="02020603050405020304" pitchFamily="18" charset="0"/>
              <a:cs typeface="Times New Roman" panose="02020603050405020304" pitchFamily="18" charset="0"/>
            </a:endParaRPr>
          </a:p>
        </p:txBody>
      </p:sp>
      <p:sp>
        <p:nvSpPr>
          <p:cNvPr id="1048634" name="TextBox 3"/>
          <p:cNvSpPr txBox="1"/>
          <p:nvPr/>
        </p:nvSpPr>
        <p:spPr>
          <a:xfrm>
            <a:off x="1297213" y="1509769"/>
            <a:ext cx="9330927" cy="28346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p>
            <a:r>
              <a:rPr b="1" dirty="0" sz="4400" lang="en-US">
                <a:solidFill>
                  <a:srgbClr val="9933FF"/>
                </a:solidFill>
                <a:latin typeface="Times New Roman" panose="02020603050405020304" pitchFamily="18" charset="0"/>
                <a:cs typeface="Times New Roman" panose="02020603050405020304" pitchFamily="18" charset="0"/>
              </a:rPr>
              <a:t>PROJECT TITLE</a:t>
            </a:r>
            <a:endParaRPr b="1" dirty="0" sz="4400" lang="en-US">
              <a:solidFill>
                <a:srgbClr val="9933FF"/>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p>
            <a:r>
              <a:rPr b="1" dirty="0" sz="3600" lang="en-US">
                <a:solidFill>
                  <a:srgbClr val="9933FF"/>
                </a:solidFill>
                <a:latin typeface="Times New Roman" panose="02020603050405020304" pitchFamily="18" charset="0"/>
                <a:cs typeface="Times New Roman" panose="02020603050405020304" pitchFamily="18" charset="0"/>
              </a:rPr>
              <a:t>AGENDA</a:t>
            </a:r>
            <a:endParaRPr b="1" dirty="0" sz="3600" lang="en-US">
              <a:solidFill>
                <a:srgbClr val="9933FF"/>
              </a:solidFill>
              <a:latin typeface="Times New Roman" panose="02020603050405020304" pitchFamily="18" charset="0"/>
              <a:cs typeface="Times New Roman" panose="02020603050405020304" pitchFamily="18" charset="0"/>
            </a:endParaRP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p>
            <a:r>
              <a:rPr b="1" dirty="0" lang="en-US">
                <a:solidFill>
                  <a:schemeClr val="tx1"/>
                </a:solidFill>
                <a:latin typeface="Times New Roman" panose="02020603050405020304" pitchFamily="18" charset="0"/>
                <a:cs typeface="Times New Roman" panose="02020603050405020304" pitchFamily="18" charset="0"/>
              </a:rPr>
              <a:t>1.Problem Statement</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2. Project Overview</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3.End Users</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4.Our Solution and Proposition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5</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Modelling Approach</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6</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R</a:t>
            </a:r>
            <a:r>
              <a:rPr b="1" dirty="0" lang="en-US">
                <a:solidFill>
                  <a:schemeClr val="tx1"/>
                </a:solidFill>
                <a:latin typeface="Times New Roman" panose="02020603050405020304" pitchFamily="18" charset="0"/>
                <a:cs typeface="Times New Roman" panose="02020603050405020304" pitchFamily="18" charset="0"/>
              </a:rPr>
              <a:t>e</a:t>
            </a:r>
            <a:r>
              <a:rPr b="1" dirty="0" lang="en-US">
                <a:solidFill>
                  <a:schemeClr val="tx1"/>
                </a:solidFill>
                <a:latin typeface="Times New Roman" panose="02020603050405020304" pitchFamily="18" charset="0"/>
                <a:cs typeface="Times New Roman" panose="02020603050405020304" pitchFamily="18" charset="0"/>
              </a:rPr>
              <a:t>sults and Discussion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7</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Conclusion</a:t>
            </a:r>
            <a:endParaRPr b="1"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3" name="Text Placeholder 3"/>
          <p:cNvSpPr>
            <a:spLocks noGrp="1"/>
          </p:cNvSpPr>
          <p:nvPr>
            <p:ph type="body" idx="1"/>
          </p:nvPr>
        </p:nvSpPr>
        <p:spPr>
          <a:xfrm>
            <a:off x="1028097" y="1959429"/>
            <a:ext cx="8596668" cy="3452250"/>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dirty="0" sz="2400" lang="en-US">
                <a:solidFill>
                  <a:schemeClr val="tx1"/>
                </a:solidFill>
                <a:latin typeface="Times New Roman" panose="02020603050405020304" pitchFamily="18" charset="0"/>
                <a:cs typeface="Times New Roman" panose="02020603050405020304" pitchFamily="18" charset="0"/>
              </a:rPr>
              <a:t>A</a:t>
            </a:r>
            <a:r>
              <a:rPr dirty="0" sz="2400" lang="en-US">
                <a:solidFill>
                  <a:schemeClr val="tx1"/>
                </a:solidFill>
                <a:latin typeface="Times New Roman" panose="02020603050405020304" pitchFamily="18" charset="0"/>
                <a:cs typeface="Times New Roman" panose="02020603050405020304" pitchFamily="18" charset="0"/>
              </a:rPr>
              <a:t>B</a:t>
            </a:r>
            <a:r>
              <a:rPr dirty="0" sz="2400" lang="en-US">
                <a:solidFill>
                  <a:schemeClr val="tx1"/>
                </a:solidFill>
                <a:latin typeface="Times New Roman" panose="02020603050405020304" pitchFamily="18" charset="0"/>
                <a:cs typeface="Times New Roman" panose="02020603050405020304" pitchFamily="18" charset="0"/>
              </a:rPr>
              <a:t>C</a:t>
            </a:r>
            <a:r>
              <a:rPr dirty="0" sz="2400" lang="en-US">
                <a:solidFill>
                  <a:schemeClr val="tx1"/>
                </a:solidFill>
                <a:latin typeface="Times New Roman" panose="02020603050405020304" pitchFamily="18" charset="0"/>
                <a:cs typeface="Times New Roman" panose="02020603050405020304" pitchFamily="18" charset="0"/>
              </a:rPr>
              <a:t> </a:t>
            </a:r>
            <a:r>
              <a:rPr dirty="0" sz="2400"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6248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6" name="TextBox 1"/>
          <p:cNvSpPr txBox="1"/>
          <p:nvPr/>
        </p:nvSpPr>
        <p:spPr>
          <a:xfrm>
            <a:off x="225287" y="291548"/>
            <a:ext cx="9037983" cy="5740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7" name="TextBox 9"/>
          <p:cNvSpPr txBox="1"/>
          <p:nvPr/>
        </p:nvSpPr>
        <p:spPr>
          <a:xfrm>
            <a:off x="1182229" y="1164460"/>
            <a:ext cx="7393293" cy="46634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extBox 1"/>
          <p:cNvSpPr txBox="1"/>
          <p:nvPr/>
        </p:nvSpPr>
        <p:spPr>
          <a:xfrm>
            <a:off x="417759" y="627374"/>
            <a:ext cx="8004314" cy="584775"/>
          </a:xfrm>
          <a:prstGeom prst="rect"/>
          <a:noFill/>
        </p:spPr>
        <p:txBody>
          <a:bodyPr rtlCol="0" wrap="square">
            <a:spAutoFit/>
          </a:bodyPr>
          <a:p>
            <a:r>
              <a:rPr b="1" dirty="0" sz="3200" lang="en-US">
                <a:solidFill>
                  <a:srgbClr val="6600CC"/>
                </a:solidFill>
                <a:latin typeface="Times New Roman" panose="02020603050405020304"/>
              </a:rPr>
              <a:t>DATASET DESCRIPTION</a:t>
            </a:r>
            <a:endParaRPr b="1" dirty="0" sz="3200" lang="en-US">
              <a:solidFill>
                <a:srgbClr val="6600CC"/>
              </a:solidFill>
              <a:latin typeface="Times New Roman" panose="02020603050405020304"/>
            </a:endParaRPr>
          </a:p>
        </p:txBody>
      </p:sp>
      <p:sp>
        <p:nvSpPr>
          <p:cNvPr id="1048629" name="TextBox 2"/>
          <p:cNvSpPr txBox="1"/>
          <p:nvPr/>
        </p:nvSpPr>
        <p:spPr>
          <a:xfrm>
            <a:off x="1012844" y="1603513"/>
            <a:ext cx="7699514" cy="51206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r>
              <a:rPr dirty="0" sz="2000" lang="en-US">
                <a:latin typeface="Times New Roman" panose="02020603050405020304" pitchFamily="18" charset="0"/>
                <a:cs typeface="Times New Roman" panose="02020603050405020304" pitchFamily="18" charset="0"/>
              </a:rPr>
              <a:t>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specific</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artment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w</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ch</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employee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time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ime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ct</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ng</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nary</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13" name=""/>
          <p:cNvSpPr>
            <a:spLocks noGrp="1"/>
          </p:cNvSpPr>
          <p:nvPr>
            <p:ph type="title"/>
          </p:nvPr>
        </p:nvSpPr>
        <p:spPr/>
        <p:txBody>
          <a:bodyPr/>
          <a:p>
            <a:r>
              <a:rPr sz="4000" lang="en-US">
                <a:solidFill>
                  <a:srgbClr val="9933FF"/>
                </a:solidFill>
              </a:rPr>
              <a:t>T</a:t>
            </a:r>
            <a:r>
              <a:rPr sz="4000" lang="en-US">
                <a:solidFill>
                  <a:srgbClr val="9933FF"/>
                </a:solidFill>
              </a:rPr>
              <a:t>H</a:t>
            </a:r>
            <a:r>
              <a:rPr sz="4000" lang="en-US">
                <a:solidFill>
                  <a:srgbClr val="9933FF"/>
                </a:solidFill>
              </a:rPr>
              <a:t>E</a:t>
            </a:r>
            <a:r>
              <a:rPr sz="4000" lang="en-US">
                <a:solidFill>
                  <a:srgbClr val="9933FF"/>
                </a:solidFill>
              </a:rPr>
              <a:t> </a:t>
            </a:r>
            <a:r>
              <a:rPr sz="4000" lang="en-US">
                <a:solidFill>
                  <a:srgbClr val="9933FF"/>
                </a:solidFill>
              </a:rPr>
              <a:t>WOW</a:t>
            </a:r>
            <a:r>
              <a:rPr sz="4000" lang="en-US">
                <a:solidFill>
                  <a:srgbClr val="9933FF"/>
                </a:solidFill>
              </a:rPr>
              <a:t> </a:t>
            </a:r>
            <a:r>
              <a:rPr sz="4000" lang="en-US">
                <a:solidFill>
                  <a:srgbClr val="9933FF"/>
                </a:solidFill>
              </a:rPr>
              <a:t>I</a:t>
            </a:r>
            <a:r>
              <a:rPr sz="4000" lang="en-US">
                <a:solidFill>
                  <a:srgbClr val="9933FF"/>
                </a:solidFill>
              </a:rPr>
              <a:t>N</a:t>
            </a:r>
            <a:r>
              <a:rPr sz="4000" lang="en-US">
                <a:solidFill>
                  <a:srgbClr val="9933FF"/>
                </a:solidFill>
              </a:rPr>
              <a:t> </a:t>
            </a:r>
            <a:r>
              <a:rPr sz="4000" lang="en-US">
                <a:solidFill>
                  <a:srgbClr val="9933FF"/>
                </a:solidFill>
              </a:rPr>
              <a:t>O</a:t>
            </a:r>
            <a:r>
              <a:rPr sz="4000" lang="en-US">
                <a:solidFill>
                  <a:srgbClr val="9933FF"/>
                </a:solidFill>
              </a:rPr>
              <a:t>U</a:t>
            </a:r>
            <a:r>
              <a:rPr sz="4000" lang="en-US">
                <a:solidFill>
                  <a:srgbClr val="9933FF"/>
                </a:solidFill>
              </a:rPr>
              <a:t>R</a:t>
            </a:r>
            <a:r>
              <a:rPr sz="4000" lang="en-US">
                <a:solidFill>
                  <a:srgbClr val="9933FF"/>
                </a:solidFill>
              </a:rPr>
              <a:t> </a:t>
            </a:r>
            <a:r>
              <a:rPr sz="4000" lang="en-US">
                <a:solidFill>
                  <a:srgbClr val="9933FF"/>
                </a:solidFill>
              </a:rPr>
              <a:t>SOLUTION</a:t>
            </a:r>
            <a:endParaRPr sz="4000" lang="en-IN"/>
          </a:p>
        </p:txBody>
      </p:sp>
      <p:sp>
        <p:nvSpPr>
          <p:cNvPr id="1048715" name=""/>
          <p:cNvSpPr txBox="1"/>
          <p:nvPr/>
        </p:nvSpPr>
        <p:spPr>
          <a:xfrm>
            <a:off x="458930" y="2609569"/>
            <a:ext cx="9507682" cy="929640"/>
          </a:xfrm>
          <a:prstGeom prst="rect"/>
        </p:spPr>
        <p:txBody>
          <a:bodyPr rtlCol="0" wrap="square">
            <a:spAutoFit/>
          </a:bodyPr>
          <a:p>
            <a:r>
              <a:rPr b="1" sz="2800" lang="en-IN">
                <a:solidFill>
                  <a:srgbClr val="000000"/>
                </a:solidFill>
              </a:rPr>
              <a:t>=IF</a:t>
            </a:r>
            <a:r>
              <a:rPr b="1" sz="2800" lang="en-US">
                <a:solidFill>
                  <a:srgbClr val="000000"/>
                </a:solidFill>
              </a:rPr>
              <a:t>S</a:t>
            </a:r>
            <a:r>
              <a:rPr b="1" sz="2800" lang="en-IN">
                <a:solidFill>
                  <a:srgbClr val="000000"/>
                </a:solidFill>
              </a:rPr>
              <a:t>(Z8=1,"BAD",IF(Z8=2," NOT BAD",IF</a:t>
            </a:r>
            <a:r>
              <a:rPr b="1" sz="2800" lang="en-US">
                <a:solidFill>
                  <a:srgbClr val="000000"/>
                </a:solidFill>
              </a:rPr>
              <a:t>S</a:t>
            </a:r>
            <a:r>
              <a:rPr b="1" sz="2800" lang="en-IN">
                <a:solidFill>
                  <a:srgbClr val="000000"/>
                </a:solidFill>
              </a:rPr>
              <a:t>(Z8=3," GOOD",IF</a:t>
            </a:r>
            <a:r>
              <a:rPr b="1" sz="2800" lang="en-US">
                <a:solidFill>
                  <a:srgbClr val="000000"/>
                </a:solidFill>
              </a:rPr>
              <a:t>S</a:t>
            </a:r>
            <a:r>
              <a:rPr b="1" sz="2800" lang="en-IN">
                <a:solidFill>
                  <a:srgbClr val="000000"/>
                </a:solidFill>
              </a:rPr>
              <a:t>(Z8=4," VERY GOOD",IF</a:t>
            </a:r>
            <a:r>
              <a:rPr b="1" sz="2800" lang="en-US">
                <a:solidFill>
                  <a:srgbClr val="000000"/>
                </a:solidFill>
              </a:rPr>
              <a:t>S</a:t>
            </a:r>
            <a:r>
              <a:rPr b="1" sz="2800" lang="en-IN">
                <a:solidFill>
                  <a:srgbClr val="000000"/>
                </a:solidFill>
              </a:rPr>
              <a:t>(Z8=5," EXCELLENT","")))))</a:t>
            </a:r>
            <a:endParaRPr b="1" sz="2800" lang="en-IN">
              <a:solidFill>
                <a:srgbClr val="000000"/>
              </a:solidFill>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Sharmila K</cp:lastModifiedBy>
  <dcterms:created xsi:type="dcterms:W3CDTF">2024-08-15T12:32:52Z</dcterms:created>
  <dcterms:modified xsi:type="dcterms:W3CDTF">2024-08-31T13:57:10Z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b560f6cb90aa4679a54cb3b83e282546</vt:lpwstr>
  </property>
</Properties>
</file>