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5" r:id="rId6"/>
    <p:sldId id="260" r:id="rId7"/>
    <p:sldId id="262" r:id="rId8"/>
    <p:sldId id="261" r:id="rId9"/>
    <p:sldId id="263" r:id="rId10"/>
    <p:sldId id="264" r:id="rId11"/>
    <p:sldId id="266" r:id="rId12"/>
    <p:sldId id="267" r:id="rId13"/>
    <p:sldId id="269" r:id="rId14"/>
    <p:sldId id="268" r:id="rId15"/>
    <p:sldId id="289" r:id="rId16"/>
    <p:sldId id="290" r:id="rId17"/>
    <p:sldId id="291" r:id="rId18"/>
    <p:sldId id="271" r:id="rId19"/>
    <p:sldId id="272" r:id="rId20"/>
    <p:sldId id="275" r:id="rId21"/>
    <p:sldId id="301" r:id="rId22"/>
    <p:sldId id="302" r:id="rId23"/>
    <p:sldId id="303" r:id="rId24"/>
    <p:sldId id="273" r:id="rId25"/>
    <p:sldId id="274" r:id="rId26"/>
    <p:sldId id="276" r:id="rId27"/>
    <p:sldId id="297" r:id="rId28"/>
    <p:sldId id="298" r:id="rId29"/>
    <p:sldId id="296" r:id="rId30"/>
    <p:sldId id="299" r:id="rId31"/>
    <p:sldId id="294" r:id="rId32"/>
    <p:sldId id="300" r:id="rId33"/>
    <p:sldId id="292" r:id="rId34"/>
    <p:sldId id="278" r:id="rId35"/>
    <p:sldId id="279" r:id="rId36"/>
    <p:sldId id="280" r:id="rId37"/>
    <p:sldId id="281" r:id="rId38"/>
    <p:sldId id="282" r:id="rId39"/>
    <p:sldId id="283" r:id="rId40"/>
    <p:sldId id="28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CF20E-9AF5-46EE-A80E-8400A1EC12A9}" v="14" dt="2023-12-04T06:33:26.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p:scale>
          <a:sx n="95" d="100"/>
          <a:sy n="95" d="100"/>
        </p:scale>
        <p:origin x="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kshi Soni" userId="8ecab661-ad04-4e7b-bfa0-2023af2cdd83" providerId="ADAL" clId="{5AACF20E-9AF5-46EE-A80E-8400A1EC12A9}"/>
    <pc:docChg chg="undo custSel addSld delSld modSld">
      <pc:chgData name="Neelakshi Soni" userId="8ecab661-ad04-4e7b-bfa0-2023af2cdd83" providerId="ADAL" clId="{5AACF20E-9AF5-46EE-A80E-8400A1EC12A9}" dt="2023-12-04T11:39:39.188" v="1643" actId="20577"/>
      <pc:docMkLst>
        <pc:docMk/>
      </pc:docMkLst>
      <pc:sldChg chg="modSp mod">
        <pc:chgData name="Neelakshi Soni" userId="8ecab661-ad04-4e7b-bfa0-2023af2cdd83" providerId="ADAL" clId="{5AACF20E-9AF5-46EE-A80E-8400A1EC12A9}" dt="2023-12-04T11:39:39.188" v="1643" actId="20577"/>
        <pc:sldMkLst>
          <pc:docMk/>
          <pc:sldMk cId="2615870366" sldId="258"/>
        </pc:sldMkLst>
        <pc:spChg chg="mod">
          <ac:chgData name="Neelakshi Soni" userId="8ecab661-ad04-4e7b-bfa0-2023af2cdd83" providerId="ADAL" clId="{5AACF20E-9AF5-46EE-A80E-8400A1EC12A9}" dt="2023-12-04T11:39:39.188" v="1643" actId="20577"/>
          <ac:spMkLst>
            <pc:docMk/>
            <pc:sldMk cId="2615870366" sldId="258"/>
            <ac:spMk id="3" creationId="{2315F6F1-7478-393A-3A7C-D4A557043C88}"/>
          </ac:spMkLst>
        </pc:spChg>
      </pc:sldChg>
      <pc:sldChg chg="modSp mod">
        <pc:chgData name="Neelakshi Soni" userId="8ecab661-ad04-4e7b-bfa0-2023af2cdd83" providerId="ADAL" clId="{5AACF20E-9AF5-46EE-A80E-8400A1EC12A9}" dt="2023-12-04T06:24:29.507" v="1498" actId="2711"/>
        <pc:sldMkLst>
          <pc:docMk/>
          <pc:sldMk cId="1566773493" sldId="259"/>
        </pc:sldMkLst>
        <pc:spChg chg="mod">
          <ac:chgData name="Neelakshi Soni" userId="8ecab661-ad04-4e7b-bfa0-2023af2cdd83" providerId="ADAL" clId="{5AACF20E-9AF5-46EE-A80E-8400A1EC12A9}" dt="2023-12-04T06:24:29.507" v="1498" actId="2711"/>
          <ac:spMkLst>
            <pc:docMk/>
            <pc:sldMk cId="1566773493" sldId="259"/>
            <ac:spMk id="3" creationId="{1B8A4988-E72F-40D6-DCD3-BBD6A7771D01}"/>
          </ac:spMkLst>
        </pc:spChg>
      </pc:sldChg>
      <pc:sldChg chg="modSp mod">
        <pc:chgData name="Neelakshi Soni" userId="8ecab661-ad04-4e7b-bfa0-2023af2cdd83" providerId="ADAL" clId="{5AACF20E-9AF5-46EE-A80E-8400A1EC12A9}" dt="2023-12-04T06:26:16.648" v="1531" actId="5793"/>
        <pc:sldMkLst>
          <pc:docMk/>
          <pc:sldMk cId="3543852598" sldId="260"/>
        </pc:sldMkLst>
        <pc:spChg chg="mod">
          <ac:chgData name="Neelakshi Soni" userId="8ecab661-ad04-4e7b-bfa0-2023af2cdd83" providerId="ADAL" clId="{5AACF20E-9AF5-46EE-A80E-8400A1EC12A9}" dt="2023-12-04T06:25:56.291" v="1530" actId="27636"/>
          <ac:spMkLst>
            <pc:docMk/>
            <pc:sldMk cId="3543852598" sldId="260"/>
            <ac:spMk id="2" creationId="{26EE3539-53B2-FC9F-517F-A18036A26B75}"/>
          </ac:spMkLst>
        </pc:spChg>
        <pc:spChg chg="mod">
          <ac:chgData name="Neelakshi Soni" userId="8ecab661-ad04-4e7b-bfa0-2023af2cdd83" providerId="ADAL" clId="{5AACF20E-9AF5-46EE-A80E-8400A1EC12A9}" dt="2023-12-04T06:26:16.648" v="1531" actId="5793"/>
          <ac:spMkLst>
            <pc:docMk/>
            <pc:sldMk cId="3543852598" sldId="260"/>
            <ac:spMk id="3" creationId="{E912D65D-6AEE-BB08-0753-D6CB0C89DDC5}"/>
          </ac:spMkLst>
        </pc:spChg>
      </pc:sldChg>
      <pc:sldChg chg="modSp mod">
        <pc:chgData name="Neelakshi Soni" userId="8ecab661-ad04-4e7b-bfa0-2023af2cdd83" providerId="ADAL" clId="{5AACF20E-9AF5-46EE-A80E-8400A1EC12A9}" dt="2023-12-04T06:27:14.902" v="1557" actId="1036"/>
        <pc:sldMkLst>
          <pc:docMk/>
          <pc:sldMk cId="73925646" sldId="261"/>
        </pc:sldMkLst>
        <pc:picChg chg="mod">
          <ac:chgData name="Neelakshi Soni" userId="8ecab661-ad04-4e7b-bfa0-2023af2cdd83" providerId="ADAL" clId="{5AACF20E-9AF5-46EE-A80E-8400A1EC12A9}" dt="2023-12-04T06:27:14.902" v="1557" actId="1036"/>
          <ac:picMkLst>
            <pc:docMk/>
            <pc:sldMk cId="73925646" sldId="261"/>
            <ac:picMk id="4" creationId="{A7D29E56-4C2C-30D0-8C04-16D6B183375F}"/>
          </ac:picMkLst>
        </pc:picChg>
      </pc:sldChg>
      <pc:sldChg chg="modSp mod">
        <pc:chgData name="Neelakshi Soni" userId="8ecab661-ad04-4e7b-bfa0-2023af2cdd83" providerId="ADAL" clId="{5AACF20E-9AF5-46EE-A80E-8400A1EC12A9}" dt="2023-12-04T06:26:49.235" v="1556" actId="20577"/>
        <pc:sldMkLst>
          <pc:docMk/>
          <pc:sldMk cId="2829468" sldId="262"/>
        </pc:sldMkLst>
        <pc:spChg chg="mod">
          <ac:chgData name="Neelakshi Soni" userId="8ecab661-ad04-4e7b-bfa0-2023af2cdd83" providerId="ADAL" clId="{5AACF20E-9AF5-46EE-A80E-8400A1EC12A9}" dt="2023-12-04T06:26:49.235" v="1556" actId="20577"/>
          <ac:spMkLst>
            <pc:docMk/>
            <pc:sldMk cId="2829468" sldId="262"/>
            <ac:spMk id="3" creationId="{B7C9955A-392C-B8CE-7646-780BF8F71696}"/>
          </ac:spMkLst>
        </pc:spChg>
      </pc:sldChg>
      <pc:sldChg chg="modSp mod">
        <pc:chgData name="Neelakshi Soni" userId="8ecab661-ad04-4e7b-bfa0-2023af2cdd83" providerId="ADAL" clId="{5AACF20E-9AF5-46EE-A80E-8400A1EC12A9}" dt="2023-12-04T06:28:19.325" v="1580" actId="20577"/>
        <pc:sldMkLst>
          <pc:docMk/>
          <pc:sldMk cId="1323514279" sldId="264"/>
        </pc:sldMkLst>
        <pc:spChg chg="mod">
          <ac:chgData name="Neelakshi Soni" userId="8ecab661-ad04-4e7b-bfa0-2023af2cdd83" providerId="ADAL" clId="{5AACF20E-9AF5-46EE-A80E-8400A1EC12A9}" dt="2023-12-04T06:27:42.156" v="1559" actId="20577"/>
          <ac:spMkLst>
            <pc:docMk/>
            <pc:sldMk cId="1323514279" sldId="264"/>
            <ac:spMk id="2" creationId="{A040E3D6-44CF-5CCF-957B-29233E60E48B}"/>
          </ac:spMkLst>
        </pc:spChg>
        <pc:spChg chg="mod">
          <ac:chgData name="Neelakshi Soni" userId="8ecab661-ad04-4e7b-bfa0-2023af2cdd83" providerId="ADAL" clId="{5AACF20E-9AF5-46EE-A80E-8400A1EC12A9}" dt="2023-12-04T06:28:19.325" v="1580" actId="20577"/>
          <ac:spMkLst>
            <pc:docMk/>
            <pc:sldMk cId="1323514279" sldId="264"/>
            <ac:spMk id="3" creationId="{B1C5368C-0869-82F6-D3FA-F6C9F477E6FE}"/>
          </ac:spMkLst>
        </pc:spChg>
      </pc:sldChg>
      <pc:sldChg chg="del">
        <pc:chgData name="Neelakshi Soni" userId="8ecab661-ad04-4e7b-bfa0-2023af2cdd83" providerId="ADAL" clId="{5AACF20E-9AF5-46EE-A80E-8400A1EC12A9}" dt="2023-12-04T06:25:34.530" v="1527" actId="47"/>
        <pc:sldMkLst>
          <pc:docMk/>
          <pc:sldMk cId="3782676766" sldId="265"/>
        </pc:sldMkLst>
      </pc:sldChg>
      <pc:sldChg chg="modSp new mod">
        <pc:chgData name="Neelakshi Soni" userId="8ecab661-ad04-4e7b-bfa0-2023af2cdd83" providerId="ADAL" clId="{5AACF20E-9AF5-46EE-A80E-8400A1EC12A9}" dt="2023-12-04T06:28:36.765" v="1582" actId="255"/>
        <pc:sldMkLst>
          <pc:docMk/>
          <pc:sldMk cId="1347642280" sldId="266"/>
        </pc:sldMkLst>
        <pc:spChg chg="mod">
          <ac:chgData name="Neelakshi Soni" userId="8ecab661-ad04-4e7b-bfa0-2023af2cdd83" providerId="ADAL" clId="{5AACF20E-9AF5-46EE-A80E-8400A1EC12A9}" dt="2023-11-30T12:11:21.589" v="3"/>
          <ac:spMkLst>
            <pc:docMk/>
            <pc:sldMk cId="1347642280" sldId="266"/>
            <ac:spMk id="2" creationId="{9FF589E3-3A76-AD50-8A0F-C317A45B2849}"/>
          </ac:spMkLst>
        </pc:spChg>
        <pc:spChg chg="mod">
          <ac:chgData name="Neelakshi Soni" userId="8ecab661-ad04-4e7b-bfa0-2023af2cdd83" providerId="ADAL" clId="{5AACF20E-9AF5-46EE-A80E-8400A1EC12A9}" dt="2023-12-04T06:28:36.765" v="1582" actId="255"/>
          <ac:spMkLst>
            <pc:docMk/>
            <pc:sldMk cId="1347642280" sldId="266"/>
            <ac:spMk id="3" creationId="{6F3E632F-95D1-0373-AD23-70A3E43D3661}"/>
          </ac:spMkLst>
        </pc:spChg>
      </pc:sldChg>
      <pc:sldChg chg="modSp new mod">
        <pc:chgData name="Neelakshi Soni" userId="8ecab661-ad04-4e7b-bfa0-2023af2cdd83" providerId="ADAL" clId="{5AACF20E-9AF5-46EE-A80E-8400A1EC12A9}" dt="2023-12-04T06:28:49.254" v="1583" actId="20577"/>
        <pc:sldMkLst>
          <pc:docMk/>
          <pc:sldMk cId="1924638175" sldId="267"/>
        </pc:sldMkLst>
        <pc:spChg chg="mod">
          <ac:chgData name="Neelakshi Soni" userId="8ecab661-ad04-4e7b-bfa0-2023af2cdd83" providerId="ADAL" clId="{5AACF20E-9AF5-46EE-A80E-8400A1EC12A9}" dt="2023-11-30T12:11:59.193" v="8" actId="255"/>
          <ac:spMkLst>
            <pc:docMk/>
            <pc:sldMk cId="1924638175" sldId="267"/>
            <ac:spMk id="2" creationId="{80B1F374-FF34-B0C3-D264-0187AE9FC34C}"/>
          </ac:spMkLst>
        </pc:spChg>
        <pc:spChg chg="mod">
          <ac:chgData name="Neelakshi Soni" userId="8ecab661-ad04-4e7b-bfa0-2023af2cdd83" providerId="ADAL" clId="{5AACF20E-9AF5-46EE-A80E-8400A1EC12A9}" dt="2023-12-04T06:28:49.254" v="1583" actId="20577"/>
          <ac:spMkLst>
            <pc:docMk/>
            <pc:sldMk cId="1924638175" sldId="267"/>
            <ac:spMk id="3" creationId="{7E007127-6DFE-C26C-3A89-340A00869BAE}"/>
          </ac:spMkLst>
        </pc:spChg>
      </pc:sldChg>
      <pc:sldChg chg="addSp delSp modSp new mod">
        <pc:chgData name="Neelakshi Soni" userId="8ecab661-ad04-4e7b-bfa0-2023af2cdd83" providerId="ADAL" clId="{5AACF20E-9AF5-46EE-A80E-8400A1EC12A9}" dt="2023-11-30T12:15:21.670" v="37" actId="255"/>
        <pc:sldMkLst>
          <pc:docMk/>
          <pc:sldMk cId="367426777" sldId="268"/>
        </pc:sldMkLst>
        <pc:spChg chg="mod">
          <ac:chgData name="Neelakshi Soni" userId="8ecab661-ad04-4e7b-bfa0-2023af2cdd83" providerId="ADAL" clId="{5AACF20E-9AF5-46EE-A80E-8400A1EC12A9}" dt="2023-11-30T12:15:21.670" v="37" actId="255"/>
          <ac:spMkLst>
            <pc:docMk/>
            <pc:sldMk cId="367426777" sldId="268"/>
            <ac:spMk id="2" creationId="{05BFBD82-9FE5-FDC3-C165-7FB93DD184D8}"/>
          </ac:spMkLst>
        </pc:spChg>
        <pc:spChg chg="del">
          <ac:chgData name="Neelakshi Soni" userId="8ecab661-ad04-4e7b-bfa0-2023af2cdd83" providerId="ADAL" clId="{5AACF20E-9AF5-46EE-A80E-8400A1EC12A9}" dt="2023-11-30T12:13:00.685" v="10"/>
          <ac:spMkLst>
            <pc:docMk/>
            <pc:sldMk cId="367426777" sldId="268"/>
            <ac:spMk id="3" creationId="{238C0672-F504-8F16-B452-2499213F622C}"/>
          </ac:spMkLst>
        </pc:spChg>
        <pc:picChg chg="add mod">
          <ac:chgData name="Neelakshi Soni" userId="8ecab661-ad04-4e7b-bfa0-2023af2cdd83" providerId="ADAL" clId="{5AACF20E-9AF5-46EE-A80E-8400A1EC12A9}" dt="2023-11-30T12:13:00.685" v="10"/>
          <ac:picMkLst>
            <pc:docMk/>
            <pc:sldMk cId="367426777" sldId="268"/>
            <ac:picMk id="4" creationId="{3A1ADF87-9362-B455-9E9D-090E988343ED}"/>
          </ac:picMkLst>
        </pc:picChg>
      </pc:sldChg>
      <pc:sldChg chg="modSp new mod">
        <pc:chgData name="Neelakshi Soni" userId="8ecab661-ad04-4e7b-bfa0-2023af2cdd83" providerId="ADAL" clId="{5AACF20E-9AF5-46EE-A80E-8400A1EC12A9}" dt="2023-12-04T06:29:43.668" v="1590" actId="113"/>
        <pc:sldMkLst>
          <pc:docMk/>
          <pc:sldMk cId="1504339377" sldId="269"/>
        </pc:sldMkLst>
        <pc:spChg chg="mod">
          <ac:chgData name="Neelakshi Soni" userId="8ecab661-ad04-4e7b-bfa0-2023af2cdd83" providerId="ADAL" clId="{5AACF20E-9AF5-46EE-A80E-8400A1EC12A9}" dt="2023-12-04T06:29:43.668" v="1590" actId="113"/>
          <ac:spMkLst>
            <pc:docMk/>
            <pc:sldMk cId="1504339377" sldId="269"/>
            <ac:spMk id="2" creationId="{211DB6B8-EAAB-ACC2-1F47-3FEDE9A66D44}"/>
          </ac:spMkLst>
        </pc:spChg>
        <pc:spChg chg="mod">
          <ac:chgData name="Neelakshi Soni" userId="8ecab661-ad04-4e7b-bfa0-2023af2cdd83" providerId="ADAL" clId="{5AACF20E-9AF5-46EE-A80E-8400A1EC12A9}" dt="2023-12-04T06:29:32.974" v="1589" actId="20577"/>
          <ac:spMkLst>
            <pc:docMk/>
            <pc:sldMk cId="1504339377" sldId="269"/>
            <ac:spMk id="3" creationId="{FA229B01-068B-C4EF-AD80-680F8901C809}"/>
          </ac:spMkLst>
        </pc:spChg>
      </pc:sldChg>
      <pc:sldChg chg="modSp new mod">
        <pc:chgData name="Neelakshi Soni" userId="8ecab661-ad04-4e7b-bfa0-2023af2cdd83" providerId="ADAL" clId="{5AACF20E-9AF5-46EE-A80E-8400A1EC12A9}" dt="2023-12-04T06:30:19.069" v="1592" actId="255"/>
        <pc:sldMkLst>
          <pc:docMk/>
          <pc:sldMk cId="4205474977" sldId="270"/>
        </pc:sldMkLst>
        <pc:spChg chg="mod">
          <ac:chgData name="Neelakshi Soni" userId="8ecab661-ad04-4e7b-bfa0-2023af2cdd83" providerId="ADAL" clId="{5AACF20E-9AF5-46EE-A80E-8400A1EC12A9}" dt="2023-11-30T12:19:54.958" v="145" actId="20577"/>
          <ac:spMkLst>
            <pc:docMk/>
            <pc:sldMk cId="4205474977" sldId="270"/>
            <ac:spMk id="2" creationId="{CFEAD88D-EA2C-B561-5E2E-5630C4BE3965}"/>
          </ac:spMkLst>
        </pc:spChg>
        <pc:spChg chg="mod">
          <ac:chgData name="Neelakshi Soni" userId="8ecab661-ad04-4e7b-bfa0-2023af2cdd83" providerId="ADAL" clId="{5AACF20E-9AF5-46EE-A80E-8400A1EC12A9}" dt="2023-12-04T06:30:19.069" v="1592" actId="255"/>
          <ac:spMkLst>
            <pc:docMk/>
            <pc:sldMk cId="4205474977" sldId="270"/>
            <ac:spMk id="3" creationId="{FE7036CD-9179-2EB8-6EFE-E3C7FCF7B0F5}"/>
          </ac:spMkLst>
        </pc:spChg>
      </pc:sldChg>
      <pc:sldChg chg="modSp new mod">
        <pc:chgData name="Neelakshi Soni" userId="8ecab661-ad04-4e7b-bfa0-2023af2cdd83" providerId="ADAL" clId="{5AACF20E-9AF5-46EE-A80E-8400A1EC12A9}" dt="2023-11-30T12:22:40.972" v="248" actId="20577"/>
        <pc:sldMkLst>
          <pc:docMk/>
          <pc:sldMk cId="1682446319" sldId="271"/>
        </pc:sldMkLst>
        <pc:spChg chg="mod">
          <ac:chgData name="Neelakshi Soni" userId="8ecab661-ad04-4e7b-bfa0-2023af2cdd83" providerId="ADAL" clId="{5AACF20E-9AF5-46EE-A80E-8400A1EC12A9}" dt="2023-11-30T12:22:40.972" v="248" actId="20577"/>
          <ac:spMkLst>
            <pc:docMk/>
            <pc:sldMk cId="1682446319" sldId="271"/>
            <ac:spMk id="2" creationId="{E309DD57-F6FD-7AFA-75EA-D6F25F3E251C}"/>
          </ac:spMkLst>
        </pc:spChg>
        <pc:spChg chg="mod">
          <ac:chgData name="Neelakshi Soni" userId="8ecab661-ad04-4e7b-bfa0-2023af2cdd83" providerId="ADAL" clId="{5AACF20E-9AF5-46EE-A80E-8400A1EC12A9}" dt="2023-11-30T12:22:34.456" v="238" actId="5793"/>
          <ac:spMkLst>
            <pc:docMk/>
            <pc:sldMk cId="1682446319" sldId="271"/>
            <ac:spMk id="3" creationId="{F1D0369F-1E4E-B9B6-2507-5C10C8CBB836}"/>
          </ac:spMkLst>
        </pc:spChg>
      </pc:sldChg>
      <pc:sldChg chg="modSp new mod">
        <pc:chgData name="Neelakshi Soni" userId="8ecab661-ad04-4e7b-bfa0-2023af2cdd83" providerId="ADAL" clId="{5AACF20E-9AF5-46EE-A80E-8400A1EC12A9}" dt="2023-11-30T12:24:12.179" v="288" actId="20577"/>
        <pc:sldMkLst>
          <pc:docMk/>
          <pc:sldMk cId="3718399855" sldId="272"/>
        </pc:sldMkLst>
        <pc:spChg chg="mod">
          <ac:chgData name="Neelakshi Soni" userId="8ecab661-ad04-4e7b-bfa0-2023af2cdd83" providerId="ADAL" clId="{5AACF20E-9AF5-46EE-A80E-8400A1EC12A9}" dt="2023-11-30T12:24:12.179" v="288" actId="20577"/>
          <ac:spMkLst>
            <pc:docMk/>
            <pc:sldMk cId="3718399855" sldId="272"/>
            <ac:spMk id="2" creationId="{282D708D-8A68-4C83-1CC1-8AE3947D76D5}"/>
          </ac:spMkLst>
        </pc:spChg>
        <pc:spChg chg="mod">
          <ac:chgData name="Neelakshi Soni" userId="8ecab661-ad04-4e7b-bfa0-2023af2cdd83" providerId="ADAL" clId="{5AACF20E-9AF5-46EE-A80E-8400A1EC12A9}" dt="2023-11-30T12:23:57.348" v="253" actId="5793"/>
          <ac:spMkLst>
            <pc:docMk/>
            <pc:sldMk cId="3718399855" sldId="272"/>
            <ac:spMk id="3" creationId="{B3F2F444-E48A-1A13-7485-E0F2F4678047}"/>
          </ac:spMkLst>
        </pc:spChg>
      </pc:sldChg>
      <pc:sldChg chg="addSp delSp modSp new mod">
        <pc:chgData name="Neelakshi Soni" userId="8ecab661-ad04-4e7b-bfa0-2023af2cdd83" providerId="ADAL" clId="{5AACF20E-9AF5-46EE-A80E-8400A1EC12A9}" dt="2023-11-30T12:26:24.375" v="304" actId="22"/>
        <pc:sldMkLst>
          <pc:docMk/>
          <pc:sldMk cId="1751962286" sldId="273"/>
        </pc:sldMkLst>
        <pc:spChg chg="mod">
          <ac:chgData name="Neelakshi Soni" userId="8ecab661-ad04-4e7b-bfa0-2023af2cdd83" providerId="ADAL" clId="{5AACF20E-9AF5-46EE-A80E-8400A1EC12A9}" dt="2023-11-30T12:26:22.175" v="303" actId="20577"/>
          <ac:spMkLst>
            <pc:docMk/>
            <pc:sldMk cId="1751962286" sldId="273"/>
            <ac:spMk id="2" creationId="{10B1278C-93AA-6B53-E5A5-B128AD495164}"/>
          </ac:spMkLst>
        </pc:spChg>
        <pc:spChg chg="del">
          <ac:chgData name="Neelakshi Soni" userId="8ecab661-ad04-4e7b-bfa0-2023af2cdd83" providerId="ADAL" clId="{5AACF20E-9AF5-46EE-A80E-8400A1EC12A9}" dt="2023-11-30T12:26:24.375" v="304" actId="22"/>
          <ac:spMkLst>
            <pc:docMk/>
            <pc:sldMk cId="1751962286" sldId="273"/>
            <ac:spMk id="3" creationId="{272A0482-AC61-D660-901D-3B05AC280C70}"/>
          </ac:spMkLst>
        </pc:spChg>
        <pc:picChg chg="add mod ord">
          <ac:chgData name="Neelakshi Soni" userId="8ecab661-ad04-4e7b-bfa0-2023af2cdd83" providerId="ADAL" clId="{5AACF20E-9AF5-46EE-A80E-8400A1EC12A9}" dt="2023-11-30T12:26:24.375" v="304" actId="22"/>
          <ac:picMkLst>
            <pc:docMk/>
            <pc:sldMk cId="1751962286" sldId="273"/>
            <ac:picMk id="5" creationId="{4DEF8810-ACFE-BE5C-9171-EF39721ECC0F}"/>
          </ac:picMkLst>
        </pc:picChg>
      </pc:sldChg>
      <pc:sldChg chg="addSp delSp modSp new mod">
        <pc:chgData name="Neelakshi Soni" userId="8ecab661-ad04-4e7b-bfa0-2023af2cdd83" providerId="ADAL" clId="{5AACF20E-9AF5-46EE-A80E-8400A1EC12A9}" dt="2023-11-30T12:27:28.152" v="321" actId="20577"/>
        <pc:sldMkLst>
          <pc:docMk/>
          <pc:sldMk cId="735783564" sldId="274"/>
        </pc:sldMkLst>
        <pc:spChg chg="mod">
          <ac:chgData name="Neelakshi Soni" userId="8ecab661-ad04-4e7b-bfa0-2023af2cdd83" providerId="ADAL" clId="{5AACF20E-9AF5-46EE-A80E-8400A1EC12A9}" dt="2023-11-30T12:27:28.152" v="321" actId="20577"/>
          <ac:spMkLst>
            <pc:docMk/>
            <pc:sldMk cId="735783564" sldId="274"/>
            <ac:spMk id="2" creationId="{1DB3FE22-5944-55CF-FA2A-163A6587F928}"/>
          </ac:spMkLst>
        </pc:spChg>
        <pc:spChg chg="del">
          <ac:chgData name="Neelakshi Soni" userId="8ecab661-ad04-4e7b-bfa0-2023af2cdd83" providerId="ADAL" clId="{5AACF20E-9AF5-46EE-A80E-8400A1EC12A9}" dt="2023-11-30T12:27:22.617" v="306" actId="22"/>
          <ac:spMkLst>
            <pc:docMk/>
            <pc:sldMk cId="735783564" sldId="274"/>
            <ac:spMk id="3" creationId="{EF29DC52-03F3-B502-5C07-D1D5177322F4}"/>
          </ac:spMkLst>
        </pc:spChg>
        <pc:picChg chg="add mod ord">
          <ac:chgData name="Neelakshi Soni" userId="8ecab661-ad04-4e7b-bfa0-2023af2cdd83" providerId="ADAL" clId="{5AACF20E-9AF5-46EE-A80E-8400A1EC12A9}" dt="2023-11-30T12:27:22.617" v="306" actId="22"/>
          <ac:picMkLst>
            <pc:docMk/>
            <pc:sldMk cId="735783564" sldId="274"/>
            <ac:picMk id="5" creationId="{9D126579-FC18-704F-ED2B-36B69DC20EF2}"/>
          </ac:picMkLst>
        </pc:picChg>
      </pc:sldChg>
      <pc:sldChg chg="modSp new mod">
        <pc:chgData name="Neelakshi Soni" userId="8ecab661-ad04-4e7b-bfa0-2023af2cdd83" providerId="ADAL" clId="{5AACF20E-9AF5-46EE-A80E-8400A1EC12A9}" dt="2023-11-30T12:29:11.945" v="359" actId="27636"/>
        <pc:sldMkLst>
          <pc:docMk/>
          <pc:sldMk cId="2449077426" sldId="275"/>
        </pc:sldMkLst>
        <pc:spChg chg="mod">
          <ac:chgData name="Neelakshi Soni" userId="8ecab661-ad04-4e7b-bfa0-2023af2cdd83" providerId="ADAL" clId="{5AACF20E-9AF5-46EE-A80E-8400A1EC12A9}" dt="2023-11-30T12:28:11.143" v="345" actId="20577"/>
          <ac:spMkLst>
            <pc:docMk/>
            <pc:sldMk cId="2449077426" sldId="275"/>
            <ac:spMk id="2" creationId="{663BEC9D-C936-C829-1140-C37D23DCA928}"/>
          </ac:spMkLst>
        </pc:spChg>
        <pc:spChg chg="mod">
          <ac:chgData name="Neelakshi Soni" userId="8ecab661-ad04-4e7b-bfa0-2023af2cdd83" providerId="ADAL" clId="{5AACF20E-9AF5-46EE-A80E-8400A1EC12A9}" dt="2023-11-30T12:29:11.945" v="359" actId="27636"/>
          <ac:spMkLst>
            <pc:docMk/>
            <pc:sldMk cId="2449077426" sldId="275"/>
            <ac:spMk id="3" creationId="{4E70B578-C838-90FA-4E2D-A43F68E53995}"/>
          </ac:spMkLst>
        </pc:spChg>
      </pc:sldChg>
      <pc:sldChg chg="addSp delSp modSp new mod">
        <pc:chgData name="Neelakshi Soni" userId="8ecab661-ad04-4e7b-bfa0-2023af2cdd83" providerId="ADAL" clId="{5AACF20E-9AF5-46EE-A80E-8400A1EC12A9}" dt="2023-11-30T12:32:18.596" v="395" actId="20577"/>
        <pc:sldMkLst>
          <pc:docMk/>
          <pc:sldMk cId="1466214127" sldId="276"/>
        </pc:sldMkLst>
        <pc:spChg chg="mod">
          <ac:chgData name="Neelakshi Soni" userId="8ecab661-ad04-4e7b-bfa0-2023af2cdd83" providerId="ADAL" clId="{5AACF20E-9AF5-46EE-A80E-8400A1EC12A9}" dt="2023-11-30T12:32:18.596" v="395" actId="20577"/>
          <ac:spMkLst>
            <pc:docMk/>
            <pc:sldMk cId="1466214127" sldId="276"/>
            <ac:spMk id="2" creationId="{EC96BE6B-4F62-3986-D7AF-46DCBF0215C1}"/>
          </ac:spMkLst>
        </pc:spChg>
        <pc:spChg chg="del">
          <ac:chgData name="Neelakshi Soni" userId="8ecab661-ad04-4e7b-bfa0-2023af2cdd83" providerId="ADAL" clId="{5AACF20E-9AF5-46EE-A80E-8400A1EC12A9}" dt="2023-11-30T12:32:06.861" v="361" actId="22"/>
          <ac:spMkLst>
            <pc:docMk/>
            <pc:sldMk cId="1466214127" sldId="276"/>
            <ac:spMk id="3" creationId="{070F18E0-ADD2-7470-7094-FD41D7222906}"/>
          </ac:spMkLst>
        </pc:spChg>
        <pc:picChg chg="add mod ord">
          <ac:chgData name="Neelakshi Soni" userId="8ecab661-ad04-4e7b-bfa0-2023af2cdd83" providerId="ADAL" clId="{5AACF20E-9AF5-46EE-A80E-8400A1EC12A9}" dt="2023-11-30T12:32:06.861" v="361" actId="22"/>
          <ac:picMkLst>
            <pc:docMk/>
            <pc:sldMk cId="1466214127" sldId="276"/>
            <ac:picMk id="5" creationId="{2500A7CB-351B-ADC1-3F8C-30219C72E5D4}"/>
          </ac:picMkLst>
        </pc:picChg>
      </pc:sldChg>
      <pc:sldChg chg="addSp delSp modSp new mod">
        <pc:chgData name="Neelakshi Soni" userId="8ecab661-ad04-4e7b-bfa0-2023af2cdd83" providerId="ADAL" clId="{5AACF20E-9AF5-46EE-A80E-8400A1EC12A9}" dt="2023-12-04T06:34:38.003" v="1637" actId="255"/>
        <pc:sldMkLst>
          <pc:docMk/>
          <pc:sldMk cId="1213741330" sldId="277"/>
        </pc:sldMkLst>
        <pc:spChg chg="mod">
          <ac:chgData name="Neelakshi Soni" userId="8ecab661-ad04-4e7b-bfa0-2023af2cdd83" providerId="ADAL" clId="{5AACF20E-9AF5-46EE-A80E-8400A1EC12A9}" dt="2023-12-04T06:34:38.003" v="1637" actId="255"/>
          <ac:spMkLst>
            <pc:docMk/>
            <pc:sldMk cId="1213741330" sldId="277"/>
            <ac:spMk id="2" creationId="{40334226-DAAA-FB75-4A28-544DF413AAC1}"/>
          </ac:spMkLst>
        </pc:spChg>
        <pc:spChg chg="del">
          <ac:chgData name="Neelakshi Soni" userId="8ecab661-ad04-4e7b-bfa0-2023af2cdd83" providerId="ADAL" clId="{5AACF20E-9AF5-46EE-A80E-8400A1EC12A9}" dt="2023-11-30T15:06:11.676" v="763"/>
          <ac:spMkLst>
            <pc:docMk/>
            <pc:sldMk cId="1213741330" sldId="277"/>
            <ac:spMk id="3" creationId="{D3899C15-0CF1-D7AA-140F-533ECEEB7133}"/>
          </ac:spMkLst>
        </pc:spChg>
        <pc:spChg chg="add del mod">
          <ac:chgData name="Neelakshi Soni" userId="8ecab661-ad04-4e7b-bfa0-2023af2cdd83" providerId="ADAL" clId="{5AACF20E-9AF5-46EE-A80E-8400A1EC12A9}" dt="2023-11-30T15:06:26.475" v="816"/>
          <ac:spMkLst>
            <pc:docMk/>
            <pc:sldMk cId="1213741330" sldId="277"/>
            <ac:spMk id="5" creationId="{E6A33C35-8BAC-9FA3-F3EE-8A7324C8126F}"/>
          </ac:spMkLst>
        </pc:spChg>
        <pc:graphicFrameChg chg="add mod">
          <ac:chgData name="Neelakshi Soni" userId="8ecab661-ad04-4e7b-bfa0-2023af2cdd83" providerId="ADAL" clId="{5AACF20E-9AF5-46EE-A80E-8400A1EC12A9}" dt="2023-11-30T15:06:11.676" v="763"/>
          <ac:graphicFrameMkLst>
            <pc:docMk/>
            <pc:sldMk cId="1213741330" sldId="277"/>
            <ac:graphicFrameMk id="4" creationId="{0B618098-FA30-8999-BE46-8D87DE9E807E}"/>
          </ac:graphicFrameMkLst>
        </pc:graphicFrameChg>
      </pc:sldChg>
      <pc:sldChg chg="modSp new mod">
        <pc:chgData name="Neelakshi Soni" userId="8ecab661-ad04-4e7b-bfa0-2023af2cdd83" providerId="ADAL" clId="{5AACF20E-9AF5-46EE-A80E-8400A1EC12A9}" dt="2023-11-30T23:23:48.886" v="1030" actId="255"/>
        <pc:sldMkLst>
          <pc:docMk/>
          <pc:sldMk cId="3999109782" sldId="278"/>
        </pc:sldMkLst>
        <pc:spChg chg="mod">
          <ac:chgData name="Neelakshi Soni" userId="8ecab661-ad04-4e7b-bfa0-2023af2cdd83" providerId="ADAL" clId="{5AACF20E-9AF5-46EE-A80E-8400A1EC12A9}" dt="2023-11-30T23:23:48.886" v="1030" actId="255"/>
          <ac:spMkLst>
            <pc:docMk/>
            <pc:sldMk cId="3999109782" sldId="278"/>
            <ac:spMk id="2" creationId="{D8253224-BE8C-A7CB-3DE2-9CD68685FFBC}"/>
          </ac:spMkLst>
        </pc:spChg>
        <pc:spChg chg="mod">
          <ac:chgData name="Neelakshi Soni" userId="8ecab661-ad04-4e7b-bfa0-2023af2cdd83" providerId="ADAL" clId="{5AACF20E-9AF5-46EE-A80E-8400A1EC12A9}" dt="2023-11-30T12:34:45.903" v="481" actId="20577"/>
          <ac:spMkLst>
            <pc:docMk/>
            <pc:sldMk cId="3999109782" sldId="278"/>
            <ac:spMk id="3" creationId="{4D592597-6B0B-BF30-0A1D-2105374E368F}"/>
          </ac:spMkLst>
        </pc:spChg>
      </pc:sldChg>
      <pc:sldChg chg="modSp new mod">
        <pc:chgData name="Neelakshi Soni" userId="8ecab661-ad04-4e7b-bfa0-2023af2cdd83" providerId="ADAL" clId="{5AACF20E-9AF5-46EE-A80E-8400A1EC12A9}" dt="2023-11-30T12:38:10.851" v="503" actId="20577"/>
        <pc:sldMkLst>
          <pc:docMk/>
          <pc:sldMk cId="3742794051" sldId="279"/>
        </pc:sldMkLst>
        <pc:spChg chg="mod">
          <ac:chgData name="Neelakshi Soni" userId="8ecab661-ad04-4e7b-bfa0-2023af2cdd83" providerId="ADAL" clId="{5AACF20E-9AF5-46EE-A80E-8400A1EC12A9}" dt="2023-11-30T12:36:56.535" v="490" actId="20577"/>
          <ac:spMkLst>
            <pc:docMk/>
            <pc:sldMk cId="3742794051" sldId="279"/>
            <ac:spMk id="2" creationId="{E88E53A8-91CE-445E-7129-B5133CD0EC4B}"/>
          </ac:spMkLst>
        </pc:spChg>
        <pc:spChg chg="mod">
          <ac:chgData name="Neelakshi Soni" userId="8ecab661-ad04-4e7b-bfa0-2023af2cdd83" providerId="ADAL" clId="{5AACF20E-9AF5-46EE-A80E-8400A1EC12A9}" dt="2023-11-30T12:38:10.851" v="503" actId="20577"/>
          <ac:spMkLst>
            <pc:docMk/>
            <pc:sldMk cId="3742794051" sldId="279"/>
            <ac:spMk id="3" creationId="{881F6B6F-1FEF-C871-95DB-7DAA07DDCC03}"/>
          </ac:spMkLst>
        </pc:spChg>
      </pc:sldChg>
      <pc:sldChg chg="modSp new mod">
        <pc:chgData name="Neelakshi Soni" userId="8ecab661-ad04-4e7b-bfa0-2023af2cdd83" providerId="ADAL" clId="{5AACF20E-9AF5-46EE-A80E-8400A1EC12A9}" dt="2023-12-04T06:35:21.845" v="1640" actId="20577"/>
        <pc:sldMkLst>
          <pc:docMk/>
          <pc:sldMk cId="516995262" sldId="280"/>
        </pc:sldMkLst>
        <pc:spChg chg="mod">
          <ac:chgData name="Neelakshi Soni" userId="8ecab661-ad04-4e7b-bfa0-2023af2cdd83" providerId="ADAL" clId="{5AACF20E-9AF5-46EE-A80E-8400A1EC12A9}" dt="2023-11-30T12:39:00.310" v="510" actId="20577"/>
          <ac:spMkLst>
            <pc:docMk/>
            <pc:sldMk cId="516995262" sldId="280"/>
            <ac:spMk id="2" creationId="{583DC66D-2477-AA45-F1B3-9565361786F0}"/>
          </ac:spMkLst>
        </pc:spChg>
        <pc:spChg chg="mod">
          <ac:chgData name="Neelakshi Soni" userId="8ecab661-ad04-4e7b-bfa0-2023af2cdd83" providerId="ADAL" clId="{5AACF20E-9AF5-46EE-A80E-8400A1EC12A9}" dt="2023-12-04T06:35:21.845" v="1640" actId="20577"/>
          <ac:spMkLst>
            <pc:docMk/>
            <pc:sldMk cId="516995262" sldId="280"/>
            <ac:spMk id="3" creationId="{0F5CEC30-1F70-3362-5572-A29367ECEB43}"/>
          </ac:spMkLst>
        </pc:spChg>
      </pc:sldChg>
      <pc:sldChg chg="modSp new mod">
        <pc:chgData name="Neelakshi Soni" userId="8ecab661-ad04-4e7b-bfa0-2023af2cdd83" providerId="ADAL" clId="{5AACF20E-9AF5-46EE-A80E-8400A1EC12A9}" dt="2023-11-30T12:41:31.299" v="659" actId="5793"/>
        <pc:sldMkLst>
          <pc:docMk/>
          <pc:sldMk cId="3205704820" sldId="281"/>
        </pc:sldMkLst>
        <pc:spChg chg="mod">
          <ac:chgData name="Neelakshi Soni" userId="8ecab661-ad04-4e7b-bfa0-2023af2cdd83" providerId="ADAL" clId="{5AACF20E-9AF5-46EE-A80E-8400A1EC12A9}" dt="2023-11-30T12:40:37.844" v="585"/>
          <ac:spMkLst>
            <pc:docMk/>
            <pc:sldMk cId="3205704820" sldId="281"/>
            <ac:spMk id="2" creationId="{68C71A87-E520-046B-3E31-B34DBDE98F77}"/>
          </ac:spMkLst>
        </pc:spChg>
        <pc:spChg chg="mod">
          <ac:chgData name="Neelakshi Soni" userId="8ecab661-ad04-4e7b-bfa0-2023af2cdd83" providerId="ADAL" clId="{5AACF20E-9AF5-46EE-A80E-8400A1EC12A9}" dt="2023-11-30T12:41:31.299" v="659" actId="5793"/>
          <ac:spMkLst>
            <pc:docMk/>
            <pc:sldMk cId="3205704820" sldId="281"/>
            <ac:spMk id="3" creationId="{E55CA483-D409-ED0A-C3CD-BEB892A88800}"/>
          </ac:spMkLst>
        </pc:spChg>
      </pc:sldChg>
      <pc:sldChg chg="modSp new add del mod">
        <pc:chgData name="Neelakshi Soni" userId="8ecab661-ad04-4e7b-bfa0-2023af2cdd83" providerId="ADAL" clId="{5AACF20E-9AF5-46EE-A80E-8400A1EC12A9}" dt="2023-11-30T12:43:43.522" v="762" actId="20577"/>
        <pc:sldMkLst>
          <pc:docMk/>
          <pc:sldMk cId="2245736506" sldId="282"/>
        </pc:sldMkLst>
        <pc:spChg chg="mod">
          <ac:chgData name="Neelakshi Soni" userId="8ecab661-ad04-4e7b-bfa0-2023af2cdd83" providerId="ADAL" clId="{5AACF20E-9AF5-46EE-A80E-8400A1EC12A9}" dt="2023-11-30T12:41:50.358" v="688" actId="20577"/>
          <ac:spMkLst>
            <pc:docMk/>
            <pc:sldMk cId="2245736506" sldId="282"/>
            <ac:spMk id="2" creationId="{64CE3796-6C80-0D5F-E80E-E683212E8EAA}"/>
          </ac:spMkLst>
        </pc:spChg>
        <pc:spChg chg="mod">
          <ac:chgData name="Neelakshi Soni" userId="8ecab661-ad04-4e7b-bfa0-2023af2cdd83" providerId="ADAL" clId="{5AACF20E-9AF5-46EE-A80E-8400A1EC12A9}" dt="2023-11-30T12:43:43.522" v="762" actId="20577"/>
          <ac:spMkLst>
            <pc:docMk/>
            <pc:sldMk cId="2245736506" sldId="282"/>
            <ac:spMk id="3" creationId="{193483D1-987E-8D78-E7E6-CB30B3C958A8}"/>
          </ac:spMkLst>
        </pc:spChg>
      </pc:sldChg>
      <pc:sldChg chg="modSp new mod">
        <pc:chgData name="Neelakshi Soni" userId="8ecab661-ad04-4e7b-bfa0-2023af2cdd83" providerId="ADAL" clId="{5AACF20E-9AF5-46EE-A80E-8400A1EC12A9}" dt="2023-12-04T05:42:16.602" v="1110" actId="20577"/>
        <pc:sldMkLst>
          <pc:docMk/>
          <pc:sldMk cId="929599098" sldId="283"/>
        </pc:sldMkLst>
        <pc:spChg chg="mod">
          <ac:chgData name="Neelakshi Soni" userId="8ecab661-ad04-4e7b-bfa0-2023af2cdd83" providerId="ADAL" clId="{5AACF20E-9AF5-46EE-A80E-8400A1EC12A9}" dt="2023-11-30T12:42:47.189" v="721" actId="20577"/>
          <ac:spMkLst>
            <pc:docMk/>
            <pc:sldMk cId="929599098" sldId="283"/>
            <ac:spMk id="2" creationId="{6945AA02-1295-B8C0-26F9-25C5C17F7FD7}"/>
          </ac:spMkLst>
        </pc:spChg>
        <pc:spChg chg="mod">
          <ac:chgData name="Neelakshi Soni" userId="8ecab661-ad04-4e7b-bfa0-2023af2cdd83" providerId="ADAL" clId="{5AACF20E-9AF5-46EE-A80E-8400A1EC12A9}" dt="2023-12-04T05:42:16.602" v="1110" actId="20577"/>
          <ac:spMkLst>
            <pc:docMk/>
            <pc:sldMk cId="929599098" sldId="283"/>
            <ac:spMk id="3" creationId="{71D13666-211F-8EA5-9859-55F2E0D1AD0C}"/>
          </ac:spMkLst>
        </pc:spChg>
      </pc:sldChg>
      <pc:sldChg chg="addSp new del mod">
        <pc:chgData name="Neelakshi Soni" userId="8ecab661-ad04-4e7b-bfa0-2023af2cdd83" providerId="ADAL" clId="{5AACF20E-9AF5-46EE-A80E-8400A1EC12A9}" dt="2023-11-30T12:42:25.279" v="693" actId="47"/>
        <pc:sldMkLst>
          <pc:docMk/>
          <pc:sldMk cId="3885305125" sldId="283"/>
        </pc:sldMkLst>
        <pc:spChg chg="add">
          <ac:chgData name="Neelakshi Soni" userId="8ecab661-ad04-4e7b-bfa0-2023af2cdd83" providerId="ADAL" clId="{5AACF20E-9AF5-46EE-A80E-8400A1EC12A9}" dt="2023-11-30T12:42:12.125" v="690" actId="22"/>
          <ac:spMkLst>
            <pc:docMk/>
            <pc:sldMk cId="3885305125" sldId="283"/>
            <ac:spMk id="3" creationId="{DBDB0262-C492-8BA8-169F-6F83DFEA5ADA}"/>
          </ac:spMkLst>
        </pc:spChg>
      </pc:sldChg>
      <pc:sldChg chg="modSp new mod">
        <pc:chgData name="Neelakshi Soni" userId="8ecab661-ad04-4e7b-bfa0-2023af2cdd83" providerId="ADAL" clId="{5AACF20E-9AF5-46EE-A80E-8400A1EC12A9}" dt="2023-11-30T12:43:04.702" v="758" actId="20577"/>
        <pc:sldMkLst>
          <pc:docMk/>
          <pc:sldMk cId="662402225" sldId="284"/>
        </pc:sldMkLst>
        <pc:spChg chg="mod">
          <ac:chgData name="Neelakshi Soni" userId="8ecab661-ad04-4e7b-bfa0-2023af2cdd83" providerId="ADAL" clId="{5AACF20E-9AF5-46EE-A80E-8400A1EC12A9}" dt="2023-11-30T12:43:04.702" v="758" actId="20577"/>
          <ac:spMkLst>
            <pc:docMk/>
            <pc:sldMk cId="662402225" sldId="284"/>
            <ac:spMk id="2" creationId="{F23420B8-251D-2D43-ADAF-D6ACD6947340}"/>
          </ac:spMkLst>
        </pc:spChg>
      </pc:sldChg>
      <pc:sldChg chg="addSp delSp modSp new mod">
        <pc:chgData name="Neelakshi Soni" userId="8ecab661-ad04-4e7b-bfa0-2023af2cdd83" providerId="ADAL" clId="{5AACF20E-9AF5-46EE-A80E-8400A1EC12A9}" dt="2023-11-30T23:22:50.463" v="1016" actId="14100"/>
        <pc:sldMkLst>
          <pc:docMk/>
          <pc:sldMk cId="3175597271" sldId="285"/>
        </pc:sldMkLst>
        <pc:spChg chg="mod">
          <ac:chgData name="Neelakshi Soni" userId="8ecab661-ad04-4e7b-bfa0-2023af2cdd83" providerId="ADAL" clId="{5AACF20E-9AF5-46EE-A80E-8400A1EC12A9}" dt="2023-11-30T15:07:58.673" v="849" actId="255"/>
          <ac:spMkLst>
            <pc:docMk/>
            <pc:sldMk cId="3175597271" sldId="285"/>
            <ac:spMk id="2" creationId="{045E8369-BB10-A596-6841-6559F375EE33}"/>
          </ac:spMkLst>
        </pc:spChg>
        <pc:spChg chg="del">
          <ac:chgData name="Neelakshi Soni" userId="8ecab661-ad04-4e7b-bfa0-2023af2cdd83" providerId="ADAL" clId="{5AACF20E-9AF5-46EE-A80E-8400A1EC12A9}" dt="2023-11-30T15:17:00.617" v="850"/>
          <ac:spMkLst>
            <pc:docMk/>
            <pc:sldMk cId="3175597271" sldId="285"/>
            <ac:spMk id="3" creationId="{9642E54D-C4B1-2D8E-45BD-59D120BF927B}"/>
          </ac:spMkLst>
        </pc:spChg>
        <pc:spChg chg="add del mod">
          <ac:chgData name="Neelakshi Soni" userId="8ecab661-ad04-4e7b-bfa0-2023af2cdd83" providerId="ADAL" clId="{5AACF20E-9AF5-46EE-A80E-8400A1EC12A9}" dt="2023-11-30T23:22:37.124" v="1013"/>
          <ac:spMkLst>
            <pc:docMk/>
            <pc:sldMk cId="3175597271" sldId="285"/>
            <ac:spMk id="5" creationId="{D37701CB-7229-7451-B48E-1DE3280FF2DB}"/>
          </ac:spMkLst>
        </pc:spChg>
        <pc:spChg chg="add">
          <ac:chgData name="Neelakshi Soni" userId="8ecab661-ad04-4e7b-bfa0-2023af2cdd83" providerId="ADAL" clId="{5AACF20E-9AF5-46EE-A80E-8400A1EC12A9}" dt="2023-11-30T23:22:37.124" v="1013"/>
          <ac:spMkLst>
            <pc:docMk/>
            <pc:sldMk cId="3175597271" sldId="285"/>
            <ac:spMk id="7" creationId="{6865CE7F-F7A2-BB89-EA6A-38B0D912CA45}"/>
          </ac:spMkLst>
        </pc:spChg>
        <pc:graphicFrameChg chg="add del mod modGraphic">
          <ac:chgData name="Neelakshi Soni" userId="8ecab661-ad04-4e7b-bfa0-2023af2cdd83" providerId="ADAL" clId="{5AACF20E-9AF5-46EE-A80E-8400A1EC12A9}" dt="2023-11-30T23:22:11.089" v="1012" actId="478"/>
          <ac:graphicFrameMkLst>
            <pc:docMk/>
            <pc:sldMk cId="3175597271" sldId="285"/>
            <ac:graphicFrameMk id="4" creationId="{BC6941EC-DE5E-9AAF-91C0-BB5922CFA5C4}"/>
          </ac:graphicFrameMkLst>
        </pc:graphicFrameChg>
        <pc:graphicFrameChg chg="add mod modGraphic">
          <ac:chgData name="Neelakshi Soni" userId="8ecab661-ad04-4e7b-bfa0-2023af2cdd83" providerId="ADAL" clId="{5AACF20E-9AF5-46EE-A80E-8400A1EC12A9}" dt="2023-11-30T23:22:50.463" v="1016" actId="14100"/>
          <ac:graphicFrameMkLst>
            <pc:docMk/>
            <pc:sldMk cId="3175597271" sldId="285"/>
            <ac:graphicFrameMk id="6" creationId="{E87B24BE-2EE9-B3C4-9C87-16734AA787E8}"/>
          </ac:graphicFrameMkLst>
        </pc:graphicFrameChg>
      </pc:sldChg>
      <pc:sldChg chg="addSp delSp modSp new mod">
        <pc:chgData name="Neelakshi Soni" userId="8ecab661-ad04-4e7b-bfa0-2023af2cdd83" providerId="ADAL" clId="{5AACF20E-9AF5-46EE-A80E-8400A1EC12A9}" dt="2023-12-04T06:33:44.420" v="1626" actId="255"/>
        <pc:sldMkLst>
          <pc:docMk/>
          <pc:sldMk cId="464338831" sldId="286"/>
        </pc:sldMkLst>
        <pc:spChg chg="mod">
          <ac:chgData name="Neelakshi Soni" userId="8ecab661-ad04-4e7b-bfa0-2023af2cdd83" providerId="ADAL" clId="{5AACF20E-9AF5-46EE-A80E-8400A1EC12A9}" dt="2023-12-04T06:33:44.420" v="1626" actId="255"/>
          <ac:spMkLst>
            <pc:docMk/>
            <pc:sldMk cId="464338831" sldId="286"/>
            <ac:spMk id="2" creationId="{0F2480D5-253F-3647-D48E-76369C6F6B32}"/>
          </ac:spMkLst>
        </pc:spChg>
        <pc:spChg chg="del">
          <ac:chgData name="Neelakshi Soni" userId="8ecab661-ad04-4e7b-bfa0-2023af2cdd83" providerId="ADAL" clId="{5AACF20E-9AF5-46EE-A80E-8400A1EC12A9}" dt="2023-11-30T15:21:50.395" v="853"/>
          <ac:spMkLst>
            <pc:docMk/>
            <pc:sldMk cId="464338831" sldId="286"/>
            <ac:spMk id="3" creationId="{AE17EF97-C388-E361-2468-B39B8A9DC326}"/>
          </ac:spMkLst>
        </pc:spChg>
        <pc:spChg chg="add del mod">
          <ac:chgData name="Neelakshi Soni" userId="8ecab661-ad04-4e7b-bfa0-2023af2cdd83" providerId="ADAL" clId="{5AACF20E-9AF5-46EE-A80E-8400A1EC12A9}" dt="2023-12-04T06:33:00.870" v="1604"/>
          <ac:spMkLst>
            <pc:docMk/>
            <pc:sldMk cId="464338831" sldId="286"/>
            <ac:spMk id="5" creationId="{A18EF0F0-08BC-C7E0-277B-6E81702C752A}"/>
          </ac:spMkLst>
        </pc:spChg>
        <pc:spChg chg="add mod">
          <ac:chgData name="Neelakshi Soni" userId="8ecab661-ad04-4e7b-bfa0-2023af2cdd83" providerId="ADAL" clId="{5AACF20E-9AF5-46EE-A80E-8400A1EC12A9}" dt="2023-12-04T06:33:26.989" v="1622" actId="1076"/>
          <ac:spMkLst>
            <pc:docMk/>
            <pc:sldMk cId="464338831" sldId="286"/>
            <ac:spMk id="7" creationId="{A20A05C4-BE1B-8EC4-FD91-CC3EC5FA5ECD}"/>
          </ac:spMkLst>
        </pc:spChg>
        <pc:graphicFrameChg chg="add del mod modGraphic">
          <ac:chgData name="Neelakshi Soni" userId="8ecab661-ad04-4e7b-bfa0-2023af2cdd83" providerId="ADAL" clId="{5AACF20E-9AF5-46EE-A80E-8400A1EC12A9}" dt="2023-12-04T06:32:41.768" v="1603" actId="478"/>
          <ac:graphicFrameMkLst>
            <pc:docMk/>
            <pc:sldMk cId="464338831" sldId="286"/>
            <ac:graphicFrameMk id="4" creationId="{70483FF2-9D3A-332D-0F05-B766FC59B175}"/>
          </ac:graphicFrameMkLst>
        </pc:graphicFrameChg>
        <pc:graphicFrameChg chg="add mod">
          <ac:chgData name="Neelakshi Soni" userId="8ecab661-ad04-4e7b-bfa0-2023af2cdd83" providerId="ADAL" clId="{5AACF20E-9AF5-46EE-A80E-8400A1EC12A9}" dt="2023-12-04T06:33:00.870" v="1604"/>
          <ac:graphicFrameMkLst>
            <pc:docMk/>
            <pc:sldMk cId="464338831" sldId="286"/>
            <ac:graphicFrameMk id="6" creationId="{AE258D99-972D-6E01-458E-C76BE9B7FFAF}"/>
          </ac:graphicFrameMkLst>
        </pc:graphicFrameChg>
      </pc:sldChg>
      <pc:sldChg chg="addSp delSp modSp new mod">
        <pc:chgData name="Neelakshi Soni" userId="8ecab661-ad04-4e7b-bfa0-2023af2cdd83" providerId="ADAL" clId="{5AACF20E-9AF5-46EE-A80E-8400A1EC12A9}" dt="2023-12-04T06:34:01.839" v="1628" actId="255"/>
        <pc:sldMkLst>
          <pc:docMk/>
          <pc:sldMk cId="174641719" sldId="287"/>
        </pc:sldMkLst>
        <pc:spChg chg="mod">
          <ac:chgData name="Neelakshi Soni" userId="8ecab661-ad04-4e7b-bfa0-2023af2cdd83" providerId="ADAL" clId="{5AACF20E-9AF5-46EE-A80E-8400A1EC12A9}" dt="2023-12-04T06:34:01.839" v="1628" actId="255"/>
          <ac:spMkLst>
            <pc:docMk/>
            <pc:sldMk cId="174641719" sldId="287"/>
            <ac:spMk id="2" creationId="{111DD2FF-51BC-B324-73D6-B6F19FEAFC82}"/>
          </ac:spMkLst>
        </pc:spChg>
        <pc:spChg chg="del">
          <ac:chgData name="Neelakshi Soni" userId="8ecab661-ad04-4e7b-bfa0-2023af2cdd83" providerId="ADAL" clId="{5AACF20E-9AF5-46EE-A80E-8400A1EC12A9}" dt="2023-11-30T16:00:05.335" v="909"/>
          <ac:spMkLst>
            <pc:docMk/>
            <pc:sldMk cId="174641719" sldId="287"/>
            <ac:spMk id="3" creationId="{8C47783B-66DB-B04E-439B-CA47DD7648D0}"/>
          </ac:spMkLst>
        </pc:spChg>
        <pc:spChg chg="add del mod">
          <ac:chgData name="Neelakshi Soni" userId="8ecab661-ad04-4e7b-bfa0-2023af2cdd83" providerId="ADAL" clId="{5AACF20E-9AF5-46EE-A80E-8400A1EC12A9}" dt="2023-12-04T06:32:34.192" v="1602"/>
          <ac:spMkLst>
            <pc:docMk/>
            <pc:sldMk cId="174641719" sldId="287"/>
            <ac:spMk id="5" creationId="{4E6153CE-C8FB-D6E1-7D3A-DAE787553346}"/>
          </ac:spMkLst>
        </pc:spChg>
        <pc:graphicFrameChg chg="add del mod">
          <ac:chgData name="Neelakshi Soni" userId="8ecab661-ad04-4e7b-bfa0-2023af2cdd83" providerId="ADAL" clId="{5AACF20E-9AF5-46EE-A80E-8400A1EC12A9}" dt="2023-12-04T06:32:31.847" v="1601" actId="478"/>
          <ac:graphicFrameMkLst>
            <pc:docMk/>
            <pc:sldMk cId="174641719" sldId="287"/>
            <ac:graphicFrameMk id="4" creationId="{1B566100-CDE0-2F46-BED6-85F93248A750}"/>
          </ac:graphicFrameMkLst>
        </pc:graphicFrameChg>
        <pc:graphicFrameChg chg="add mod">
          <ac:chgData name="Neelakshi Soni" userId="8ecab661-ad04-4e7b-bfa0-2023af2cdd83" providerId="ADAL" clId="{5AACF20E-9AF5-46EE-A80E-8400A1EC12A9}" dt="2023-12-04T06:32:34.192" v="1602"/>
          <ac:graphicFrameMkLst>
            <pc:docMk/>
            <pc:sldMk cId="174641719" sldId="287"/>
            <ac:graphicFrameMk id="6" creationId="{757D1FAE-7A04-3139-27F5-CE4F99748C50}"/>
          </ac:graphicFrameMkLst>
        </pc:graphicFrameChg>
      </pc:sldChg>
      <pc:sldChg chg="modSp new mod">
        <pc:chgData name="Neelakshi Soni" userId="8ecab661-ad04-4e7b-bfa0-2023af2cdd83" providerId="ADAL" clId="{5AACF20E-9AF5-46EE-A80E-8400A1EC12A9}" dt="2023-12-04T06:31:42.752" v="1599" actId="255"/>
        <pc:sldMkLst>
          <pc:docMk/>
          <pc:sldMk cId="923139417" sldId="288"/>
        </pc:sldMkLst>
        <pc:spChg chg="mod">
          <ac:chgData name="Neelakshi Soni" userId="8ecab661-ad04-4e7b-bfa0-2023af2cdd83" providerId="ADAL" clId="{5AACF20E-9AF5-46EE-A80E-8400A1EC12A9}" dt="2023-11-30T15:52:39.569" v="908" actId="20577"/>
          <ac:spMkLst>
            <pc:docMk/>
            <pc:sldMk cId="923139417" sldId="288"/>
            <ac:spMk id="2" creationId="{D5F74E1B-D333-35F6-C469-7589CED4AB49}"/>
          </ac:spMkLst>
        </pc:spChg>
        <pc:spChg chg="mod">
          <ac:chgData name="Neelakshi Soni" userId="8ecab661-ad04-4e7b-bfa0-2023af2cdd83" providerId="ADAL" clId="{5AACF20E-9AF5-46EE-A80E-8400A1EC12A9}" dt="2023-12-04T06:31:42.752" v="1599" actId="255"/>
          <ac:spMkLst>
            <pc:docMk/>
            <pc:sldMk cId="923139417" sldId="288"/>
            <ac:spMk id="3" creationId="{DA19D160-F28B-0CFC-93F1-BD241FC7CFA7}"/>
          </ac:spMkLst>
        </pc:spChg>
      </pc:sldChg>
      <pc:sldChg chg="addSp delSp modSp new mod">
        <pc:chgData name="Neelakshi Soni" userId="8ecab661-ad04-4e7b-bfa0-2023af2cdd83" providerId="ADAL" clId="{5AACF20E-9AF5-46EE-A80E-8400A1EC12A9}" dt="2023-12-02T18:08:27.114" v="1045" actId="478"/>
        <pc:sldMkLst>
          <pc:docMk/>
          <pc:sldMk cId="487410718" sldId="289"/>
        </pc:sldMkLst>
        <pc:spChg chg="del">
          <ac:chgData name="Neelakshi Soni" userId="8ecab661-ad04-4e7b-bfa0-2023af2cdd83" providerId="ADAL" clId="{5AACF20E-9AF5-46EE-A80E-8400A1EC12A9}" dt="2023-12-02T18:08:27.114" v="1045" actId="478"/>
          <ac:spMkLst>
            <pc:docMk/>
            <pc:sldMk cId="487410718" sldId="289"/>
            <ac:spMk id="2" creationId="{71A049FB-8D99-B204-00F6-AFF33F44DA8D}"/>
          </ac:spMkLst>
        </pc:spChg>
        <pc:spChg chg="del">
          <ac:chgData name="Neelakshi Soni" userId="8ecab661-ad04-4e7b-bfa0-2023af2cdd83" providerId="ADAL" clId="{5AACF20E-9AF5-46EE-A80E-8400A1EC12A9}" dt="2023-12-02T18:07:43.255" v="1033" actId="931"/>
          <ac:spMkLst>
            <pc:docMk/>
            <pc:sldMk cId="487410718" sldId="289"/>
            <ac:spMk id="3" creationId="{AB844266-0087-FABD-BDDC-0752BBF7B171}"/>
          </ac:spMkLst>
        </pc:spChg>
        <pc:spChg chg="del">
          <ac:chgData name="Neelakshi Soni" userId="8ecab661-ad04-4e7b-bfa0-2023af2cdd83" providerId="ADAL" clId="{5AACF20E-9AF5-46EE-A80E-8400A1EC12A9}" dt="2023-12-02T18:08:08.282" v="1039" actId="931"/>
          <ac:spMkLst>
            <pc:docMk/>
            <pc:sldMk cId="487410718" sldId="289"/>
            <ac:spMk id="4" creationId="{D92B6A74-D967-FC4C-0054-37BF95D9B419}"/>
          </ac:spMkLst>
        </pc:spChg>
        <pc:picChg chg="add mod">
          <ac:chgData name="Neelakshi Soni" userId="8ecab661-ad04-4e7b-bfa0-2023af2cdd83" providerId="ADAL" clId="{5AACF20E-9AF5-46EE-A80E-8400A1EC12A9}" dt="2023-12-02T18:07:53.914" v="1038" actId="14100"/>
          <ac:picMkLst>
            <pc:docMk/>
            <pc:sldMk cId="487410718" sldId="289"/>
            <ac:picMk id="6" creationId="{3E99F66C-FF19-780B-3008-22C65676A500}"/>
          </ac:picMkLst>
        </pc:picChg>
        <pc:picChg chg="add mod">
          <ac:chgData name="Neelakshi Soni" userId="8ecab661-ad04-4e7b-bfa0-2023af2cdd83" providerId="ADAL" clId="{5AACF20E-9AF5-46EE-A80E-8400A1EC12A9}" dt="2023-12-02T18:08:18.630" v="1044" actId="14100"/>
          <ac:picMkLst>
            <pc:docMk/>
            <pc:sldMk cId="487410718" sldId="289"/>
            <ac:picMk id="8" creationId="{03D0014F-1EFB-E51F-4265-AB815B33C585}"/>
          </ac:picMkLst>
        </pc:picChg>
      </pc:sldChg>
      <pc:sldChg chg="addSp delSp modSp new mod">
        <pc:chgData name="Neelakshi Soni" userId="8ecab661-ad04-4e7b-bfa0-2023af2cdd83" providerId="ADAL" clId="{5AACF20E-9AF5-46EE-A80E-8400A1EC12A9}" dt="2023-12-02T18:14:52.014" v="1055" actId="478"/>
        <pc:sldMkLst>
          <pc:docMk/>
          <pc:sldMk cId="2071652366" sldId="290"/>
        </pc:sldMkLst>
        <pc:spChg chg="del">
          <ac:chgData name="Neelakshi Soni" userId="8ecab661-ad04-4e7b-bfa0-2023af2cdd83" providerId="ADAL" clId="{5AACF20E-9AF5-46EE-A80E-8400A1EC12A9}" dt="2023-12-02T18:14:52.014" v="1055" actId="478"/>
          <ac:spMkLst>
            <pc:docMk/>
            <pc:sldMk cId="2071652366" sldId="290"/>
            <ac:spMk id="2" creationId="{FAAA1794-23FA-0C1A-1FAA-1AC560964646}"/>
          </ac:spMkLst>
        </pc:spChg>
        <pc:spChg chg="del">
          <ac:chgData name="Neelakshi Soni" userId="8ecab661-ad04-4e7b-bfa0-2023af2cdd83" providerId="ADAL" clId="{5AACF20E-9AF5-46EE-A80E-8400A1EC12A9}" dt="2023-12-02T18:14:22.421" v="1046" actId="931"/>
          <ac:spMkLst>
            <pc:docMk/>
            <pc:sldMk cId="2071652366" sldId="290"/>
            <ac:spMk id="3" creationId="{476DC557-314B-22E0-6599-0267F79EF224}"/>
          </ac:spMkLst>
        </pc:spChg>
        <pc:spChg chg="del mod">
          <ac:chgData name="Neelakshi Soni" userId="8ecab661-ad04-4e7b-bfa0-2023af2cdd83" providerId="ADAL" clId="{5AACF20E-9AF5-46EE-A80E-8400A1EC12A9}" dt="2023-12-02T18:14:32.820" v="1049" actId="931"/>
          <ac:spMkLst>
            <pc:docMk/>
            <pc:sldMk cId="2071652366" sldId="290"/>
            <ac:spMk id="4" creationId="{5006D4CD-FB16-A629-41B9-8898CB3316C6}"/>
          </ac:spMkLst>
        </pc:spChg>
        <pc:picChg chg="add mod">
          <ac:chgData name="Neelakshi Soni" userId="8ecab661-ad04-4e7b-bfa0-2023af2cdd83" providerId="ADAL" clId="{5AACF20E-9AF5-46EE-A80E-8400A1EC12A9}" dt="2023-12-02T18:14:23.801" v="1047" actId="27614"/>
          <ac:picMkLst>
            <pc:docMk/>
            <pc:sldMk cId="2071652366" sldId="290"/>
            <ac:picMk id="6" creationId="{4220C877-A6BC-9DF8-62F6-E0A5157B5DB0}"/>
          </ac:picMkLst>
        </pc:picChg>
        <pc:picChg chg="add mod">
          <ac:chgData name="Neelakshi Soni" userId="8ecab661-ad04-4e7b-bfa0-2023af2cdd83" providerId="ADAL" clId="{5AACF20E-9AF5-46EE-A80E-8400A1EC12A9}" dt="2023-12-02T18:14:42.843" v="1054" actId="14100"/>
          <ac:picMkLst>
            <pc:docMk/>
            <pc:sldMk cId="2071652366" sldId="290"/>
            <ac:picMk id="8" creationId="{57D290A4-D03F-2AB1-4108-2AAC770055A4}"/>
          </ac:picMkLst>
        </pc:picChg>
      </pc:sldChg>
      <pc:sldChg chg="addSp modSp new mod">
        <pc:chgData name="Neelakshi Soni" userId="8ecab661-ad04-4e7b-bfa0-2023af2cdd83" providerId="ADAL" clId="{5AACF20E-9AF5-46EE-A80E-8400A1EC12A9}" dt="2023-12-02T18:31:39.464" v="1061" actId="1076"/>
        <pc:sldMkLst>
          <pc:docMk/>
          <pc:sldMk cId="770136577" sldId="291"/>
        </pc:sldMkLst>
        <pc:picChg chg="add mod">
          <ac:chgData name="Neelakshi Soni" userId="8ecab661-ad04-4e7b-bfa0-2023af2cdd83" providerId="ADAL" clId="{5AACF20E-9AF5-46EE-A80E-8400A1EC12A9}" dt="2023-12-02T18:31:39.464" v="1061" actId="1076"/>
          <ac:picMkLst>
            <pc:docMk/>
            <pc:sldMk cId="770136577" sldId="291"/>
            <ac:picMk id="3" creationId="{61E11196-A88C-0C6C-F2E2-16C7C49EF1C4}"/>
          </ac:picMkLst>
        </pc:picChg>
      </pc:sldChg>
      <pc:sldChg chg="modSp new mod">
        <pc:chgData name="Neelakshi Soni" userId="8ecab661-ad04-4e7b-bfa0-2023af2cdd83" providerId="ADAL" clId="{5AACF20E-9AF5-46EE-A80E-8400A1EC12A9}" dt="2023-12-04T06:31:27.719" v="1597" actId="2711"/>
        <pc:sldMkLst>
          <pc:docMk/>
          <pc:sldMk cId="1254582006" sldId="292"/>
        </pc:sldMkLst>
        <pc:spChg chg="mod">
          <ac:chgData name="Neelakshi Soni" userId="8ecab661-ad04-4e7b-bfa0-2023af2cdd83" providerId="ADAL" clId="{5AACF20E-9AF5-46EE-A80E-8400A1EC12A9}" dt="2023-12-02T22:54:02.067" v="1080" actId="20577"/>
          <ac:spMkLst>
            <pc:docMk/>
            <pc:sldMk cId="1254582006" sldId="292"/>
            <ac:spMk id="2" creationId="{53F4ABC6-5540-B0DA-2FD1-AD9296AD29C7}"/>
          </ac:spMkLst>
        </pc:spChg>
        <pc:spChg chg="mod">
          <ac:chgData name="Neelakshi Soni" userId="8ecab661-ad04-4e7b-bfa0-2023af2cdd83" providerId="ADAL" clId="{5AACF20E-9AF5-46EE-A80E-8400A1EC12A9}" dt="2023-12-04T06:31:27.719" v="1597" actId="2711"/>
          <ac:spMkLst>
            <pc:docMk/>
            <pc:sldMk cId="1254582006" sldId="292"/>
            <ac:spMk id="3" creationId="{4B023426-B0A0-C794-29AA-DA09DC8BAFD4}"/>
          </ac:spMkLst>
        </pc:spChg>
      </pc:sldChg>
      <pc:sldChg chg="addSp new mod">
        <pc:chgData name="Neelakshi Soni" userId="8ecab661-ad04-4e7b-bfa0-2023af2cdd83" providerId="ADAL" clId="{5AACF20E-9AF5-46EE-A80E-8400A1EC12A9}" dt="2023-12-04T05:40:12.485" v="1096" actId="22"/>
        <pc:sldMkLst>
          <pc:docMk/>
          <pc:sldMk cId="1642075146" sldId="293"/>
        </pc:sldMkLst>
        <pc:picChg chg="add">
          <ac:chgData name="Neelakshi Soni" userId="8ecab661-ad04-4e7b-bfa0-2023af2cdd83" providerId="ADAL" clId="{5AACF20E-9AF5-46EE-A80E-8400A1EC12A9}" dt="2023-12-04T05:40:12.485" v="1096" actId="22"/>
          <ac:picMkLst>
            <pc:docMk/>
            <pc:sldMk cId="1642075146" sldId="293"/>
            <ac:picMk id="3" creationId="{80A4A1B0-4C54-42C3-5E5B-0DAFC442E216}"/>
          </ac:picMkLst>
        </pc:picChg>
      </pc:sldChg>
      <pc:sldChg chg="modSp new mod">
        <pc:chgData name="Neelakshi Soni" userId="8ecab661-ad04-4e7b-bfa0-2023af2cdd83" providerId="ADAL" clId="{5AACF20E-9AF5-46EE-A80E-8400A1EC12A9}" dt="2023-12-04T06:22:01.817" v="1315" actId="20577"/>
        <pc:sldMkLst>
          <pc:docMk/>
          <pc:sldMk cId="880968880" sldId="294"/>
        </pc:sldMkLst>
        <pc:spChg chg="mod">
          <ac:chgData name="Neelakshi Soni" userId="8ecab661-ad04-4e7b-bfa0-2023af2cdd83" providerId="ADAL" clId="{5AACF20E-9AF5-46EE-A80E-8400A1EC12A9}" dt="2023-12-04T06:21:13.483" v="1243"/>
          <ac:spMkLst>
            <pc:docMk/>
            <pc:sldMk cId="880968880" sldId="294"/>
            <ac:spMk id="2" creationId="{C36CA1B2-E20E-500E-1FEB-A3A1135B6928}"/>
          </ac:spMkLst>
        </pc:spChg>
        <pc:spChg chg="mod">
          <ac:chgData name="Neelakshi Soni" userId="8ecab661-ad04-4e7b-bfa0-2023af2cdd83" providerId="ADAL" clId="{5AACF20E-9AF5-46EE-A80E-8400A1EC12A9}" dt="2023-12-04T06:22:01.817" v="1315" actId="20577"/>
          <ac:spMkLst>
            <pc:docMk/>
            <pc:sldMk cId="880968880" sldId="294"/>
            <ac:spMk id="3" creationId="{CB067618-6551-E914-3A92-EEC1B0C67D26}"/>
          </ac:spMkLst>
        </pc:spChg>
      </pc:sldChg>
      <pc:sldChg chg="modSp new del mod">
        <pc:chgData name="Neelakshi Soni" userId="8ecab661-ad04-4e7b-bfa0-2023af2cdd83" providerId="ADAL" clId="{5AACF20E-9AF5-46EE-A80E-8400A1EC12A9}" dt="2023-12-04T06:21:03.015" v="1237" actId="47"/>
        <pc:sldMkLst>
          <pc:docMk/>
          <pc:sldMk cId="3875505864" sldId="294"/>
        </pc:sldMkLst>
        <pc:spChg chg="mod">
          <ac:chgData name="Neelakshi Soni" userId="8ecab661-ad04-4e7b-bfa0-2023af2cdd83" providerId="ADAL" clId="{5AACF20E-9AF5-46EE-A80E-8400A1EC12A9}" dt="2023-12-04T06:21:00.355" v="1236" actId="21"/>
          <ac:spMkLst>
            <pc:docMk/>
            <pc:sldMk cId="3875505864" sldId="294"/>
            <ac:spMk id="2" creationId="{6DD2502F-BB08-3DC1-FDE5-56724F876800}"/>
          </ac:spMkLst>
        </pc:spChg>
      </pc:sldChg>
      <pc:sldChg chg="addSp delSp modSp new mod">
        <pc:chgData name="Neelakshi Soni" userId="8ecab661-ad04-4e7b-bfa0-2023af2cdd83" providerId="ADAL" clId="{5AACF20E-9AF5-46EE-A80E-8400A1EC12A9}" dt="2023-12-04T06:25:32.504" v="1526" actId="113"/>
        <pc:sldMkLst>
          <pc:docMk/>
          <pc:sldMk cId="3707080267" sldId="295"/>
        </pc:sldMkLst>
        <pc:spChg chg="mod">
          <ac:chgData name="Neelakshi Soni" userId="8ecab661-ad04-4e7b-bfa0-2023af2cdd83" providerId="ADAL" clId="{5AACF20E-9AF5-46EE-A80E-8400A1EC12A9}" dt="2023-12-04T06:25:32.504" v="1526" actId="113"/>
          <ac:spMkLst>
            <pc:docMk/>
            <pc:sldMk cId="3707080267" sldId="295"/>
            <ac:spMk id="2" creationId="{D088C99C-2E09-EA39-6A33-FE89469AEB89}"/>
          </ac:spMkLst>
        </pc:spChg>
        <pc:spChg chg="del">
          <ac:chgData name="Neelakshi Soni" userId="8ecab661-ad04-4e7b-bfa0-2023af2cdd83" providerId="ADAL" clId="{5AACF20E-9AF5-46EE-A80E-8400A1EC12A9}" dt="2023-12-04T06:25:18.532" v="1500"/>
          <ac:spMkLst>
            <pc:docMk/>
            <pc:sldMk cId="3707080267" sldId="295"/>
            <ac:spMk id="3" creationId="{36271865-F17C-C3BA-6C97-2611F0C7567C}"/>
          </ac:spMkLst>
        </pc:spChg>
        <pc:picChg chg="add mod">
          <ac:chgData name="Neelakshi Soni" userId="8ecab661-ad04-4e7b-bfa0-2023af2cdd83" providerId="ADAL" clId="{5AACF20E-9AF5-46EE-A80E-8400A1EC12A9}" dt="2023-12-04T06:25:18.532" v="1500"/>
          <ac:picMkLst>
            <pc:docMk/>
            <pc:sldMk cId="3707080267" sldId="295"/>
            <ac:picMk id="4" creationId="{0DB3654C-3F29-ACC6-8308-3FD63166968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618A-78BC-CE3D-C7DA-DD675AA78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8A887-19EB-43AC-245F-FADC3F173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2521DE-5EE8-EE37-F6E7-CD018736D06A}"/>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AE99C6E5-D5CA-05A4-ADAB-E1E7E5902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4A11B-12BE-C1B9-ABEC-D6257CD29284}"/>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388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090A-0E78-A901-F0B0-E81CCC8D7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0ACBC-7BDD-FE3C-F5AE-D4D2AE2F2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836C9-A179-BDD7-4FEF-EF7B6B3AC852}"/>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0DCC03B0-CEE5-B0CF-63D5-BA651C760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B4B9B-56DA-DC01-13C6-B04CD785899A}"/>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110329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7B366-11F3-A79F-B58F-E04C9C6E1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2790C2-161C-7F03-ED30-FB9CF0CDF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D669-094F-80AD-E63B-5DA9E9C85C73}"/>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BE822656-999E-CB5F-F984-2A5806674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3C3CF-A0F5-358E-208E-7E109E803027}"/>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243073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E6F3-86F4-24C5-5058-CC1DE49D5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7392-69F1-49CA-1FFB-53C260A402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9756C-A63F-D35F-542A-DBAFA6065B6B}"/>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9B69858D-F588-0CDE-E288-6ABBC138B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E9910-953C-CEE4-7013-CBE988CD6D4B}"/>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35565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C20B-971F-B80D-EDF6-B1E156DD9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7C8B13-73B7-1FEB-3F41-278DC08E1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D6076-2C2F-E33B-A145-1390EA7422BC}"/>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FEA914A4-15FA-2458-CAF2-F4F0ABFDF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4A0BD-FAE1-1403-A616-220991854B3E}"/>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315848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85CE-3BA9-6063-A3A7-CEFA50424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56204-BA3C-BF9F-7555-BD576C8A5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64F9A-64B3-81F5-EA61-8F165965A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E0DCE-FD0F-B82A-6A77-8C092A9D41FC}"/>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6" name="Footer Placeholder 5">
            <a:extLst>
              <a:ext uri="{FF2B5EF4-FFF2-40B4-BE49-F238E27FC236}">
                <a16:creationId xmlns:a16="http://schemas.microsoft.com/office/drawing/2014/main" id="{B375C936-2DF3-D3A4-02D2-C566B6390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A73F1-DF5F-B2E3-9373-59D111A54DBC}"/>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219267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9290-8E89-2AE8-0D2B-F03076E6F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C1F045-23BF-E679-E86C-CC8E23FFA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3075A-B7BA-19EF-8609-30936AA9B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4D648-74F3-DFE3-4F3C-ADFE4EA93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689AB-FD55-63A4-0A2E-0C8182617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BA9ED-D22E-0A71-43A5-DB289942E467}"/>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8" name="Footer Placeholder 7">
            <a:extLst>
              <a:ext uri="{FF2B5EF4-FFF2-40B4-BE49-F238E27FC236}">
                <a16:creationId xmlns:a16="http://schemas.microsoft.com/office/drawing/2014/main" id="{17EC8AA8-5D1D-EB3F-499E-7EEC5C64B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F6A153-D3AC-9E03-2A79-C4F6B183AB1D}"/>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305681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54C5-13EE-DFC6-F452-8679C635F8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A3010-8616-D58B-6F4A-6E1C107CE43A}"/>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4" name="Footer Placeholder 3">
            <a:extLst>
              <a:ext uri="{FF2B5EF4-FFF2-40B4-BE49-F238E27FC236}">
                <a16:creationId xmlns:a16="http://schemas.microsoft.com/office/drawing/2014/main" id="{83411EE9-F957-5FD1-97B2-C2A7B2205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4139A-4B06-B1D8-6CF6-664FC22E94D1}"/>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266480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B3127-A1AF-148E-8AB8-684282FF0CF4}"/>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3" name="Footer Placeholder 2">
            <a:extLst>
              <a:ext uri="{FF2B5EF4-FFF2-40B4-BE49-F238E27FC236}">
                <a16:creationId xmlns:a16="http://schemas.microsoft.com/office/drawing/2014/main" id="{FA32AEA0-E733-AFA8-2DA7-843241F4E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FDAB9-7998-282F-36A5-D283DE55890F}"/>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309031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F2DD-8D92-BF27-B1B2-24D4568A7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3EE10-39DF-F757-9599-76CFB1AC8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8647A-19BA-CB16-FF02-22350AA91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A5BD0-3138-EF1D-4EBF-02509B0CCF67}"/>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6" name="Footer Placeholder 5">
            <a:extLst>
              <a:ext uri="{FF2B5EF4-FFF2-40B4-BE49-F238E27FC236}">
                <a16:creationId xmlns:a16="http://schemas.microsoft.com/office/drawing/2014/main" id="{3F3DE0B5-3C61-36A9-B980-1432FCAB8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03F4B-27F8-8132-ACD2-58D699862E68}"/>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11728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619C-65C3-51F7-082F-9D2425D7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0D86BA-675F-73D9-3674-C4BFD3196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392FE0-C3D3-B65E-5995-53422C15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8B35C-F0E4-B156-7056-E9CBF4FFE9B6}"/>
              </a:ext>
            </a:extLst>
          </p:cNvPr>
          <p:cNvSpPr>
            <a:spLocks noGrp="1"/>
          </p:cNvSpPr>
          <p:nvPr>
            <p:ph type="dt" sz="half" idx="10"/>
          </p:nvPr>
        </p:nvSpPr>
        <p:spPr/>
        <p:txBody>
          <a:bodyPr/>
          <a:lstStyle/>
          <a:p>
            <a:fld id="{DCD4EE8C-5EEE-461C-BF57-95745B6E6AFF}" type="datetimeFigureOut">
              <a:rPr lang="en-US" smtClean="0"/>
              <a:t>4/19/2024</a:t>
            </a:fld>
            <a:endParaRPr lang="en-US"/>
          </a:p>
        </p:txBody>
      </p:sp>
      <p:sp>
        <p:nvSpPr>
          <p:cNvPr id="6" name="Footer Placeholder 5">
            <a:extLst>
              <a:ext uri="{FF2B5EF4-FFF2-40B4-BE49-F238E27FC236}">
                <a16:creationId xmlns:a16="http://schemas.microsoft.com/office/drawing/2014/main" id="{781ECD8C-ADFE-CD5D-66C5-91BD4A39A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0CE9B-C9DB-AB3B-D4B4-FAF681E8A3B0}"/>
              </a:ext>
            </a:extLst>
          </p:cNvPr>
          <p:cNvSpPr>
            <a:spLocks noGrp="1"/>
          </p:cNvSpPr>
          <p:nvPr>
            <p:ph type="sldNum" sz="quarter" idx="12"/>
          </p:nvPr>
        </p:nvSpPr>
        <p:spPr/>
        <p:txBody>
          <a:bodyPr/>
          <a:lstStyle/>
          <a:p>
            <a:fld id="{9B781AE6-E996-4556-A3F9-B086156505C3}" type="slidenum">
              <a:rPr lang="en-US" smtClean="0"/>
              <a:t>‹#›</a:t>
            </a:fld>
            <a:endParaRPr lang="en-US"/>
          </a:p>
        </p:txBody>
      </p:sp>
    </p:spTree>
    <p:extLst>
      <p:ext uri="{BB962C8B-B14F-4D97-AF65-F5344CB8AC3E}">
        <p14:creationId xmlns:p14="http://schemas.microsoft.com/office/powerpoint/2010/main" val="8133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DBED7-ACF7-8468-7367-6E7673946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A17AF-3B2D-D7D6-670C-5CA4E46B2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3C728-A4F7-EF69-9ABD-9EC659850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4EE8C-5EEE-461C-BF57-95745B6E6AFF}" type="datetimeFigureOut">
              <a:rPr lang="en-US" smtClean="0"/>
              <a:t>4/19/2024</a:t>
            </a:fld>
            <a:endParaRPr lang="en-US"/>
          </a:p>
        </p:txBody>
      </p:sp>
      <p:sp>
        <p:nvSpPr>
          <p:cNvPr id="5" name="Footer Placeholder 4">
            <a:extLst>
              <a:ext uri="{FF2B5EF4-FFF2-40B4-BE49-F238E27FC236}">
                <a16:creationId xmlns:a16="http://schemas.microsoft.com/office/drawing/2014/main" id="{875AC637-CC13-A03A-7EC3-E1EDF0FD6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3AB0B-D2A9-4C82-DFAB-EB3BE79F2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81AE6-E996-4556-A3F9-B086156505C3}" type="slidenum">
              <a:rPr lang="en-US" smtClean="0"/>
              <a:t>‹#›</a:t>
            </a:fld>
            <a:endParaRPr lang="en-US"/>
          </a:p>
        </p:txBody>
      </p:sp>
    </p:spTree>
    <p:extLst>
      <p:ext uri="{BB962C8B-B14F-4D97-AF65-F5344CB8AC3E}">
        <p14:creationId xmlns:p14="http://schemas.microsoft.com/office/powerpoint/2010/main" val="224528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7E02-9717-6693-91A6-7E6826895D76}"/>
              </a:ext>
            </a:extLst>
          </p:cNvPr>
          <p:cNvSpPr>
            <a:spLocks noGrp="1"/>
          </p:cNvSpPr>
          <p:nvPr>
            <p:ph type="ctrTitle"/>
          </p:nvPr>
        </p:nvSpPr>
        <p:spPr/>
        <p:txBody>
          <a:bodyPr>
            <a:normAutofit/>
          </a:bodyPr>
          <a:lstStyle/>
          <a:p>
            <a:r>
              <a:rPr lang="en-US" sz="3600" b="1" dirty="0">
                <a:effectLst/>
                <a:latin typeface="Times New Roman" panose="02020603050405020304" pitchFamily="18" charset="0"/>
                <a:ea typeface="Calibri" panose="020F0502020204030204" pitchFamily="34" charset="0"/>
              </a:rPr>
              <a:t>Impact of performance on security: JWT Token</a:t>
            </a:r>
            <a:endParaRPr lang="en-US" sz="3600" dirty="0"/>
          </a:p>
        </p:txBody>
      </p:sp>
      <p:sp>
        <p:nvSpPr>
          <p:cNvPr id="3" name="Subtitle 2">
            <a:extLst>
              <a:ext uri="{FF2B5EF4-FFF2-40B4-BE49-F238E27FC236}">
                <a16:creationId xmlns:a16="http://schemas.microsoft.com/office/drawing/2014/main" id="{86BE865F-FF38-A848-CE5F-B7AD667FABD4}"/>
              </a:ext>
            </a:extLst>
          </p:cNvPr>
          <p:cNvSpPr>
            <a:spLocks noGrp="1"/>
          </p:cNvSpPr>
          <p:nvPr>
            <p:ph type="subTitle" idx="1"/>
          </p:nvPr>
        </p:nvSpPr>
        <p:spPr/>
        <p:txBody>
          <a:bodyPr/>
          <a:lstStyle/>
          <a:p>
            <a:r>
              <a:rPr lang="en-US" dirty="0"/>
              <a:t>Neelakshi Soni</a:t>
            </a:r>
          </a:p>
        </p:txBody>
      </p:sp>
    </p:spTree>
    <p:extLst>
      <p:ext uri="{BB962C8B-B14F-4D97-AF65-F5344CB8AC3E}">
        <p14:creationId xmlns:p14="http://schemas.microsoft.com/office/powerpoint/2010/main" val="349682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E3D6-44CF-5CCF-957B-29233E60E48B}"/>
              </a:ext>
            </a:extLst>
          </p:cNvPr>
          <p:cNvSpPr>
            <a:spLocks noGrp="1"/>
          </p:cNvSpPr>
          <p:nvPr>
            <p:ph type="title"/>
          </p:nvPr>
        </p:nvSpPr>
        <p:spPr/>
        <p:txBody>
          <a:bodyPr/>
          <a:lstStyle/>
          <a:p>
            <a:r>
              <a:rPr lang="en-US" dirty="0"/>
              <a:t>JWT Token</a:t>
            </a:r>
          </a:p>
        </p:txBody>
      </p:sp>
      <p:sp>
        <p:nvSpPr>
          <p:cNvPr id="3" name="Content Placeholder 2">
            <a:extLst>
              <a:ext uri="{FF2B5EF4-FFF2-40B4-BE49-F238E27FC236}">
                <a16:creationId xmlns:a16="http://schemas.microsoft.com/office/drawing/2014/main" id="{B1C5368C-0869-82F6-D3FA-F6C9F477E6F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Used OpenSSL, for generating these two certificates</a:t>
            </a:r>
          </a:p>
          <a:p>
            <a:pPr marL="0" indent="0">
              <a:buNone/>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servicecert.pem</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It verifies the JWT token with the help of a public key certificate. This certificate contains the public key. It is used to validate the authenticity of JWT tokens between different parties.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servicekey.pem</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It contains the private key. It is used to sign the JWT token that has been created and used to prove the authenticity of JWT. It is kept private and secure.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RSA Signature with SHA-256 is used </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a </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signing algorithm.</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351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89E3-3A76-AD50-8A0F-C317A45B2849}"/>
              </a:ext>
            </a:extLst>
          </p:cNvPr>
          <p:cNvSpPr>
            <a:spLocks noGrp="1"/>
          </p:cNvSpPr>
          <p:nvPr>
            <p:ph type="title"/>
          </p:nvPr>
        </p:nvSpPr>
        <p:spPr/>
        <p:txBody>
          <a:bodyPr/>
          <a:lstStyle/>
          <a:p>
            <a:r>
              <a:rPr lang="en-US" sz="4400" kern="100" dirty="0">
                <a:effectLst/>
                <a:latin typeface="Times New Roman" panose="02020603050405020304" pitchFamily="18" charset="0"/>
                <a:ea typeface="Calibri" panose="020F0502020204030204" pitchFamily="34" charset="0"/>
                <a:cs typeface="Times New Roman" panose="02020603050405020304" pitchFamily="18" charset="0"/>
              </a:rPr>
              <a:t>REST APIs: - </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F3E632F-95D1-0373-AD23-70A3E43D3661}"/>
              </a:ext>
            </a:extLst>
          </p:cNvPr>
          <p:cNvSpPr>
            <a:spLocks noGrp="1"/>
          </p:cNvSpPr>
          <p:nvPr>
            <p:ph idx="1"/>
          </p:nvPr>
        </p:nvSpPr>
        <p:spPr/>
        <p:txBody>
          <a:bodyPr/>
          <a:lstStyle/>
          <a:p>
            <a:pPr marL="0" marR="0" indent="0">
              <a:lnSpc>
                <a:spcPct val="107000"/>
              </a:lnSpc>
              <a:spcBef>
                <a:spcPts val="0"/>
              </a:spcBef>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our paper, microservices are communicating with each other through RESTful APIs. REST APIs are HTTP. These are language-agnostic.</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REST APIs do not store the user session information, these are stateless, which further helps in reducing the surface area. </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uses the HTTP methods, which makes it easier to implement any security practices. </a:t>
            </a: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Encryption protocols such as SSL/TLS can be used to secure data in transit.</a:t>
            </a: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is easier to give specific access for any permission to a specific</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resource.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4764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F374-FF34-B0C3-D264-0187AE9FC34C}"/>
              </a:ext>
            </a:extLst>
          </p:cNvPr>
          <p:cNvSpPr>
            <a:spLocks noGrp="1"/>
          </p:cNvSpPr>
          <p:nvPr>
            <p:ph type="title"/>
          </p:nvPr>
        </p:nvSpPr>
        <p:spPr/>
        <p:txBody>
          <a:bodyPr>
            <a:normAutofit/>
          </a:bodyPr>
          <a:lstStyle/>
          <a:p>
            <a:r>
              <a:rPr lang="en-US" sz="3600" dirty="0">
                <a:effectLst/>
                <a:latin typeface="Times New Roman" panose="02020603050405020304" pitchFamily="18" charset="0"/>
                <a:ea typeface="Calibri" panose="020F0502020204030204" pitchFamily="34" charset="0"/>
              </a:rPr>
              <a:t>Related Work</a:t>
            </a:r>
            <a:endParaRPr lang="en-US" sz="3600" dirty="0"/>
          </a:p>
        </p:txBody>
      </p:sp>
      <p:sp>
        <p:nvSpPr>
          <p:cNvPr id="3" name="Content Placeholder 2">
            <a:extLst>
              <a:ext uri="{FF2B5EF4-FFF2-40B4-BE49-F238E27FC236}">
                <a16:creationId xmlns:a16="http://schemas.microsoft.com/office/drawing/2014/main" id="{7E007127-6DFE-C26C-3A89-340A00869BAE}"/>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OAuth 2.0, OpenID Connect, API Gateway, and JWT are used to mitigate the risk of attack in microservices.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longer the response time, the better security it has.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 of SSL solution to make it more secure.</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Service mesh technology can help in reducing the attacks to the largest number.</a:t>
            </a:r>
          </a:p>
          <a:p>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Vertical scaling costs less on cloud platforms like Azure Cloud than horizontal scaling. </a:t>
            </a:r>
          </a:p>
          <a:p>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OpenID Connect is the best protocol to be used for authentication and authorization. As it uses OAuth 2.0 for authorization. The system does not need to store a username and password in the database. It reduces the overhead of maintaining storage for this separately. It also helps in preventing intrusion attacks.</a:t>
            </a:r>
          </a:p>
          <a:p>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achine learning algorithm can be implemented to monitor any threats or the process of threat detection or any security vulnerabilities can be automated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63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B6B8-EAAB-ACC2-1F47-3FEDE9A66D44}"/>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FA229B01-068B-C4EF-AD80-680F8901C80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developed a fictitious e-commerce application, which consists of the following micro-services.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 Service – It manages the users. It has the functionality to add users, remove users, and log in to a user.  Users can log in with the help of a username and password. The user will be issued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JWT token, which will have an expiry time.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Account Service – every user will have an account linked with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service has the functionality of getting account numbers related to that particular user ID and updating the balance of a particular account no or account not associated with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Users can close the account, open the account, and update the balance in the account through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account number.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Inventory Service – It has an inventory of 1000 products with product, product description, product price, and stock. It has the functionality of adding any new product with all its details, to get all the details through product ID and updating of stock through the productid.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Cart Service – every user has his cart. Users can add the items to the cart, remove them from the cart, and check out the cart.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API gateway: The main entry point to the system.</a:t>
            </a:r>
            <a:endParaRPr lang="en-US" dirty="0"/>
          </a:p>
        </p:txBody>
      </p:sp>
    </p:spTree>
    <p:extLst>
      <p:ext uri="{BB962C8B-B14F-4D97-AF65-F5344CB8AC3E}">
        <p14:creationId xmlns:p14="http://schemas.microsoft.com/office/powerpoint/2010/main" val="150433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D82-9FE5-FDC3-C165-7FB93DD184D8}"/>
              </a:ext>
            </a:extLst>
          </p:cNvPr>
          <p:cNvSpPr>
            <a:spLocks noGrp="1"/>
          </p:cNvSpPr>
          <p:nvPr>
            <p:ph type="title"/>
          </p:nvPr>
        </p:nvSpPr>
        <p:spPr>
          <a:xfrm>
            <a:off x="838200" y="365125"/>
            <a:ext cx="10515600" cy="854075"/>
          </a:xfrm>
        </p:spPr>
        <p:txBody>
          <a:bodyPr>
            <a:normAutofit fontScale="90000"/>
          </a:bodyPr>
          <a:lstStyle/>
          <a:p>
            <a:r>
              <a:rPr lang="en-US" sz="4000" kern="100" dirty="0">
                <a:effectLst/>
                <a:latin typeface="Calibri" panose="020F0502020204030204" pitchFamily="34" charset="0"/>
                <a:ea typeface="Calibri" panose="020F0502020204030204" pitchFamily="34" charset="0"/>
                <a:cs typeface="Times New Roman" panose="02020603050405020304" pitchFamily="18" charset="0"/>
              </a:rPr>
              <a:t>Experiment setup: e-commerce operation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pic>
        <p:nvPicPr>
          <p:cNvPr id="4" name="Content Placeholder 3" descr="A diagram of a service&#10;&#10;Description automatically generated">
            <a:extLst>
              <a:ext uri="{FF2B5EF4-FFF2-40B4-BE49-F238E27FC236}">
                <a16:creationId xmlns:a16="http://schemas.microsoft.com/office/drawing/2014/main" id="{3A1ADF87-9362-B455-9E9D-090E98834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9975" y="1825625"/>
            <a:ext cx="5732050" cy="4351338"/>
          </a:xfrm>
          <a:prstGeom prst="rect">
            <a:avLst/>
          </a:prstGeom>
        </p:spPr>
      </p:pic>
    </p:spTree>
    <p:extLst>
      <p:ext uri="{BB962C8B-B14F-4D97-AF65-F5344CB8AC3E}">
        <p14:creationId xmlns:p14="http://schemas.microsoft.com/office/powerpoint/2010/main" val="36742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3E99F66C-FF19-780B-3008-22C65676A5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043954"/>
            <a:ext cx="3431857" cy="4133010"/>
          </a:xfrm>
        </p:spPr>
      </p:pic>
      <p:pic>
        <p:nvPicPr>
          <p:cNvPr id="8" name="Content Placeholder 7" descr="A screenshot of a computer program&#10;&#10;Description automatically generated">
            <a:extLst>
              <a:ext uri="{FF2B5EF4-FFF2-40B4-BE49-F238E27FC236}">
                <a16:creationId xmlns:a16="http://schemas.microsoft.com/office/drawing/2014/main" id="{03D0014F-1EFB-E51F-4265-AB815B33C58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405" y="1957892"/>
            <a:ext cx="3919145" cy="4219072"/>
          </a:xfrm>
        </p:spPr>
      </p:pic>
    </p:spTree>
    <p:extLst>
      <p:ext uri="{BB962C8B-B14F-4D97-AF65-F5344CB8AC3E}">
        <p14:creationId xmlns:p14="http://schemas.microsoft.com/office/powerpoint/2010/main" val="48741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4220C877-A6BC-9DF8-62F6-E0A5157B5D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3550" y="2186781"/>
            <a:ext cx="3390900" cy="3629025"/>
          </a:xfrm>
        </p:spPr>
      </p:pic>
      <p:pic>
        <p:nvPicPr>
          <p:cNvPr id="8" name="Content Placeholder 7" descr="A screenshot of a computer code&#10;&#10;Description automatically generated">
            <a:extLst>
              <a:ext uri="{FF2B5EF4-FFF2-40B4-BE49-F238E27FC236}">
                <a16:creationId xmlns:a16="http://schemas.microsoft.com/office/drawing/2014/main" id="{57D290A4-D03F-2AB1-4108-2AAC77005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48550" y="1690688"/>
            <a:ext cx="3905250" cy="4516474"/>
          </a:xfrm>
        </p:spPr>
      </p:pic>
    </p:spTree>
    <p:extLst>
      <p:ext uri="{BB962C8B-B14F-4D97-AF65-F5344CB8AC3E}">
        <p14:creationId xmlns:p14="http://schemas.microsoft.com/office/powerpoint/2010/main" val="207165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11196-A88C-0C6C-F2E2-16C7C49EF1C4}"/>
              </a:ext>
            </a:extLst>
          </p:cNvPr>
          <p:cNvPicPr>
            <a:picLocks noChangeAspect="1"/>
          </p:cNvPicPr>
          <p:nvPr/>
        </p:nvPicPr>
        <p:blipFill>
          <a:blip r:embed="rId2"/>
          <a:stretch>
            <a:fillRect/>
          </a:stretch>
        </p:blipFill>
        <p:spPr>
          <a:xfrm>
            <a:off x="4278488" y="1618533"/>
            <a:ext cx="3635023" cy="3620934"/>
          </a:xfrm>
          <a:prstGeom prst="rect">
            <a:avLst/>
          </a:prstGeom>
        </p:spPr>
      </p:pic>
    </p:spTree>
    <p:extLst>
      <p:ext uri="{BB962C8B-B14F-4D97-AF65-F5344CB8AC3E}">
        <p14:creationId xmlns:p14="http://schemas.microsoft.com/office/powerpoint/2010/main" val="77013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DD57-F6FD-7AFA-75EA-D6F25F3E251C}"/>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F1D0369F-1E4E-B9B6-2507-5C10C8CBB836}"/>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ran the experiment in two parts: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Baseline. Running the test client against the e-commerce model with security features disabled. </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Tokens. Running the test client against the </a:t>
            </a:r>
            <a:r>
              <a:rPr lang="en-US" sz="1800" kern="100" dirty="0">
                <a:latin typeface="Calibri" panose="020F0502020204030204" pitchFamily="34" charset="0"/>
                <a:ea typeface="Calibri" panose="020F0502020204030204" pitchFamily="34" charset="0"/>
                <a:cs typeface="Times New Roman" panose="02020603050405020304" pitchFamily="18" charset="0"/>
              </a:rPr>
              <a:t>e commerce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model with the Reverse STS service in place and JWT tokens validation.</a:t>
            </a:r>
          </a:p>
          <a:p>
            <a:pPr marL="914400" marR="0" lvl="2" indent="0">
              <a:lnSpc>
                <a:spcPct val="107000"/>
              </a:lnSpc>
              <a:spcBef>
                <a:spcPts val="0"/>
              </a:spcBef>
              <a:spcAft>
                <a:spcPts val="0"/>
              </a:spcAft>
              <a:buClr>
                <a:srgbClr val="000000"/>
              </a:buClr>
              <a:buSzPts val="1200"/>
              <a:buNone/>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244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708D-8A68-4C83-1CC1-8AE3947D76D5}"/>
              </a:ext>
            </a:extLst>
          </p:cNvPr>
          <p:cNvSpPr>
            <a:spLocks noGrp="1"/>
          </p:cNvSpPr>
          <p:nvPr>
            <p:ph type="title"/>
          </p:nvPr>
        </p:nvSpPr>
        <p:spPr/>
        <p:txBody>
          <a:bodyPr/>
          <a:lstStyle/>
          <a:p>
            <a:r>
              <a:rPr lang="en-US" dirty="0"/>
              <a:t>Infrastructure setup:-</a:t>
            </a:r>
          </a:p>
        </p:txBody>
      </p:sp>
      <p:sp>
        <p:nvSpPr>
          <p:cNvPr id="3" name="Content Placeholder 2">
            <a:extLst>
              <a:ext uri="{FF2B5EF4-FFF2-40B4-BE49-F238E27FC236}">
                <a16:creationId xmlns:a16="http://schemas.microsoft.com/office/drawing/2014/main" id="{B3F2F444-E48A-1A13-7485-E0F2F4678047}"/>
              </a:ext>
            </a:extLst>
          </p:cNvPr>
          <p:cNvSpPr>
            <a:spLocks noGrp="1"/>
          </p:cNvSpPr>
          <p:nvPr>
            <p:ph idx="1"/>
          </p:nvPr>
        </p:nvSpPr>
        <p:spPr/>
        <p:txBody>
          <a:bodyPr/>
          <a:lstStyle/>
          <a:p>
            <a:r>
              <a:rPr lang="en-US"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system is written in the Python v3.1 programming language. All the HTTP methods get, put, delete and update are accessed using REST APIS. We have implemented all of these using Flask. We can set the number of workers per server. Account and user service maintain their individual SQLite databases, making every microservice loosely coupled. To maintain the simplicity of the experiment, each microservice has only one instance. Each service can run individually. </a:t>
            </a:r>
          </a:p>
          <a:p>
            <a:r>
              <a:rPr lang="en-US" sz="2000" kern="100" dirty="0">
                <a:solidFill>
                  <a:srgbClr val="000000"/>
                </a:solidFill>
                <a:latin typeface="Calibri" panose="020F0502020204030204" pitchFamily="34" charset="0"/>
                <a:cs typeface="Times New Roman" panose="02020603050405020304" pitchFamily="18" charset="0"/>
              </a:rPr>
              <a:t>We conducted our experiments on a server running the Linux operating system, specifically using the HPC-login system, which is based on the Linux kernel version 5.14.0-284.18.1.el9_2.x86_64. This system utilizes x86_64 architecture.</a:t>
            </a:r>
          </a:p>
          <a:p>
            <a:pPr marL="0" indent="0">
              <a:buNone/>
            </a:pPr>
            <a:endParaRPr lang="en-US" dirty="0"/>
          </a:p>
        </p:txBody>
      </p:sp>
    </p:spTree>
    <p:extLst>
      <p:ext uri="{BB962C8B-B14F-4D97-AF65-F5344CB8AC3E}">
        <p14:creationId xmlns:p14="http://schemas.microsoft.com/office/powerpoint/2010/main" val="371839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C852-5D10-E930-9A2B-78F6C0140566}"/>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AFB73DA-4D22-53DB-5D14-F878C51CEE89}"/>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Abstract</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Introduction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Related Method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Methodology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Design and Implementation</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Experiment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Result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Evaluation</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Conclusion </a:t>
            </a:r>
          </a:p>
          <a:p>
            <a:endParaRPr lang="en-US" dirty="0"/>
          </a:p>
        </p:txBody>
      </p:sp>
    </p:spTree>
    <p:extLst>
      <p:ext uri="{BB962C8B-B14F-4D97-AF65-F5344CB8AC3E}">
        <p14:creationId xmlns:p14="http://schemas.microsoft.com/office/powerpoint/2010/main" val="413933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EC9D-C936-C829-1140-C37D23DCA928}"/>
              </a:ext>
            </a:extLst>
          </p:cNvPr>
          <p:cNvSpPr>
            <a:spLocks noGrp="1"/>
          </p:cNvSpPr>
          <p:nvPr>
            <p:ph type="title"/>
          </p:nvPr>
        </p:nvSpPr>
        <p:spPr/>
        <p:txBody>
          <a:bodyPr/>
          <a:lstStyle/>
          <a:p>
            <a:r>
              <a:rPr lang="en-US" dirty="0"/>
              <a:t>Testing the client :-</a:t>
            </a:r>
          </a:p>
        </p:txBody>
      </p:sp>
      <p:sp>
        <p:nvSpPr>
          <p:cNvPr id="3" name="Content Placeholder 2">
            <a:extLst>
              <a:ext uri="{FF2B5EF4-FFF2-40B4-BE49-F238E27FC236}">
                <a16:creationId xmlns:a16="http://schemas.microsoft.com/office/drawing/2014/main" id="{4E70B578-C838-90FA-4E2D-A43F68E53995}"/>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test client registers two users and opens accounts for them.</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Consecutively, a balance is added to their accounts.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Then, the test client is tested against 1, 10, 100, 500,  1000, 2000 and 5000 requests.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requests are sent </a:t>
            </a:r>
            <a:r>
              <a:rPr lang="en-US" sz="1800" dirty="0">
                <a:latin typeface="Calibri" panose="020F0502020204030204" pitchFamily="34" charset="0"/>
                <a:ea typeface="Calibri" panose="020F0502020204030204" pitchFamily="34" charset="0"/>
                <a:cs typeface="Times New Roman" panose="02020603050405020304" pitchFamily="18" charset="0"/>
              </a:rPr>
              <a:t>sequentially.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perform checking out operations. We add the number of requested products to the respective user’s cart and, after that, carry out a series of checkout operations.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For every request, the experiment is performed without any security features or by using a JWT token for authorization.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measure the system performance, an average execution time of checkout requests is calculated on the client side.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Total response time and throughput are also noted for checking out the cart for all number of requests.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The checkout operation involves four microservices.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In the given setup, checkout operations always succeed. If a user’s account does not have enough balance, then it fails</a:t>
            </a:r>
            <a:endParaRPr lang="en-US" dirty="0"/>
          </a:p>
        </p:txBody>
      </p:sp>
    </p:spTree>
    <p:extLst>
      <p:ext uri="{BB962C8B-B14F-4D97-AF65-F5344CB8AC3E}">
        <p14:creationId xmlns:p14="http://schemas.microsoft.com/office/powerpoint/2010/main" val="244907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3DEB-1A34-2317-6A36-DA61A331F2DF}"/>
              </a:ext>
            </a:extLst>
          </p:cNvPr>
          <p:cNvSpPr>
            <a:spLocks noGrp="1"/>
          </p:cNvSpPr>
          <p:nvPr>
            <p:ph type="title"/>
          </p:nvPr>
        </p:nvSpPr>
        <p:spPr/>
        <p:txBody>
          <a:bodyPr/>
          <a:lstStyle/>
          <a:p>
            <a:r>
              <a:rPr lang="en-US" dirty="0"/>
              <a:t>Code snippets</a:t>
            </a:r>
          </a:p>
        </p:txBody>
      </p:sp>
      <p:pic>
        <p:nvPicPr>
          <p:cNvPr id="5" name="Content Placeholder 4">
            <a:extLst>
              <a:ext uri="{FF2B5EF4-FFF2-40B4-BE49-F238E27FC236}">
                <a16:creationId xmlns:a16="http://schemas.microsoft.com/office/drawing/2014/main" id="{C28A575C-13DE-38D0-D3E1-80D9E8ABBA2D}"/>
              </a:ext>
            </a:extLst>
          </p:cNvPr>
          <p:cNvPicPr>
            <a:picLocks noGrp="1" noChangeAspect="1"/>
          </p:cNvPicPr>
          <p:nvPr>
            <p:ph idx="1"/>
          </p:nvPr>
        </p:nvPicPr>
        <p:blipFill>
          <a:blip r:embed="rId2"/>
          <a:stretch>
            <a:fillRect/>
          </a:stretch>
        </p:blipFill>
        <p:spPr>
          <a:xfrm>
            <a:off x="4091577" y="1825625"/>
            <a:ext cx="4008845" cy="4351338"/>
          </a:xfrm>
        </p:spPr>
      </p:pic>
    </p:spTree>
    <p:extLst>
      <p:ext uri="{BB962C8B-B14F-4D97-AF65-F5344CB8AC3E}">
        <p14:creationId xmlns:p14="http://schemas.microsoft.com/office/powerpoint/2010/main" val="176082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336D-3A3A-E3ED-72B3-BAF89FCAD76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139214-1E9F-DC4E-7D92-B1F40F03700E}"/>
              </a:ext>
            </a:extLst>
          </p:cNvPr>
          <p:cNvPicPr>
            <a:picLocks noGrp="1" noChangeAspect="1"/>
          </p:cNvPicPr>
          <p:nvPr>
            <p:ph idx="1"/>
          </p:nvPr>
        </p:nvPicPr>
        <p:blipFill>
          <a:blip r:embed="rId2"/>
          <a:stretch>
            <a:fillRect/>
          </a:stretch>
        </p:blipFill>
        <p:spPr>
          <a:xfrm>
            <a:off x="838200" y="2129480"/>
            <a:ext cx="10515600" cy="3743628"/>
          </a:xfrm>
        </p:spPr>
      </p:pic>
    </p:spTree>
    <p:extLst>
      <p:ext uri="{BB962C8B-B14F-4D97-AF65-F5344CB8AC3E}">
        <p14:creationId xmlns:p14="http://schemas.microsoft.com/office/powerpoint/2010/main" val="293215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D9B9-DD5F-CE09-967F-424308B105CE}"/>
              </a:ext>
            </a:extLst>
          </p:cNvPr>
          <p:cNvSpPr>
            <a:spLocks noGrp="1"/>
          </p:cNvSpPr>
          <p:nvPr>
            <p:ph type="title"/>
          </p:nvPr>
        </p:nvSpPr>
        <p:spPr/>
        <p:txBody>
          <a:bodyPr/>
          <a:lstStyle/>
          <a:p>
            <a:r>
              <a:rPr lang="en-US" dirty="0"/>
              <a:t>Code snippets</a:t>
            </a:r>
          </a:p>
        </p:txBody>
      </p:sp>
      <p:pic>
        <p:nvPicPr>
          <p:cNvPr id="5" name="Content Placeholder 4">
            <a:extLst>
              <a:ext uri="{FF2B5EF4-FFF2-40B4-BE49-F238E27FC236}">
                <a16:creationId xmlns:a16="http://schemas.microsoft.com/office/drawing/2014/main" id="{E17DDA89-DA9B-031C-CC93-AC448ECC76DD}"/>
              </a:ext>
            </a:extLst>
          </p:cNvPr>
          <p:cNvPicPr>
            <a:picLocks noGrp="1" noChangeAspect="1"/>
          </p:cNvPicPr>
          <p:nvPr>
            <p:ph idx="1"/>
          </p:nvPr>
        </p:nvPicPr>
        <p:blipFill>
          <a:blip r:embed="rId2"/>
          <a:stretch>
            <a:fillRect/>
          </a:stretch>
        </p:blipFill>
        <p:spPr>
          <a:xfrm>
            <a:off x="1556704" y="1976949"/>
            <a:ext cx="9078592" cy="4048690"/>
          </a:xfrm>
        </p:spPr>
      </p:pic>
    </p:spTree>
    <p:extLst>
      <p:ext uri="{BB962C8B-B14F-4D97-AF65-F5344CB8AC3E}">
        <p14:creationId xmlns:p14="http://schemas.microsoft.com/office/powerpoint/2010/main" val="110859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278C-93AA-6B53-E5A5-B128AD495164}"/>
              </a:ext>
            </a:extLst>
          </p:cNvPr>
          <p:cNvSpPr>
            <a:spLocks noGrp="1"/>
          </p:cNvSpPr>
          <p:nvPr>
            <p:ph type="title"/>
          </p:nvPr>
        </p:nvSpPr>
        <p:spPr/>
        <p:txBody>
          <a:bodyPr/>
          <a:lstStyle/>
          <a:p>
            <a:r>
              <a:rPr lang="en-US" dirty="0"/>
              <a:t>Code snippets</a:t>
            </a:r>
          </a:p>
        </p:txBody>
      </p:sp>
      <p:pic>
        <p:nvPicPr>
          <p:cNvPr id="5" name="Content Placeholder 4">
            <a:extLst>
              <a:ext uri="{FF2B5EF4-FFF2-40B4-BE49-F238E27FC236}">
                <a16:creationId xmlns:a16="http://schemas.microsoft.com/office/drawing/2014/main" id="{4DEF8810-ACFE-BE5C-9171-EF39721ECC0F}"/>
              </a:ext>
            </a:extLst>
          </p:cNvPr>
          <p:cNvPicPr>
            <a:picLocks noGrp="1" noChangeAspect="1"/>
          </p:cNvPicPr>
          <p:nvPr>
            <p:ph idx="1"/>
          </p:nvPr>
        </p:nvPicPr>
        <p:blipFill>
          <a:blip r:embed="rId2"/>
          <a:stretch>
            <a:fillRect/>
          </a:stretch>
        </p:blipFill>
        <p:spPr>
          <a:xfrm>
            <a:off x="1501055" y="1825625"/>
            <a:ext cx="9189890" cy="4351338"/>
          </a:xfrm>
        </p:spPr>
      </p:pic>
    </p:spTree>
    <p:extLst>
      <p:ext uri="{BB962C8B-B14F-4D97-AF65-F5344CB8AC3E}">
        <p14:creationId xmlns:p14="http://schemas.microsoft.com/office/powerpoint/2010/main" val="175196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FE22-5944-55CF-FA2A-163A6587F928}"/>
              </a:ext>
            </a:extLst>
          </p:cNvPr>
          <p:cNvSpPr>
            <a:spLocks noGrp="1"/>
          </p:cNvSpPr>
          <p:nvPr>
            <p:ph type="title"/>
          </p:nvPr>
        </p:nvSpPr>
        <p:spPr/>
        <p:txBody>
          <a:bodyPr/>
          <a:lstStyle/>
          <a:p>
            <a:r>
              <a:rPr lang="en-US" dirty="0"/>
              <a:t>Code snippets</a:t>
            </a:r>
          </a:p>
        </p:txBody>
      </p:sp>
      <p:pic>
        <p:nvPicPr>
          <p:cNvPr id="5" name="Content Placeholder 4">
            <a:extLst>
              <a:ext uri="{FF2B5EF4-FFF2-40B4-BE49-F238E27FC236}">
                <a16:creationId xmlns:a16="http://schemas.microsoft.com/office/drawing/2014/main" id="{9D126579-FC18-704F-ED2B-36B69DC20EF2}"/>
              </a:ext>
            </a:extLst>
          </p:cNvPr>
          <p:cNvPicPr>
            <a:picLocks noGrp="1" noChangeAspect="1"/>
          </p:cNvPicPr>
          <p:nvPr>
            <p:ph idx="1"/>
          </p:nvPr>
        </p:nvPicPr>
        <p:blipFill>
          <a:blip r:embed="rId2"/>
          <a:stretch>
            <a:fillRect/>
          </a:stretch>
        </p:blipFill>
        <p:spPr>
          <a:xfrm>
            <a:off x="3163037" y="1825625"/>
            <a:ext cx="5865926" cy="4351338"/>
          </a:xfrm>
        </p:spPr>
      </p:pic>
    </p:spTree>
    <p:extLst>
      <p:ext uri="{BB962C8B-B14F-4D97-AF65-F5344CB8AC3E}">
        <p14:creationId xmlns:p14="http://schemas.microsoft.com/office/powerpoint/2010/main" val="73578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BE6B-4F62-3986-D7AF-46DCBF0215C1}"/>
              </a:ext>
            </a:extLst>
          </p:cNvPr>
          <p:cNvSpPr>
            <a:spLocks noGrp="1"/>
          </p:cNvSpPr>
          <p:nvPr>
            <p:ph type="title"/>
          </p:nvPr>
        </p:nvSpPr>
        <p:spPr/>
        <p:txBody>
          <a:bodyPr/>
          <a:lstStyle/>
          <a:p>
            <a:r>
              <a:rPr lang="en-US" dirty="0" err="1"/>
              <a:t>Checkout_cart</a:t>
            </a:r>
            <a:r>
              <a:rPr lang="en-US" dirty="0"/>
              <a:t> function</a:t>
            </a:r>
          </a:p>
        </p:txBody>
      </p:sp>
      <p:pic>
        <p:nvPicPr>
          <p:cNvPr id="5" name="Content Placeholder 4">
            <a:extLst>
              <a:ext uri="{FF2B5EF4-FFF2-40B4-BE49-F238E27FC236}">
                <a16:creationId xmlns:a16="http://schemas.microsoft.com/office/drawing/2014/main" id="{2500A7CB-351B-ADC1-3F8C-30219C72E5D4}"/>
              </a:ext>
            </a:extLst>
          </p:cNvPr>
          <p:cNvPicPr>
            <a:picLocks noGrp="1" noChangeAspect="1"/>
          </p:cNvPicPr>
          <p:nvPr>
            <p:ph idx="1"/>
          </p:nvPr>
        </p:nvPicPr>
        <p:blipFill>
          <a:blip r:embed="rId2"/>
          <a:stretch>
            <a:fillRect/>
          </a:stretch>
        </p:blipFill>
        <p:spPr>
          <a:xfrm>
            <a:off x="2634069" y="1825625"/>
            <a:ext cx="6923862" cy="4351338"/>
          </a:xfrm>
        </p:spPr>
      </p:pic>
    </p:spTree>
    <p:extLst>
      <p:ext uri="{BB962C8B-B14F-4D97-AF65-F5344CB8AC3E}">
        <p14:creationId xmlns:p14="http://schemas.microsoft.com/office/powerpoint/2010/main" val="1466214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1FE8-3951-1DF7-14A6-5BBAEC66C42A}"/>
              </a:ext>
            </a:extLst>
          </p:cNvPr>
          <p:cNvSpPr>
            <a:spLocks noGrp="1"/>
          </p:cNvSpPr>
          <p:nvPr>
            <p:ph type="title"/>
          </p:nvPr>
        </p:nvSpPr>
        <p:spPr/>
        <p:txBody>
          <a:bodyPr>
            <a:norm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Sequentially request without any security features enabled</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graphicFrame>
        <p:nvGraphicFramePr>
          <p:cNvPr id="4" name="Content Placeholder 3">
            <a:extLst>
              <a:ext uri="{FF2B5EF4-FFF2-40B4-BE49-F238E27FC236}">
                <a16:creationId xmlns:a16="http://schemas.microsoft.com/office/drawing/2014/main" id="{DF09D9F2-376E-CE55-D30B-9919A5028FBB}"/>
              </a:ext>
            </a:extLst>
          </p:cNvPr>
          <p:cNvGraphicFramePr>
            <a:graphicFrameLocks noGrp="1"/>
          </p:cNvGraphicFramePr>
          <p:nvPr>
            <p:ph idx="1"/>
            <p:extLst>
              <p:ext uri="{D42A27DB-BD31-4B8C-83A1-F6EECF244321}">
                <p14:modId xmlns:p14="http://schemas.microsoft.com/office/powerpoint/2010/main" val="840498337"/>
              </p:ext>
            </p:extLst>
          </p:nvPr>
        </p:nvGraphicFramePr>
        <p:xfrm>
          <a:off x="2071868" y="1990847"/>
          <a:ext cx="6992757" cy="4201609"/>
        </p:xfrm>
        <a:graphic>
          <a:graphicData uri="http://schemas.openxmlformats.org/drawingml/2006/table">
            <a:tbl>
              <a:tblPr firstRow="1" firstCol="1" bandRow="1">
                <a:tableStyleId>{5C22544A-7EE6-4342-B048-85BDC9FD1C3A}</a:tableStyleId>
              </a:tblPr>
              <a:tblGrid>
                <a:gridCol w="1445668">
                  <a:extLst>
                    <a:ext uri="{9D8B030D-6E8A-4147-A177-3AD203B41FA5}">
                      <a16:colId xmlns:a16="http://schemas.microsoft.com/office/drawing/2014/main" val="3781402183"/>
                    </a:ext>
                  </a:extLst>
                </a:gridCol>
                <a:gridCol w="1249722">
                  <a:extLst>
                    <a:ext uri="{9D8B030D-6E8A-4147-A177-3AD203B41FA5}">
                      <a16:colId xmlns:a16="http://schemas.microsoft.com/office/drawing/2014/main" val="3945499362"/>
                    </a:ext>
                  </a:extLst>
                </a:gridCol>
                <a:gridCol w="1271410">
                  <a:extLst>
                    <a:ext uri="{9D8B030D-6E8A-4147-A177-3AD203B41FA5}">
                      <a16:colId xmlns:a16="http://schemas.microsoft.com/office/drawing/2014/main" val="1745303552"/>
                    </a:ext>
                  </a:extLst>
                </a:gridCol>
                <a:gridCol w="1483811">
                  <a:extLst>
                    <a:ext uri="{9D8B030D-6E8A-4147-A177-3AD203B41FA5}">
                      <a16:colId xmlns:a16="http://schemas.microsoft.com/office/drawing/2014/main" val="1710485772"/>
                    </a:ext>
                  </a:extLst>
                </a:gridCol>
                <a:gridCol w="1542146">
                  <a:extLst>
                    <a:ext uri="{9D8B030D-6E8A-4147-A177-3AD203B41FA5}">
                      <a16:colId xmlns:a16="http://schemas.microsoft.com/office/drawing/2014/main" val="318653886"/>
                    </a:ext>
                  </a:extLst>
                </a:gridCol>
              </a:tblGrid>
              <a:tr h="1171401">
                <a:tc>
                  <a:txBody>
                    <a:bodyPr/>
                    <a:lstStyle/>
                    <a:p>
                      <a:pPr marL="0" marR="0">
                        <a:lnSpc>
                          <a:spcPct val="107000"/>
                        </a:lnSpc>
                        <a:spcBef>
                          <a:spcPts val="0"/>
                        </a:spcBef>
                        <a:spcAft>
                          <a:spcPts val="0"/>
                        </a:spcAft>
                      </a:pPr>
                      <a:r>
                        <a:rPr lang="en-US" sz="1100" kern="100">
                          <a:effectLst/>
                        </a:rPr>
                        <a:t>Total no of requests</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CPU usage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Memory usage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Total Response Time(seconds)</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Throughput (Transactions per second)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6848119"/>
                  </a:ext>
                </a:extLst>
              </a:tr>
              <a:tr h="378776">
                <a:tc>
                  <a:txBody>
                    <a:bodyPr/>
                    <a:lstStyle/>
                    <a:p>
                      <a:pPr marL="0" marR="0">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0.010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8679334"/>
                  </a:ext>
                </a:extLst>
              </a:tr>
              <a:tr h="378776">
                <a:tc>
                  <a:txBody>
                    <a:bodyPr/>
                    <a:lstStyle/>
                    <a:p>
                      <a:pPr marL="0" marR="0">
                        <a:lnSpc>
                          <a:spcPct val="107000"/>
                        </a:lnSpc>
                        <a:spcBef>
                          <a:spcPts val="0"/>
                        </a:spcBef>
                        <a:spcAft>
                          <a:spcPts val="0"/>
                        </a:spcAft>
                      </a:pPr>
                      <a:r>
                        <a:rPr lang="en-US" sz="1100"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333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0965240"/>
                  </a:ext>
                </a:extLst>
              </a:tr>
              <a:tr h="378776">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0.124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403.06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134444"/>
                  </a:ext>
                </a:extLst>
              </a:tr>
              <a:tr h="378776">
                <a:tc>
                  <a:txBody>
                    <a:bodyPr/>
                    <a:lstStyle/>
                    <a:p>
                      <a:pPr marL="0" marR="0">
                        <a:lnSpc>
                          <a:spcPct val="107000"/>
                        </a:lnSpc>
                        <a:spcBef>
                          <a:spcPts val="0"/>
                        </a:spcBef>
                        <a:spcAft>
                          <a:spcPts val="0"/>
                        </a:spcAft>
                      </a:pPr>
                      <a:r>
                        <a:rPr lang="en-US" sz="11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3855988"/>
                  </a:ext>
                </a:extLst>
              </a:tr>
              <a:tr h="378776">
                <a:tc>
                  <a:txBody>
                    <a:bodyPr/>
                    <a:lstStyle/>
                    <a:p>
                      <a:pPr marL="0" marR="0">
                        <a:lnSpc>
                          <a:spcPct val="107000"/>
                        </a:lnSpc>
                        <a:spcBef>
                          <a:spcPts val="0"/>
                        </a:spcBef>
                        <a:spcAft>
                          <a:spcPts val="0"/>
                        </a:spcAft>
                      </a:pPr>
                      <a:r>
                        <a:rPr lang="en-US" sz="1100" kern="100">
                          <a:effectLst/>
                        </a:rPr>
                        <a:t>500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1.51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529846"/>
                  </a:ext>
                </a:extLst>
              </a:tr>
              <a:tr h="378776">
                <a:tc>
                  <a:txBody>
                    <a:bodyPr/>
                    <a:lstStyle/>
                    <a:p>
                      <a:pPr marL="0" marR="0">
                        <a:lnSpc>
                          <a:spcPct val="107000"/>
                        </a:lnSpc>
                        <a:spcBef>
                          <a:spcPts val="0"/>
                        </a:spcBef>
                        <a:spcAft>
                          <a:spcPts val="0"/>
                        </a:spcAft>
                      </a:pPr>
                      <a:r>
                        <a:rPr lang="en-US" sz="1100" kern="100">
                          <a:effectLst/>
                        </a:rPr>
                        <a:t>1000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6.7%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2.127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392829"/>
                  </a:ext>
                </a:extLst>
              </a:tr>
              <a:tr h="378776">
                <a:tc>
                  <a:txBody>
                    <a:bodyPr/>
                    <a:lstStyle/>
                    <a:p>
                      <a:pPr marL="0" marR="0">
                        <a:lnSpc>
                          <a:spcPct val="107000"/>
                        </a:lnSpc>
                        <a:spcBef>
                          <a:spcPts val="0"/>
                        </a:spcBef>
                        <a:spcAft>
                          <a:spcPts val="0"/>
                        </a:spcAft>
                      </a:pPr>
                      <a:r>
                        <a:rPr lang="en-US" sz="1100" kern="100">
                          <a:effectLst/>
                        </a:rPr>
                        <a:t>2000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4.66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711682"/>
                  </a:ext>
                </a:extLst>
              </a:tr>
              <a:tr h="378776">
                <a:tc>
                  <a:txBody>
                    <a:bodyPr/>
                    <a:lstStyle/>
                    <a:p>
                      <a:pPr marL="0" marR="0">
                        <a:lnSpc>
                          <a:spcPct val="107000"/>
                        </a:lnSpc>
                        <a:spcBef>
                          <a:spcPts val="0"/>
                        </a:spcBef>
                        <a:spcAft>
                          <a:spcPts val="0"/>
                        </a:spcAft>
                      </a:pPr>
                      <a:r>
                        <a:rPr lang="en-US" sz="1100" kern="100">
                          <a:effectLst/>
                        </a:rPr>
                        <a:t>5000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16.9%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11.23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445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93382"/>
                  </a:ext>
                </a:extLst>
              </a:tr>
            </a:tbl>
          </a:graphicData>
        </a:graphic>
      </p:graphicFrame>
    </p:spTree>
    <p:extLst>
      <p:ext uri="{BB962C8B-B14F-4D97-AF65-F5344CB8AC3E}">
        <p14:creationId xmlns:p14="http://schemas.microsoft.com/office/powerpoint/2010/main" val="100528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DC80-33E6-D713-1B36-E0EBFE3DC42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Calibri" panose="020F0502020204030204" pitchFamily="34" charset="0"/>
              </a:rPr>
              <a:t>Sequential request with JWT token</a:t>
            </a:r>
            <a:endParaRPr lang="en-US" sz="2400" dirty="0"/>
          </a:p>
        </p:txBody>
      </p:sp>
      <p:graphicFrame>
        <p:nvGraphicFramePr>
          <p:cNvPr id="4" name="Content Placeholder 3">
            <a:extLst>
              <a:ext uri="{FF2B5EF4-FFF2-40B4-BE49-F238E27FC236}">
                <a16:creationId xmlns:a16="http://schemas.microsoft.com/office/drawing/2014/main" id="{5C750F0A-34A5-54BC-470A-D58992C41D29}"/>
              </a:ext>
            </a:extLst>
          </p:cNvPr>
          <p:cNvGraphicFramePr>
            <a:graphicFrameLocks noGrp="1"/>
          </p:cNvGraphicFramePr>
          <p:nvPr>
            <p:ph idx="1"/>
            <p:extLst>
              <p:ext uri="{D42A27DB-BD31-4B8C-83A1-F6EECF244321}">
                <p14:modId xmlns:p14="http://schemas.microsoft.com/office/powerpoint/2010/main" val="2930602841"/>
              </p:ext>
            </p:extLst>
          </p:nvPr>
        </p:nvGraphicFramePr>
        <p:xfrm>
          <a:off x="2222339" y="2013994"/>
          <a:ext cx="6842286" cy="3703902"/>
        </p:xfrm>
        <a:graphic>
          <a:graphicData uri="http://schemas.openxmlformats.org/drawingml/2006/table">
            <a:tbl>
              <a:tblPr firstRow="1" firstCol="1" bandRow="1">
                <a:tableStyleId>{5C22544A-7EE6-4342-B048-85BDC9FD1C3A}</a:tableStyleId>
              </a:tblPr>
              <a:tblGrid>
                <a:gridCol w="1414560">
                  <a:extLst>
                    <a:ext uri="{9D8B030D-6E8A-4147-A177-3AD203B41FA5}">
                      <a16:colId xmlns:a16="http://schemas.microsoft.com/office/drawing/2014/main" val="1879661798"/>
                    </a:ext>
                  </a:extLst>
                </a:gridCol>
                <a:gridCol w="1222830">
                  <a:extLst>
                    <a:ext uri="{9D8B030D-6E8A-4147-A177-3AD203B41FA5}">
                      <a16:colId xmlns:a16="http://schemas.microsoft.com/office/drawing/2014/main" val="385662886"/>
                    </a:ext>
                  </a:extLst>
                </a:gridCol>
                <a:gridCol w="1244052">
                  <a:extLst>
                    <a:ext uri="{9D8B030D-6E8A-4147-A177-3AD203B41FA5}">
                      <a16:colId xmlns:a16="http://schemas.microsoft.com/office/drawing/2014/main" val="3372887931"/>
                    </a:ext>
                  </a:extLst>
                </a:gridCol>
                <a:gridCol w="1451882">
                  <a:extLst>
                    <a:ext uri="{9D8B030D-6E8A-4147-A177-3AD203B41FA5}">
                      <a16:colId xmlns:a16="http://schemas.microsoft.com/office/drawing/2014/main" val="526843517"/>
                    </a:ext>
                  </a:extLst>
                </a:gridCol>
                <a:gridCol w="1508962">
                  <a:extLst>
                    <a:ext uri="{9D8B030D-6E8A-4147-A177-3AD203B41FA5}">
                      <a16:colId xmlns:a16="http://schemas.microsoft.com/office/drawing/2014/main" val="2385332055"/>
                    </a:ext>
                  </a:extLst>
                </a:gridCol>
              </a:tblGrid>
              <a:tr h="943633">
                <a:tc>
                  <a:txBody>
                    <a:bodyPr/>
                    <a:lstStyle/>
                    <a:p>
                      <a:pPr marL="0" marR="0">
                        <a:lnSpc>
                          <a:spcPct val="107000"/>
                        </a:lnSpc>
                        <a:spcBef>
                          <a:spcPts val="0"/>
                        </a:spcBef>
                        <a:spcAft>
                          <a:spcPts val="0"/>
                        </a:spcAft>
                      </a:pPr>
                      <a:r>
                        <a:rPr lang="en-US" sz="1100" kern="100">
                          <a:effectLst/>
                        </a:rPr>
                        <a:t>Total no of requests</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CPU usage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Memory usage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Total Response Time </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Throughput (Transactions per second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0580096"/>
                  </a:ext>
                </a:extLst>
              </a:tr>
              <a:tr h="305127">
                <a:tc>
                  <a:txBody>
                    <a:bodyPr/>
                    <a:lstStyle/>
                    <a:p>
                      <a:pPr marL="0" marR="0">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0.010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950491"/>
                  </a:ext>
                </a:extLst>
              </a:tr>
              <a:tr h="305127">
                <a:tc>
                  <a:txBody>
                    <a:bodyPr/>
                    <a:lstStyle/>
                    <a:p>
                      <a:pPr marL="0" marR="0">
                        <a:lnSpc>
                          <a:spcPct val="107000"/>
                        </a:lnSpc>
                        <a:spcBef>
                          <a:spcPts val="0"/>
                        </a:spcBef>
                        <a:spcAft>
                          <a:spcPts val="0"/>
                        </a:spcAft>
                      </a:pPr>
                      <a:r>
                        <a:rPr lang="en-US" sz="1100"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0.031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06259"/>
                  </a:ext>
                </a:extLst>
              </a:tr>
              <a:tr h="305127">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0.130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384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419501"/>
                  </a:ext>
                </a:extLst>
              </a:tr>
              <a:tr h="305127">
                <a:tc>
                  <a:txBody>
                    <a:bodyPr/>
                    <a:lstStyle/>
                    <a:p>
                      <a:pPr marL="0" marR="0">
                        <a:lnSpc>
                          <a:spcPct val="107000"/>
                        </a:lnSpc>
                        <a:spcBef>
                          <a:spcPts val="0"/>
                        </a:spcBef>
                        <a:spcAft>
                          <a:spcPts val="0"/>
                        </a:spcAft>
                      </a:pPr>
                      <a:r>
                        <a:rPr lang="en-US" sz="11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0.27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417314"/>
                  </a:ext>
                </a:extLst>
              </a:tr>
              <a:tr h="624380">
                <a:tc>
                  <a:txBody>
                    <a:bodyPr/>
                    <a:lstStyle/>
                    <a:p>
                      <a:pPr marL="0" marR="0">
                        <a:lnSpc>
                          <a:spcPct val="107000"/>
                        </a:lnSpc>
                        <a:spcBef>
                          <a:spcPts val="0"/>
                        </a:spcBef>
                        <a:spcAft>
                          <a:spcPts val="0"/>
                        </a:spcAft>
                      </a:pPr>
                      <a:r>
                        <a:rPr lang="en-US" sz="1100" kern="100">
                          <a:effectLst/>
                        </a:rPr>
                        <a:t>500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23.6%</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322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8084584"/>
                  </a:ext>
                </a:extLst>
              </a:tr>
              <a:tr h="305127">
                <a:tc>
                  <a:txBody>
                    <a:bodyPr/>
                    <a:lstStyle/>
                    <a:p>
                      <a:pPr marL="0" marR="0">
                        <a:lnSpc>
                          <a:spcPct val="107000"/>
                        </a:lnSpc>
                        <a:spcBef>
                          <a:spcPts val="0"/>
                        </a:spcBef>
                        <a:spcAft>
                          <a:spcPts val="0"/>
                        </a:spcAft>
                      </a:pPr>
                      <a:r>
                        <a:rPr lang="en-US" sz="1100" kern="100">
                          <a:effectLst/>
                        </a:rPr>
                        <a:t>1000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404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361248"/>
                  </a:ext>
                </a:extLst>
              </a:tr>
              <a:tr h="305127">
                <a:tc>
                  <a:txBody>
                    <a:bodyPr/>
                    <a:lstStyle/>
                    <a:p>
                      <a:pPr marL="0" marR="0">
                        <a:lnSpc>
                          <a:spcPct val="107000"/>
                        </a:lnSpc>
                        <a:spcBef>
                          <a:spcPts val="0"/>
                        </a:spcBef>
                        <a:spcAft>
                          <a:spcPts val="0"/>
                        </a:spcAft>
                      </a:pPr>
                      <a:r>
                        <a:rPr lang="en-US" sz="1100" kern="100">
                          <a:effectLst/>
                        </a:rPr>
                        <a:t>2000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23.7%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4.80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940622"/>
                  </a:ext>
                </a:extLst>
              </a:tr>
              <a:tr h="305127">
                <a:tc>
                  <a:txBody>
                    <a:bodyPr/>
                    <a:lstStyle/>
                    <a:p>
                      <a:pPr marL="0" marR="0">
                        <a:lnSpc>
                          <a:spcPct val="107000"/>
                        </a:lnSpc>
                        <a:spcBef>
                          <a:spcPts val="0"/>
                        </a:spcBef>
                        <a:spcAft>
                          <a:spcPts val="0"/>
                        </a:spcAft>
                      </a:pPr>
                      <a:r>
                        <a:rPr lang="en-US" sz="1100" kern="100">
                          <a:effectLst/>
                        </a:rPr>
                        <a:t>5000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12.01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416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362513"/>
                  </a:ext>
                </a:extLst>
              </a:tr>
            </a:tbl>
          </a:graphicData>
        </a:graphic>
      </p:graphicFrame>
    </p:spTree>
    <p:extLst>
      <p:ext uri="{BB962C8B-B14F-4D97-AF65-F5344CB8AC3E}">
        <p14:creationId xmlns:p14="http://schemas.microsoft.com/office/powerpoint/2010/main" val="381848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BCF3-6F7C-D50D-44EC-0EA432A05DEC}"/>
              </a:ext>
            </a:extLst>
          </p:cNvPr>
          <p:cNvSpPr>
            <a:spLocks noGrp="1"/>
          </p:cNvSpPr>
          <p:nvPr>
            <p:ph type="title"/>
          </p:nvPr>
        </p:nvSpPr>
        <p:spPr/>
        <p:txBody>
          <a:bodyPr>
            <a:norm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Response Time Comparison: With and Without JWT Token</a:t>
            </a:r>
            <a:endParaRPr lang="en-US" sz="2000" b="1" dirty="0"/>
          </a:p>
        </p:txBody>
      </p:sp>
      <p:pic>
        <p:nvPicPr>
          <p:cNvPr id="4" name="Content Placeholder 3">
            <a:extLst>
              <a:ext uri="{FF2B5EF4-FFF2-40B4-BE49-F238E27FC236}">
                <a16:creationId xmlns:a16="http://schemas.microsoft.com/office/drawing/2014/main" id="{E537B927-5FA1-F52A-880F-2FFE67CA907B}"/>
              </a:ext>
            </a:extLst>
          </p:cNvPr>
          <p:cNvPicPr>
            <a:picLocks noGrp="1" noChangeAspect="1"/>
          </p:cNvPicPr>
          <p:nvPr>
            <p:ph idx="1"/>
          </p:nvPr>
        </p:nvPicPr>
        <p:blipFill>
          <a:blip r:embed="rId2"/>
          <a:stretch>
            <a:fillRect/>
          </a:stretch>
        </p:blipFill>
        <p:spPr>
          <a:xfrm>
            <a:off x="3171417" y="1953133"/>
            <a:ext cx="5849166" cy="4096322"/>
          </a:xfrm>
          <a:prstGeom prst="rect">
            <a:avLst/>
          </a:prstGeom>
        </p:spPr>
      </p:pic>
    </p:spTree>
    <p:extLst>
      <p:ext uri="{BB962C8B-B14F-4D97-AF65-F5344CB8AC3E}">
        <p14:creationId xmlns:p14="http://schemas.microsoft.com/office/powerpoint/2010/main" val="409583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9ED-97BA-DD7A-37EB-3EC4901C3439}"/>
              </a:ext>
            </a:extLst>
          </p:cNvPr>
          <p:cNvSpPr>
            <a:spLocks noGrp="1"/>
          </p:cNvSpPr>
          <p:nvPr>
            <p:ph type="title"/>
          </p:nvPr>
        </p:nvSpPr>
        <p:spPr/>
        <p:txBody>
          <a:bodyPr/>
          <a:lstStyle/>
          <a:p>
            <a:r>
              <a:rPr lang="en-US"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315F6F1-7478-393A-3A7C-D4A557043C8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Microservices are gaining a lot of popularity among industry users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Micro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services are collections of independent, small services to make a big application.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calability, loose coupling, and automation</a:t>
            </a:r>
            <a:r>
              <a:rPr lang="en-US" sz="1800" dirty="0">
                <a:latin typeface="Times New Roman" panose="02020603050405020304" pitchFamily="18" charset="0"/>
                <a:ea typeface="Calibri" panose="020F0502020204030204" pitchFamily="34" charset="0"/>
                <a:cs typeface="Times New Roman" panose="02020603050405020304" pitchFamily="18" charset="0"/>
              </a:rPr>
              <a:t> are fundamentals, which makes it more vulnerable </a:t>
            </a:r>
          </a:p>
          <a:p>
            <a:r>
              <a:rPr lang="en-US" sz="1800" dirty="0">
                <a:latin typeface="Times New Roman" panose="02020603050405020304" pitchFamily="18" charset="0"/>
                <a:cs typeface="Times New Roman" panose="02020603050405020304" pitchFamily="18" charset="0"/>
              </a:rPr>
              <a:t>To make it secure, we have developed our services using a JWT token. </a:t>
            </a:r>
          </a:p>
          <a:p>
            <a:r>
              <a:rPr lang="en-US" sz="1800" dirty="0">
                <a:latin typeface="Times New Roman" panose="02020603050405020304" pitchFamily="18" charset="0"/>
                <a:cs typeface="Times New Roman" panose="02020603050405020304" pitchFamily="18" charset="0"/>
              </a:rPr>
              <a:t>Developed a fictitious e-commerce service and </a:t>
            </a:r>
            <a:r>
              <a:rPr lang="en-US" sz="1800" dirty="0" err="1">
                <a:latin typeface="Times New Roman" panose="02020603050405020304" pitchFamily="18" charset="0"/>
                <a:cs typeface="Times New Roman" panose="02020603050405020304" pitchFamily="18" charset="0"/>
              </a:rPr>
              <a:t>reverseSTS</a:t>
            </a:r>
            <a:r>
              <a:rPr lang="en-US" sz="1800" dirty="0">
                <a:latin typeface="Times New Roman" panose="02020603050405020304" pitchFamily="18" charset="0"/>
                <a:cs typeface="Times New Roman" panose="02020603050405020304" pitchFamily="18" charset="0"/>
              </a:rPr>
              <a:t> service for generation of  tokens.</a:t>
            </a:r>
          </a:p>
          <a:p>
            <a:r>
              <a:rPr lang="en-US" sz="1800" dirty="0">
                <a:latin typeface="Times New Roman" panose="02020603050405020304" pitchFamily="18" charset="0"/>
                <a:cs typeface="Times New Roman" panose="02020603050405020304" pitchFamily="18" charset="0"/>
              </a:rPr>
              <a:t>Both are tested by sending sequential requests. </a:t>
            </a:r>
          </a:p>
          <a:p>
            <a:r>
              <a:rPr lang="en-US" sz="1800" dirty="0">
                <a:latin typeface="Times New Roman" panose="02020603050405020304" pitchFamily="18" charset="0"/>
                <a:cs typeface="Times New Roman" panose="02020603050405020304" pitchFamily="18" charset="0"/>
              </a:rPr>
              <a:t>Our findings show that the performance overhead of using JWT tokens is  8%, which is significantly higher. </a:t>
            </a:r>
          </a:p>
          <a:p>
            <a:r>
              <a:rPr lang="en-US" sz="1800" dirty="0">
                <a:latin typeface="Times New Roman" panose="02020603050405020304" pitchFamily="18" charset="0"/>
                <a:cs typeface="Times New Roman" panose="02020603050405020304" pitchFamily="18" charset="0"/>
              </a:rPr>
              <a:t>It shows the trade-off between security and performance.</a:t>
            </a:r>
          </a:p>
          <a:p>
            <a:endParaRPr lang="en-US" dirty="0"/>
          </a:p>
        </p:txBody>
      </p:sp>
    </p:spTree>
    <p:extLst>
      <p:ext uri="{BB962C8B-B14F-4D97-AF65-F5344CB8AC3E}">
        <p14:creationId xmlns:p14="http://schemas.microsoft.com/office/powerpoint/2010/main" val="261587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AEE0-06F4-022D-E33C-0B9E1BD45407}"/>
              </a:ext>
            </a:extLst>
          </p:cNvPr>
          <p:cNvSpPr>
            <a:spLocks noGrp="1"/>
          </p:cNvSpPr>
          <p:nvPr>
            <p:ph type="title"/>
          </p:nvPr>
        </p:nvSpPr>
        <p:spPr/>
        <p:txBody>
          <a:bodyPr/>
          <a:lstStyle/>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Throughput comparison: With and Without JWT Token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descr="A graph of blue and orange bars&#10;&#10;Description automatically generated">
            <a:extLst>
              <a:ext uri="{FF2B5EF4-FFF2-40B4-BE49-F238E27FC236}">
                <a16:creationId xmlns:a16="http://schemas.microsoft.com/office/drawing/2014/main" id="{F730774C-CF35-2380-D821-FA9F22BBDCC3}"/>
              </a:ext>
            </a:extLst>
          </p:cNvPr>
          <p:cNvPicPr>
            <a:picLocks noGrp="1" noChangeAspect="1"/>
          </p:cNvPicPr>
          <p:nvPr>
            <p:ph idx="1"/>
          </p:nvPr>
        </p:nvPicPr>
        <p:blipFill>
          <a:blip r:embed="rId2"/>
          <a:stretch>
            <a:fillRect/>
          </a:stretch>
        </p:blipFill>
        <p:spPr>
          <a:xfrm>
            <a:off x="3008801" y="1825625"/>
            <a:ext cx="6174398" cy="4351338"/>
          </a:xfrm>
          <a:prstGeom prst="rect">
            <a:avLst/>
          </a:prstGeom>
        </p:spPr>
      </p:pic>
    </p:spTree>
    <p:extLst>
      <p:ext uri="{BB962C8B-B14F-4D97-AF65-F5344CB8AC3E}">
        <p14:creationId xmlns:p14="http://schemas.microsoft.com/office/powerpoint/2010/main" val="65859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A1B2-E20E-500E-1FEB-A3A1135B6928}"/>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Result of an experiment</a:t>
            </a:r>
            <a:endParaRPr lang="en-US" dirty="0"/>
          </a:p>
        </p:txBody>
      </p:sp>
      <p:sp>
        <p:nvSpPr>
          <p:cNvPr id="3" name="Content Placeholder 2">
            <a:extLst>
              <a:ext uri="{FF2B5EF4-FFF2-40B4-BE49-F238E27FC236}">
                <a16:creationId xmlns:a16="http://schemas.microsoft.com/office/drawing/2014/main" id="{CB067618-6551-E914-3A92-EEC1B0C67D26}"/>
              </a:ext>
            </a:extLst>
          </p:cNvPr>
          <p:cNvSpPr>
            <a:spLocks noGrp="1"/>
          </p:cNvSpPr>
          <p:nvPr>
            <p:ph idx="1"/>
          </p:nvPr>
        </p:nvSpPr>
        <p:spPr/>
        <p:txBody>
          <a:bodyPr>
            <a:normAutofit/>
          </a:bodyPr>
          <a:lstStyle/>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expected, the throughput is much higher in the case of sequential requests without any security.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closer inspection of the data shows that performance, for a single request, the overhead with the JWT token is almost null, which has increased to 13.86% for 1000 requests.</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It shows that when the system handles more requests, the overhead introduced by the JWT token also increases.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CPU usage was intensive for more requests, however, the memory consumption remained fairly the same for each request. </a:t>
            </a:r>
          </a:p>
          <a:p>
            <a:r>
              <a:rPr lang="en-US" sz="1800" kern="100" dirty="0">
                <a:latin typeface="Times New Roman" panose="02020603050405020304" pitchFamily="18" charset="0"/>
                <a:ea typeface="Calibri" panose="020F0502020204030204" pitchFamily="34" charset="0"/>
                <a:cs typeface="Times New Roman" panose="02020603050405020304" pitchFamily="18" charset="0"/>
              </a:rPr>
              <a:t>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 the payload increases, the latency increases as well. This is due to the increased processing time of all requests, which results in longer response time for individuals.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880968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39F9-F84D-3461-4682-5697F3C788B2}"/>
              </a:ext>
            </a:extLst>
          </p:cNvPr>
          <p:cNvSpPr>
            <a:spLocks noGrp="1"/>
          </p:cNvSpPr>
          <p:nvPr>
            <p:ph type="title"/>
          </p:nvPr>
        </p:nvSpPr>
        <p:spPr/>
        <p:txBody>
          <a:bodyPr/>
          <a:lstStyle/>
          <a:p>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Comparison of our experiment with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Yargina</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[3] experiment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10361B88-977F-9699-768E-C0402DF912F4}"/>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6BA354CD-D5AA-B8AB-C7C1-71796648B9A3}"/>
              </a:ext>
            </a:extLst>
          </p:cNvPr>
          <p:cNvPicPr>
            <a:picLocks noChangeAspect="1"/>
          </p:cNvPicPr>
          <p:nvPr/>
        </p:nvPicPr>
        <p:blipFill>
          <a:blip r:embed="rId2"/>
          <a:stretch>
            <a:fillRect/>
          </a:stretch>
        </p:blipFill>
        <p:spPr>
          <a:xfrm>
            <a:off x="2495132" y="1966325"/>
            <a:ext cx="5982535" cy="4210638"/>
          </a:xfrm>
          <a:prstGeom prst="rect">
            <a:avLst/>
          </a:prstGeom>
        </p:spPr>
      </p:pic>
    </p:spTree>
    <p:extLst>
      <p:ext uri="{BB962C8B-B14F-4D97-AF65-F5344CB8AC3E}">
        <p14:creationId xmlns:p14="http://schemas.microsoft.com/office/powerpoint/2010/main" val="3466552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ABC6-5540-B0DA-2FD1-AD9296AD29C7}"/>
              </a:ext>
            </a:extLst>
          </p:cNvPr>
          <p:cNvSpPr>
            <a:spLocks noGrp="1"/>
          </p:cNvSpPr>
          <p:nvPr>
            <p:ph type="title"/>
          </p:nvPr>
        </p:nvSpPr>
        <p:spPr/>
        <p:txBody>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S</a:t>
            </a: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low performance of our e-commerce model</a:t>
            </a:r>
            <a:endParaRPr lang="en-US" dirty="0"/>
          </a:p>
        </p:txBody>
      </p:sp>
      <p:sp>
        <p:nvSpPr>
          <p:cNvPr id="3" name="Content Placeholder 2">
            <a:extLst>
              <a:ext uri="{FF2B5EF4-FFF2-40B4-BE49-F238E27FC236}">
                <a16:creationId xmlns:a16="http://schemas.microsoft.com/office/drawing/2014/main" id="{4B023426-B0A0-C794-29AA-DA09DC8BAFD4}"/>
              </a:ext>
            </a:extLst>
          </p:cNvPr>
          <p:cNvSpPr>
            <a:spLocks noGrp="1"/>
          </p:cNvSpPr>
          <p:nvPr>
            <p:ph idx="1"/>
          </p:nvPr>
        </p:nvSpPr>
        <p:spPr/>
        <p:txBody>
          <a:bodyPr>
            <a:normAutofit/>
          </a:bodyPr>
          <a:lstStyle/>
          <a:p>
            <a:pPr marL="0" indent="0">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relatively slow performance of our bank model can be attributed to the following: </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 Synchronous HTTP communication: sequential requests and no parallelization; </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2) Slow database access. </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3) Python is not as efficient as certain other programming languages; </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4) Suboptimal configuration of the web servers. Also, the e-commerce model is only a proof-of-concept and offers limited performance and no scalability.</a:t>
            </a:r>
          </a:p>
          <a:p>
            <a:endParaRPr lang="en-US" dirty="0"/>
          </a:p>
        </p:txBody>
      </p:sp>
    </p:spTree>
    <p:extLst>
      <p:ext uri="{BB962C8B-B14F-4D97-AF65-F5344CB8AC3E}">
        <p14:creationId xmlns:p14="http://schemas.microsoft.com/office/powerpoint/2010/main" val="1254582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3224-BE8C-A7CB-3DE2-9CD68685FFBC}"/>
              </a:ext>
            </a:extLst>
          </p:cNvPr>
          <p:cNvSpPr>
            <a:spLocks noGrp="1"/>
          </p:cNvSpPr>
          <p:nvPr>
            <p:ph type="title"/>
          </p:nvPr>
        </p:nvSpPr>
        <p:spPr/>
        <p:txBody>
          <a:bodyPr>
            <a:normAutofit fontScale="90000"/>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EVALUATION:</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Security Considerations: </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D592597-6B0B-BF30-0A1D-2105374E368F}"/>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new protocols related to cryptography were proposed.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might be implementation flaws as well.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get a more accurate and better result, we need to run it in a more rigorous environment.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Token authentication service can be implemented with access control, attribute control, or any customized security feature, where we can grant some permission or access to a user, or maybe put more information or longer messages in the token to make it more secure.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used only 1 CPU; more CPUs can be utilized for load testing using any cloud provider's service is one of the solutions.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Such potential future studies could either use JWT alternatives or use something entirely different, such as cryptographic keys or XACML.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investigate further, these different technologies can be implemented and compared in terms of resource consumption and scalability.</a:t>
            </a:r>
          </a:p>
          <a:p>
            <a:endParaRPr lang="en-US" dirty="0"/>
          </a:p>
        </p:txBody>
      </p:sp>
    </p:spTree>
    <p:extLst>
      <p:ext uri="{BB962C8B-B14F-4D97-AF65-F5344CB8AC3E}">
        <p14:creationId xmlns:p14="http://schemas.microsoft.com/office/powerpoint/2010/main" val="39991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53A8-91CE-445E-7129-B5133CD0EC4B}"/>
              </a:ext>
            </a:extLst>
          </p:cNvPr>
          <p:cNvSpPr>
            <a:spLocks noGrp="1"/>
          </p:cNvSpPr>
          <p:nvPr>
            <p:ph type="title"/>
          </p:nvPr>
        </p:nvSpPr>
        <p:spPr/>
        <p:txBody>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Performance Evaluation: </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81F6B6F-1FEF-C871-95DB-7DAA07DDCC03}"/>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has been observed that as the number of requests increases, our experiments show that a microservice network introduces latencies in the order of milliseconds; in this setting the performance hit of basic security features becomes negligible. More rigorous and realistic load-testing can be done to make the CPU perform under intensive tasks and observe how the system reacts to it.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reduce the overall response time from the system, caching could be implemented at the API gateway or at the user authentication service.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every microservice, we validate the JWT token. It can be implemented with only a few relevant services.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reduce overhead, multiple internal API gateways can be implemented.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unique request identifier can be added to the JWT token request. That can keep the trace of activity logs of the user. It can give an idea of which specific functions have been performed. Different algorithms for the signature of JWT tokens can be tried out, which have high speed and better performance. The Ed448 (448 bits) and Ed25519 (255 bits) versions of the elliptic curve signature algorithm are good in speed.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curtail the number of requests or prevent any DOS attack from one user or any same IP address, or from the same credentials, a rate limiter or load balancer can be put at API Gateway.</a:t>
            </a:r>
          </a:p>
          <a:p>
            <a:endParaRPr lang="en-US" dirty="0"/>
          </a:p>
        </p:txBody>
      </p:sp>
    </p:spTree>
    <p:extLst>
      <p:ext uri="{BB962C8B-B14F-4D97-AF65-F5344CB8AC3E}">
        <p14:creationId xmlns:p14="http://schemas.microsoft.com/office/powerpoint/2010/main" val="3742794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C66D-2477-AA45-F1B3-9565361786F0}"/>
              </a:ext>
            </a:extLst>
          </p:cNvPr>
          <p:cNvSpPr>
            <a:spLocks noGrp="1"/>
          </p:cNvSpPr>
          <p:nvPr>
            <p:ph type="title"/>
          </p:nvPr>
        </p:nvSpPr>
        <p:spPr/>
        <p:txBody>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Framework Limitations: </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5CEC30-1F70-3362-5572-A29367ECEB43}"/>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just tested this on 1 security feature, many important security features are missing.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framework is too simple and easy to implement.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 token-based authentication, we can grant certain permissions or rights to users, to access only a few resources or microservices.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have tested it using Python language. It can be tested against using other languages.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not created replicas of databases; therefore, the system becomes more vulnerable to attacks, as it creates the problem of a single point of failure. It needs to be hosted on the cloud.</a:t>
            </a:r>
          </a:p>
          <a:p>
            <a:endParaRPr lang="en-US" dirty="0"/>
          </a:p>
        </p:txBody>
      </p:sp>
    </p:spTree>
    <p:extLst>
      <p:ext uri="{BB962C8B-B14F-4D97-AF65-F5344CB8AC3E}">
        <p14:creationId xmlns:p14="http://schemas.microsoft.com/office/powerpoint/2010/main" val="516995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1A87-E520-046B-3E31-B34DBDE98F77}"/>
              </a:ext>
            </a:extLst>
          </p:cNvPr>
          <p:cNvSpPr>
            <a:spLocks noGrp="1"/>
          </p:cNvSpPr>
          <p:nvPr>
            <p:ph type="title"/>
          </p:nvPr>
        </p:nvSpPr>
        <p:spPr/>
        <p:txBody>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Reproducibility and Future Work</a:t>
            </a:r>
            <a:endParaRPr lang="en-US" dirty="0"/>
          </a:p>
        </p:txBody>
      </p:sp>
      <p:sp>
        <p:nvSpPr>
          <p:cNvPr id="3" name="Content Placeholder 2">
            <a:extLst>
              <a:ext uri="{FF2B5EF4-FFF2-40B4-BE49-F238E27FC236}">
                <a16:creationId xmlns:a16="http://schemas.microsoft.com/office/drawing/2014/main" id="{E55CA483-D409-ED0A-C3CD-BEB892A88800}"/>
              </a:ext>
            </a:extLst>
          </p:cNvPr>
          <p:cNvSpPr>
            <a:spLocks noGrp="1"/>
          </p:cNvSpPr>
          <p:nvPr>
            <p:ph idx="1"/>
          </p:nvPr>
        </p:nvSpPr>
        <p:spPr/>
        <p:txBody>
          <a:body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conducted our experiment with limited resources.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used a limited number of microservices with few transactions, it might be possible that this approach does not go well with other applications.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Further testing and research need to be done to fully test the proposed methods in different scenarios.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many other securities risks, that the proposed token-based approach might not be able to reduce.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Therefore, the use of the JWT token can enhance security, but it may not be able to provide a holistic approach to the system.</a:t>
            </a:r>
          </a:p>
          <a:p>
            <a:pPr marL="0" indent="0">
              <a:buNone/>
            </a:pPr>
            <a:endParaRPr lang="en-US" dirty="0"/>
          </a:p>
        </p:txBody>
      </p:sp>
    </p:spTree>
    <p:extLst>
      <p:ext uri="{BB962C8B-B14F-4D97-AF65-F5344CB8AC3E}">
        <p14:creationId xmlns:p14="http://schemas.microsoft.com/office/powerpoint/2010/main" val="3205704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3796-6C80-0D5F-E80E-E683212E8E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3483D1-987E-8D78-E7E6-CB30B3C958A8}"/>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paper, we have implemented JWT tokens with a focus on security. Abstraction, reusability, and separation of concerns are basic concepts of microservices. These concepts bring new challenges to security. In our case study, we experimented with a JWT token  and without any security.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ensure only authorized clients can access, we can implement external and internal token mechanisms. By using the JWT token, the risk of cross-site scripting (XSS) and SQL injection can be reduced by verifying the user information with the secret key. The access can be denied if client-side token information has been tampered with. This approach not only can help in securing sensitive data and resources, but also reduce the risk of attacks.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promoting a secure culture within an organization, trust can be built between stakeholders and customers. Our finding shows increased overhead, due to the validation of JWT token at each microservice access. By hosting it on the cloud, and using cloud resources such as load balancer, and rate limiter, the performance overhead can be reduced significantly.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the increased adoption of microservices at the industry level, the best practices need to be followed to secure communication at microservices. These security solutions need to be easy to implement, accessible to the world, and efficient in terms of performance.</a:t>
            </a:r>
          </a:p>
          <a:p>
            <a:pPr marL="0" indent="0">
              <a:buNone/>
            </a:pPr>
            <a:endParaRPr lang="en-US" dirty="0"/>
          </a:p>
        </p:txBody>
      </p:sp>
    </p:spTree>
    <p:extLst>
      <p:ext uri="{BB962C8B-B14F-4D97-AF65-F5344CB8AC3E}">
        <p14:creationId xmlns:p14="http://schemas.microsoft.com/office/powerpoint/2010/main" val="2245736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AA02-1295-B8C0-26F9-25C5C17F7FD7}"/>
              </a:ext>
            </a:extLst>
          </p:cNvPr>
          <p:cNvSpPr>
            <a:spLocks noGrp="1"/>
          </p:cNvSpPr>
          <p:nvPr>
            <p:ph type="title"/>
          </p:nvPr>
        </p:nvSpPr>
        <p:spPr/>
        <p:txBody>
          <a:bodyPr/>
          <a:lstStyle/>
          <a:p>
            <a:r>
              <a:rPr lang="en-US" dirty="0"/>
              <a:t>Source Code Link</a:t>
            </a:r>
          </a:p>
        </p:txBody>
      </p:sp>
      <p:sp>
        <p:nvSpPr>
          <p:cNvPr id="3" name="Content Placeholder 2">
            <a:extLst>
              <a:ext uri="{FF2B5EF4-FFF2-40B4-BE49-F238E27FC236}">
                <a16:creationId xmlns:a16="http://schemas.microsoft.com/office/drawing/2014/main" id="{71D13666-211F-8EA5-9859-55F2E0D1AD0C}"/>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source code for e-commerce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ReverseSTS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can be found on my GitHub</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(https://github.com/NeelakshiSoni007/Thesis_new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intend to improve on above mentioned limitations for future research.</a:t>
            </a:r>
          </a:p>
          <a:p>
            <a:endParaRPr lang="en-US" dirty="0"/>
          </a:p>
        </p:txBody>
      </p:sp>
    </p:spTree>
    <p:extLst>
      <p:ext uri="{BB962C8B-B14F-4D97-AF65-F5344CB8AC3E}">
        <p14:creationId xmlns:p14="http://schemas.microsoft.com/office/powerpoint/2010/main" val="92959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205-47EC-BE53-58F6-E551CF633749}"/>
              </a:ext>
            </a:extLst>
          </p:cNvPr>
          <p:cNvSpPr>
            <a:spLocks noGrp="1"/>
          </p:cNvSpPr>
          <p:nvPr>
            <p:ph type="title"/>
          </p:nvPr>
        </p:nvSpPr>
        <p:spPr/>
        <p:txBody>
          <a:bodyPr>
            <a:normAutofit/>
          </a:bodyPr>
          <a:lstStyle/>
          <a:p>
            <a:r>
              <a:rPr lang="en-US" sz="4800" dirty="0">
                <a:solidFill>
                  <a:schemeClr val="accent1"/>
                </a:solidFill>
                <a:effectLst/>
                <a:latin typeface="Times New Roman" panose="02020603050405020304" pitchFamily="18" charset="0"/>
                <a:ea typeface="Calibri" panose="020F0502020204030204" pitchFamily="34" charset="0"/>
              </a:rPr>
              <a:t>Introduction</a:t>
            </a:r>
            <a:endParaRPr lang="en-US" sz="4800" dirty="0">
              <a:solidFill>
                <a:schemeClr val="accent1"/>
              </a:solidFill>
            </a:endParaRPr>
          </a:p>
        </p:txBody>
      </p:sp>
      <p:sp>
        <p:nvSpPr>
          <p:cNvPr id="3" name="Content Placeholder 2">
            <a:extLst>
              <a:ext uri="{FF2B5EF4-FFF2-40B4-BE49-F238E27FC236}">
                <a16:creationId xmlns:a16="http://schemas.microsoft.com/office/drawing/2014/main" id="{1B8A4988-E72F-40D6-DCD3-BBD6A7771D01}"/>
              </a:ext>
            </a:extLst>
          </p:cNvPr>
          <p:cNvSpPr>
            <a:spLocks noGrp="1"/>
          </p:cNvSpPr>
          <p:nvPr>
            <p:ph idx="1"/>
          </p:nvPr>
        </p:nvSpPr>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Advantages of using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icroservices : - </a:t>
            </a:r>
          </a:p>
          <a:p>
            <a:pPr marL="342900" indent="-342900">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High cohesion and loose coupling.</a:t>
            </a:r>
          </a:p>
          <a:p>
            <a:pPr marL="342900" indent="-342900">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Independent deployable </a:t>
            </a:r>
          </a:p>
          <a:p>
            <a:pPr marL="342900" indent="-342900">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Scalability </a:t>
            </a:r>
          </a:p>
          <a:p>
            <a:pPr marL="342900" indent="-342900">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Encapsulation</a:t>
            </a:r>
          </a:p>
          <a:p>
            <a:pPr marL="342900" indent="-342900">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Fault Isolation and resilience</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solidFill>
                <a:srgbClr val="282828"/>
              </a:solidFill>
              <a:effectLst/>
              <a:latin typeface="Times New Roman" panose="02020603050405020304" pitchFamily="18" charset="0"/>
              <a:ea typeface="Calibri" panose="020F0502020204030204" pitchFamily="34" charset="0"/>
            </a:endParaRPr>
          </a:p>
          <a:p>
            <a:endParaRPr lang="en-US" sz="2000" dirty="0">
              <a:solidFill>
                <a:srgbClr val="282828"/>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56677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0B8-251D-2D43-ADAF-D6ACD6947340}"/>
              </a:ext>
            </a:extLst>
          </p:cNvPr>
          <p:cNvSpPr>
            <a:spLocks noGrp="1"/>
          </p:cNvSpPr>
          <p:nvPr>
            <p:ph type="title"/>
          </p:nvPr>
        </p:nvSpPr>
        <p:spPr/>
        <p:txBody>
          <a:bodyPr/>
          <a:lstStyle/>
          <a:p>
            <a:r>
              <a:rPr lang="en-US" dirty="0"/>
              <a:t>                        THANK YOU !!</a:t>
            </a:r>
          </a:p>
        </p:txBody>
      </p:sp>
    </p:spTree>
    <p:extLst>
      <p:ext uri="{BB962C8B-B14F-4D97-AF65-F5344CB8AC3E}">
        <p14:creationId xmlns:p14="http://schemas.microsoft.com/office/powerpoint/2010/main" val="66240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C99C-2E09-EA39-6A33-FE89469AEB89}"/>
              </a:ext>
            </a:extLst>
          </p:cNvPr>
          <p:cNvSpPr>
            <a:spLocks noGrp="1"/>
          </p:cNvSpPr>
          <p:nvPr>
            <p:ph type="title"/>
          </p:nvPr>
        </p:nvSpPr>
        <p:spPr/>
        <p:txBody>
          <a:bodyPr/>
          <a:lstStyle/>
          <a:p>
            <a:r>
              <a:rPr lang="en-US" b="1" dirty="0"/>
              <a:t>Microservice Architecture</a:t>
            </a:r>
          </a:p>
        </p:txBody>
      </p:sp>
      <p:pic>
        <p:nvPicPr>
          <p:cNvPr id="4" name="Content Placeholder 3">
            <a:extLst>
              <a:ext uri="{FF2B5EF4-FFF2-40B4-BE49-F238E27FC236}">
                <a16:creationId xmlns:a16="http://schemas.microsoft.com/office/drawing/2014/main" id="{0DB3654C-3F29-ACC6-8308-3FD631669681}"/>
              </a:ext>
            </a:extLst>
          </p:cNvPr>
          <p:cNvPicPr>
            <a:picLocks noGrp="1" noChangeAspect="1"/>
          </p:cNvPicPr>
          <p:nvPr>
            <p:ph idx="1"/>
          </p:nvPr>
        </p:nvPicPr>
        <p:blipFill>
          <a:blip r:embed="rId2"/>
          <a:stretch>
            <a:fillRect/>
          </a:stretch>
        </p:blipFill>
        <p:spPr>
          <a:xfrm>
            <a:off x="2052073" y="2334186"/>
            <a:ext cx="8087854" cy="3334215"/>
          </a:xfrm>
          <a:prstGeom prst="rect">
            <a:avLst/>
          </a:prstGeom>
        </p:spPr>
      </p:pic>
    </p:spTree>
    <p:extLst>
      <p:ext uri="{BB962C8B-B14F-4D97-AF65-F5344CB8AC3E}">
        <p14:creationId xmlns:p14="http://schemas.microsoft.com/office/powerpoint/2010/main" val="370708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3539-53B2-FC9F-517F-A18036A26B75}"/>
              </a:ext>
            </a:extLst>
          </p:cNvPr>
          <p:cNvSpPr>
            <a:spLocks noGrp="1"/>
          </p:cNvSpPr>
          <p:nvPr>
            <p:ph type="title"/>
          </p:nvPr>
        </p:nvSpPr>
        <p:spPr/>
        <p:txBody>
          <a:bodyPr>
            <a:normAutofit fontScale="90000"/>
          </a:bodyPr>
          <a:lstStyle/>
          <a:p>
            <a:br>
              <a:rPr lang="en-US" sz="4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4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Challenges associated with microservices</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b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12D65D-6AEE-BB08-0753-D6CB0C89DDC5}"/>
              </a:ext>
            </a:extLst>
          </p:cNvPr>
          <p:cNvSpPr>
            <a:spLocks noGrp="1"/>
          </p:cNvSpPr>
          <p:nvPr>
            <p:ph idx="1"/>
          </p:nvPr>
        </p:nvSpPr>
        <p:spPr/>
        <p:txBody>
          <a:bodyPr>
            <a:normAutofit/>
          </a:bodyPr>
          <a:lstStyle/>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Authorization across multiple services can be complex and risky.</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Exposing APIs to third parties in microservices.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Microservices are highly scalable, making </a:t>
            </a:r>
            <a:r>
              <a:rPr lang="en-US" sz="1800" dirty="0">
                <a:solidFill>
                  <a:srgbClr val="000000"/>
                </a:solidFill>
                <a:latin typeface="Times New Roman" panose="02020603050405020304" pitchFamily="18" charset="0"/>
                <a:ea typeface="Times New Roman" panose="02020603050405020304" pitchFamily="18" charset="0"/>
              </a:rPr>
              <a:t>them</a:t>
            </a:r>
            <a:r>
              <a:rPr lang="en-US" sz="1800" dirty="0">
                <a:solidFill>
                  <a:srgbClr val="000000"/>
                </a:solidFill>
                <a:effectLst/>
                <a:latin typeface="Times New Roman" panose="02020603050405020304" pitchFamily="18" charset="0"/>
                <a:ea typeface="Times New Roman" panose="02020603050405020304" pitchFamily="18" charset="0"/>
              </a:rPr>
              <a:t> susceptible to resource exhaustion attacks.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Microservices use REST APIs. These are at risk of eavesdropping (sniffing), identity spoofing, session hijacking, Denial of Service (DoS), and Man-in-the-Middle (MITM) etc.</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Microservices are deployed on the cloud. Therefore, it leaves little room to do anything related to technical aspects to prevent attacks or disruption</a:t>
            </a:r>
            <a:r>
              <a:rPr lang="en-US" sz="1800" dirty="0">
                <a:effectLst/>
                <a:latin typeface="Times New Roman" panose="02020603050405020304" pitchFamily="18" charset="0"/>
                <a:ea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54385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D16C-9CE4-57F6-77B5-6CF708D3E175}"/>
              </a:ext>
            </a:extLst>
          </p:cNvPr>
          <p:cNvSpPr>
            <a:spLocks noGrp="1"/>
          </p:cNvSpPr>
          <p:nvPr>
            <p:ph type="title"/>
          </p:nvPr>
        </p:nvSpPr>
        <p:spPr/>
        <p:txBody>
          <a:bodyPr/>
          <a:lstStyle/>
          <a:p>
            <a:r>
              <a:rPr lang="en-US" sz="4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JWT (JSON Web Token)</a:t>
            </a:r>
            <a:endParaRPr lang="en-US" dirty="0"/>
          </a:p>
        </p:txBody>
      </p:sp>
      <p:sp>
        <p:nvSpPr>
          <p:cNvPr id="3" name="Content Placeholder 2">
            <a:extLst>
              <a:ext uri="{FF2B5EF4-FFF2-40B4-BE49-F238E27FC236}">
                <a16:creationId xmlns:a16="http://schemas.microsoft.com/office/drawing/2014/main" id="{B7C9955A-392C-B8CE-7646-780BF8F71696}"/>
              </a:ext>
            </a:extLst>
          </p:cNvPr>
          <p:cNvSpPr>
            <a:spLocks noGrp="1"/>
          </p:cNvSpPr>
          <p:nvPr>
            <p:ph idx="1"/>
          </p:nvPr>
        </p:nvSpPr>
        <p:spPr/>
        <p:txBody>
          <a:bodyPr>
            <a:normAutofit/>
          </a:bodyPr>
          <a:lstStyle/>
          <a:p>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used for authentication for services. It is one of the security mechanism practices.</a:t>
            </a:r>
            <a:endPar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a user logs in, they receive a JWT token.</a:t>
            </a:r>
          </a:p>
          <a:p>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token contains information about the user and is signed by the server. When the user makes subsequent requests, they include this token, allowing the server to verify their identity without the need to send credentials (e.g., username and password) with every request. </a:t>
            </a:r>
          </a:p>
          <a:p>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JWT tokens can have an expiration time. This adds a layer of security by ensuring that even if a token is intercepted, it will only be valid for a limited time.</a:t>
            </a:r>
          </a:p>
          <a:p>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a stateless service; it does not need to store session information. It can be encrypted, but mainly it is encoded and signed.</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EFAB-DA9D-FA73-6856-59BFB2C1D980}"/>
              </a:ext>
            </a:extLst>
          </p:cNvPr>
          <p:cNvSpPr>
            <a:spLocks noGrp="1"/>
          </p:cNvSpPr>
          <p:nvPr>
            <p:ph type="title"/>
          </p:nvPr>
        </p:nvSpPr>
        <p:spPr/>
        <p:txBody>
          <a:bodyPr/>
          <a:lstStyle/>
          <a:p>
            <a:r>
              <a:rPr lang="en-US" dirty="0"/>
              <a:t>JWT token </a:t>
            </a:r>
          </a:p>
        </p:txBody>
      </p:sp>
      <p:pic>
        <p:nvPicPr>
          <p:cNvPr id="4" name="Content Placeholder 3" descr="Diagram of a diagram of a system&#10;&#10;Description automatically generated">
            <a:extLst>
              <a:ext uri="{FF2B5EF4-FFF2-40B4-BE49-F238E27FC236}">
                <a16:creationId xmlns:a16="http://schemas.microsoft.com/office/drawing/2014/main" id="{A7D29E56-4C2C-30D0-8C04-16D6B183375F}"/>
              </a:ext>
            </a:extLst>
          </p:cNvPr>
          <p:cNvPicPr>
            <a:picLocks noGrp="1" noChangeAspect="1"/>
          </p:cNvPicPr>
          <p:nvPr>
            <p:ph idx="1"/>
          </p:nvPr>
        </p:nvPicPr>
        <p:blipFill>
          <a:blip r:embed="rId2"/>
          <a:stretch>
            <a:fillRect/>
          </a:stretch>
        </p:blipFill>
        <p:spPr>
          <a:xfrm>
            <a:off x="2914705" y="1836383"/>
            <a:ext cx="6362589" cy="4351338"/>
          </a:xfrm>
          <a:prstGeom prst="rect">
            <a:avLst/>
          </a:prstGeom>
        </p:spPr>
      </p:pic>
    </p:spTree>
    <p:extLst>
      <p:ext uri="{BB962C8B-B14F-4D97-AF65-F5344CB8AC3E}">
        <p14:creationId xmlns:p14="http://schemas.microsoft.com/office/powerpoint/2010/main" val="7392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oftware code&#10;&#10;Description automatically generated">
            <a:extLst>
              <a:ext uri="{FF2B5EF4-FFF2-40B4-BE49-F238E27FC236}">
                <a16:creationId xmlns:a16="http://schemas.microsoft.com/office/drawing/2014/main" id="{7B4D4EC1-5CF1-D271-E68A-FC7F855A5186}"/>
              </a:ext>
            </a:extLst>
          </p:cNvPr>
          <p:cNvPicPr>
            <a:picLocks noChangeAspect="1"/>
          </p:cNvPicPr>
          <p:nvPr/>
        </p:nvPicPr>
        <p:blipFill>
          <a:blip r:embed="rId2"/>
          <a:stretch>
            <a:fillRect/>
          </a:stretch>
        </p:blipFill>
        <p:spPr>
          <a:xfrm>
            <a:off x="1678193" y="451821"/>
            <a:ext cx="7389607" cy="5443370"/>
          </a:xfrm>
          <a:prstGeom prst="rect">
            <a:avLst/>
          </a:prstGeom>
        </p:spPr>
      </p:pic>
    </p:spTree>
    <p:extLst>
      <p:ext uri="{BB962C8B-B14F-4D97-AF65-F5344CB8AC3E}">
        <p14:creationId xmlns:p14="http://schemas.microsoft.com/office/powerpoint/2010/main" val="227220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2680</Words>
  <Application>Microsoft Office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Symbol</vt:lpstr>
      <vt:lpstr>Times New Roman</vt:lpstr>
      <vt:lpstr>Office Theme</vt:lpstr>
      <vt:lpstr>Impact of performance on security: JWT Token</vt:lpstr>
      <vt:lpstr>CONTENT</vt:lpstr>
      <vt:lpstr>Abstract </vt:lpstr>
      <vt:lpstr>Introduction</vt:lpstr>
      <vt:lpstr>Microservice Architecture</vt:lpstr>
      <vt:lpstr> Challenges associated with microservices:- </vt:lpstr>
      <vt:lpstr>JWT (JSON Web Token)</vt:lpstr>
      <vt:lpstr>JWT token </vt:lpstr>
      <vt:lpstr>PowerPoint Presentation</vt:lpstr>
      <vt:lpstr>JWT Token</vt:lpstr>
      <vt:lpstr>REST APIs: -  </vt:lpstr>
      <vt:lpstr>Related Work</vt:lpstr>
      <vt:lpstr>Methodology</vt:lpstr>
      <vt:lpstr>Experiment setup: e-commerce operation </vt:lpstr>
      <vt:lpstr>PowerPoint Presentation</vt:lpstr>
      <vt:lpstr>PowerPoint Presentation</vt:lpstr>
      <vt:lpstr>PowerPoint Presentation</vt:lpstr>
      <vt:lpstr>Experiment</vt:lpstr>
      <vt:lpstr>Infrastructure setup:-</vt:lpstr>
      <vt:lpstr>Testing the client :-</vt:lpstr>
      <vt:lpstr>Code snippets</vt:lpstr>
      <vt:lpstr>PowerPoint Presentation</vt:lpstr>
      <vt:lpstr>Code snippets</vt:lpstr>
      <vt:lpstr>Code snippets</vt:lpstr>
      <vt:lpstr>Code snippets</vt:lpstr>
      <vt:lpstr>Checkout_cart function</vt:lpstr>
      <vt:lpstr>Sequentially request without any security features enabled </vt:lpstr>
      <vt:lpstr>Sequential request with JWT token</vt:lpstr>
      <vt:lpstr>Response Time Comparison: With and Without JWT Token</vt:lpstr>
      <vt:lpstr>Throughput comparison: With and Without JWT Token  </vt:lpstr>
      <vt:lpstr>Result of an experiment</vt:lpstr>
      <vt:lpstr>Comparison of our experiment with Yargina [3] experiment </vt:lpstr>
      <vt:lpstr>Slow performance of our e-commerce model</vt:lpstr>
      <vt:lpstr>EVALUATION: Security Considerations:  </vt:lpstr>
      <vt:lpstr>Performance Evaluation:  </vt:lpstr>
      <vt:lpstr>Framework Limitations:  </vt:lpstr>
      <vt:lpstr>Reproducibility and Future Work</vt:lpstr>
      <vt:lpstr>Conclusion</vt:lpstr>
      <vt:lpstr>Source Code Link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performance on security: JWT Token</dc:title>
  <dc:creator>Neelakshi Soni</dc:creator>
  <cp:lastModifiedBy>Neelakshi Soni</cp:lastModifiedBy>
  <cp:revision>11</cp:revision>
  <dcterms:created xsi:type="dcterms:W3CDTF">2023-11-30T12:02:24Z</dcterms:created>
  <dcterms:modified xsi:type="dcterms:W3CDTF">2024-04-19T21:14:11Z</dcterms:modified>
</cp:coreProperties>
</file>