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8855d3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8855d3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8855d38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8855d38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8855d38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8855d38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8855d38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8855d38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8855d38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8855d38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AgentRecruitment Model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-Neelam Singhal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238800" y="1152475"/>
            <a:ext cx="759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Insights from EDA and most important data visualizations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Assumptions made if any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Data Preprocessing &amp; missing value imputation steps for each variable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Final Model Description along with parameters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Internal Cross Validation/Other Validation Scores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EDA and most important data visualizations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IN" dirty="0"/>
              <a:t>Identified manager tenure, manager and analyst’s age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missing value imputation steps for each variable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551975"/>
            <a:ext cx="8520600" cy="2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IN" dirty="0"/>
              <a:t>Imputed values with Mode and Mean</a:t>
            </a: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IN" dirty="0"/>
              <a:t>Created two models for data with missing Manager detail and data with manager detail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Final Model Description along with parameters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XgBoost</a:t>
            </a:r>
            <a:r>
              <a:rPr lang="en-IN" dirty="0"/>
              <a:t> Model: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XGBClassifier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min_child_weight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objective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nthread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scale_pos_weight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Cross Validation/Other Validation Scores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Compared several models by submitting them individually to check the score</a:t>
            </a:r>
            <a:r>
              <a:rPr lang="en"/>
              <a:t>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191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Consolas</vt:lpstr>
      <vt:lpstr>Simple Dark</vt:lpstr>
      <vt:lpstr>AgentRecruitment Model</vt:lpstr>
      <vt:lpstr>Content:</vt:lpstr>
      <vt:lpstr>Insights from EDA and most important data visualizations</vt:lpstr>
      <vt:lpstr>Data Preprocessing &amp; missing value imputation steps for each variable</vt:lpstr>
      <vt:lpstr>Final Model Description along with parameters  </vt:lpstr>
      <vt:lpstr>Internal Cross Validation/Other Validation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AgentRecruitment Model</dc:title>
  <cp:lastModifiedBy>Neelam Singhal</cp:lastModifiedBy>
  <cp:revision>2</cp:revision>
  <dcterms:modified xsi:type="dcterms:W3CDTF">2021-09-19T16:39:01Z</dcterms:modified>
</cp:coreProperties>
</file>