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57" r:id="rId4"/>
    <p:sldId id="258" r:id="rId5"/>
    <p:sldId id="260" r:id="rId6"/>
    <p:sldId id="261" r:id="rId7"/>
    <p:sldId id="262" r:id="rId8"/>
    <p:sldId id="263" r:id="rId9"/>
    <p:sldId id="264" r:id="rId10"/>
    <p:sldId id="265" r:id="rId11"/>
    <p:sldId id="266" r:id="rId12"/>
    <p:sldId id="272" r:id="rId13"/>
    <p:sldId id="275" r:id="rId14"/>
    <p:sldId id="276" r:id="rId15"/>
    <p:sldId id="277" r:id="rId16"/>
    <p:sldId id="279" r:id="rId17"/>
    <p:sldId id="267" r:id="rId18"/>
    <p:sldId id="268" r:id="rId19"/>
    <p:sldId id="284" r:id="rId20"/>
    <p:sldId id="269" r:id="rId21"/>
    <p:sldId id="271"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p:scale>
          <a:sx n="76" d="100"/>
          <a:sy n="76" d="100"/>
        </p:scale>
        <p:origin x="-120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9AADF96-3683-4A12-AEE3-82F1E6AEB57D}" type="datetimeFigureOut">
              <a:rPr lang="en-US" smtClean="0"/>
              <a:pPr/>
              <a:t>09-Jun-18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8562025-ABF8-4C55-81FD-65EB1F42DE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AADF96-3683-4A12-AEE3-82F1E6AEB57D}" type="datetimeFigureOut">
              <a:rPr lang="en-US" smtClean="0"/>
              <a:pPr/>
              <a:t>09-Jun-18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2025-ABF8-4C55-81FD-65EB1F42DE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AADF96-3683-4A12-AEE3-82F1E6AEB57D}" type="datetimeFigureOut">
              <a:rPr lang="en-US" smtClean="0"/>
              <a:pPr/>
              <a:t>09-Jun-18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2025-ABF8-4C55-81FD-65EB1F42DE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AADF96-3683-4A12-AEE3-82F1E6AEB57D}" type="datetimeFigureOut">
              <a:rPr lang="en-US" smtClean="0"/>
              <a:pPr/>
              <a:t>09-Jun-18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2025-ABF8-4C55-81FD-65EB1F42DE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9AADF96-3683-4A12-AEE3-82F1E6AEB57D}" type="datetimeFigureOut">
              <a:rPr lang="en-US" smtClean="0"/>
              <a:pPr/>
              <a:t>09-Jun-18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2025-ABF8-4C55-81FD-65EB1F42DE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9AADF96-3683-4A12-AEE3-82F1E6AEB57D}" type="datetimeFigureOut">
              <a:rPr lang="en-US" smtClean="0"/>
              <a:pPr/>
              <a:t>09-Jun-18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62025-ABF8-4C55-81FD-65EB1F42DE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9AADF96-3683-4A12-AEE3-82F1E6AEB57D}" type="datetimeFigureOut">
              <a:rPr lang="en-US" smtClean="0"/>
              <a:pPr/>
              <a:t>09-Jun-18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62025-ABF8-4C55-81FD-65EB1F42DE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AADF96-3683-4A12-AEE3-82F1E6AEB57D}" type="datetimeFigureOut">
              <a:rPr lang="en-US" smtClean="0"/>
              <a:pPr/>
              <a:t>09-Jun-18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62025-ABF8-4C55-81FD-65EB1F42DE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ADF96-3683-4A12-AEE3-82F1E6AEB57D}" type="datetimeFigureOut">
              <a:rPr lang="en-US" smtClean="0"/>
              <a:pPr/>
              <a:t>09-Jun-18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62025-ABF8-4C55-81FD-65EB1F42DE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9AADF96-3683-4A12-AEE3-82F1E6AEB57D}" type="datetimeFigureOut">
              <a:rPr lang="en-US" smtClean="0"/>
              <a:pPr/>
              <a:t>09-Jun-18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62025-ABF8-4C55-81FD-65EB1F42DE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9AADF96-3683-4A12-AEE3-82F1E6AEB57D}" type="datetimeFigureOut">
              <a:rPr lang="en-US" smtClean="0"/>
              <a:pPr/>
              <a:t>09-Jun-18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8562025-ABF8-4C55-81FD-65EB1F42DE5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9AADF96-3683-4A12-AEE3-82F1E6AEB57D}" type="datetimeFigureOut">
              <a:rPr lang="en-US" smtClean="0"/>
              <a:pPr/>
              <a:t>09-Jun-18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562025-ABF8-4C55-81FD-65EB1F42DE5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google.com/" TargetMode="External"/><Relationship Id="rId7" Type="http://schemas.openxmlformats.org/officeDocument/2006/relationships/hyperlink" Target="https://www.slideshare.net/Tuvshuud/online-bus-ticket-reservation-system" TargetMode="External"/><Relationship Id="rId2" Type="http://schemas.openxmlformats.org/officeDocument/2006/relationships/hyperlink" Target="http://www.1000projects.org/" TargetMode="External"/><Relationship Id="rId1" Type="http://schemas.openxmlformats.org/officeDocument/2006/relationships/slideLayout" Target="../slideLayouts/slideLayout2.xml"/><Relationship Id="rId6" Type="http://schemas.openxmlformats.org/officeDocument/2006/relationships/hyperlink" Target="http://www.theprojectjugaad.com/Projects/7/Online-Bus-Ticket-Reservation-System.html" TargetMode="External"/><Relationship Id="rId5" Type="http://schemas.openxmlformats.org/officeDocument/2006/relationships/hyperlink" Target="https://www.researchgate.net/publication/307930993_Online_Bus_Ticketing_System" TargetMode="External"/><Relationship Id="rId4" Type="http://schemas.openxmlformats.org/officeDocument/2006/relationships/hyperlink" Target="http://gnu.inflibnet.ac.i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8077200" cy="990600"/>
          </a:xfrm>
        </p:spPr>
        <p:txBody>
          <a:bodyPr>
            <a:normAutofit/>
          </a:bodyPr>
          <a:lstStyle/>
          <a:p>
            <a:r>
              <a:rPr lang="en-US" sz="3600" dirty="0" smtClean="0"/>
              <a:t>ONLINE BUS TICKET RESERVATION SYSTEM</a:t>
            </a:r>
            <a:endParaRPr lang="en-US" sz="3600" dirty="0"/>
          </a:p>
        </p:txBody>
      </p:sp>
      <p:sp>
        <p:nvSpPr>
          <p:cNvPr id="3" name="Subtitle 2"/>
          <p:cNvSpPr>
            <a:spLocks noGrp="1"/>
          </p:cNvSpPr>
          <p:nvPr>
            <p:ph type="subTitle" idx="1"/>
          </p:nvPr>
        </p:nvSpPr>
        <p:spPr>
          <a:xfrm>
            <a:off x="228600" y="3886200"/>
            <a:ext cx="8763000" cy="2514600"/>
          </a:xfrm>
        </p:spPr>
        <p:txBody>
          <a:bodyPr/>
          <a:lstStyle/>
          <a:p>
            <a:pPr algn="l"/>
            <a:r>
              <a:rPr lang="en-US" dirty="0" smtClean="0"/>
              <a:t>Submitted to-                                      Submitted by-</a:t>
            </a:r>
          </a:p>
          <a:p>
            <a:pPr algn="l"/>
            <a:r>
              <a:rPr lang="en-US" dirty="0" smtClean="0"/>
              <a:t>Mr. </a:t>
            </a:r>
            <a:r>
              <a:rPr lang="en-US" dirty="0" err="1" smtClean="0"/>
              <a:t>Pramod</a:t>
            </a:r>
            <a:r>
              <a:rPr lang="en-US" dirty="0" smtClean="0"/>
              <a:t> Kumar </a:t>
            </a:r>
            <a:r>
              <a:rPr lang="en-US" dirty="0" err="1" smtClean="0"/>
              <a:t>Paigwal</a:t>
            </a:r>
            <a:r>
              <a:rPr lang="en-US" dirty="0" smtClean="0"/>
              <a:t>               </a:t>
            </a:r>
            <a:r>
              <a:rPr lang="en-US" dirty="0" err="1" smtClean="0"/>
              <a:t>Nidhi</a:t>
            </a:r>
            <a:endParaRPr lang="en-US" dirty="0" smtClean="0"/>
          </a:p>
          <a:p>
            <a:pPr algn="l"/>
            <a:r>
              <a:rPr lang="en-US" dirty="0"/>
              <a:t> </a:t>
            </a:r>
            <a:r>
              <a:rPr lang="en-US" dirty="0" smtClean="0"/>
              <a:t>                                                             </a:t>
            </a:r>
            <a:r>
              <a:rPr lang="en-US" dirty="0" err="1" smtClean="0"/>
              <a:t>Sarita</a:t>
            </a:r>
            <a:endParaRPr lang="en-US" dirty="0" smtClean="0"/>
          </a:p>
          <a:p>
            <a:pPr algn="l"/>
            <a:r>
              <a:rPr lang="en-US" dirty="0" smtClean="0"/>
              <a:t>                                                              </a:t>
            </a:r>
            <a:r>
              <a:rPr lang="en-US" dirty="0" err="1" smtClean="0"/>
              <a:t>Neelam</a:t>
            </a:r>
            <a:r>
              <a:rPr lang="en-US" dirty="0" smtClean="0"/>
              <a:t> </a:t>
            </a:r>
            <a:r>
              <a:rPr lang="en-US" dirty="0" err="1" smtClean="0"/>
              <a:t>goyal</a:t>
            </a:r>
            <a:endParaRPr lang="en-US" dirty="0" smtClean="0"/>
          </a:p>
          <a:p>
            <a:pPr algn="l"/>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FOR USER</a:t>
            </a:r>
            <a:endParaRPr lang="en-US" dirty="0"/>
          </a:p>
        </p:txBody>
      </p:sp>
      <p:pic>
        <p:nvPicPr>
          <p:cNvPr id="4" name="Content Placeholder 3" descr="E:\Project\final year project data CS\bus ticket reservation system\online-bus-ticket-reservation-16-638.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8763" y="1935163"/>
            <a:ext cx="5846473" cy="4389437"/>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4" name="Content Placeholder 3" descr="E:\Project\final year project data CS\bus ticket reservation system\online-bus-ticket-reservation-18-638.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8763" y="1935163"/>
            <a:ext cx="5846473" cy="4389437"/>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914400"/>
            <a:ext cx="9144000" cy="5943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914400"/>
            <a:ext cx="9144000" cy="5943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990600"/>
            <a:ext cx="9144000" cy="5867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990600"/>
            <a:ext cx="9144000" cy="5867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990600"/>
            <a:ext cx="9144000" cy="5867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DIAGRAM</a:t>
            </a:r>
            <a:endParaRPr lang="en-US" dirty="0"/>
          </a:p>
        </p:txBody>
      </p:sp>
      <p:sp>
        <p:nvSpPr>
          <p:cNvPr id="3" name="Content Placeholder 2"/>
          <p:cNvSpPr>
            <a:spLocks noGrp="1"/>
          </p:cNvSpPr>
          <p:nvPr>
            <p:ph idx="1"/>
          </p:nvPr>
        </p:nvSpPr>
        <p:spPr/>
        <p:txBody>
          <a:bodyPr>
            <a:normAutofit/>
          </a:bodyPr>
          <a:lstStyle/>
          <a:p>
            <a:r>
              <a:rPr lang="en-US" dirty="0" smtClean="0"/>
              <a:t>A Data Flow Diagram(DFD) is a process-oriented graphical representation of an application system. A DFD “is a picture of the movement of data between external entities and the processes and stores within a system.”</a:t>
            </a:r>
          </a:p>
          <a:p>
            <a:endParaRPr lang="en-US" dirty="0" smtClean="0"/>
          </a:p>
          <a:p>
            <a:r>
              <a:rPr lang="en-US" dirty="0" smtClean="0"/>
              <a:t>The components of a typical dataflow diagram are: the process, the flow, the data store, and the terminator.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DIAGRAM </a:t>
            </a:r>
            <a:endParaRPr lang="en-US" dirty="0"/>
          </a:p>
        </p:txBody>
      </p:sp>
      <p:pic>
        <p:nvPicPr>
          <p:cNvPr id="4" name="Content Placeholder 3" descr="E:\Project\final year project data CS\bus ticket reservation system\online-bus-ticket-reservation-system-14-638 (1).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1935163"/>
            <a:ext cx="9144000" cy="4922837"/>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Monthly maintenance cost required.</a:t>
            </a:r>
          </a:p>
          <a:p>
            <a:r>
              <a:rPr lang="en-US" dirty="0" smtClean="0"/>
              <a:t>Cannot be operated by all types of users.</a:t>
            </a:r>
            <a:endParaRPr lang="en-US" dirty="0"/>
          </a:p>
        </p:txBody>
      </p:sp>
    </p:spTree>
    <p:extLst>
      <p:ext uri="{BB962C8B-B14F-4D97-AF65-F5344CB8AC3E}">
        <p14:creationId xmlns:p14="http://schemas.microsoft.com/office/powerpoint/2010/main" val="2068431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SCOPE</a:t>
            </a:r>
          </a:p>
          <a:p>
            <a:r>
              <a:rPr lang="en-US" dirty="0" smtClean="0"/>
              <a:t>DFD DIAGRAM</a:t>
            </a:r>
          </a:p>
          <a:p>
            <a:r>
              <a:rPr lang="en-US" dirty="0" smtClean="0"/>
              <a:t>ANALYSIS</a:t>
            </a:r>
          </a:p>
          <a:p>
            <a:r>
              <a:rPr lang="en-US" dirty="0" smtClean="0"/>
              <a:t>SYSTEM SPECIFICATION</a:t>
            </a:r>
          </a:p>
          <a:p>
            <a:r>
              <a:rPr lang="en-US" dirty="0" smtClean="0"/>
              <a:t>CASE DIAGRAM</a:t>
            </a:r>
          </a:p>
          <a:p>
            <a:r>
              <a:rPr lang="en-US" dirty="0" smtClean="0"/>
              <a:t>ACTIVITY </a:t>
            </a:r>
            <a:r>
              <a:rPr lang="en-US" dirty="0" smtClean="0"/>
              <a:t>DIAGRAM</a:t>
            </a:r>
          </a:p>
          <a:p>
            <a:r>
              <a:rPr lang="en-US" dirty="0" smtClean="0"/>
              <a:t>LIMITATION</a:t>
            </a:r>
            <a:endParaRPr lang="en-US" dirty="0" smtClean="0"/>
          </a:p>
          <a:p>
            <a:r>
              <a:rPr lang="en-US" dirty="0" smtClean="0"/>
              <a:t>CONCLUSION</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It travels Online Bus reservation system which provides online reservation of bus.</a:t>
            </a:r>
          </a:p>
          <a:p>
            <a:r>
              <a:rPr lang="en-US" dirty="0" smtClean="0"/>
              <a:t>This system is user friendly and accurate.</a:t>
            </a:r>
          </a:p>
          <a:p>
            <a:r>
              <a:rPr lang="en-US" dirty="0" smtClean="0"/>
              <a:t>This system is available 24 hours and efficient in reservation.</a:t>
            </a:r>
          </a:p>
          <a:p>
            <a:r>
              <a:rPr lang="en-US" dirty="0" smtClean="0"/>
              <a:t>It has no hidden costs in fares.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smtClean="0"/>
              <a:t>Internet suffering</a:t>
            </a:r>
          </a:p>
          <a:p>
            <a:pPr lvl="0"/>
            <a:r>
              <a:rPr lang="en-US" u="sng" dirty="0" smtClean="0">
                <a:hlinkClick r:id="rId2"/>
              </a:rPr>
              <a:t>www.1000projects.org</a:t>
            </a:r>
            <a:endParaRPr lang="en-US" dirty="0" smtClean="0"/>
          </a:p>
          <a:p>
            <a:pPr lvl="0"/>
            <a:r>
              <a:rPr lang="en-US" dirty="0" smtClean="0"/>
              <a:t>www.academia.edu</a:t>
            </a:r>
          </a:p>
          <a:p>
            <a:pPr lvl="0"/>
            <a:r>
              <a:rPr lang="en-US" u="sng" dirty="0" smtClean="0">
                <a:hlinkClick r:id="rId3"/>
              </a:rPr>
              <a:t>www.google.com</a:t>
            </a:r>
            <a:endParaRPr lang="en-US" dirty="0" smtClean="0"/>
          </a:p>
          <a:p>
            <a:pPr lvl="0"/>
            <a:r>
              <a:rPr lang="en-US" u="sng" dirty="0" smtClean="0">
                <a:hlinkClick r:id="rId4"/>
              </a:rPr>
              <a:t>http://gnu.inflibnet.ac.in</a:t>
            </a:r>
            <a:endParaRPr lang="en-US" dirty="0" smtClean="0"/>
          </a:p>
          <a:p>
            <a:pPr lvl="0"/>
            <a:r>
              <a:rPr lang="en-US" u="sng" dirty="0" smtClean="0">
                <a:hlinkClick r:id="rId5"/>
              </a:rPr>
              <a:t>https://www.researchgate.net/publication/307930993_Online_Bus_Ticketing_System</a:t>
            </a:r>
            <a:endParaRPr lang="en-US" dirty="0" smtClean="0"/>
          </a:p>
          <a:p>
            <a:pPr lvl="0"/>
            <a:r>
              <a:rPr lang="en-US" u="sng" dirty="0" smtClean="0">
                <a:hlinkClick r:id="rId6"/>
              </a:rPr>
              <a:t>www.theprojectjugaad.com/Projects/7/Online-Bus-Ticket-Reservation-System.html</a:t>
            </a:r>
            <a:endParaRPr lang="en-US" dirty="0" smtClean="0"/>
          </a:p>
          <a:p>
            <a:pPr lvl="0"/>
            <a:r>
              <a:rPr lang="en-US" u="sng" dirty="0" smtClean="0">
                <a:hlinkClick r:id="rId7"/>
              </a:rPr>
              <a:t>https://www.slideshare.net/Tuvshuud/online-bus-ticket-reservation-system</a:t>
            </a:r>
            <a:endParaRPr lang="en-US" dirty="0" smtClean="0"/>
          </a:p>
          <a:p>
            <a:pPr lvl="0"/>
            <a:r>
              <a:rPr lang="en-US" dirty="0" smtClean="0"/>
              <a:t>http://www.theprojectjugaad.com/Projects/7/Online-Bus-Ticket-Reservation-System.html</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305800" cy="990600"/>
          </a:xfrm>
        </p:spPr>
        <p:txBody>
          <a:bodyPr>
            <a:normAutofit fontScale="90000"/>
          </a:bodyPr>
          <a:lstStyle/>
          <a:p>
            <a:r>
              <a:rPr lang="en-US" dirty="0" smtClean="0"/>
              <a:t>              </a:t>
            </a:r>
            <a:r>
              <a:rPr lang="en-US" sz="9600" dirty="0" smtClean="0">
                <a:latin typeface="Algerian" pitchFamily="82" charset="0"/>
              </a:rPr>
              <a:t>THANK</a:t>
            </a:r>
            <a:r>
              <a:rPr lang="en-US" dirty="0" smtClean="0">
                <a:latin typeface="Algerian" pitchFamily="82" charset="0"/>
              </a:rPr>
              <a:t> YOU</a:t>
            </a:r>
            <a:endParaRPr lang="en-US" dirty="0">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Online Bus Ticket Reservation System provides bus transportation system, a facility to reserved seats, cancellation of seats and different types of enquiry which need an instant and quick reservation. </a:t>
            </a:r>
          </a:p>
          <a:p>
            <a:r>
              <a:rPr lang="en-US" dirty="0" smtClean="0"/>
              <a:t>It is built for manage and computerize the traditional database, ticket booking and tracking bus and travel made easy. It maintains all data’s of users, bus details, reservation details, booking details, customer details.</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fontScale="92500"/>
          </a:bodyPr>
          <a:lstStyle/>
          <a:p>
            <a:r>
              <a:rPr lang="en-US" dirty="0" smtClean="0"/>
              <a:t>This project’s aim is to automate the system, calculating the fare, collecting fare, collecting all necessary information of the client and then serve the client.</a:t>
            </a:r>
          </a:p>
          <a:p>
            <a:r>
              <a:rPr lang="en-US" dirty="0" smtClean="0"/>
              <a:t>. The data used by the system is stored in a database that will be the centre of all information held clients and employees and the base for the remainder of the process after the initial application has been made. </a:t>
            </a:r>
            <a:r>
              <a:rPr lang="en-US" b="1" dirty="0" smtClean="0"/>
              <a:t> </a:t>
            </a:r>
          </a:p>
          <a:p>
            <a:r>
              <a:rPr lang="en-US" dirty="0" smtClean="0"/>
              <a:t>This enables things to be simplified and considerably quickened, making the jobs of the people involved easier. It supports the current process but centralizes it and makes it possible for decisions to be made earlier and easier way.</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 DIAGRAM</a:t>
            </a:r>
            <a:endParaRPr lang="en-US" dirty="0"/>
          </a:p>
        </p:txBody>
      </p:sp>
      <p:pic>
        <p:nvPicPr>
          <p:cNvPr id="4" name="Content Placeholder 3" descr="E:\Project\final year project data CS\bus ticket reservation system\online-bus-ticket-reservation-system-14-638 (1).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1935163"/>
            <a:ext cx="9144000" cy="4922837"/>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smtClean="0"/>
              <a:t>Requirement analysis is a software engineering task that bridges the gap between the system level software allocation and software design.</a:t>
            </a:r>
          </a:p>
          <a:p>
            <a:r>
              <a:rPr lang="en-US" dirty="0" smtClean="0"/>
              <a:t>It enables the system engineer to specify software function and performance , indicate software interface with other system elements, and establish design and constraints that the software must meet.</a:t>
            </a:r>
          </a:p>
          <a:p>
            <a:r>
              <a:rPr lang="en-US" dirty="0" smtClean="0"/>
              <a:t>It provide the software designer with a representation of information and function that can be translated to data, architectural and procedural design.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a:t>
            </a:r>
            <a:endParaRPr lang="en-US" dirty="0"/>
          </a:p>
        </p:txBody>
      </p:sp>
      <p:sp>
        <p:nvSpPr>
          <p:cNvPr id="3" name="Content Placeholder 2"/>
          <p:cNvSpPr>
            <a:spLocks noGrp="1"/>
          </p:cNvSpPr>
          <p:nvPr>
            <p:ph idx="1"/>
          </p:nvPr>
        </p:nvSpPr>
        <p:spPr/>
        <p:txBody>
          <a:bodyPr>
            <a:normAutofit/>
          </a:bodyPr>
          <a:lstStyle/>
          <a:p>
            <a:r>
              <a:rPr lang="en-US" dirty="0" smtClean="0"/>
              <a:t>Hardware Configuration:</a:t>
            </a:r>
          </a:p>
          <a:p>
            <a:pPr>
              <a:buNone/>
            </a:pPr>
            <a:r>
              <a:rPr lang="en-US" dirty="0" smtClean="0"/>
              <a:t>     Computer processor          :   </a:t>
            </a:r>
            <a:r>
              <a:rPr lang="en-US" dirty="0" smtClean="0"/>
              <a:t>1.6 GHz</a:t>
            </a:r>
            <a:endParaRPr lang="en-US" dirty="0" smtClean="0"/>
          </a:p>
          <a:p>
            <a:pPr>
              <a:buNone/>
            </a:pPr>
            <a:r>
              <a:rPr lang="en-US" dirty="0" smtClean="0"/>
              <a:t>      Hard Disk                          :   20 GB(min)</a:t>
            </a:r>
          </a:p>
          <a:p>
            <a:pPr>
              <a:buNone/>
            </a:pPr>
            <a:r>
              <a:rPr lang="en-US" dirty="0" smtClean="0"/>
              <a:t>       RAM                                  :  1 GB(min)more</a:t>
            </a:r>
          </a:p>
          <a:p>
            <a:pPr>
              <a:buNone/>
            </a:pPr>
            <a:r>
              <a:rPr lang="en-US" dirty="0" smtClean="0"/>
              <a:t>Software Specification:</a:t>
            </a:r>
          </a:p>
          <a:p>
            <a:pPr>
              <a:buNone/>
            </a:pPr>
            <a:r>
              <a:rPr lang="en-US" dirty="0" smtClean="0"/>
              <a:t>      Operating System       :    WINDOWS XP</a:t>
            </a:r>
          </a:p>
          <a:p>
            <a:pPr>
              <a:buNone/>
            </a:pPr>
            <a:r>
              <a:rPr lang="en-US" dirty="0" smtClean="0"/>
              <a:t>       Language used           :     </a:t>
            </a:r>
            <a:r>
              <a:rPr lang="en-US" dirty="0"/>
              <a:t>PHP, HTML, CSS, JAVA </a:t>
            </a:r>
            <a:r>
              <a:rPr lang="en-US" dirty="0" smtClean="0"/>
              <a:t>        					SCRIPT</a:t>
            </a:r>
          </a:p>
          <a:p>
            <a:pPr>
              <a:buNone/>
            </a:pPr>
            <a:r>
              <a:rPr lang="en-US" dirty="0" smtClean="0"/>
              <a:t>       Data Base                    :     MYSQL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r>
              <a:rPr lang="en-US" dirty="0" smtClean="0"/>
              <a:t>“A use case is a description of a system’s behavior as it responds to a request that originates from outside of that system(the user).”</a:t>
            </a:r>
          </a:p>
          <a:p>
            <a:r>
              <a:rPr lang="en-US" dirty="0" smtClean="0"/>
              <a:t>In other words a use case describes “who” can do “what”  with the system in question.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 DIAGRAM FOR ADMIN </a:t>
            </a:r>
            <a:endParaRPr lang="en-US" dirty="0"/>
          </a:p>
        </p:txBody>
      </p:sp>
      <p:pic>
        <p:nvPicPr>
          <p:cNvPr id="4" name="Content Placeholder 3" descr="E:\Project\final year project data CS\bus ticket reservation system\online-bus-ticket-reservation-15-638.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648763" y="1935163"/>
            <a:ext cx="5846473" cy="4389437"/>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224</TotalTime>
  <Words>506</Words>
  <Application>Microsoft Office PowerPoint</Application>
  <PresentationFormat>On-screen Show (4:3)</PresentationFormat>
  <Paragraphs>69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ONLINE BUS TICKET RESERVATION SYSTEM</vt:lpstr>
      <vt:lpstr>CONTENT</vt:lpstr>
      <vt:lpstr>INTRODUCTION</vt:lpstr>
      <vt:lpstr>SCOPE</vt:lpstr>
      <vt:lpstr>DFD DIAGRAM</vt:lpstr>
      <vt:lpstr>ANALYSIS</vt:lpstr>
      <vt:lpstr>SYSTEM SPECIFICATION</vt:lpstr>
      <vt:lpstr>USE CASE DIAGRAM</vt:lpstr>
      <vt:lpstr>USE CASE DIAGRAM FOR ADMIN </vt:lpstr>
      <vt:lpstr>USE CASE DIAGRAM FOR USER</vt:lpstr>
      <vt:lpstr>ACTIVITY DIAGRAM:</vt:lpstr>
      <vt:lpstr>PowerPoint Presentation</vt:lpstr>
      <vt:lpstr>PowerPoint Presentation</vt:lpstr>
      <vt:lpstr>PowerPoint Presentation</vt:lpstr>
      <vt:lpstr>PowerPoint Presentation</vt:lpstr>
      <vt:lpstr>PowerPoint Presentation</vt:lpstr>
      <vt:lpstr>DFD DIAGRAM</vt:lpstr>
      <vt:lpstr>DFD DIAGRAM </vt:lpstr>
      <vt:lpstr>LIMITATIONS</vt:lpstr>
      <vt:lpstr>CONCLUSION</vt:lpstr>
      <vt:lpstr>Reference</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TICKET RESERVATION SYSTEM</dc:title>
  <dc:creator>HP</dc:creator>
  <cp:lastModifiedBy>Avinash verma</cp:lastModifiedBy>
  <cp:revision>64</cp:revision>
  <dcterms:created xsi:type="dcterms:W3CDTF">2018-04-21T05:06:40Z</dcterms:created>
  <dcterms:modified xsi:type="dcterms:W3CDTF">2018-06-09T06:30:12Z</dcterms:modified>
</cp:coreProperties>
</file>