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150" d="100"/>
          <a:sy n="150" d="100"/>
        </p:scale>
        <p:origin x="-5368" y="-108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11/23/2022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aubins.raj@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Neelam127"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887247714"/>
              </p:ext>
            </p:extLst>
          </p:nvPr>
        </p:nvGraphicFramePr>
        <p:xfrm>
          <a:off x="9250496" y="1219200"/>
          <a:ext cx="3038686" cy="366544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32743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7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a:ln>
                            <a:noFill/>
                          </a:ln>
                          <a:effectLst/>
                          <a:uLnTx/>
                          <a:uFillTx/>
                        </a:rPr>
                        <a:t>Autowiring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85586004"/>
                  </a:ext>
                </a:extLst>
              </a:tr>
              <a:tr h="327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Exception Handling, Testing Services</a:t>
                      </a:r>
                      <a:endParaRPr lang="en-US" sz="700" dirty="0">
                        <a:solidFill>
                          <a:schemeClr val="tx1"/>
                        </a:solidFill>
                      </a:endParaRPr>
                    </a:p>
                  </a:txBody>
                  <a:tcPr/>
                </a:tc>
                <a:extLst>
                  <a:ext uri="{0D108BD9-81ED-4DB2-BD59-A6C34878D82A}">
                    <a16:rowId xmlns:a16="http://schemas.microsoft.com/office/drawing/2014/main" val="3097026011"/>
                  </a:ext>
                </a:extLst>
              </a:tr>
              <a:tr h="444183">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and discovery client</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Angular</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Course Management System</a:t>
            </a:r>
          </a:p>
          <a:p>
            <a:pPr eaLnBrk="1" hangingPunct="1">
              <a:lnSpc>
                <a:spcPct val="114000"/>
              </a:lnSpc>
            </a:pPr>
            <a:r>
              <a:rPr lang="en-IN" altLang="en-US" dirty="0"/>
              <a:t>Completed end to end case study of Course Management System using Spring boot , mongo DB database and unit testing using Junit and Mockito. Used Angular in creating the user interface.</a:t>
            </a: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0878"/>
            <a:ext cx="2974975" cy="265859"/>
          </a:xfrm>
        </p:spPr>
        <p:txBody>
          <a:bodyPr/>
          <a:lstStyle/>
          <a:p>
            <a:pPr eaLnBrk="1" hangingPunct="1"/>
            <a:r>
              <a:rPr lang="nl-NL" altLang="nl-NL" dirty="0">
                <a:hlinkClick r:id="rId3"/>
              </a:rPr>
              <a:t>neelam.sitaram-kurhade@capgemini.com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4403"/>
            <a:ext cx="2382837" cy="134845"/>
          </a:xfrm>
        </p:spPr>
        <p:txBody>
          <a:bodyPr/>
          <a:lstStyle/>
          <a:p>
            <a:pPr eaLnBrk="1" hangingPunct="1"/>
            <a:r>
              <a:rPr lang="nl-NL" altLang="nl-NL" dirty="0"/>
              <a:t>+91 8779808133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Proficient in creating microservices using spring boot, Eureka server </a:t>
            </a:r>
            <a:r>
              <a:rPr lang="en-US" dirty="0">
                <a:latin typeface="Verdana" panose="020B0604030504040204" pitchFamily="34" charset="0"/>
                <a:ea typeface="Verdana" panose="020B0604030504040204" pitchFamily="34" charset="0"/>
              </a:rPr>
              <a:t>and API Gateway.</a:t>
            </a: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Angular  forms, angular routing</a:t>
            </a:r>
          </a:p>
          <a:p>
            <a:pPr marL="171450" indent="-171450">
              <a:buFont typeface="Arial" panose="020B0604020202020204" pitchFamily="34" charset="0"/>
              <a:buChar char="•"/>
            </a:pPr>
            <a:r>
              <a:rPr lang="en-US" dirty="0"/>
              <a:t>Proficient in unit testing using Junit and Mockito</a:t>
            </a:r>
          </a:p>
          <a:p>
            <a:pPr marL="171450" indent="-171450">
              <a:buFont typeface="Arial" panose="020B0604020202020204" pitchFamily="34" charset="0"/>
              <a:buChar char="•"/>
            </a:pPr>
            <a:r>
              <a:rPr lang="en-US" dirty="0"/>
              <a:t>Proficient in creating databases using MongoDB.</a:t>
            </a:r>
          </a:p>
          <a:p>
            <a:pPr marL="171450" indent="-171450" algn="just">
              <a:buFont typeface="Arial" panose="020B0604020202020204" pitchFamily="34" charset="0"/>
              <a:buChar char="•"/>
            </a:pPr>
            <a:r>
              <a:rPr lang="en-US" altLang="en-US" dirty="0">
                <a:latin typeface="Verdana" panose="020B0604030504040204" pitchFamily="34" charset="0"/>
                <a:ea typeface="Verdana" panose="020B0604030504040204" pitchFamily="34" charset="0"/>
              </a:rPr>
              <a:t>Used Git as distributed version control system to push and commit codes.</a:t>
            </a:r>
          </a:p>
          <a:p>
            <a:pPr marL="171450" indent="-171450" algn="just">
              <a:buFont typeface="Arial" panose="020B0604020202020204" pitchFamily="34" charset="0"/>
              <a:buChar char="•"/>
            </a:pPr>
            <a:r>
              <a:rPr lang="en-US" altLang="nl-NL" dirty="0">
                <a:latin typeface="Verdana" panose="020B0604030504040204" pitchFamily="34" charset="0"/>
                <a:ea typeface="Verdana" panose="020B0604030504040204" pitchFamily="34" charset="0"/>
              </a:rPr>
              <a:t>Basic understanding of the cloud services provided by Amazon Web Services (AWS). </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Neelam S Kurhade</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968206" y="6043516"/>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EXTC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erson smiling for the camera&#10;&#10;Description automatically generated with low confidence">
            <a:extLst>
              <a:ext uri="{FF2B5EF4-FFF2-40B4-BE49-F238E27FC236}">
                <a16:creationId xmlns:a16="http://schemas.microsoft.com/office/drawing/2014/main" id="{6222CA4C-6C43-416E-B754-FD084524175D}"/>
              </a:ext>
            </a:extLst>
          </p:cNvPr>
          <p:cNvPicPr>
            <a:picLocks noGrp="1" noChangeAspect="1"/>
          </p:cNvPicPr>
          <p:nvPr>
            <p:ph type="pic" sz="quarter" idx="46"/>
          </p:nvPr>
        </p:nvPicPr>
        <p:blipFill rotWithShape="1">
          <a:blip r:embed="rId4">
            <a:extLst>
              <a:ext uri="{28A0092B-C50C-407E-A947-70E740481C1C}">
                <a14:useLocalDpi xmlns:a14="http://schemas.microsoft.com/office/drawing/2010/main" val="0"/>
              </a:ext>
            </a:extLst>
          </a:blip>
          <a:srcRect l="-888" t="3484" r="2879" b="24497"/>
          <a:stretch/>
        </p:blipFill>
        <p:spPr>
          <a:xfrm>
            <a:off x="438149" y="152400"/>
            <a:ext cx="1543051" cy="1600200"/>
          </a:xfrm>
        </p:spPr>
      </p:pic>
      <p:pic>
        <p:nvPicPr>
          <p:cNvPr id="23" name="Picture 7">
            <a:hlinkClick r:id="rId5"/>
            <a:extLst>
              <a:ext uri="{FF2B5EF4-FFF2-40B4-BE49-F238E27FC236}">
                <a16:creationId xmlns:a16="http://schemas.microsoft.com/office/drawing/2014/main" id="{9CE8FF12-42FD-4504-A8BF-3F33B717EE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5471849" y="59570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2117</TotalTime>
  <Words>251</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Sitaram Kurhade, Neelam</cp:lastModifiedBy>
  <cp:revision>101</cp:revision>
  <dcterms:created xsi:type="dcterms:W3CDTF">2020-09-22T06:24:34Z</dcterms:created>
  <dcterms:modified xsi:type="dcterms:W3CDTF">2022-11-23T08:53:59Z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