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5" r:id="rId1"/>
  </p:sldMasterIdLst>
  <p:notesMasterIdLst>
    <p:notesMasterId r:id="rId15"/>
  </p:notesMasterIdLst>
  <p:sldIdLst>
    <p:sldId id="268" r:id="rId2"/>
    <p:sldId id="257" r:id="rId3"/>
    <p:sldId id="258" r:id="rId4"/>
    <p:sldId id="271" r:id="rId5"/>
    <p:sldId id="272" r:id="rId6"/>
    <p:sldId id="260" r:id="rId7"/>
    <p:sldId id="274" r:id="rId8"/>
    <p:sldId id="275" r:id="rId9"/>
    <p:sldId id="277" r:id="rId10"/>
    <p:sldId id="276" r:id="rId11"/>
    <p:sldId id="281" r:id="rId12"/>
    <p:sldId id="282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9B51D7-8D66-5342-BD91-15996E33818B}" type="doc">
      <dgm:prSet loTypeId="urn:microsoft.com/office/officeart/2005/8/layout/matrix1" loCatId="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7176A76A-DEB2-C24D-AD8D-3F738AEE8DF0}">
      <dgm:prSet/>
      <dgm:spPr/>
      <dgm:t>
        <a:bodyPr/>
        <a:lstStyle/>
        <a:p>
          <a:r>
            <a:rPr lang="en-US" b="1"/>
            <a:t>Predict the Grade of a House.</a:t>
          </a:r>
          <a:endParaRPr lang="en-IN" b="1"/>
        </a:p>
      </dgm:t>
    </dgm:pt>
    <dgm:pt modelId="{E717A8C8-DC66-984A-B8A0-CF77B0EF9B10}" type="parTrans" cxnId="{81012314-4E07-B042-A32A-9EF5CC2DFDF5}">
      <dgm:prSet/>
      <dgm:spPr/>
      <dgm:t>
        <a:bodyPr/>
        <a:lstStyle/>
        <a:p>
          <a:endParaRPr lang="en-GB"/>
        </a:p>
      </dgm:t>
    </dgm:pt>
    <dgm:pt modelId="{93A325A1-94BD-2540-BCC7-A8E17191D644}" type="sibTrans" cxnId="{81012314-4E07-B042-A32A-9EF5CC2DFDF5}">
      <dgm:prSet/>
      <dgm:spPr/>
      <dgm:t>
        <a:bodyPr/>
        <a:lstStyle/>
        <a:p>
          <a:endParaRPr lang="en-GB"/>
        </a:p>
      </dgm:t>
    </dgm:pt>
    <dgm:pt modelId="{FA213F7F-3C73-5744-AC8E-523DBACF0A89}">
      <dgm:prSet/>
      <dgm:spPr/>
      <dgm:t>
        <a:bodyPr/>
        <a:lstStyle/>
        <a:p>
          <a:r>
            <a:rPr lang="en-IN"/>
            <a:t>Will</a:t>
          </a:r>
          <a:r>
            <a:rPr lang="en-IN" baseline="0"/>
            <a:t> help in categorising the listings of the house depending on various parameters.</a:t>
          </a:r>
          <a:endParaRPr lang="en-IN"/>
        </a:p>
      </dgm:t>
    </dgm:pt>
    <dgm:pt modelId="{0E2D1928-2419-E940-995E-7010E5014C44}" type="parTrans" cxnId="{2F0D2946-205C-AE4F-A787-19C801FAF193}">
      <dgm:prSet/>
      <dgm:spPr/>
      <dgm:t>
        <a:bodyPr/>
        <a:lstStyle/>
        <a:p>
          <a:endParaRPr lang="en-GB"/>
        </a:p>
      </dgm:t>
    </dgm:pt>
    <dgm:pt modelId="{0A00E87E-2FC2-294A-BCF8-69AE21FA3376}" type="sibTrans" cxnId="{2F0D2946-205C-AE4F-A787-19C801FAF193}">
      <dgm:prSet/>
      <dgm:spPr/>
      <dgm:t>
        <a:bodyPr/>
        <a:lstStyle/>
        <a:p>
          <a:endParaRPr lang="en-GB"/>
        </a:p>
      </dgm:t>
    </dgm:pt>
    <dgm:pt modelId="{C6AFF456-1E77-4B4D-A796-488970DCBCF7}">
      <dgm:prSet/>
      <dgm:spPr/>
      <dgm:t>
        <a:bodyPr/>
        <a:lstStyle/>
        <a:p>
          <a:r>
            <a:rPr lang="en-US"/>
            <a:t>Will help to cater to clients in a better way and be more personalized in terms of their need and requirements.</a:t>
          </a:r>
          <a:endParaRPr lang="en-IN"/>
        </a:p>
      </dgm:t>
    </dgm:pt>
    <dgm:pt modelId="{46146207-3184-9A41-AE94-412F52D4C8B2}" type="parTrans" cxnId="{8664C5E3-87F2-414D-82F6-5BB92430198C}">
      <dgm:prSet/>
      <dgm:spPr/>
      <dgm:t>
        <a:bodyPr/>
        <a:lstStyle/>
        <a:p>
          <a:endParaRPr lang="en-GB"/>
        </a:p>
      </dgm:t>
    </dgm:pt>
    <dgm:pt modelId="{0F0D07C2-33C0-DE4E-B873-F917C0F87E06}" type="sibTrans" cxnId="{8664C5E3-87F2-414D-82F6-5BB92430198C}">
      <dgm:prSet/>
      <dgm:spPr/>
      <dgm:t>
        <a:bodyPr/>
        <a:lstStyle/>
        <a:p>
          <a:endParaRPr lang="en-GB"/>
        </a:p>
      </dgm:t>
    </dgm:pt>
    <dgm:pt modelId="{211E1A70-B9DF-734F-A694-05DCE51C0510}">
      <dgm:prSet/>
      <dgm:spPr/>
      <dgm:t>
        <a:bodyPr/>
        <a:lstStyle/>
        <a:p>
          <a:r>
            <a:rPr lang="en-US"/>
            <a:t>Fasten the process of closing the house deals and thus will increase customer satisfaction</a:t>
          </a:r>
          <a:endParaRPr lang="en-IN"/>
        </a:p>
      </dgm:t>
    </dgm:pt>
    <dgm:pt modelId="{FA9535D3-451E-114D-AC23-B227F2E3D837}" type="parTrans" cxnId="{FB4C4034-0839-EB4F-BEE0-EE2E83A2B435}">
      <dgm:prSet/>
      <dgm:spPr/>
      <dgm:t>
        <a:bodyPr/>
        <a:lstStyle/>
        <a:p>
          <a:endParaRPr lang="en-GB"/>
        </a:p>
      </dgm:t>
    </dgm:pt>
    <dgm:pt modelId="{6C0DFCFB-1095-6444-A925-396372DC64A1}" type="sibTrans" cxnId="{FB4C4034-0839-EB4F-BEE0-EE2E83A2B435}">
      <dgm:prSet/>
      <dgm:spPr/>
      <dgm:t>
        <a:bodyPr/>
        <a:lstStyle/>
        <a:p>
          <a:endParaRPr lang="en-GB"/>
        </a:p>
      </dgm:t>
    </dgm:pt>
    <dgm:pt modelId="{938E39F5-F65E-3043-815E-13D99655AA21}">
      <dgm:prSet/>
      <dgm:spPr/>
      <dgm:t>
        <a:bodyPr/>
        <a:lstStyle/>
        <a:p>
          <a:r>
            <a:rPr lang="en-US"/>
            <a:t>Grading properties will help to segregate the house that might need some work or renovations from the ones that are ready to sell.</a:t>
          </a:r>
          <a:endParaRPr lang="en-IN"/>
        </a:p>
      </dgm:t>
    </dgm:pt>
    <dgm:pt modelId="{EF7B86FD-5585-A84B-92BB-A2629CE4E37F}" type="parTrans" cxnId="{87D38255-054F-1C47-9D17-5F40F9A93105}">
      <dgm:prSet/>
      <dgm:spPr/>
      <dgm:t>
        <a:bodyPr/>
        <a:lstStyle/>
        <a:p>
          <a:endParaRPr lang="en-GB"/>
        </a:p>
      </dgm:t>
    </dgm:pt>
    <dgm:pt modelId="{040FCD69-1B90-9645-A0A3-6D9E87A446AC}" type="sibTrans" cxnId="{87D38255-054F-1C47-9D17-5F40F9A93105}">
      <dgm:prSet/>
      <dgm:spPr/>
      <dgm:t>
        <a:bodyPr/>
        <a:lstStyle/>
        <a:p>
          <a:endParaRPr lang="en-GB"/>
        </a:p>
      </dgm:t>
    </dgm:pt>
    <dgm:pt modelId="{0DF50E23-FB1A-4F4A-BC7F-44FA4AEF3795}" type="pres">
      <dgm:prSet presAssocID="{B59B51D7-8D66-5342-BD91-15996E33818B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2FDD274-8BF1-AD40-9B05-83F640D94A40}" type="pres">
      <dgm:prSet presAssocID="{B59B51D7-8D66-5342-BD91-15996E33818B}" presName="matrix" presStyleCnt="0"/>
      <dgm:spPr/>
    </dgm:pt>
    <dgm:pt modelId="{BDD66421-51AB-F243-8BA5-A01333EFFBD8}" type="pres">
      <dgm:prSet presAssocID="{B59B51D7-8D66-5342-BD91-15996E33818B}" presName="tile1" presStyleLbl="node1" presStyleIdx="0" presStyleCnt="4"/>
      <dgm:spPr/>
    </dgm:pt>
    <dgm:pt modelId="{7991E46F-E260-AD4A-88EE-C58230CE452B}" type="pres">
      <dgm:prSet presAssocID="{B59B51D7-8D66-5342-BD91-15996E33818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91AA824-3767-7749-9444-FA3A791D2A72}" type="pres">
      <dgm:prSet presAssocID="{B59B51D7-8D66-5342-BD91-15996E33818B}" presName="tile2" presStyleLbl="node1" presStyleIdx="1" presStyleCnt="4"/>
      <dgm:spPr/>
    </dgm:pt>
    <dgm:pt modelId="{89604B1F-029A-DF4E-A294-6EFA927985C7}" type="pres">
      <dgm:prSet presAssocID="{B59B51D7-8D66-5342-BD91-15996E33818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153F094-9BE2-964E-AC26-32C2B97DF747}" type="pres">
      <dgm:prSet presAssocID="{B59B51D7-8D66-5342-BD91-15996E33818B}" presName="tile3" presStyleLbl="node1" presStyleIdx="2" presStyleCnt="4"/>
      <dgm:spPr/>
    </dgm:pt>
    <dgm:pt modelId="{A571A961-754C-BB4D-BCE0-FEAEED70416A}" type="pres">
      <dgm:prSet presAssocID="{B59B51D7-8D66-5342-BD91-15996E33818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8E5FFD2-888B-E141-AC55-23090E2FBD3B}" type="pres">
      <dgm:prSet presAssocID="{B59B51D7-8D66-5342-BD91-15996E33818B}" presName="tile4" presStyleLbl="node1" presStyleIdx="3" presStyleCnt="4"/>
      <dgm:spPr/>
    </dgm:pt>
    <dgm:pt modelId="{85E3DB4F-123D-7F45-BA87-CE728C351A56}" type="pres">
      <dgm:prSet presAssocID="{B59B51D7-8D66-5342-BD91-15996E33818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A2B6605C-8089-5349-88C6-5A5857273277}" type="pres">
      <dgm:prSet presAssocID="{B59B51D7-8D66-5342-BD91-15996E33818B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81012314-4E07-B042-A32A-9EF5CC2DFDF5}" srcId="{B59B51D7-8D66-5342-BD91-15996E33818B}" destId="{7176A76A-DEB2-C24D-AD8D-3F738AEE8DF0}" srcOrd="0" destOrd="0" parTransId="{E717A8C8-DC66-984A-B8A0-CF77B0EF9B10}" sibTransId="{93A325A1-94BD-2540-BCC7-A8E17191D644}"/>
    <dgm:cxn modelId="{D2FA1A18-A8EB-B848-81D9-E48FBA035DDB}" type="presOf" srcId="{FA213F7F-3C73-5744-AC8E-523DBACF0A89}" destId="{BDD66421-51AB-F243-8BA5-A01333EFFBD8}" srcOrd="0" destOrd="0" presId="urn:microsoft.com/office/officeart/2005/8/layout/matrix1"/>
    <dgm:cxn modelId="{FB4C4034-0839-EB4F-BEE0-EE2E83A2B435}" srcId="{7176A76A-DEB2-C24D-AD8D-3F738AEE8DF0}" destId="{211E1A70-B9DF-734F-A694-05DCE51C0510}" srcOrd="2" destOrd="0" parTransId="{FA9535D3-451E-114D-AC23-B227F2E3D837}" sibTransId="{6C0DFCFB-1095-6444-A925-396372DC64A1}"/>
    <dgm:cxn modelId="{945AC040-E9DE-7343-BB69-936BAA16BF21}" type="presOf" srcId="{211E1A70-B9DF-734F-A694-05DCE51C0510}" destId="{A571A961-754C-BB4D-BCE0-FEAEED70416A}" srcOrd="1" destOrd="0" presId="urn:microsoft.com/office/officeart/2005/8/layout/matrix1"/>
    <dgm:cxn modelId="{B6431C44-4B18-2043-8557-014CFCEAEBEB}" type="presOf" srcId="{7176A76A-DEB2-C24D-AD8D-3F738AEE8DF0}" destId="{A2B6605C-8089-5349-88C6-5A5857273277}" srcOrd="0" destOrd="0" presId="urn:microsoft.com/office/officeart/2005/8/layout/matrix1"/>
    <dgm:cxn modelId="{2F0D2946-205C-AE4F-A787-19C801FAF193}" srcId="{7176A76A-DEB2-C24D-AD8D-3F738AEE8DF0}" destId="{FA213F7F-3C73-5744-AC8E-523DBACF0A89}" srcOrd="0" destOrd="0" parTransId="{0E2D1928-2419-E940-995E-7010E5014C44}" sibTransId="{0A00E87E-2FC2-294A-BCF8-69AE21FA3376}"/>
    <dgm:cxn modelId="{87D38255-054F-1C47-9D17-5F40F9A93105}" srcId="{7176A76A-DEB2-C24D-AD8D-3F738AEE8DF0}" destId="{938E39F5-F65E-3043-815E-13D99655AA21}" srcOrd="3" destOrd="0" parTransId="{EF7B86FD-5585-A84B-92BB-A2629CE4E37F}" sibTransId="{040FCD69-1B90-9645-A0A3-6D9E87A446AC}"/>
    <dgm:cxn modelId="{8DE68096-E381-F34C-81CA-173302CBB305}" type="presOf" srcId="{FA213F7F-3C73-5744-AC8E-523DBACF0A89}" destId="{7991E46F-E260-AD4A-88EE-C58230CE452B}" srcOrd="1" destOrd="0" presId="urn:microsoft.com/office/officeart/2005/8/layout/matrix1"/>
    <dgm:cxn modelId="{31E40E9F-CB80-574B-A247-445F02236485}" type="presOf" srcId="{C6AFF456-1E77-4B4D-A796-488970DCBCF7}" destId="{89604B1F-029A-DF4E-A294-6EFA927985C7}" srcOrd="1" destOrd="0" presId="urn:microsoft.com/office/officeart/2005/8/layout/matrix1"/>
    <dgm:cxn modelId="{4EBEF49F-0EEB-0E4F-8093-4FBB68ED7E5B}" type="presOf" srcId="{C6AFF456-1E77-4B4D-A796-488970DCBCF7}" destId="{591AA824-3767-7749-9444-FA3A791D2A72}" srcOrd="0" destOrd="0" presId="urn:microsoft.com/office/officeart/2005/8/layout/matrix1"/>
    <dgm:cxn modelId="{B6A445AE-2EB8-C541-B865-B900ABD1894E}" type="presOf" srcId="{938E39F5-F65E-3043-815E-13D99655AA21}" destId="{85E3DB4F-123D-7F45-BA87-CE728C351A56}" srcOrd="1" destOrd="0" presId="urn:microsoft.com/office/officeart/2005/8/layout/matrix1"/>
    <dgm:cxn modelId="{86F5E1BC-4C87-6740-8E9B-740F201E44F9}" type="presOf" srcId="{B59B51D7-8D66-5342-BD91-15996E33818B}" destId="{0DF50E23-FB1A-4F4A-BC7F-44FA4AEF3795}" srcOrd="0" destOrd="0" presId="urn:microsoft.com/office/officeart/2005/8/layout/matrix1"/>
    <dgm:cxn modelId="{C2F44ECF-A184-C347-809E-5D00459D0A9E}" type="presOf" srcId="{211E1A70-B9DF-734F-A694-05DCE51C0510}" destId="{D153F094-9BE2-964E-AC26-32C2B97DF747}" srcOrd="0" destOrd="0" presId="urn:microsoft.com/office/officeart/2005/8/layout/matrix1"/>
    <dgm:cxn modelId="{8664C5E3-87F2-414D-82F6-5BB92430198C}" srcId="{7176A76A-DEB2-C24D-AD8D-3F738AEE8DF0}" destId="{C6AFF456-1E77-4B4D-A796-488970DCBCF7}" srcOrd="1" destOrd="0" parTransId="{46146207-3184-9A41-AE94-412F52D4C8B2}" sibTransId="{0F0D07C2-33C0-DE4E-B873-F917C0F87E06}"/>
    <dgm:cxn modelId="{1B99FAF6-4262-A24A-8061-4C4A3AF731A6}" type="presOf" srcId="{938E39F5-F65E-3043-815E-13D99655AA21}" destId="{78E5FFD2-888B-E141-AC55-23090E2FBD3B}" srcOrd="0" destOrd="0" presId="urn:microsoft.com/office/officeart/2005/8/layout/matrix1"/>
    <dgm:cxn modelId="{E774B810-1C91-4743-B6D7-A60E97996A70}" type="presParOf" srcId="{0DF50E23-FB1A-4F4A-BC7F-44FA4AEF3795}" destId="{A2FDD274-8BF1-AD40-9B05-83F640D94A40}" srcOrd="0" destOrd="0" presId="urn:microsoft.com/office/officeart/2005/8/layout/matrix1"/>
    <dgm:cxn modelId="{F18FB996-E1BC-B24D-BCC3-DA00FF9FB781}" type="presParOf" srcId="{A2FDD274-8BF1-AD40-9B05-83F640D94A40}" destId="{BDD66421-51AB-F243-8BA5-A01333EFFBD8}" srcOrd="0" destOrd="0" presId="urn:microsoft.com/office/officeart/2005/8/layout/matrix1"/>
    <dgm:cxn modelId="{560D5429-4BB0-B347-A6DC-0AEF16096AEB}" type="presParOf" srcId="{A2FDD274-8BF1-AD40-9B05-83F640D94A40}" destId="{7991E46F-E260-AD4A-88EE-C58230CE452B}" srcOrd="1" destOrd="0" presId="urn:microsoft.com/office/officeart/2005/8/layout/matrix1"/>
    <dgm:cxn modelId="{9E9D2FD4-0C2A-724E-B656-14D9F559B85A}" type="presParOf" srcId="{A2FDD274-8BF1-AD40-9B05-83F640D94A40}" destId="{591AA824-3767-7749-9444-FA3A791D2A72}" srcOrd="2" destOrd="0" presId="urn:microsoft.com/office/officeart/2005/8/layout/matrix1"/>
    <dgm:cxn modelId="{0743D56B-A16A-9544-ADC5-F25B2139F04F}" type="presParOf" srcId="{A2FDD274-8BF1-AD40-9B05-83F640D94A40}" destId="{89604B1F-029A-DF4E-A294-6EFA927985C7}" srcOrd="3" destOrd="0" presId="urn:microsoft.com/office/officeart/2005/8/layout/matrix1"/>
    <dgm:cxn modelId="{A8FFBFB5-65B3-5140-9D06-4355B496E1EF}" type="presParOf" srcId="{A2FDD274-8BF1-AD40-9B05-83F640D94A40}" destId="{D153F094-9BE2-964E-AC26-32C2B97DF747}" srcOrd="4" destOrd="0" presId="urn:microsoft.com/office/officeart/2005/8/layout/matrix1"/>
    <dgm:cxn modelId="{72E4C5A2-304C-A447-852C-D2935A6410D3}" type="presParOf" srcId="{A2FDD274-8BF1-AD40-9B05-83F640D94A40}" destId="{A571A961-754C-BB4D-BCE0-FEAEED70416A}" srcOrd="5" destOrd="0" presId="urn:microsoft.com/office/officeart/2005/8/layout/matrix1"/>
    <dgm:cxn modelId="{C10F0388-1DFA-6C4D-B239-14B19EE6EDE5}" type="presParOf" srcId="{A2FDD274-8BF1-AD40-9B05-83F640D94A40}" destId="{78E5FFD2-888B-E141-AC55-23090E2FBD3B}" srcOrd="6" destOrd="0" presId="urn:microsoft.com/office/officeart/2005/8/layout/matrix1"/>
    <dgm:cxn modelId="{8014588B-EBA6-D845-9E60-9C0F0976A52C}" type="presParOf" srcId="{A2FDD274-8BF1-AD40-9B05-83F640D94A40}" destId="{85E3DB4F-123D-7F45-BA87-CE728C351A56}" srcOrd="7" destOrd="0" presId="urn:microsoft.com/office/officeart/2005/8/layout/matrix1"/>
    <dgm:cxn modelId="{2D959635-5853-4141-8158-0816D08208F1}" type="presParOf" srcId="{0DF50E23-FB1A-4F4A-BC7F-44FA4AEF3795}" destId="{A2B6605C-8089-5349-88C6-5A5857273277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FB47F7-A88C-5B42-8185-CBA04B8618E1}" type="doc">
      <dgm:prSet loTypeId="urn:microsoft.com/office/officeart/2009/3/layout/RandomtoResultProcess" loCatId="" qsTypeId="urn:microsoft.com/office/officeart/2005/8/quickstyle/simple1" qsCatId="simple" csTypeId="urn:microsoft.com/office/officeart/2005/8/colors/accent1_1" csCatId="accent1" phldr="1"/>
      <dgm:spPr/>
    </dgm:pt>
    <dgm:pt modelId="{9ACF9939-B7FA-F045-A8FC-2DEAC3E547C4}">
      <dgm:prSet phldrT="[Text]"/>
      <dgm:spPr/>
      <dgm:t>
        <a:bodyPr/>
        <a:lstStyle/>
        <a:p>
          <a:r>
            <a:rPr lang="en-GB" dirty="0"/>
            <a:t>Loading the dataset</a:t>
          </a:r>
        </a:p>
      </dgm:t>
    </dgm:pt>
    <dgm:pt modelId="{536002CA-13CC-B045-AC26-A1B486026408}" type="parTrans" cxnId="{76A44E10-7267-B147-8E7F-1712B8CCECF4}">
      <dgm:prSet/>
      <dgm:spPr/>
      <dgm:t>
        <a:bodyPr/>
        <a:lstStyle/>
        <a:p>
          <a:endParaRPr lang="en-GB"/>
        </a:p>
      </dgm:t>
    </dgm:pt>
    <dgm:pt modelId="{4EB6BED1-957B-3740-9549-E1949E282AB8}" type="sibTrans" cxnId="{76A44E10-7267-B147-8E7F-1712B8CCECF4}">
      <dgm:prSet/>
      <dgm:spPr/>
      <dgm:t>
        <a:bodyPr/>
        <a:lstStyle/>
        <a:p>
          <a:endParaRPr lang="en-GB"/>
        </a:p>
      </dgm:t>
    </dgm:pt>
    <dgm:pt modelId="{A065384E-2474-DB49-8DCD-CA03CC578E53}">
      <dgm:prSet phldrT="[Text]"/>
      <dgm:spPr/>
      <dgm:t>
        <a:bodyPr/>
        <a:lstStyle/>
        <a:p>
          <a:r>
            <a:rPr lang="en-GB" dirty="0"/>
            <a:t>Understanding the data and get some domain knowledge.</a:t>
          </a:r>
        </a:p>
      </dgm:t>
    </dgm:pt>
    <dgm:pt modelId="{38C17D26-238F-FC4A-860E-A4352C8F4B51}" type="parTrans" cxnId="{FA8E70DB-0117-4445-86B9-209FF8B054F5}">
      <dgm:prSet/>
      <dgm:spPr/>
      <dgm:t>
        <a:bodyPr/>
        <a:lstStyle/>
        <a:p>
          <a:endParaRPr lang="en-GB"/>
        </a:p>
      </dgm:t>
    </dgm:pt>
    <dgm:pt modelId="{2B9D9268-8B06-E941-A26D-776EFE7D4279}" type="sibTrans" cxnId="{FA8E70DB-0117-4445-86B9-209FF8B054F5}">
      <dgm:prSet/>
      <dgm:spPr/>
      <dgm:t>
        <a:bodyPr/>
        <a:lstStyle/>
        <a:p>
          <a:endParaRPr lang="en-GB"/>
        </a:p>
      </dgm:t>
    </dgm:pt>
    <dgm:pt modelId="{EA0FCC09-E92F-8645-9BCB-CE8CCEB6A680}">
      <dgm:prSet phldrT="[Text]"/>
      <dgm:spPr/>
      <dgm:t>
        <a:bodyPr/>
        <a:lstStyle/>
        <a:p>
          <a:r>
            <a:rPr lang="en-GB" dirty="0"/>
            <a:t>Data Pre-processing</a:t>
          </a:r>
        </a:p>
      </dgm:t>
    </dgm:pt>
    <dgm:pt modelId="{E4A41842-C1E2-1B4D-BC5C-E1820829B680}" type="parTrans" cxnId="{8C78A5B8-AD3F-B14A-81CF-8923B507B62E}">
      <dgm:prSet/>
      <dgm:spPr/>
      <dgm:t>
        <a:bodyPr/>
        <a:lstStyle/>
        <a:p>
          <a:endParaRPr lang="en-GB"/>
        </a:p>
      </dgm:t>
    </dgm:pt>
    <dgm:pt modelId="{901001EF-4715-FF45-8579-AC77391C978F}" type="sibTrans" cxnId="{8C78A5B8-AD3F-B14A-81CF-8923B507B62E}">
      <dgm:prSet/>
      <dgm:spPr/>
      <dgm:t>
        <a:bodyPr/>
        <a:lstStyle/>
        <a:p>
          <a:endParaRPr lang="en-GB"/>
        </a:p>
      </dgm:t>
    </dgm:pt>
    <dgm:pt modelId="{71B97D36-9481-0B4A-9D2F-BA4A6AEA8FCB}">
      <dgm:prSet phldrT="[Text]"/>
      <dgm:spPr/>
      <dgm:t>
        <a:bodyPr/>
        <a:lstStyle/>
        <a:p>
          <a:r>
            <a:rPr lang="en-GB" dirty="0"/>
            <a:t>Exploratory Data Analysis</a:t>
          </a:r>
        </a:p>
      </dgm:t>
    </dgm:pt>
    <dgm:pt modelId="{D2384701-ECCB-8043-B95F-B5FBA8DAC6DF}" type="parTrans" cxnId="{11B0869C-4E35-5C45-B306-42DD0792818C}">
      <dgm:prSet/>
      <dgm:spPr/>
      <dgm:t>
        <a:bodyPr/>
        <a:lstStyle/>
        <a:p>
          <a:endParaRPr lang="en-GB"/>
        </a:p>
      </dgm:t>
    </dgm:pt>
    <dgm:pt modelId="{B281B6F2-AE87-AF4A-B882-86D504A58DC1}" type="sibTrans" cxnId="{11B0869C-4E35-5C45-B306-42DD0792818C}">
      <dgm:prSet/>
      <dgm:spPr/>
      <dgm:t>
        <a:bodyPr/>
        <a:lstStyle/>
        <a:p>
          <a:endParaRPr lang="en-GB"/>
        </a:p>
      </dgm:t>
    </dgm:pt>
    <dgm:pt modelId="{8796115C-3DD3-3243-BF25-D5F64096FC8E}">
      <dgm:prSet/>
      <dgm:spPr/>
      <dgm:t>
        <a:bodyPr/>
        <a:lstStyle/>
        <a:p>
          <a:r>
            <a:rPr lang="en-GB" dirty="0"/>
            <a:t>Dataset is ready.</a:t>
          </a:r>
        </a:p>
      </dgm:t>
    </dgm:pt>
    <dgm:pt modelId="{8C54D6B8-9BC9-5744-B859-92114D5C8C94}" type="parTrans" cxnId="{C9D66807-16DF-2344-B5D1-7987D386D40A}">
      <dgm:prSet/>
      <dgm:spPr/>
      <dgm:t>
        <a:bodyPr/>
        <a:lstStyle/>
        <a:p>
          <a:endParaRPr lang="en-GB"/>
        </a:p>
      </dgm:t>
    </dgm:pt>
    <dgm:pt modelId="{9258318B-623B-2341-A9E4-6A2536E4B781}" type="sibTrans" cxnId="{C9D66807-16DF-2344-B5D1-7987D386D40A}">
      <dgm:prSet/>
      <dgm:spPr/>
      <dgm:t>
        <a:bodyPr/>
        <a:lstStyle/>
        <a:p>
          <a:endParaRPr lang="en-GB"/>
        </a:p>
      </dgm:t>
    </dgm:pt>
    <dgm:pt modelId="{F137896D-4CDF-BC49-A1A6-9A91490C105B}">
      <dgm:prSet/>
      <dgm:spPr/>
      <dgm:t>
        <a:bodyPr/>
        <a:lstStyle/>
        <a:p>
          <a:r>
            <a:rPr lang="en-GB" dirty="0"/>
            <a:t>Feature Selection</a:t>
          </a:r>
        </a:p>
      </dgm:t>
    </dgm:pt>
    <dgm:pt modelId="{19E2E9BC-5D8D-6D4D-A27F-255059174E9E}" type="parTrans" cxnId="{527B7996-C8C5-C145-B986-003CDA01661E}">
      <dgm:prSet/>
      <dgm:spPr/>
      <dgm:t>
        <a:bodyPr/>
        <a:lstStyle/>
        <a:p>
          <a:endParaRPr lang="en-GB"/>
        </a:p>
      </dgm:t>
    </dgm:pt>
    <dgm:pt modelId="{9703F134-A6CF-4F4C-B1D5-D4B26B0C755E}" type="sibTrans" cxnId="{527B7996-C8C5-C145-B986-003CDA01661E}">
      <dgm:prSet/>
      <dgm:spPr/>
      <dgm:t>
        <a:bodyPr/>
        <a:lstStyle/>
        <a:p>
          <a:endParaRPr lang="en-GB"/>
        </a:p>
      </dgm:t>
    </dgm:pt>
    <dgm:pt modelId="{6573AC83-39CD-AE4F-8405-C4E5A16B3A3C}" type="pres">
      <dgm:prSet presAssocID="{7AFB47F7-A88C-5B42-8185-CBA04B8618E1}" presName="Name0" presStyleCnt="0">
        <dgm:presLayoutVars>
          <dgm:dir/>
          <dgm:animOne val="branch"/>
          <dgm:animLvl val="lvl"/>
        </dgm:presLayoutVars>
      </dgm:prSet>
      <dgm:spPr/>
    </dgm:pt>
    <dgm:pt modelId="{3942C657-3C3B-7B40-B3F9-C2B683CC0296}" type="pres">
      <dgm:prSet presAssocID="{9ACF9939-B7FA-F045-A8FC-2DEAC3E547C4}" presName="chaos" presStyleCnt="0"/>
      <dgm:spPr/>
    </dgm:pt>
    <dgm:pt modelId="{DFA64970-185E-BE4A-875E-90890D75C9AA}" type="pres">
      <dgm:prSet presAssocID="{9ACF9939-B7FA-F045-A8FC-2DEAC3E547C4}" presName="parTx1" presStyleLbl="revTx" presStyleIdx="0" presStyleCnt="5"/>
      <dgm:spPr/>
    </dgm:pt>
    <dgm:pt modelId="{F2A293F7-A624-A141-8C3B-6BA78DD18512}" type="pres">
      <dgm:prSet presAssocID="{9ACF9939-B7FA-F045-A8FC-2DEAC3E547C4}" presName="c1" presStyleLbl="node1" presStyleIdx="0" presStyleCnt="19"/>
      <dgm:spPr/>
    </dgm:pt>
    <dgm:pt modelId="{9BD18065-260D-6540-94D0-BDFB8EF62B1F}" type="pres">
      <dgm:prSet presAssocID="{9ACF9939-B7FA-F045-A8FC-2DEAC3E547C4}" presName="c2" presStyleLbl="node1" presStyleIdx="1" presStyleCnt="19"/>
      <dgm:spPr/>
    </dgm:pt>
    <dgm:pt modelId="{A49FE176-28F0-CA4D-9EC7-3D33A4E65F18}" type="pres">
      <dgm:prSet presAssocID="{9ACF9939-B7FA-F045-A8FC-2DEAC3E547C4}" presName="c3" presStyleLbl="node1" presStyleIdx="2" presStyleCnt="19"/>
      <dgm:spPr/>
    </dgm:pt>
    <dgm:pt modelId="{92798E6E-5822-7442-8DB0-71FD55EF4065}" type="pres">
      <dgm:prSet presAssocID="{9ACF9939-B7FA-F045-A8FC-2DEAC3E547C4}" presName="c4" presStyleLbl="node1" presStyleIdx="3" presStyleCnt="19"/>
      <dgm:spPr/>
    </dgm:pt>
    <dgm:pt modelId="{024FA088-9539-C04E-B835-034C4742913C}" type="pres">
      <dgm:prSet presAssocID="{9ACF9939-B7FA-F045-A8FC-2DEAC3E547C4}" presName="c5" presStyleLbl="node1" presStyleIdx="4" presStyleCnt="19"/>
      <dgm:spPr/>
    </dgm:pt>
    <dgm:pt modelId="{7D725460-DDC8-8C4D-90AB-0F543A79FA73}" type="pres">
      <dgm:prSet presAssocID="{9ACF9939-B7FA-F045-A8FC-2DEAC3E547C4}" presName="c6" presStyleLbl="node1" presStyleIdx="5" presStyleCnt="19"/>
      <dgm:spPr/>
    </dgm:pt>
    <dgm:pt modelId="{8B786BA6-FA51-5D4A-B6CD-9C48172B9D0F}" type="pres">
      <dgm:prSet presAssocID="{9ACF9939-B7FA-F045-A8FC-2DEAC3E547C4}" presName="c7" presStyleLbl="node1" presStyleIdx="6" presStyleCnt="19"/>
      <dgm:spPr/>
    </dgm:pt>
    <dgm:pt modelId="{25BEE52D-E936-F94F-85CD-F34B4F230549}" type="pres">
      <dgm:prSet presAssocID="{9ACF9939-B7FA-F045-A8FC-2DEAC3E547C4}" presName="c8" presStyleLbl="node1" presStyleIdx="7" presStyleCnt="19"/>
      <dgm:spPr/>
    </dgm:pt>
    <dgm:pt modelId="{96983E37-84D6-284F-AE3A-B2B41B71D1B3}" type="pres">
      <dgm:prSet presAssocID="{9ACF9939-B7FA-F045-A8FC-2DEAC3E547C4}" presName="c9" presStyleLbl="node1" presStyleIdx="8" presStyleCnt="19"/>
      <dgm:spPr/>
    </dgm:pt>
    <dgm:pt modelId="{B0DF8385-2D7D-BE41-A697-131CBB0ACA23}" type="pres">
      <dgm:prSet presAssocID="{9ACF9939-B7FA-F045-A8FC-2DEAC3E547C4}" presName="c10" presStyleLbl="node1" presStyleIdx="9" presStyleCnt="19"/>
      <dgm:spPr/>
    </dgm:pt>
    <dgm:pt modelId="{B6E3D286-6C39-0B42-A7D8-B6622333DF7E}" type="pres">
      <dgm:prSet presAssocID="{9ACF9939-B7FA-F045-A8FC-2DEAC3E547C4}" presName="c11" presStyleLbl="node1" presStyleIdx="10" presStyleCnt="19"/>
      <dgm:spPr/>
    </dgm:pt>
    <dgm:pt modelId="{A8B04C5B-66D6-CB41-B617-0FAB49AED9C1}" type="pres">
      <dgm:prSet presAssocID="{9ACF9939-B7FA-F045-A8FC-2DEAC3E547C4}" presName="c12" presStyleLbl="node1" presStyleIdx="11" presStyleCnt="19"/>
      <dgm:spPr/>
    </dgm:pt>
    <dgm:pt modelId="{8AC50519-52BF-4B4D-AF5B-BD13ABF22F16}" type="pres">
      <dgm:prSet presAssocID="{9ACF9939-B7FA-F045-A8FC-2DEAC3E547C4}" presName="c13" presStyleLbl="node1" presStyleIdx="12" presStyleCnt="19"/>
      <dgm:spPr/>
    </dgm:pt>
    <dgm:pt modelId="{B6BFED9F-80C1-EF4E-8E84-FCE0F2F5FAA0}" type="pres">
      <dgm:prSet presAssocID="{9ACF9939-B7FA-F045-A8FC-2DEAC3E547C4}" presName="c14" presStyleLbl="node1" presStyleIdx="13" presStyleCnt="19"/>
      <dgm:spPr/>
    </dgm:pt>
    <dgm:pt modelId="{5AFB6863-AD35-F54B-9BD8-C5FAAF6987FD}" type="pres">
      <dgm:prSet presAssocID="{9ACF9939-B7FA-F045-A8FC-2DEAC3E547C4}" presName="c15" presStyleLbl="node1" presStyleIdx="14" presStyleCnt="19"/>
      <dgm:spPr/>
    </dgm:pt>
    <dgm:pt modelId="{4319D44A-CE68-C547-9E83-A0F7FD2D0A67}" type="pres">
      <dgm:prSet presAssocID="{9ACF9939-B7FA-F045-A8FC-2DEAC3E547C4}" presName="c16" presStyleLbl="node1" presStyleIdx="15" presStyleCnt="19"/>
      <dgm:spPr/>
    </dgm:pt>
    <dgm:pt modelId="{B1BB08B6-07F9-764F-96A7-1816DE6B017C}" type="pres">
      <dgm:prSet presAssocID="{9ACF9939-B7FA-F045-A8FC-2DEAC3E547C4}" presName="c17" presStyleLbl="node1" presStyleIdx="16" presStyleCnt="19"/>
      <dgm:spPr/>
    </dgm:pt>
    <dgm:pt modelId="{2599F73F-9094-064C-93D9-737F34A2FD0B}" type="pres">
      <dgm:prSet presAssocID="{9ACF9939-B7FA-F045-A8FC-2DEAC3E547C4}" presName="c18" presStyleLbl="node1" presStyleIdx="17" presStyleCnt="19"/>
      <dgm:spPr/>
    </dgm:pt>
    <dgm:pt modelId="{CC089B05-D8E3-9F40-B90F-644C202E9EA1}" type="pres">
      <dgm:prSet presAssocID="{4EB6BED1-957B-3740-9549-E1949E282AB8}" presName="chevronComposite1" presStyleCnt="0"/>
      <dgm:spPr/>
    </dgm:pt>
    <dgm:pt modelId="{4D8D9B0D-0D08-8E4F-B172-6FFCFCC676FF}" type="pres">
      <dgm:prSet presAssocID="{4EB6BED1-957B-3740-9549-E1949E282AB8}" presName="chevron1" presStyleLbl="sibTrans2D1" presStyleIdx="0" presStyleCnt="5"/>
      <dgm:spPr/>
    </dgm:pt>
    <dgm:pt modelId="{46F0DC03-AED4-874A-8BEA-1ED0EF92808F}" type="pres">
      <dgm:prSet presAssocID="{4EB6BED1-957B-3740-9549-E1949E282AB8}" presName="spChevron1" presStyleCnt="0"/>
      <dgm:spPr/>
    </dgm:pt>
    <dgm:pt modelId="{7E05D847-866A-5945-8A78-87A959C045FF}" type="pres">
      <dgm:prSet presAssocID="{A065384E-2474-DB49-8DCD-CA03CC578E53}" presName="middle" presStyleCnt="0"/>
      <dgm:spPr/>
    </dgm:pt>
    <dgm:pt modelId="{096F92FB-2CA7-FA45-AF43-6573EABA43D7}" type="pres">
      <dgm:prSet presAssocID="{A065384E-2474-DB49-8DCD-CA03CC578E53}" presName="parTxMid" presStyleLbl="revTx" presStyleIdx="1" presStyleCnt="5"/>
      <dgm:spPr/>
    </dgm:pt>
    <dgm:pt modelId="{04AF1DCE-88A6-064A-8D71-F98CAE2A0A9C}" type="pres">
      <dgm:prSet presAssocID="{A065384E-2474-DB49-8DCD-CA03CC578E53}" presName="spMid" presStyleCnt="0"/>
      <dgm:spPr/>
    </dgm:pt>
    <dgm:pt modelId="{6F644C5A-C16F-4E48-811E-838B3AF30244}" type="pres">
      <dgm:prSet presAssocID="{2B9D9268-8B06-E941-A26D-776EFE7D4279}" presName="chevronComposite1" presStyleCnt="0"/>
      <dgm:spPr/>
    </dgm:pt>
    <dgm:pt modelId="{567AD68C-9A8F-B24E-8A93-F165EB20CB7A}" type="pres">
      <dgm:prSet presAssocID="{2B9D9268-8B06-E941-A26D-776EFE7D4279}" presName="chevron1" presStyleLbl="sibTrans2D1" presStyleIdx="1" presStyleCnt="5"/>
      <dgm:spPr/>
    </dgm:pt>
    <dgm:pt modelId="{2E08A260-9568-0E4E-AAAB-C31BBCAC992E}" type="pres">
      <dgm:prSet presAssocID="{2B9D9268-8B06-E941-A26D-776EFE7D4279}" presName="spChevron1" presStyleCnt="0"/>
      <dgm:spPr/>
    </dgm:pt>
    <dgm:pt modelId="{A90488EC-8AF9-1543-BDC1-7C8A921EBECD}" type="pres">
      <dgm:prSet presAssocID="{71B97D36-9481-0B4A-9D2F-BA4A6AEA8FCB}" presName="middle" presStyleCnt="0"/>
      <dgm:spPr/>
    </dgm:pt>
    <dgm:pt modelId="{E8D6F1B2-C374-1945-9924-9EFA953A2D80}" type="pres">
      <dgm:prSet presAssocID="{71B97D36-9481-0B4A-9D2F-BA4A6AEA8FCB}" presName="parTxMid" presStyleLbl="revTx" presStyleIdx="2" presStyleCnt="5"/>
      <dgm:spPr/>
    </dgm:pt>
    <dgm:pt modelId="{0CEBEA5C-504E-7040-8295-64DE0A308EA4}" type="pres">
      <dgm:prSet presAssocID="{71B97D36-9481-0B4A-9D2F-BA4A6AEA8FCB}" presName="spMid" presStyleCnt="0"/>
      <dgm:spPr/>
    </dgm:pt>
    <dgm:pt modelId="{D012AFF2-F514-F543-8C43-861619410D67}" type="pres">
      <dgm:prSet presAssocID="{B281B6F2-AE87-AF4A-B882-86D504A58DC1}" presName="chevronComposite1" presStyleCnt="0"/>
      <dgm:spPr/>
    </dgm:pt>
    <dgm:pt modelId="{67031B6F-3A05-3F49-BE60-938A13FFB9BE}" type="pres">
      <dgm:prSet presAssocID="{B281B6F2-AE87-AF4A-B882-86D504A58DC1}" presName="chevron1" presStyleLbl="sibTrans2D1" presStyleIdx="2" presStyleCnt="5"/>
      <dgm:spPr/>
    </dgm:pt>
    <dgm:pt modelId="{E18E9541-9B51-E843-83D3-5964E5E35629}" type="pres">
      <dgm:prSet presAssocID="{B281B6F2-AE87-AF4A-B882-86D504A58DC1}" presName="spChevron1" presStyleCnt="0"/>
      <dgm:spPr/>
    </dgm:pt>
    <dgm:pt modelId="{4BB6C919-3258-3540-B322-DF569DCA4B62}" type="pres">
      <dgm:prSet presAssocID="{EA0FCC09-E92F-8645-9BCB-CE8CCEB6A680}" presName="middle" presStyleCnt="0"/>
      <dgm:spPr/>
    </dgm:pt>
    <dgm:pt modelId="{61F3E229-FC31-324C-8B38-966ACFA9FB90}" type="pres">
      <dgm:prSet presAssocID="{EA0FCC09-E92F-8645-9BCB-CE8CCEB6A680}" presName="parTxMid" presStyleLbl="revTx" presStyleIdx="3" presStyleCnt="5"/>
      <dgm:spPr/>
    </dgm:pt>
    <dgm:pt modelId="{DB4DC5CD-F910-3644-A15D-3170290E986B}" type="pres">
      <dgm:prSet presAssocID="{EA0FCC09-E92F-8645-9BCB-CE8CCEB6A680}" presName="spMid" presStyleCnt="0"/>
      <dgm:spPr/>
    </dgm:pt>
    <dgm:pt modelId="{49E36952-12AD-CC40-B483-5398B4FAB8CE}" type="pres">
      <dgm:prSet presAssocID="{901001EF-4715-FF45-8579-AC77391C978F}" presName="chevronComposite1" presStyleCnt="0"/>
      <dgm:spPr/>
    </dgm:pt>
    <dgm:pt modelId="{A15F04FB-C9CF-7141-8303-8C44DF8889DB}" type="pres">
      <dgm:prSet presAssocID="{901001EF-4715-FF45-8579-AC77391C978F}" presName="chevron1" presStyleLbl="sibTrans2D1" presStyleIdx="3" presStyleCnt="5"/>
      <dgm:spPr/>
    </dgm:pt>
    <dgm:pt modelId="{A4C207A8-0BEF-0240-987F-3A6C964B37CD}" type="pres">
      <dgm:prSet presAssocID="{901001EF-4715-FF45-8579-AC77391C978F}" presName="spChevron1" presStyleCnt="0"/>
      <dgm:spPr/>
    </dgm:pt>
    <dgm:pt modelId="{ABE48ED9-D0EC-EF45-A4C5-5D833B066142}" type="pres">
      <dgm:prSet presAssocID="{F137896D-4CDF-BC49-A1A6-9A91490C105B}" presName="middle" presStyleCnt="0"/>
      <dgm:spPr/>
    </dgm:pt>
    <dgm:pt modelId="{08C988F4-3DBA-7D49-8414-46D7AD2734C9}" type="pres">
      <dgm:prSet presAssocID="{F137896D-4CDF-BC49-A1A6-9A91490C105B}" presName="parTxMid" presStyleLbl="revTx" presStyleIdx="4" presStyleCnt="5"/>
      <dgm:spPr/>
    </dgm:pt>
    <dgm:pt modelId="{4C258763-020A-C046-B8E1-FC46376C59B9}" type="pres">
      <dgm:prSet presAssocID="{F137896D-4CDF-BC49-A1A6-9A91490C105B}" presName="spMid" presStyleCnt="0"/>
      <dgm:spPr/>
    </dgm:pt>
    <dgm:pt modelId="{054548AD-BF00-BF4E-9B0E-31A20E112A6B}" type="pres">
      <dgm:prSet presAssocID="{9703F134-A6CF-4F4C-B1D5-D4B26B0C755E}" presName="chevronComposite1" presStyleCnt="0"/>
      <dgm:spPr/>
    </dgm:pt>
    <dgm:pt modelId="{CB88D6A4-C2A1-414B-8E38-0038D55E1C9F}" type="pres">
      <dgm:prSet presAssocID="{9703F134-A6CF-4F4C-B1D5-D4B26B0C755E}" presName="chevron1" presStyleLbl="sibTrans2D1" presStyleIdx="4" presStyleCnt="5"/>
      <dgm:spPr/>
    </dgm:pt>
    <dgm:pt modelId="{910A6970-E022-E841-B496-1147DCE6ECBD}" type="pres">
      <dgm:prSet presAssocID="{9703F134-A6CF-4F4C-B1D5-D4B26B0C755E}" presName="spChevron1" presStyleCnt="0"/>
      <dgm:spPr/>
    </dgm:pt>
    <dgm:pt modelId="{642B3A20-06FF-CF41-803A-4431A6A68F14}" type="pres">
      <dgm:prSet presAssocID="{8796115C-3DD3-3243-BF25-D5F64096FC8E}" presName="last" presStyleCnt="0"/>
      <dgm:spPr/>
    </dgm:pt>
    <dgm:pt modelId="{21DA33F7-DB00-0049-B2BA-5E54E2ED1F16}" type="pres">
      <dgm:prSet presAssocID="{8796115C-3DD3-3243-BF25-D5F64096FC8E}" presName="circleTx" presStyleLbl="node1" presStyleIdx="18" presStyleCnt="19"/>
      <dgm:spPr/>
    </dgm:pt>
    <dgm:pt modelId="{E0929EBC-97B3-A04E-A820-0F2423937669}" type="pres">
      <dgm:prSet presAssocID="{8796115C-3DD3-3243-BF25-D5F64096FC8E}" presName="spN" presStyleCnt="0"/>
      <dgm:spPr/>
    </dgm:pt>
  </dgm:ptLst>
  <dgm:cxnLst>
    <dgm:cxn modelId="{C9D66807-16DF-2344-B5D1-7987D386D40A}" srcId="{7AFB47F7-A88C-5B42-8185-CBA04B8618E1}" destId="{8796115C-3DD3-3243-BF25-D5F64096FC8E}" srcOrd="5" destOrd="0" parTransId="{8C54D6B8-9BC9-5744-B859-92114D5C8C94}" sibTransId="{9258318B-623B-2341-A9E4-6A2536E4B781}"/>
    <dgm:cxn modelId="{7B31660D-03E0-634A-9059-596C4FEB3921}" type="presOf" srcId="{A065384E-2474-DB49-8DCD-CA03CC578E53}" destId="{096F92FB-2CA7-FA45-AF43-6573EABA43D7}" srcOrd="0" destOrd="0" presId="urn:microsoft.com/office/officeart/2009/3/layout/RandomtoResultProcess"/>
    <dgm:cxn modelId="{76A44E10-7267-B147-8E7F-1712B8CCECF4}" srcId="{7AFB47F7-A88C-5B42-8185-CBA04B8618E1}" destId="{9ACF9939-B7FA-F045-A8FC-2DEAC3E547C4}" srcOrd="0" destOrd="0" parTransId="{536002CA-13CC-B045-AC26-A1B486026408}" sibTransId="{4EB6BED1-957B-3740-9549-E1949E282AB8}"/>
    <dgm:cxn modelId="{EE052D32-D675-C942-AA7D-64F2522E863B}" type="presOf" srcId="{EA0FCC09-E92F-8645-9BCB-CE8CCEB6A680}" destId="{61F3E229-FC31-324C-8B38-966ACFA9FB90}" srcOrd="0" destOrd="0" presId="urn:microsoft.com/office/officeart/2009/3/layout/RandomtoResultProcess"/>
    <dgm:cxn modelId="{DA92C95E-4637-5842-8039-FD525142A1D6}" type="presOf" srcId="{F137896D-4CDF-BC49-A1A6-9A91490C105B}" destId="{08C988F4-3DBA-7D49-8414-46D7AD2734C9}" srcOrd="0" destOrd="0" presId="urn:microsoft.com/office/officeart/2009/3/layout/RandomtoResultProcess"/>
    <dgm:cxn modelId="{215B8565-A14F-AF42-9593-B09EEDB1A264}" type="presOf" srcId="{8796115C-3DD3-3243-BF25-D5F64096FC8E}" destId="{21DA33F7-DB00-0049-B2BA-5E54E2ED1F16}" srcOrd="0" destOrd="0" presId="urn:microsoft.com/office/officeart/2009/3/layout/RandomtoResultProcess"/>
    <dgm:cxn modelId="{E6BA3B81-7BFC-1B41-843A-16D383E2121C}" type="presOf" srcId="{9ACF9939-B7FA-F045-A8FC-2DEAC3E547C4}" destId="{DFA64970-185E-BE4A-875E-90890D75C9AA}" srcOrd="0" destOrd="0" presId="urn:microsoft.com/office/officeart/2009/3/layout/RandomtoResultProcess"/>
    <dgm:cxn modelId="{3E9F4382-DF66-0143-9EAD-347719FE3BDB}" type="presOf" srcId="{7AFB47F7-A88C-5B42-8185-CBA04B8618E1}" destId="{6573AC83-39CD-AE4F-8405-C4E5A16B3A3C}" srcOrd="0" destOrd="0" presId="urn:microsoft.com/office/officeart/2009/3/layout/RandomtoResultProcess"/>
    <dgm:cxn modelId="{527B7996-C8C5-C145-B986-003CDA01661E}" srcId="{7AFB47F7-A88C-5B42-8185-CBA04B8618E1}" destId="{F137896D-4CDF-BC49-A1A6-9A91490C105B}" srcOrd="4" destOrd="0" parTransId="{19E2E9BC-5D8D-6D4D-A27F-255059174E9E}" sibTransId="{9703F134-A6CF-4F4C-B1D5-D4B26B0C755E}"/>
    <dgm:cxn modelId="{11B0869C-4E35-5C45-B306-42DD0792818C}" srcId="{7AFB47F7-A88C-5B42-8185-CBA04B8618E1}" destId="{71B97D36-9481-0B4A-9D2F-BA4A6AEA8FCB}" srcOrd="2" destOrd="0" parTransId="{D2384701-ECCB-8043-B95F-B5FBA8DAC6DF}" sibTransId="{B281B6F2-AE87-AF4A-B882-86D504A58DC1}"/>
    <dgm:cxn modelId="{8C78A5B8-AD3F-B14A-81CF-8923B507B62E}" srcId="{7AFB47F7-A88C-5B42-8185-CBA04B8618E1}" destId="{EA0FCC09-E92F-8645-9BCB-CE8CCEB6A680}" srcOrd="3" destOrd="0" parTransId="{E4A41842-C1E2-1B4D-BC5C-E1820829B680}" sibTransId="{901001EF-4715-FF45-8579-AC77391C978F}"/>
    <dgm:cxn modelId="{FA8E70DB-0117-4445-86B9-209FF8B054F5}" srcId="{7AFB47F7-A88C-5B42-8185-CBA04B8618E1}" destId="{A065384E-2474-DB49-8DCD-CA03CC578E53}" srcOrd="1" destOrd="0" parTransId="{38C17D26-238F-FC4A-860E-A4352C8F4B51}" sibTransId="{2B9D9268-8B06-E941-A26D-776EFE7D4279}"/>
    <dgm:cxn modelId="{3C48E5FF-A842-2042-8900-8E19BE3BAAAA}" type="presOf" srcId="{71B97D36-9481-0B4A-9D2F-BA4A6AEA8FCB}" destId="{E8D6F1B2-C374-1945-9924-9EFA953A2D80}" srcOrd="0" destOrd="0" presId="urn:microsoft.com/office/officeart/2009/3/layout/RandomtoResultProcess"/>
    <dgm:cxn modelId="{040C3704-A0F2-A442-97EC-6C6DC986A702}" type="presParOf" srcId="{6573AC83-39CD-AE4F-8405-C4E5A16B3A3C}" destId="{3942C657-3C3B-7B40-B3F9-C2B683CC0296}" srcOrd="0" destOrd="0" presId="urn:microsoft.com/office/officeart/2009/3/layout/RandomtoResultProcess"/>
    <dgm:cxn modelId="{563E02FE-0327-BD45-A305-AD9F326049A1}" type="presParOf" srcId="{3942C657-3C3B-7B40-B3F9-C2B683CC0296}" destId="{DFA64970-185E-BE4A-875E-90890D75C9AA}" srcOrd="0" destOrd="0" presId="urn:microsoft.com/office/officeart/2009/3/layout/RandomtoResultProcess"/>
    <dgm:cxn modelId="{65B2FCC9-60AC-1E4E-9470-472C408A12C7}" type="presParOf" srcId="{3942C657-3C3B-7B40-B3F9-C2B683CC0296}" destId="{F2A293F7-A624-A141-8C3B-6BA78DD18512}" srcOrd="1" destOrd="0" presId="urn:microsoft.com/office/officeart/2009/3/layout/RandomtoResultProcess"/>
    <dgm:cxn modelId="{74DEBD1C-F9AD-2B40-8022-D7F8E330AA9C}" type="presParOf" srcId="{3942C657-3C3B-7B40-B3F9-C2B683CC0296}" destId="{9BD18065-260D-6540-94D0-BDFB8EF62B1F}" srcOrd="2" destOrd="0" presId="urn:microsoft.com/office/officeart/2009/3/layout/RandomtoResultProcess"/>
    <dgm:cxn modelId="{4FE70E88-5950-794E-87CE-4C32F0D25E07}" type="presParOf" srcId="{3942C657-3C3B-7B40-B3F9-C2B683CC0296}" destId="{A49FE176-28F0-CA4D-9EC7-3D33A4E65F18}" srcOrd="3" destOrd="0" presId="urn:microsoft.com/office/officeart/2009/3/layout/RandomtoResultProcess"/>
    <dgm:cxn modelId="{F58AAEC7-AA3A-EF45-A7D7-1C209FFE9988}" type="presParOf" srcId="{3942C657-3C3B-7B40-B3F9-C2B683CC0296}" destId="{92798E6E-5822-7442-8DB0-71FD55EF4065}" srcOrd="4" destOrd="0" presId="urn:microsoft.com/office/officeart/2009/3/layout/RandomtoResultProcess"/>
    <dgm:cxn modelId="{E5DC0F87-A155-CC44-B0F9-541DE07EFEF3}" type="presParOf" srcId="{3942C657-3C3B-7B40-B3F9-C2B683CC0296}" destId="{024FA088-9539-C04E-B835-034C4742913C}" srcOrd="5" destOrd="0" presId="urn:microsoft.com/office/officeart/2009/3/layout/RandomtoResultProcess"/>
    <dgm:cxn modelId="{D9FBD119-B1FE-7946-AD06-47A108F913CE}" type="presParOf" srcId="{3942C657-3C3B-7B40-B3F9-C2B683CC0296}" destId="{7D725460-DDC8-8C4D-90AB-0F543A79FA73}" srcOrd="6" destOrd="0" presId="urn:microsoft.com/office/officeart/2009/3/layout/RandomtoResultProcess"/>
    <dgm:cxn modelId="{B6F34AEE-5531-6245-AD19-A0D20816651D}" type="presParOf" srcId="{3942C657-3C3B-7B40-B3F9-C2B683CC0296}" destId="{8B786BA6-FA51-5D4A-B6CD-9C48172B9D0F}" srcOrd="7" destOrd="0" presId="urn:microsoft.com/office/officeart/2009/3/layout/RandomtoResultProcess"/>
    <dgm:cxn modelId="{C5828926-CB4F-A147-9DA2-4C2F45AF353F}" type="presParOf" srcId="{3942C657-3C3B-7B40-B3F9-C2B683CC0296}" destId="{25BEE52D-E936-F94F-85CD-F34B4F230549}" srcOrd="8" destOrd="0" presId="urn:microsoft.com/office/officeart/2009/3/layout/RandomtoResultProcess"/>
    <dgm:cxn modelId="{B44B023A-61D4-504F-BC8B-6CC49B83A221}" type="presParOf" srcId="{3942C657-3C3B-7B40-B3F9-C2B683CC0296}" destId="{96983E37-84D6-284F-AE3A-B2B41B71D1B3}" srcOrd="9" destOrd="0" presId="urn:microsoft.com/office/officeart/2009/3/layout/RandomtoResultProcess"/>
    <dgm:cxn modelId="{8C288CB8-4F7E-3044-9982-370637ED47F2}" type="presParOf" srcId="{3942C657-3C3B-7B40-B3F9-C2B683CC0296}" destId="{B0DF8385-2D7D-BE41-A697-131CBB0ACA23}" srcOrd="10" destOrd="0" presId="urn:microsoft.com/office/officeart/2009/3/layout/RandomtoResultProcess"/>
    <dgm:cxn modelId="{07B61954-CE4C-5241-9CF4-50BC8625586A}" type="presParOf" srcId="{3942C657-3C3B-7B40-B3F9-C2B683CC0296}" destId="{B6E3D286-6C39-0B42-A7D8-B6622333DF7E}" srcOrd="11" destOrd="0" presId="urn:microsoft.com/office/officeart/2009/3/layout/RandomtoResultProcess"/>
    <dgm:cxn modelId="{E1396163-8949-C84A-B3E1-249FF19D842B}" type="presParOf" srcId="{3942C657-3C3B-7B40-B3F9-C2B683CC0296}" destId="{A8B04C5B-66D6-CB41-B617-0FAB49AED9C1}" srcOrd="12" destOrd="0" presId="urn:microsoft.com/office/officeart/2009/3/layout/RandomtoResultProcess"/>
    <dgm:cxn modelId="{B543CDB7-77D2-784F-87D3-905C8D705F74}" type="presParOf" srcId="{3942C657-3C3B-7B40-B3F9-C2B683CC0296}" destId="{8AC50519-52BF-4B4D-AF5B-BD13ABF22F16}" srcOrd="13" destOrd="0" presId="urn:microsoft.com/office/officeart/2009/3/layout/RandomtoResultProcess"/>
    <dgm:cxn modelId="{7FB5D3F3-ACFC-174B-899C-43750CBF1B28}" type="presParOf" srcId="{3942C657-3C3B-7B40-B3F9-C2B683CC0296}" destId="{B6BFED9F-80C1-EF4E-8E84-FCE0F2F5FAA0}" srcOrd="14" destOrd="0" presId="urn:microsoft.com/office/officeart/2009/3/layout/RandomtoResultProcess"/>
    <dgm:cxn modelId="{CCA86474-26FF-6443-9D4A-630B9433E746}" type="presParOf" srcId="{3942C657-3C3B-7B40-B3F9-C2B683CC0296}" destId="{5AFB6863-AD35-F54B-9BD8-C5FAAF6987FD}" srcOrd="15" destOrd="0" presId="urn:microsoft.com/office/officeart/2009/3/layout/RandomtoResultProcess"/>
    <dgm:cxn modelId="{2D7691BE-7D05-9E42-A960-6E1305B30593}" type="presParOf" srcId="{3942C657-3C3B-7B40-B3F9-C2B683CC0296}" destId="{4319D44A-CE68-C547-9E83-A0F7FD2D0A67}" srcOrd="16" destOrd="0" presId="urn:microsoft.com/office/officeart/2009/3/layout/RandomtoResultProcess"/>
    <dgm:cxn modelId="{EB7992B5-2E67-624F-8127-4DC332847712}" type="presParOf" srcId="{3942C657-3C3B-7B40-B3F9-C2B683CC0296}" destId="{B1BB08B6-07F9-764F-96A7-1816DE6B017C}" srcOrd="17" destOrd="0" presId="urn:microsoft.com/office/officeart/2009/3/layout/RandomtoResultProcess"/>
    <dgm:cxn modelId="{F1CABD66-30AB-284E-AC85-7E792DC00D94}" type="presParOf" srcId="{3942C657-3C3B-7B40-B3F9-C2B683CC0296}" destId="{2599F73F-9094-064C-93D9-737F34A2FD0B}" srcOrd="18" destOrd="0" presId="urn:microsoft.com/office/officeart/2009/3/layout/RandomtoResultProcess"/>
    <dgm:cxn modelId="{0AE4AC5C-94BC-654D-9C68-F9CD1C1A7B07}" type="presParOf" srcId="{6573AC83-39CD-AE4F-8405-C4E5A16B3A3C}" destId="{CC089B05-D8E3-9F40-B90F-644C202E9EA1}" srcOrd="1" destOrd="0" presId="urn:microsoft.com/office/officeart/2009/3/layout/RandomtoResultProcess"/>
    <dgm:cxn modelId="{E5485957-05CE-744D-A7CE-7A3E3BB87E99}" type="presParOf" srcId="{CC089B05-D8E3-9F40-B90F-644C202E9EA1}" destId="{4D8D9B0D-0D08-8E4F-B172-6FFCFCC676FF}" srcOrd="0" destOrd="0" presId="urn:microsoft.com/office/officeart/2009/3/layout/RandomtoResultProcess"/>
    <dgm:cxn modelId="{6BB5B2BB-C39F-1149-9190-BBDE04073E34}" type="presParOf" srcId="{CC089B05-D8E3-9F40-B90F-644C202E9EA1}" destId="{46F0DC03-AED4-874A-8BEA-1ED0EF92808F}" srcOrd="1" destOrd="0" presId="urn:microsoft.com/office/officeart/2009/3/layout/RandomtoResultProcess"/>
    <dgm:cxn modelId="{8C6A24FB-681D-BF42-951B-BB59A209FC26}" type="presParOf" srcId="{6573AC83-39CD-AE4F-8405-C4E5A16B3A3C}" destId="{7E05D847-866A-5945-8A78-87A959C045FF}" srcOrd="2" destOrd="0" presId="urn:microsoft.com/office/officeart/2009/3/layout/RandomtoResultProcess"/>
    <dgm:cxn modelId="{265552E7-75D3-4048-9AD8-028BAF1E054F}" type="presParOf" srcId="{7E05D847-866A-5945-8A78-87A959C045FF}" destId="{096F92FB-2CA7-FA45-AF43-6573EABA43D7}" srcOrd="0" destOrd="0" presId="urn:microsoft.com/office/officeart/2009/3/layout/RandomtoResultProcess"/>
    <dgm:cxn modelId="{B1A7796E-0112-7E4C-92AB-97D2894A0C98}" type="presParOf" srcId="{7E05D847-866A-5945-8A78-87A959C045FF}" destId="{04AF1DCE-88A6-064A-8D71-F98CAE2A0A9C}" srcOrd="1" destOrd="0" presId="urn:microsoft.com/office/officeart/2009/3/layout/RandomtoResultProcess"/>
    <dgm:cxn modelId="{95665B95-5271-1E49-A5DB-3F63D7010868}" type="presParOf" srcId="{6573AC83-39CD-AE4F-8405-C4E5A16B3A3C}" destId="{6F644C5A-C16F-4E48-811E-838B3AF30244}" srcOrd="3" destOrd="0" presId="urn:microsoft.com/office/officeart/2009/3/layout/RandomtoResultProcess"/>
    <dgm:cxn modelId="{77196983-5F41-2147-92A4-B89DC7CEA0AB}" type="presParOf" srcId="{6F644C5A-C16F-4E48-811E-838B3AF30244}" destId="{567AD68C-9A8F-B24E-8A93-F165EB20CB7A}" srcOrd="0" destOrd="0" presId="urn:microsoft.com/office/officeart/2009/3/layout/RandomtoResultProcess"/>
    <dgm:cxn modelId="{473DEB6D-1981-C047-A03E-4334B7D7AEC6}" type="presParOf" srcId="{6F644C5A-C16F-4E48-811E-838B3AF30244}" destId="{2E08A260-9568-0E4E-AAAB-C31BBCAC992E}" srcOrd="1" destOrd="0" presId="urn:microsoft.com/office/officeart/2009/3/layout/RandomtoResultProcess"/>
    <dgm:cxn modelId="{A0F2F964-6BD3-FB4E-A368-224A0FCAA2C8}" type="presParOf" srcId="{6573AC83-39CD-AE4F-8405-C4E5A16B3A3C}" destId="{A90488EC-8AF9-1543-BDC1-7C8A921EBECD}" srcOrd="4" destOrd="0" presId="urn:microsoft.com/office/officeart/2009/3/layout/RandomtoResultProcess"/>
    <dgm:cxn modelId="{4112E0D2-A551-3E4B-A76F-EA1BF6BEEB0F}" type="presParOf" srcId="{A90488EC-8AF9-1543-BDC1-7C8A921EBECD}" destId="{E8D6F1B2-C374-1945-9924-9EFA953A2D80}" srcOrd="0" destOrd="0" presId="urn:microsoft.com/office/officeart/2009/3/layout/RandomtoResultProcess"/>
    <dgm:cxn modelId="{D628984F-621F-BD49-A479-7A33D4143E1D}" type="presParOf" srcId="{A90488EC-8AF9-1543-BDC1-7C8A921EBECD}" destId="{0CEBEA5C-504E-7040-8295-64DE0A308EA4}" srcOrd="1" destOrd="0" presId="urn:microsoft.com/office/officeart/2009/3/layout/RandomtoResultProcess"/>
    <dgm:cxn modelId="{7F33ADC0-B764-B34D-BBAB-D4D3AFD0ECE4}" type="presParOf" srcId="{6573AC83-39CD-AE4F-8405-C4E5A16B3A3C}" destId="{D012AFF2-F514-F543-8C43-861619410D67}" srcOrd="5" destOrd="0" presId="urn:microsoft.com/office/officeart/2009/3/layout/RandomtoResultProcess"/>
    <dgm:cxn modelId="{A9397EA0-2F9C-DD48-AA50-7EEC8E13A893}" type="presParOf" srcId="{D012AFF2-F514-F543-8C43-861619410D67}" destId="{67031B6F-3A05-3F49-BE60-938A13FFB9BE}" srcOrd="0" destOrd="0" presId="urn:microsoft.com/office/officeart/2009/3/layout/RandomtoResultProcess"/>
    <dgm:cxn modelId="{C3973C92-97A9-DD47-8ED5-956710510340}" type="presParOf" srcId="{D012AFF2-F514-F543-8C43-861619410D67}" destId="{E18E9541-9B51-E843-83D3-5964E5E35629}" srcOrd="1" destOrd="0" presId="urn:microsoft.com/office/officeart/2009/3/layout/RandomtoResultProcess"/>
    <dgm:cxn modelId="{A6610CE6-926C-184C-B8B8-EDF28A253B73}" type="presParOf" srcId="{6573AC83-39CD-AE4F-8405-C4E5A16B3A3C}" destId="{4BB6C919-3258-3540-B322-DF569DCA4B62}" srcOrd="6" destOrd="0" presId="urn:microsoft.com/office/officeart/2009/3/layout/RandomtoResultProcess"/>
    <dgm:cxn modelId="{2C08B6FE-3C97-7F42-8FEB-E174BED5B1CA}" type="presParOf" srcId="{4BB6C919-3258-3540-B322-DF569DCA4B62}" destId="{61F3E229-FC31-324C-8B38-966ACFA9FB90}" srcOrd="0" destOrd="0" presId="urn:microsoft.com/office/officeart/2009/3/layout/RandomtoResultProcess"/>
    <dgm:cxn modelId="{DB76371D-1924-594B-B8AF-B50AC34910C2}" type="presParOf" srcId="{4BB6C919-3258-3540-B322-DF569DCA4B62}" destId="{DB4DC5CD-F910-3644-A15D-3170290E986B}" srcOrd="1" destOrd="0" presId="urn:microsoft.com/office/officeart/2009/3/layout/RandomtoResultProcess"/>
    <dgm:cxn modelId="{6D3E6314-1C3E-DC4D-A8FC-5C2E4671E2D0}" type="presParOf" srcId="{6573AC83-39CD-AE4F-8405-C4E5A16B3A3C}" destId="{49E36952-12AD-CC40-B483-5398B4FAB8CE}" srcOrd="7" destOrd="0" presId="urn:microsoft.com/office/officeart/2009/3/layout/RandomtoResultProcess"/>
    <dgm:cxn modelId="{CFF016E4-0EB7-C143-96CE-A9DE085CACF5}" type="presParOf" srcId="{49E36952-12AD-CC40-B483-5398B4FAB8CE}" destId="{A15F04FB-C9CF-7141-8303-8C44DF8889DB}" srcOrd="0" destOrd="0" presId="urn:microsoft.com/office/officeart/2009/3/layout/RandomtoResultProcess"/>
    <dgm:cxn modelId="{C6ED397B-6C8A-7A40-A216-D3DA9E35A3EF}" type="presParOf" srcId="{49E36952-12AD-CC40-B483-5398B4FAB8CE}" destId="{A4C207A8-0BEF-0240-987F-3A6C964B37CD}" srcOrd="1" destOrd="0" presId="urn:microsoft.com/office/officeart/2009/3/layout/RandomtoResultProcess"/>
    <dgm:cxn modelId="{C812801D-4012-2240-9F14-B7AC2792A051}" type="presParOf" srcId="{6573AC83-39CD-AE4F-8405-C4E5A16B3A3C}" destId="{ABE48ED9-D0EC-EF45-A4C5-5D833B066142}" srcOrd="8" destOrd="0" presId="urn:microsoft.com/office/officeart/2009/3/layout/RandomtoResultProcess"/>
    <dgm:cxn modelId="{899FE3D5-B1A3-3E4B-A212-35056B414362}" type="presParOf" srcId="{ABE48ED9-D0EC-EF45-A4C5-5D833B066142}" destId="{08C988F4-3DBA-7D49-8414-46D7AD2734C9}" srcOrd="0" destOrd="0" presId="urn:microsoft.com/office/officeart/2009/3/layout/RandomtoResultProcess"/>
    <dgm:cxn modelId="{E6611D2D-E23F-1243-B269-9D7CF7A430B3}" type="presParOf" srcId="{ABE48ED9-D0EC-EF45-A4C5-5D833B066142}" destId="{4C258763-020A-C046-B8E1-FC46376C59B9}" srcOrd="1" destOrd="0" presId="urn:microsoft.com/office/officeart/2009/3/layout/RandomtoResultProcess"/>
    <dgm:cxn modelId="{7612E669-C990-094A-8169-1CAFB1B8CFBB}" type="presParOf" srcId="{6573AC83-39CD-AE4F-8405-C4E5A16B3A3C}" destId="{054548AD-BF00-BF4E-9B0E-31A20E112A6B}" srcOrd="9" destOrd="0" presId="urn:microsoft.com/office/officeart/2009/3/layout/RandomtoResultProcess"/>
    <dgm:cxn modelId="{E3D8998D-213E-6746-B53A-DA7E89F6D3B6}" type="presParOf" srcId="{054548AD-BF00-BF4E-9B0E-31A20E112A6B}" destId="{CB88D6A4-C2A1-414B-8E38-0038D55E1C9F}" srcOrd="0" destOrd="0" presId="urn:microsoft.com/office/officeart/2009/3/layout/RandomtoResultProcess"/>
    <dgm:cxn modelId="{07BF0FB1-E67B-8D4E-9A7F-2C7E60BBD3E0}" type="presParOf" srcId="{054548AD-BF00-BF4E-9B0E-31A20E112A6B}" destId="{910A6970-E022-E841-B496-1147DCE6ECBD}" srcOrd="1" destOrd="0" presId="urn:microsoft.com/office/officeart/2009/3/layout/RandomtoResultProcess"/>
    <dgm:cxn modelId="{D52CEDB4-6A8C-5B44-A4E4-4121C473158A}" type="presParOf" srcId="{6573AC83-39CD-AE4F-8405-C4E5A16B3A3C}" destId="{642B3A20-06FF-CF41-803A-4431A6A68F14}" srcOrd="10" destOrd="0" presId="urn:microsoft.com/office/officeart/2009/3/layout/RandomtoResultProcess"/>
    <dgm:cxn modelId="{514A2820-C2F3-CA48-A82D-7C96FF5B4158}" type="presParOf" srcId="{642B3A20-06FF-CF41-803A-4431A6A68F14}" destId="{21DA33F7-DB00-0049-B2BA-5E54E2ED1F16}" srcOrd="0" destOrd="0" presId="urn:microsoft.com/office/officeart/2009/3/layout/RandomtoResultProcess"/>
    <dgm:cxn modelId="{85E2A42D-8F25-4745-B14E-02E8D32CC048}" type="presParOf" srcId="{642B3A20-06FF-CF41-803A-4431A6A68F14}" destId="{E0929EBC-97B3-A04E-A820-0F2423937669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FB47F7-A88C-5B42-8185-CBA04B8618E1}" type="doc">
      <dgm:prSet loTypeId="urn:microsoft.com/office/officeart/2009/3/layout/RandomtoResultProcess" loCatId="" qsTypeId="urn:microsoft.com/office/officeart/2005/8/quickstyle/simple1" qsCatId="simple" csTypeId="urn:microsoft.com/office/officeart/2005/8/colors/accent1_1" csCatId="accent1" phldr="1"/>
      <dgm:spPr/>
    </dgm:pt>
    <dgm:pt modelId="{E16DA48D-DCA7-1F4D-BA2A-59159AAEA027}">
      <dgm:prSet phldrT="[Text]"/>
      <dgm:spPr/>
      <dgm:t>
        <a:bodyPr/>
        <a:lstStyle/>
        <a:p>
          <a:r>
            <a:rPr lang="en-GB" dirty="0"/>
            <a:t>Model Building using various Algorithms</a:t>
          </a:r>
        </a:p>
      </dgm:t>
    </dgm:pt>
    <dgm:pt modelId="{526966F5-FF14-5D4E-B9E4-F52A1C436887}" type="parTrans" cxnId="{7C2EF13D-F432-A44A-82F8-FAED4E4F00D1}">
      <dgm:prSet/>
      <dgm:spPr/>
      <dgm:t>
        <a:bodyPr/>
        <a:lstStyle/>
        <a:p>
          <a:endParaRPr lang="en-GB"/>
        </a:p>
      </dgm:t>
    </dgm:pt>
    <dgm:pt modelId="{D1496280-3A48-0C49-AB22-1EAC8A1363C8}" type="sibTrans" cxnId="{7C2EF13D-F432-A44A-82F8-FAED4E4F00D1}">
      <dgm:prSet/>
      <dgm:spPr/>
      <dgm:t>
        <a:bodyPr/>
        <a:lstStyle/>
        <a:p>
          <a:endParaRPr lang="en-GB"/>
        </a:p>
      </dgm:t>
    </dgm:pt>
    <dgm:pt modelId="{AB66698B-17F8-A841-BADD-2B7C823DAFD1}">
      <dgm:prSet phldrT="[Text]"/>
      <dgm:spPr/>
      <dgm:t>
        <a:bodyPr/>
        <a:lstStyle/>
        <a:p>
          <a:r>
            <a:rPr lang="en-GB" dirty="0"/>
            <a:t>Model Training and Model Testing</a:t>
          </a:r>
        </a:p>
      </dgm:t>
    </dgm:pt>
    <dgm:pt modelId="{4E5FC186-5BA2-FE44-9C55-014EDA49D62E}" type="parTrans" cxnId="{ACB94D06-FDED-5348-944F-F5D2B9248DB0}">
      <dgm:prSet/>
      <dgm:spPr/>
      <dgm:t>
        <a:bodyPr/>
        <a:lstStyle/>
        <a:p>
          <a:endParaRPr lang="en-GB"/>
        </a:p>
      </dgm:t>
    </dgm:pt>
    <dgm:pt modelId="{DF648BB8-D792-C34E-BC91-C25E0FBC40F6}" type="sibTrans" cxnId="{ACB94D06-FDED-5348-944F-F5D2B9248DB0}">
      <dgm:prSet/>
      <dgm:spPr/>
      <dgm:t>
        <a:bodyPr/>
        <a:lstStyle/>
        <a:p>
          <a:endParaRPr lang="en-GB"/>
        </a:p>
      </dgm:t>
    </dgm:pt>
    <dgm:pt modelId="{D2592568-1413-B841-A017-D24738C5DC3B}">
      <dgm:prSet phldrT="[Text]"/>
      <dgm:spPr/>
      <dgm:t>
        <a:bodyPr/>
        <a:lstStyle/>
        <a:p>
          <a:r>
            <a:rPr lang="en-GB" dirty="0"/>
            <a:t>Model Selection and Predictions using model</a:t>
          </a:r>
        </a:p>
      </dgm:t>
    </dgm:pt>
    <dgm:pt modelId="{DB924B6B-90FF-FF45-BCFC-8C8E1A7DBE75}" type="parTrans" cxnId="{A309A172-B3FB-4241-BE5D-34968238BEDA}">
      <dgm:prSet/>
      <dgm:spPr/>
      <dgm:t>
        <a:bodyPr/>
        <a:lstStyle/>
        <a:p>
          <a:endParaRPr lang="en-GB"/>
        </a:p>
      </dgm:t>
    </dgm:pt>
    <dgm:pt modelId="{D22570DE-5788-DC44-AC20-5AE524D3986D}" type="sibTrans" cxnId="{A309A172-B3FB-4241-BE5D-34968238BEDA}">
      <dgm:prSet/>
      <dgm:spPr/>
      <dgm:t>
        <a:bodyPr/>
        <a:lstStyle/>
        <a:p>
          <a:endParaRPr lang="en-GB"/>
        </a:p>
      </dgm:t>
    </dgm:pt>
    <dgm:pt modelId="{11D4B955-EDA6-0547-8F61-BC7D68657F9A}">
      <dgm:prSet phldrT="[Text]"/>
      <dgm:spPr/>
      <dgm:t>
        <a:bodyPr/>
        <a:lstStyle/>
        <a:p>
          <a:r>
            <a:rPr lang="en-GB" dirty="0"/>
            <a:t>Model Evaluation and Comparison of Models</a:t>
          </a:r>
        </a:p>
      </dgm:t>
    </dgm:pt>
    <dgm:pt modelId="{B228C69B-34A5-6F4B-BE0D-E977BA0B265E}" type="parTrans" cxnId="{240C87FA-4074-6849-A85A-3EF98C9B7922}">
      <dgm:prSet/>
      <dgm:spPr/>
      <dgm:t>
        <a:bodyPr/>
        <a:lstStyle/>
        <a:p>
          <a:endParaRPr lang="en-GB"/>
        </a:p>
      </dgm:t>
    </dgm:pt>
    <dgm:pt modelId="{D9CBE13F-B671-424A-BBEF-030397EC186E}" type="sibTrans" cxnId="{240C87FA-4074-6849-A85A-3EF98C9B7922}">
      <dgm:prSet/>
      <dgm:spPr/>
      <dgm:t>
        <a:bodyPr/>
        <a:lstStyle/>
        <a:p>
          <a:endParaRPr lang="en-GB"/>
        </a:p>
      </dgm:t>
    </dgm:pt>
    <dgm:pt modelId="{EEAC618F-1791-1649-8CC9-B77A422D7EFB}">
      <dgm:prSet phldrT="[Text]"/>
      <dgm:spPr/>
      <dgm:t>
        <a:bodyPr/>
        <a:lstStyle/>
        <a:p>
          <a:r>
            <a:rPr lang="en-GB" dirty="0"/>
            <a:t>Inferences</a:t>
          </a:r>
        </a:p>
      </dgm:t>
    </dgm:pt>
    <dgm:pt modelId="{0C7241E2-DD48-5546-87B4-359036A970A5}" type="parTrans" cxnId="{C317756C-8DE9-794A-A6C6-27DADA7CC0B0}">
      <dgm:prSet/>
      <dgm:spPr/>
      <dgm:t>
        <a:bodyPr/>
        <a:lstStyle/>
        <a:p>
          <a:endParaRPr lang="en-GB"/>
        </a:p>
      </dgm:t>
    </dgm:pt>
    <dgm:pt modelId="{3E5205C0-F035-E841-8135-CB23F0619C13}" type="sibTrans" cxnId="{C317756C-8DE9-794A-A6C6-27DADA7CC0B0}">
      <dgm:prSet/>
      <dgm:spPr/>
      <dgm:t>
        <a:bodyPr/>
        <a:lstStyle/>
        <a:p>
          <a:endParaRPr lang="en-GB"/>
        </a:p>
      </dgm:t>
    </dgm:pt>
    <dgm:pt modelId="{00B23C6C-486B-EB49-8584-D8BD85469631}">
      <dgm:prSet/>
      <dgm:spPr/>
      <dgm:t>
        <a:bodyPr/>
        <a:lstStyle/>
        <a:p>
          <a:r>
            <a:rPr lang="en-GB"/>
            <a:t>Processed Data</a:t>
          </a:r>
        </a:p>
      </dgm:t>
    </dgm:pt>
    <dgm:pt modelId="{4988C1BC-F0F5-2845-81AF-2BC02B2C22AC}" type="parTrans" cxnId="{E1C00475-8259-D54E-95E7-909730983CF1}">
      <dgm:prSet/>
      <dgm:spPr/>
      <dgm:t>
        <a:bodyPr/>
        <a:lstStyle/>
        <a:p>
          <a:endParaRPr lang="en-GB"/>
        </a:p>
      </dgm:t>
    </dgm:pt>
    <dgm:pt modelId="{C28C3E86-C5F0-5041-B8A4-47EB7AA85E8C}" type="sibTrans" cxnId="{E1C00475-8259-D54E-95E7-909730983CF1}">
      <dgm:prSet/>
      <dgm:spPr/>
      <dgm:t>
        <a:bodyPr/>
        <a:lstStyle/>
        <a:p>
          <a:endParaRPr lang="en-GB"/>
        </a:p>
      </dgm:t>
    </dgm:pt>
    <dgm:pt modelId="{0A2052CB-941A-A248-B4AB-57AB8C6934B6}" type="pres">
      <dgm:prSet presAssocID="{7AFB47F7-A88C-5B42-8185-CBA04B8618E1}" presName="Name0" presStyleCnt="0">
        <dgm:presLayoutVars>
          <dgm:dir/>
          <dgm:animOne val="branch"/>
          <dgm:animLvl val="lvl"/>
        </dgm:presLayoutVars>
      </dgm:prSet>
      <dgm:spPr/>
    </dgm:pt>
    <dgm:pt modelId="{92D60B9B-6122-3D41-AE7F-BC59FEDD2FAE}" type="pres">
      <dgm:prSet presAssocID="{00B23C6C-486B-EB49-8584-D8BD85469631}" presName="chaos" presStyleCnt="0"/>
      <dgm:spPr/>
    </dgm:pt>
    <dgm:pt modelId="{6B24F418-CDAB-1C49-95DD-4C001204E6C4}" type="pres">
      <dgm:prSet presAssocID="{00B23C6C-486B-EB49-8584-D8BD85469631}" presName="parTx1" presStyleLbl="revTx" presStyleIdx="0" presStyleCnt="5"/>
      <dgm:spPr/>
    </dgm:pt>
    <dgm:pt modelId="{147D8B4F-A914-B149-AC6B-4A6A3D31D3D8}" type="pres">
      <dgm:prSet presAssocID="{00B23C6C-486B-EB49-8584-D8BD85469631}" presName="c1" presStyleLbl="node1" presStyleIdx="0" presStyleCnt="19"/>
      <dgm:spPr/>
    </dgm:pt>
    <dgm:pt modelId="{42D38462-8901-7C40-AF7B-2FD6F559226D}" type="pres">
      <dgm:prSet presAssocID="{00B23C6C-486B-EB49-8584-D8BD85469631}" presName="c2" presStyleLbl="node1" presStyleIdx="1" presStyleCnt="19"/>
      <dgm:spPr/>
    </dgm:pt>
    <dgm:pt modelId="{2CF4BFA2-2488-F74D-BD95-D9412294C73A}" type="pres">
      <dgm:prSet presAssocID="{00B23C6C-486B-EB49-8584-D8BD85469631}" presName="c3" presStyleLbl="node1" presStyleIdx="2" presStyleCnt="19"/>
      <dgm:spPr/>
    </dgm:pt>
    <dgm:pt modelId="{22275421-0FD8-CB4F-9385-44249B8BDDEF}" type="pres">
      <dgm:prSet presAssocID="{00B23C6C-486B-EB49-8584-D8BD85469631}" presName="c4" presStyleLbl="node1" presStyleIdx="3" presStyleCnt="19"/>
      <dgm:spPr/>
    </dgm:pt>
    <dgm:pt modelId="{8D81E953-CECB-364F-B8E9-0C0251678220}" type="pres">
      <dgm:prSet presAssocID="{00B23C6C-486B-EB49-8584-D8BD85469631}" presName="c5" presStyleLbl="node1" presStyleIdx="4" presStyleCnt="19"/>
      <dgm:spPr/>
    </dgm:pt>
    <dgm:pt modelId="{6411EFA0-E588-0D42-9F97-C9A6A06CA455}" type="pres">
      <dgm:prSet presAssocID="{00B23C6C-486B-EB49-8584-D8BD85469631}" presName="c6" presStyleLbl="node1" presStyleIdx="5" presStyleCnt="19"/>
      <dgm:spPr/>
    </dgm:pt>
    <dgm:pt modelId="{E0BA83EE-EEC6-A94E-A90B-B643CA5B5CCF}" type="pres">
      <dgm:prSet presAssocID="{00B23C6C-486B-EB49-8584-D8BD85469631}" presName="c7" presStyleLbl="node1" presStyleIdx="6" presStyleCnt="19"/>
      <dgm:spPr/>
    </dgm:pt>
    <dgm:pt modelId="{A0BB26BA-FBB2-C345-8F14-713FA6C6670A}" type="pres">
      <dgm:prSet presAssocID="{00B23C6C-486B-EB49-8584-D8BD85469631}" presName="c8" presStyleLbl="node1" presStyleIdx="7" presStyleCnt="19"/>
      <dgm:spPr/>
    </dgm:pt>
    <dgm:pt modelId="{4DC8CC41-B828-8640-8A48-12B19ABA5285}" type="pres">
      <dgm:prSet presAssocID="{00B23C6C-486B-EB49-8584-D8BD85469631}" presName="c9" presStyleLbl="node1" presStyleIdx="8" presStyleCnt="19"/>
      <dgm:spPr/>
    </dgm:pt>
    <dgm:pt modelId="{3F29DAD9-D8B4-734C-9E07-B8A1EAB7A32D}" type="pres">
      <dgm:prSet presAssocID="{00B23C6C-486B-EB49-8584-D8BD85469631}" presName="c10" presStyleLbl="node1" presStyleIdx="9" presStyleCnt="19"/>
      <dgm:spPr/>
    </dgm:pt>
    <dgm:pt modelId="{6772CADB-45C2-5543-93D8-6F13F3DB42D7}" type="pres">
      <dgm:prSet presAssocID="{00B23C6C-486B-EB49-8584-D8BD85469631}" presName="c11" presStyleLbl="node1" presStyleIdx="10" presStyleCnt="19"/>
      <dgm:spPr/>
    </dgm:pt>
    <dgm:pt modelId="{F55F81A8-477D-0D48-A92A-36C4AFC76B89}" type="pres">
      <dgm:prSet presAssocID="{00B23C6C-486B-EB49-8584-D8BD85469631}" presName="c12" presStyleLbl="node1" presStyleIdx="11" presStyleCnt="19"/>
      <dgm:spPr/>
    </dgm:pt>
    <dgm:pt modelId="{7FC0D312-D0F4-4B4F-9152-823305157590}" type="pres">
      <dgm:prSet presAssocID="{00B23C6C-486B-EB49-8584-D8BD85469631}" presName="c13" presStyleLbl="node1" presStyleIdx="12" presStyleCnt="19"/>
      <dgm:spPr/>
    </dgm:pt>
    <dgm:pt modelId="{8EB7697A-E73D-C344-B34A-279BA7203E76}" type="pres">
      <dgm:prSet presAssocID="{00B23C6C-486B-EB49-8584-D8BD85469631}" presName="c14" presStyleLbl="node1" presStyleIdx="13" presStyleCnt="19"/>
      <dgm:spPr/>
    </dgm:pt>
    <dgm:pt modelId="{6EC6A867-51D6-2945-BA5D-B1D8066691D6}" type="pres">
      <dgm:prSet presAssocID="{00B23C6C-486B-EB49-8584-D8BD85469631}" presName="c15" presStyleLbl="node1" presStyleIdx="14" presStyleCnt="19"/>
      <dgm:spPr/>
    </dgm:pt>
    <dgm:pt modelId="{D434C75C-5DEB-644D-ABFE-2CE4FAE60BBB}" type="pres">
      <dgm:prSet presAssocID="{00B23C6C-486B-EB49-8584-D8BD85469631}" presName="c16" presStyleLbl="node1" presStyleIdx="15" presStyleCnt="19"/>
      <dgm:spPr/>
    </dgm:pt>
    <dgm:pt modelId="{09D49391-F436-EB41-BB76-3EA8B5DBD930}" type="pres">
      <dgm:prSet presAssocID="{00B23C6C-486B-EB49-8584-D8BD85469631}" presName="c17" presStyleLbl="node1" presStyleIdx="16" presStyleCnt="19"/>
      <dgm:spPr/>
    </dgm:pt>
    <dgm:pt modelId="{45AC617B-AA25-8B46-9A7C-2143AD320239}" type="pres">
      <dgm:prSet presAssocID="{00B23C6C-486B-EB49-8584-D8BD85469631}" presName="c18" presStyleLbl="node1" presStyleIdx="17" presStyleCnt="19"/>
      <dgm:spPr/>
    </dgm:pt>
    <dgm:pt modelId="{2A974B56-FB02-AF43-B450-3444252760A5}" type="pres">
      <dgm:prSet presAssocID="{C28C3E86-C5F0-5041-B8A4-47EB7AA85E8C}" presName="chevronComposite1" presStyleCnt="0"/>
      <dgm:spPr/>
    </dgm:pt>
    <dgm:pt modelId="{3AC95F8D-F96E-C642-B1CB-597FDBB2435D}" type="pres">
      <dgm:prSet presAssocID="{C28C3E86-C5F0-5041-B8A4-47EB7AA85E8C}" presName="chevron1" presStyleLbl="sibTrans2D1" presStyleIdx="0" presStyleCnt="5"/>
      <dgm:spPr/>
    </dgm:pt>
    <dgm:pt modelId="{039D44BE-2C05-254D-A6FA-AF2E609BCCB9}" type="pres">
      <dgm:prSet presAssocID="{C28C3E86-C5F0-5041-B8A4-47EB7AA85E8C}" presName="spChevron1" presStyleCnt="0"/>
      <dgm:spPr/>
    </dgm:pt>
    <dgm:pt modelId="{6EE79BE1-72D3-1249-A5A6-7842A81D063B}" type="pres">
      <dgm:prSet presAssocID="{E16DA48D-DCA7-1F4D-BA2A-59159AAEA027}" presName="middle" presStyleCnt="0"/>
      <dgm:spPr/>
    </dgm:pt>
    <dgm:pt modelId="{41940EDE-FF0E-3F4C-8789-5D2E73D0677F}" type="pres">
      <dgm:prSet presAssocID="{E16DA48D-DCA7-1F4D-BA2A-59159AAEA027}" presName="parTxMid" presStyleLbl="revTx" presStyleIdx="1" presStyleCnt="5"/>
      <dgm:spPr/>
    </dgm:pt>
    <dgm:pt modelId="{58941395-EE83-1F48-BF13-E78C9ACD6F78}" type="pres">
      <dgm:prSet presAssocID="{E16DA48D-DCA7-1F4D-BA2A-59159AAEA027}" presName="spMid" presStyleCnt="0"/>
      <dgm:spPr/>
    </dgm:pt>
    <dgm:pt modelId="{94F9BA87-E1F5-784E-8A0D-03EA76263F70}" type="pres">
      <dgm:prSet presAssocID="{D1496280-3A48-0C49-AB22-1EAC8A1363C8}" presName="chevronComposite1" presStyleCnt="0"/>
      <dgm:spPr/>
    </dgm:pt>
    <dgm:pt modelId="{82C57697-5FD9-3C40-AB0B-BFB9B6634EE7}" type="pres">
      <dgm:prSet presAssocID="{D1496280-3A48-0C49-AB22-1EAC8A1363C8}" presName="chevron1" presStyleLbl="sibTrans2D1" presStyleIdx="1" presStyleCnt="5"/>
      <dgm:spPr/>
    </dgm:pt>
    <dgm:pt modelId="{80304C2B-FA30-B54C-A059-6CB89881366F}" type="pres">
      <dgm:prSet presAssocID="{D1496280-3A48-0C49-AB22-1EAC8A1363C8}" presName="spChevron1" presStyleCnt="0"/>
      <dgm:spPr/>
    </dgm:pt>
    <dgm:pt modelId="{99D14EEF-FC88-7949-B5C5-73B5015DD379}" type="pres">
      <dgm:prSet presAssocID="{AB66698B-17F8-A841-BADD-2B7C823DAFD1}" presName="middle" presStyleCnt="0"/>
      <dgm:spPr/>
    </dgm:pt>
    <dgm:pt modelId="{E138810C-949D-4A49-923A-CDA7DF3BB977}" type="pres">
      <dgm:prSet presAssocID="{AB66698B-17F8-A841-BADD-2B7C823DAFD1}" presName="parTxMid" presStyleLbl="revTx" presStyleIdx="2" presStyleCnt="5"/>
      <dgm:spPr/>
    </dgm:pt>
    <dgm:pt modelId="{20E23735-1FFD-9345-BB3C-704DE0CDA082}" type="pres">
      <dgm:prSet presAssocID="{AB66698B-17F8-A841-BADD-2B7C823DAFD1}" presName="spMid" presStyleCnt="0"/>
      <dgm:spPr/>
    </dgm:pt>
    <dgm:pt modelId="{1719132A-CA43-9148-ADA0-2988CF954B7C}" type="pres">
      <dgm:prSet presAssocID="{DF648BB8-D792-C34E-BC91-C25E0FBC40F6}" presName="chevronComposite1" presStyleCnt="0"/>
      <dgm:spPr/>
    </dgm:pt>
    <dgm:pt modelId="{08CB1A11-AD88-3D42-B91C-C6FBFF656D40}" type="pres">
      <dgm:prSet presAssocID="{DF648BB8-D792-C34E-BC91-C25E0FBC40F6}" presName="chevron1" presStyleLbl="sibTrans2D1" presStyleIdx="2" presStyleCnt="5"/>
      <dgm:spPr/>
    </dgm:pt>
    <dgm:pt modelId="{9E9CB66C-54F8-5E4E-85E1-EFA7D5347909}" type="pres">
      <dgm:prSet presAssocID="{DF648BB8-D792-C34E-BC91-C25E0FBC40F6}" presName="spChevron1" presStyleCnt="0"/>
      <dgm:spPr/>
    </dgm:pt>
    <dgm:pt modelId="{78A7B449-B7F9-D648-9D97-74148A5CBB1E}" type="pres">
      <dgm:prSet presAssocID="{11D4B955-EDA6-0547-8F61-BC7D68657F9A}" presName="middle" presStyleCnt="0"/>
      <dgm:spPr/>
    </dgm:pt>
    <dgm:pt modelId="{397CA795-E6E0-9143-A0BF-3B5A5DF47EAD}" type="pres">
      <dgm:prSet presAssocID="{11D4B955-EDA6-0547-8F61-BC7D68657F9A}" presName="parTxMid" presStyleLbl="revTx" presStyleIdx="3" presStyleCnt="5"/>
      <dgm:spPr/>
    </dgm:pt>
    <dgm:pt modelId="{66ED98B8-C627-524D-9C03-3F1060331E12}" type="pres">
      <dgm:prSet presAssocID="{11D4B955-EDA6-0547-8F61-BC7D68657F9A}" presName="spMid" presStyleCnt="0"/>
      <dgm:spPr/>
    </dgm:pt>
    <dgm:pt modelId="{D02882FE-7FC8-754F-94DC-ED13B3BEDEBB}" type="pres">
      <dgm:prSet presAssocID="{D9CBE13F-B671-424A-BBEF-030397EC186E}" presName="chevronComposite1" presStyleCnt="0"/>
      <dgm:spPr/>
    </dgm:pt>
    <dgm:pt modelId="{4B61B191-67A6-7C43-A058-A08E90F1650E}" type="pres">
      <dgm:prSet presAssocID="{D9CBE13F-B671-424A-BBEF-030397EC186E}" presName="chevron1" presStyleLbl="sibTrans2D1" presStyleIdx="3" presStyleCnt="5"/>
      <dgm:spPr/>
    </dgm:pt>
    <dgm:pt modelId="{B7137F73-8F8C-814E-97D1-6B7CDE554D8C}" type="pres">
      <dgm:prSet presAssocID="{D9CBE13F-B671-424A-BBEF-030397EC186E}" presName="spChevron1" presStyleCnt="0"/>
      <dgm:spPr/>
    </dgm:pt>
    <dgm:pt modelId="{60D5BDDB-C041-8C4F-AEA8-C5F95AC45C2D}" type="pres">
      <dgm:prSet presAssocID="{D2592568-1413-B841-A017-D24738C5DC3B}" presName="middle" presStyleCnt="0"/>
      <dgm:spPr/>
    </dgm:pt>
    <dgm:pt modelId="{17EA4B03-0993-E34C-9EBF-8B071178FD80}" type="pres">
      <dgm:prSet presAssocID="{D2592568-1413-B841-A017-D24738C5DC3B}" presName="parTxMid" presStyleLbl="revTx" presStyleIdx="4" presStyleCnt="5"/>
      <dgm:spPr/>
    </dgm:pt>
    <dgm:pt modelId="{D22BA253-AB74-FC4F-BB6B-8000336B0915}" type="pres">
      <dgm:prSet presAssocID="{D2592568-1413-B841-A017-D24738C5DC3B}" presName="spMid" presStyleCnt="0"/>
      <dgm:spPr/>
    </dgm:pt>
    <dgm:pt modelId="{0635DD7A-75E9-8443-8928-C656BDE37E1B}" type="pres">
      <dgm:prSet presAssocID="{D22570DE-5788-DC44-AC20-5AE524D3986D}" presName="chevronComposite1" presStyleCnt="0"/>
      <dgm:spPr/>
    </dgm:pt>
    <dgm:pt modelId="{0177D65F-090A-784B-907F-32B1F92357F7}" type="pres">
      <dgm:prSet presAssocID="{D22570DE-5788-DC44-AC20-5AE524D3986D}" presName="chevron1" presStyleLbl="sibTrans2D1" presStyleIdx="4" presStyleCnt="5"/>
      <dgm:spPr/>
    </dgm:pt>
    <dgm:pt modelId="{33073105-4135-EC4B-AD82-D9DC624AA6A5}" type="pres">
      <dgm:prSet presAssocID="{D22570DE-5788-DC44-AC20-5AE524D3986D}" presName="spChevron1" presStyleCnt="0"/>
      <dgm:spPr/>
    </dgm:pt>
    <dgm:pt modelId="{3C226038-2E8B-AC46-9585-F3F964672224}" type="pres">
      <dgm:prSet presAssocID="{EEAC618F-1791-1649-8CC9-B77A422D7EFB}" presName="last" presStyleCnt="0"/>
      <dgm:spPr/>
    </dgm:pt>
    <dgm:pt modelId="{15F58617-0EBE-2B44-955A-0A5AE46B3564}" type="pres">
      <dgm:prSet presAssocID="{EEAC618F-1791-1649-8CC9-B77A422D7EFB}" presName="circleTx" presStyleLbl="node1" presStyleIdx="18" presStyleCnt="19"/>
      <dgm:spPr/>
    </dgm:pt>
    <dgm:pt modelId="{966917B1-B6DF-7A43-A235-E87F9E317294}" type="pres">
      <dgm:prSet presAssocID="{EEAC618F-1791-1649-8CC9-B77A422D7EFB}" presName="spN" presStyleCnt="0"/>
      <dgm:spPr/>
    </dgm:pt>
  </dgm:ptLst>
  <dgm:cxnLst>
    <dgm:cxn modelId="{ACB94D06-FDED-5348-944F-F5D2B9248DB0}" srcId="{7AFB47F7-A88C-5B42-8185-CBA04B8618E1}" destId="{AB66698B-17F8-A841-BADD-2B7C823DAFD1}" srcOrd="2" destOrd="0" parTransId="{4E5FC186-5BA2-FE44-9C55-014EDA49D62E}" sibTransId="{DF648BB8-D792-C34E-BC91-C25E0FBC40F6}"/>
    <dgm:cxn modelId="{70A0F306-1E19-9F42-83BD-13376E413DAE}" type="presOf" srcId="{00B23C6C-486B-EB49-8584-D8BD85469631}" destId="{6B24F418-CDAB-1C49-95DD-4C001204E6C4}" srcOrd="0" destOrd="0" presId="urn:microsoft.com/office/officeart/2009/3/layout/RandomtoResultProcess"/>
    <dgm:cxn modelId="{0793D90F-FF57-E744-B3A4-9333B96719B5}" type="presOf" srcId="{7AFB47F7-A88C-5B42-8185-CBA04B8618E1}" destId="{0A2052CB-941A-A248-B4AB-57AB8C6934B6}" srcOrd="0" destOrd="0" presId="urn:microsoft.com/office/officeart/2009/3/layout/RandomtoResultProcess"/>
    <dgm:cxn modelId="{2B0DB235-F622-754C-A695-310B4097F4F3}" type="presOf" srcId="{E16DA48D-DCA7-1F4D-BA2A-59159AAEA027}" destId="{41940EDE-FF0E-3F4C-8789-5D2E73D0677F}" srcOrd="0" destOrd="0" presId="urn:microsoft.com/office/officeart/2009/3/layout/RandomtoResultProcess"/>
    <dgm:cxn modelId="{7C2EF13D-F432-A44A-82F8-FAED4E4F00D1}" srcId="{7AFB47F7-A88C-5B42-8185-CBA04B8618E1}" destId="{E16DA48D-DCA7-1F4D-BA2A-59159AAEA027}" srcOrd="1" destOrd="0" parTransId="{526966F5-FF14-5D4E-B9E4-F52A1C436887}" sibTransId="{D1496280-3A48-0C49-AB22-1EAC8A1363C8}"/>
    <dgm:cxn modelId="{1802F542-EF83-4F45-B003-57EE8F391F6A}" type="presOf" srcId="{AB66698B-17F8-A841-BADD-2B7C823DAFD1}" destId="{E138810C-949D-4A49-923A-CDA7DF3BB977}" srcOrd="0" destOrd="0" presId="urn:microsoft.com/office/officeart/2009/3/layout/RandomtoResultProcess"/>
    <dgm:cxn modelId="{40AE685B-D286-6448-98A9-90503F3514B8}" type="presOf" srcId="{D2592568-1413-B841-A017-D24738C5DC3B}" destId="{17EA4B03-0993-E34C-9EBF-8B071178FD80}" srcOrd="0" destOrd="0" presId="urn:microsoft.com/office/officeart/2009/3/layout/RandomtoResultProcess"/>
    <dgm:cxn modelId="{C317756C-8DE9-794A-A6C6-27DADA7CC0B0}" srcId="{7AFB47F7-A88C-5B42-8185-CBA04B8618E1}" destId="{EEAC618F-1791-1649-8CC9-B77A422D7EFB}" srcOrd="5" destOrd="0" parTransId="{0C7241E2-DD48-5546-87B4-359036A970A5}" sibTransId="{3E5205C0-F035-E841-8135-CB23F0619C13}"/>
    <dgm:cxn modelId="{A309A172-B3FB-4241-BE5D-34968238BEDA}" srcId="{7AFB47F7-A88C-5B42-8185-CBA04B8618E1}" destId="{D2592568-1413-B841-A017-D24738C5DC3B}" srcOrd="4" destOrd="0" parTransId="{DB924B6B-90FF-FF45-BCFC-8C8E1A7DBE75}" sibTransId="{D22570DE-5788-DC44-AC20-5AE524D3986D}"/>
    <dgm:cxn modelId="{E1C00475-8259-D54E-95E7-909730983CF1}" srcId="{7AFB47F7-A88C-5B42-8185-CBA04B8618E1}" destId="{00B23C6C-486B-EB49-8584-D8BD85469631}" srcOrd="0" destOrd="0" parTransId="{4988C1BC-F0F5-2845-81AF-2BC02B2C22AC}" sibTransId="{C28C3E86-C5F0-5041-B8A4-47EB7AA85E8C}"/>
    <dgm:cxn modelId="{844518DD-0F20-7740-81D9-7D1CACFEAF8E}" type="presOf" srcId="{EEAC618F-1791-1649-8CC9-B77A422D7EFB}" destId="{15F58617-0EBE-2B44-955A-0A5AE46B3564}" srcOrd="0" destOrd="0" presId="urn:microsoft.com/office/officeart/2009/3/layout/RandomtoResultProcess"/>
    <dgm:cxn modelId="{34D46AEC-DD1D-1947-8B36-D3C4EB5E3819}" type="presOf" srcId="{11D4B955-EDA6-0547-8F61-BC7D68657F9A}" destId="{397CA795-E6E0-9143-A0BF-3B5A5DF47EAD}" srcOrd="0" destOrd="0" presId="urn:microsoft.com/office/officeart/2009/3/layout/RandomtoResultProcess"/>
    <dgm:cxn modelId="{240C87FA-4074-6849-A85A-3EF98C9B7922}" srcId="{7AFB47F7-A88C-5B42-8185-CBA04B8618E1}" destId="{11D4B955-EDA6-0547-8F61-BC7D68657F9A}" srcOrd="3" destOrd="0" parTransId="{B228C69B-34A5-6F4B-BE0D-E977BA0B265E}" sibTransId="{D9CBE13F-B671-424A-BBEF-030397EC186E}"/>
    <dgm:cxn modelId="{A20329CC-57F5-C946-9530-66139C60BD6D}" type="presParOf" srcId="{0A2052CB-941A-A248-B4AB-57AB8C6934B6}" destId="{92D60B9B-6122-3D41-AE7F-BC59FEDD2FAE}" srcOrd="0" destOrd="0" presId="urn:microsoft.com/office/officeart/2009/3/layout/RandomtoResultProcess"/>
    <dgm:cxn modelId="{D5F9C41E-8CDB-CF40-A8C8-A7BE8FD1498C}" type="presParOf" srcId="{92D60B9B-6122-3D41-AE7F-BC59FEDD2FAE}" destId="{6B24F418-CDAB-1C49-95DD-4C001204E6C4}" srcOrd="0" destOrd="0" presId="urn:microsoft.com/office/officeart/2009/3/layout/RandomtoResultProcess"/>
    <dgm:cxn modelId="{64DD5477-03CC-8D4F-A419-BBC4F7EEBFEE}" type="presParOf" srcId="{92D60B9B-6122-3D41-AE7F-BC59FEDD2FAE}" destId="{147D8B4F-A914-B149-AC6B-4A6A3D31D3D8}" srcOrd="1" destOrd="0" presId="urn:microsoft.com/office/officeart/2009/3/layout/RandomtoResultProcess"/>
    <dgm:cxn modelId="{16C4EFE8-C5AB-A643-ACBF-CF41E1D93129}" type="presParOf" srcId="{92D60B9B-6122-3D41-AE7F-BC59FEDD2FAE}" destId="{42D38462-8901-7C40-AF7B-2FD6F559226D}" srcOrd="2" destOrd="0" presId="urn:microsoft.com/office/officeart/2009/3/layout/RandomtoResultProcess"/>
    <dgm:cxn modelId="{9E772797-9532-AE45-9A9E-6817093A775A}" type="presParOf" srcId="{92D60B9B-6122-3D41-AE7F-BC59FEDD2FAE}" destId="{2CF4BFA2-2488-F74D-BD95-D9412294C73A}" srcOrd="3" destOrd="0" presId="urn:microsoft.com/office/officeart/2009/3/layout/RandomtoResultProcess"/>
    <dgm:cxn modelId="{A4198DBC-7C02-DF4A-81AA-F523DF72E15E}" type="presParOf" srcId="{92D60B9B-6122-3D41-AE7F-BC59FEDD2FAE}" destId="{22275421-0FD8-CB4F-9385-44249B8BDDEF}" srcOrd="4" destOrd="0" presId="urn:microsoft.com/office/officeart/2009/3/layout/RandomtoResultProcess"/>
    <dgm:cxn modelId="{CED5FAC0-7CE6-1B4D-B48F-8EB98B31831C}" type="presParOf" srcId="{92D60B9B-6122-3D41-AE7F-BC59FEDD2FAE}" destId="{8D81E953-CECB-364F-B8E9-0C0251678220}" srcOrd="5" destOrd="0" presId="urn:microsoft.com/office/officeart/2009/3/layout/RandomtoResultProcess"/>
    <dgm:cxn modelId="{CBB1300E-F178-9044-8BDE-9117317DE5D2}" type="presParOf" srcId="{92D60B9B-6122-3D41-AE7F-BC59FEDD2FAE}" destId="{6411EFA0-E588-0D42-9F97-C9A6A06CA455}" srcOrd="6" destOrd="0" presId="urn:microsoft.com/office/officeart/2009/3/layout/RandomtoResultProcess"/>
    <dgm:cxn modelId="{2D47BD65-8AFE-C646-BA55-596F24E3C692}" type="presParOf" srcId="{92D60B9B-6122-3D41-AE7F-BC59FEDD2FAE}" destId="{E0BA83EE-EEC6-A94E-A90B-B643CA5B5CCF}" srcOrd="7" destOrd="0" presId="urn:microsoft.com/office/officeart/2009/3/layout/RandomtoResultProcess"/>
    <dgm:cxn modelId="{28E1BB01-A1AF-7F40-A270-F256E3F83897}" type="presParOf" srcId="{92D60B9B-6122-3D41-AE7F-BC59FEDD2FAE}" destId="{A0BB26BA-FBB2-C345-8F14-713FA6C6670A}" srcOrd="8" destOrd="0" presId="urn:microsoft.com/office/officeart/2009/3/layout/RandomtoResultProcess"/>
    <dgm:cxn modelId="{7002592E-CE7F-364C-ACCF-F7BAADF32885}" type="presParOf" srcId="{92D60B9B-6122-3D41-AE7F-BC59FEDD2FAE}" destId="{4DC8CC41-B828-8640-8A48-12B19ABA5285}" srcOrd="9" destOrd="0" presId="urn:microsoft.com/office/officeart/2009/3/layout/RandomtoResultProcess"/>
    <dgm:cxn modelId="{946A34A1-70A0-014E-B279-90B65A443C0B}" type="presParOf" srcId="{92D60B9B-6122-3D41-AE7F-BC59FEDD2FAE}" destId="{3F29DAD9-D8B4-734C-9E07-B8A1EAB7A32D}" srcOrd="10" destOrd="0" presId="urn:microsoft.com/office/officeart/2009/3/layout/RandomtoResultProcess"/>
    <dgm:cxn modelId="{79E9F562-F3B0-D349-9E37-31B0AA4156DA}" type="presParOf" srcId="{92D60B9B-6122-3D41-AE7F-BC59FEDD2FAE}" destId="{6772CADB-45C2-5543-93D8-6F13F3DB42D7}" srcOrd="11" destOrd="0" presId="urn:microsoft.com/office/officeart/2009/3/layout/RandomtoResultProcess"/>
    <dgm:cxn modelId="{8650FAF1-3A59-6347-BBA7-E0363BE087F0}" type="presParOf" srcId="{92D60B9B-6122-3D41-AE7F-BC59FEDD2FAE}" destId="{F55F81A8-477D-0D48-A92A-36C4AFC76B89}" srcOrd="12" destOrd="0" presId="urn:microsoft.com/office/officeart/2009/3/layout/RandomtoResultProcess"/>
    <dgm:cxn modelId="{3D24D1EF-7CC4-834C-AA32-9471674953F2}" type="presParOf" srcId="{92D60B9B-6122-3D41-AE7F-BC59FEDD2FAE}" destId="{7FC0D312-D0F4-4B4F-9152-823305157590}" srcOrd="13" destOrd="0" presId="urn:microsoft.com/office/officeart/2009/3/layout/RandomtoResultProcess"/>
    <dgm:cxn modelId="{F5EED857-9991-CE42-9D37-F4B245B2DBD0}" type="presParOf" srcId="{92D60B9B-6122-3D41-AE7F-BC59FEDD2FAE}" destId="{8EB7697A-E73D-C344-B34A-279BA7203E76}" srcOrd="14" destOrd="0" presId="urn:microsoft.com/office/officeart/2009/3/layout/RandomtoResultProcess"/>
    <dgm:cxn modelId="{397214F2-9935-A742-AE0C-BB77F8D29D07}" type="presParOf" srcId="{92D60B9B-6122-3D41-AE7F-BC59FEDD2FAE}" destId="{6EC6A867-51D6-2945-BA5D-B1D8066691D6}" srcOrd="15" destOrd="0" presId="urn:microsoft.com/office/officeart/2009/3/layout/RandomtoResultProcess"/>
    <dgm:cxn modelId="{C372BF28-A5C8-2148-A143-166B12B47D45}" type="presParOf" srcId="{92D60B9B-6122-3D41-AE7F-BC59FEDD2FAE}" destId="{D434C75C-5DEB-644D-ABFE-2CE4FAE60BBB}" srcOrd="16" destOrd="0" presId="urn:microsoft.com/office/officeart/2009/3/layout/RandomtoResultProcess"/>
    <dgm:cxn modelId="{F3548FDE-CFCD-B04D-B7F8-45D10544BCB9}" type="presParOf" srcId="{92D60B9B-6122-3D41-AE7F-BC59FEDD2FAE}" destId="{09D49391-F436-EB41-BB76-3EA8B5DBD930}" srcOrd="17" destOrd="0" presId="urn:microsoft.com/office/officeart/2009/3/layout/RandomtoResultProcess"/>
    <dgm:cxn modelId="{F77FC77E-2F1A-6E4F-8B5F-7B90E84E0775}" type="presParOf" srcId="{92D60B9B-6122-3D41-AE7F-BC59FEDD2FAE}" destId="{45AC617B-AA25-8B46-9A7C-2143AD320239}" srcOrd="18" destOrd="0" presId="urn:microsoft.com/office/officeart/2009/3/layout/RandomtoResultProcess"/>
    <dgm:cxn modelId="{9EC5D3A3-822D-7643-8D79-51EF393BDEA9}" type="presParOf" srcId="{0A2052CB-941A-A248-B4AB-57AB8C6934B6}" destId="{2A974B56-FB02-AF43-B450-3444252760A5}" srcOrd="1" destOrd="0" presId="urn:microsoft.com/office/officeart/2009/3/layout/RandomtoResultProcess"/>
    <dgm:cxn modelId="{EE1398B4-51AE-B943-A6FE-9231EE684279}" type="presParOf" srcId="{2A974B56-FB02-AF43-B450-3444252760A5}" destId="{3AC95F8D-F96E-C642-B1CB-597FDBB2435D}" srcOrd="0" destOrd="0" presId="urn:microsoft.com/office/officeart/2009/3/layout/RandomtoResultProcess"/>
    <dgm:cxn modelId="{72FAFEF8-4304-4C4E-A047-A793AC67B175}" type="presParOf" srcId="{2A974B56-FB02-AF43-B450-3444252760A5}" destId="{039D44BE-2C05-254D-A6FA-AF2E609BCCB9}" srcOrd="1" destOrd="0" presId="urn:microsoft.com/office/officeart/2009/3/layout/RandomtoResultProcess"/>
    <dgm:cxn modelId="{E7004BCD-7E86-FA49-B00F-ACB87995795A}" type="presParOf" srcId="{0A2052CB-941A-A248-B4AB-57AB8C6934B6}" destId="{6EE79BE1-72D3-1249-A5A6-7842A81D063B}" srcOrd="2" destOrd="0" presId="urn:microsoft.com/office/officeart/2009/3/layout/RandomtoResultProcess"/>
    <dgm:cxn modelId="{ECA737AE-BBCA-EA46-9B68-BA89505C55EC}" type="presParOf" srcId="{6EE79BE1-72D3-1249-A5A6-7842A81D063B}" destId="{41940EDE-FF0E-3F4C-8789-5D2E73D0677F}" srcOrd="0" destOrd="0" presId="urn:microsoft.com/office/officeart/2009/3/layout/RandomtoResultProcess"/>
    <dgm:cxn modelId="{82F5BC01-1607-BA43-8071-8E3226A2FB1C}" type="presParOf" srcId="{6EE79BE1-72D3-1249-A5A6-7842A81D063B}" destId="{58941395-EE83-1F48-BF13-E78C9ACD6F78}" srcOrd="1" destOrd="0" presId="urn:microsoft.com/office/officeart/2009/3/layout/RandomtoResultProcess"/>
    <dgm:cxn modelId="{BB0A7BF8-8425-2F46-AA8D-4C69D064795C}" type="presParOf" srcId="{0A2052CB-941A-A248-B4AB-57AB8C6934B6}" destId="{94F9BA87-E1F5-784E-8A0D-03EA76263F70}" srcOrd="3" destOrd="0" presId="urn:microsoft.com/office/officeart/2009/3/layout/RandomtoResultProcess"/>
    <dgm:cxn modelId="{97837988-8CE5-3543-8DFA-B5F6E978E71B}" type="presParOf" srcId="{94F9BA87-E1F5-784E-8A0D-03EA76263F70}" destId="{82C57697-5FD9-3C40-AB0B-BFB9B6634EE7}" srcOrd="0" destOrd="0" presId="urn:microsoft.com/office/officeart/2009/3/layout/RandomtoResultProcess"/>
    <dgm:cxn modelId="{B978F8C3-6DC8-F547-9C58-7BDA308FF1CA}" type="presParOf" srcId="{94F9BA87-E1F5-784E-8A0D-03EA76263F70}" destId="{80304C2B-FA30-B54C-A059-6CB89881366F}" srcOrd="1" destOrd="0" presId="urn:microsoft.com/office/officeart/2009/3/layout/RandomtoResultProcess"/>
    <dgm:cxn modelId="{EE5A9948-FCC6-1B4A-A2E8-B60EF23844DD}" type="presParOf" srcId="{0A2052CB-941A-A248-B4AB-57AB8C6934B6}" destId="{99D14EEF-FC88-7949-B5C5-73B5015DD379}" srcOrd="4" destOrd="0" presId="urn:microsoft.com/office/officeart/2009/3/layout/RandomtoResultProcess"/>
    <dgm:cxn modelId="{CC23DF34-BCA7-074A-AE45-4CD2AE225B9C}" type="presParOf" srcId="{99D14EEF-FC88-7949-B5C5-73B5015DD379}" destId="{E138810C-949D-4A49-923A-CDA7DF3BB977}" srcOrd="0" destOrd="0" presId="urn:microsoft.com/office/officeart/2009/3/layout/RandomtoResultProcess"/>
    <dgm:cxn modelId="{22860BB0-3136-2143-B66D-35843100E5E8}" type="presParOf" srcId="{99D14EEF-FC88-7949-B5C5-73B5015DD379}" destId="{20E23735-1FFD-9345-BB3C-704DE0CDA082}" srcOrd="1" destOrd="0" presId="urn:microsoft.com/office/officeart/2009/3/layout/RandomtoResultProcess"/>
    <dgm:cxn modelId="{43F36CC6-4208-9048-B952-E311B3A96BA0}" type="presParOf" srcId="{0A2052CB-941A-A248-B4AB-57AB8C6934B6}" destId="{1719132A-CA43-9148-ADA0-2988CF954B7C}" srcOrd="5" destOrd="0" presId="urn:microsoft.com/office/officeart/2009/3/layout/RandomtoResultProcess"/>
    <dgm:cxn modelId="{72254744-3C57-5246-9547-192FAD236B4C}" type="presParOf" srcId="{1719132A-CA43-9148-ADA0-2988CF954B7C}" destId="{08CB1A11-AD88-3D42-B91C-C6FBFF656D40}" srcOrd="0" destOrd="0" presId="urn:microsoft.com/office/officeart/2009/3/layout/RandomtoResultProcess"/>
    <dgm:cxn modelId="{D83CE244-B771-E34E-B673-146203117433}" type="presParOf" srcId="{1719132A-CA43-9148-ADA0-2988CF954B7C}" destId="{9E9CB66C-54F8-5E4E-85E1-EFA7D5347909}" srcOrd="1" destOrd="0" presId="urn:microsoft.com/office/officeart/2009/3/layout/RandomtoResultProcess"/>
    <dgm:cxn modelId="{4D49A502-8970-E844-80A6-11EDD36092CD}" type="presParOf" srcId="{0A2052CB-941A-A248-B4AB-57AB8C6934B6}" destId="{78A7B449-B7F9-D648-9D97-74148A5CBB1E}" srcOrd="6" destOrd="0" presId="urn:microsoft.com/office/officeart/2009/3/layout/RandomtoResultProcess"/>
    <dgm:cxn modelId="{C07BF297-B4FC-2443-B15D-BCA1130B9B58}" type="presParOf" srcId="{78A7B449-B7F9-D648-9D97-74148A5CBB1E}" destId="{397CA795-E6E0-9143-A0BF-3B5A5DF47EAD}" srcOrd="0" destOrd="0" presId="urn:microsoft.com/office/officeart/2009/3/layout/RandomtoResultProcess"/>
    <dgm:cxn modelId="{65F5EE31-123A-A746-AA26-9C1B1EABA4A7}" type="presParOf" srcId="{78A7B449-B7F9-D648-9D97-74148A5CBB1E}" destId="{66ED98B8-C627-524D-9C03-3F1060331E12}" srcOrd="1" destOrd="0" presId="urn:microsoft.com/office/officeart/2009/3/layout/RandomtoResultProcess"/>
    <dgm:cxn modelId="{C3416634-1BA5-6B44-9238-B0A6E0AD0AEF}" type="presParOf" srcId="{0A2052CB-941A-A248-B4AB-57AB8C6934B6}" destId="{D02882FE-7FC8-754F-94DC-ED13B3BEDEBB}" srcOrd="7" destOrd="0" presId="urn:microsoft.com/office/officeart/2009/3/layout/RandomtoResultProcess"/>
    <dgm:cxn modelId="{07DB538D-DC60-7046-9382-AC5502715EAB}" type="presParOf" srcId="{D02882FE-7FC8-754F-94DC-ED13B3BEDEBB}" destId="{4B61B191-67A6-7C43-A058-A08E90F1650E}" srcOrd="0" destOrd="0" presId="urn:microsoft.com/office/officeart/2009/3/layout/RandomtoResultProcess"/>
    <dgm:cxn modelId="{8689C0BE-C921-D541-8CA2-1D24C2368791}" type="presParOf" srcId="{D02882FE-7FC8-754F-94DC-ED13B3BEDEBB}" destId="{B7137F73-8F8C-814E-97D1-6B7CDE554D8C}" srcOrd="1" destOrd="0" presId="urn:microsoft.com/office/officeart/2009/3/layout/RandomtoResultProcess"/>
    <dgm:cxn modelId="{9B0E4259-56C5-0D47-8A71-5274E63F3624}" type="presParOf" srcId="{0A2052CB-941A-A248-B4AB-57AB8C6934B6}" destId="{60D5BDDB-C041-8C4F-AEA8-C5F95AC45C2D}" srcOrd="8" destOrd="0" presId="urn:microsoft.com/office/officeart/2009/3/layout/RandomtoResultProcess"/>
    <dgm:cxn modelId="{CFEF30F4-651F-1449-90F6-C8BA8760205C}" type="presParOf" srcId="{60D5BDDB-C041-8C4F-AEA8-C5F95AC45C2D}" destId="{17EA4B03-0993-E34C-9EBF-8B071178FD80}" srcOrd="0" destOrd="0" presId="urn:microsoft.com/office/officeart/2009/3/layout/RandomtoResultProcess"/>
    <dgm:cxn modelId="{DFA25D23-E23E-1F44-AE01-0F7685B5F500}" type="presParOf" srcId="{60D5BDDB-C041-8C4F-AEA8-C5F95AC45C2D}" destId="{D22BA253-AB74-FC4F-BB6B-8000336B0915}" srcOrd="1" destOrd="0" presId="urn:microsoft.com/office/officeart/2009/3/layout/RandomtoResultProcess"/>
    <dgm:cxn modelId="{F6A99B92-5988-1E47-9900-690EDC748387}" type="presParOf" srcId="{0A2052CB-941A-A248-B4AB-57AB8C6934B6}" destId="{0635DD7A-75E9-8443-8928-C656BDE37E1B}" srcOrd="9" destOrd="0" presId="urn:microsoft.com/office/officeart/2009/3/layout/RandomtoResultProcess"/>
    <dgm:cxn modelId="{A8B2340D-D058-F349-A0B4-A6CD2235BA6B}" type="presParOf" srcId="{0635DD7A-75E9-8443-8928-C656BDE37E1B}" destId="{0177D65F-090A-784B-907F-32B1F92357F7}" srcOrd="0" destOrd="0" presId="urn:microsoft.com/office/officeart/2009/3/layout/RandomtoResultProcess"/>
    <dgm:cxn modelId="{ECCA9303-0F42-4744-AC12-DB802446D0FE}" type="presParOf" srcId="{0635DD7A-75E9-8443-8928-C656BDE37E1B}" destId="{33073105-4135-EC4B-AD82-D9DC624AA6A5}" srcOrd="1" destOrd="0" presId="urn:microsoft.com/office/officeart/2009/3/layout/RandomtoResultProcess"/>
    <dgm:cxn modelId="{1B47A7EB-FB9C-A145-83FF-1F6D36B2B3AB}" type="presParOf" srcId="{0A2052CB-941A-A248-B4AB-57AB8C6934B6}" destId="{3C226038-2E8B-AC46-9585-F3F964672224}" srcOrd="10" destOrd="0" presId="urn:microsoft.com/office/officeart/2009/3/layout/RandomtoResultProcess"/>
    <dgm:cxn modelId="{C4D2C737-ACB8-A642-A645-DF86681403F1}" type="presParOf" srcId="{3C226038-2E8B-AC46-9585-F3F964672224}" destId="{15F58617-0EBE-2B44-955A-0A5AE46B3564}" srcOrd="0" destOrd="0" presId="urn:microsoft.com/office/officeart/2009/3/layout/RandomtoResultProcess"/>
    <dgm:cxn modelId="{7F7343CD-6F02-8440-BD4C-C49C62BE9A58}" type="presParOf" srcId="{3C226038-2E8B-AC46-9585-F3F964672224}" destId="{966917B1-B6DF-7A43-A235-E87F9E317294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D4CDD4-682E-0942-8831-4BDC54F9E2A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GB"/>
        </a:p>
      </dgm:t>
    </dgm:pt>
    <dgm:pt modelId="{08798B6B-60F4-F34B-9D70-9FF884F1310B}">
      <dgm:prSet/>
      <dgm:spPr/>
      <dgm:t>
        <a:bodyPr/>
        <a:lstStyle/>
        <a:p>
          <a:r>
            <a:rPr lang="en-US"/>
            <a:t>Data Cleaning :</a:t>
          </a:r>
          <a:endParaRPr lang="en-IN"/>
        </a:p>
      </dgm:t>
    </dgm:pt>
    <dgm:pt modelId="{F4080E22-0333-4949-99A4-4FD8188BC2AF}" type="parTrans" cxnId="{56E803C5-70F3-8E4D-A214-F434CB5E1789}">
      <dgm:prSet/>
      <dgm:spPr/>
      <dgm:t>
        <a:bodyPr/>
        <a:lstStyle/>
        <a:p>
          <a:endParaRPr lang="en-GB"/>
        </a:p>
      </dgm:t>
    </dgm:pt>
    <dgm:pt modelId="{6D42BDC4-FAB5-DD46-906E-86C0280B0645}" type="sibTrans" cxnId="{56E803C5-70F3-8E4D-A214-F434CB5E1789}">
      <dgm:prSet/>
      <dgm:spPr/>
      <dgm:t>
        <a:bodyPr/>
        <a:lstStyle/>
        <a:p>
          <a:endParaRPr lang="en-GB"/>
        </a:p>
      </dgm:t>
    </dgm:pt>
    <dgm:pt modelId="{5D4ACF75-F345-6449-992F-3D4696FE363D}">
      <dgm:prSet/>
      <dgm:spPr/>
      <dgm:t>
        <a:bodyPr/>
        <a:lstStyle/>
        <a:p>
          <a:r>
            <a:rPr lang="en-US"/>
            <a:t>Missing Values : There were no missing values</a:t>
          </a:r>
          <a:endParaRPr lang="en-IN"/>
        </a:p>
      </dgm:t>
    </dgm:pt>
    <dgm:pt modelId="{577F97F7-01C3-274F-929E-0AECE37C5E79}" type="parTrans" cxnId="{97D9F991-8EE6-6E4F-896A-06331FA9B1DB}">
      <dgm:prSet/>
      <dgm:spPr/>
      <dgm:t>
        <a:bodyPr/>
        <a:lstStyle/>
        <a:p>
          <a:endParaRPr lang="en-GB"/>
        </a:p>
      </dgm:t>
    </dgm:pt>
    <dgm:pt modelId="{49018507-C524-B741-B3BF-5312B6B63482}" type="sibTrans" cxnId="{97D9F991-8EE6-6E4F-896A-06331FA9B1DB}">
      <dgm:prSet/>
      <dgm:spPr/>
      <dgm:t>
        <a:bodyPr/>
        <a:lstStyle/>
        <a:p>
          <a:endParaRPr lang="en-GB"/>
        </a:p>
      </dgm:t>
    </dgm:pt>
    <dgm:pt modelId="{771A1B3F-E2D7-1A48-8DA3-B35CA6A6FA82}">
      <dgm:prSet/>
      <dgm:spPr/>
      <dgm:t>
        <a:bodyPr/>
        <a:lstStyle/>
        <a:p>
          <a:r>
            <a:rPr lang="en-US"/>
            <a:t>Outliers : No treatment as , outliers in this case reflect that some houses were valued at higher price owing to various aspects.</a:t>
          </a:r>
          <a:endParaRPr lang="en-IN"/>
        </a:p>
      </dgm:t>
    </dgm:pt>
    <dgm:pt modelId="{CDEC6C68-FFC0-1442-A119-FA9A5FFD5563}" type="parTrans" cxnId="{D1104A44-2613-EC43-841C-6F047D71D541}">
      <dgm:prSet/>
      <dgm:spPr/>
      <dgm:t>
        <a:bodyPr/>
        <a:lstStyle/>
        <a:p>
          <a:endParaRPr lang="en-GB"/>
        </a:p>
      </dgm:t>
    </dgm:pt>
    <dgm:pt modelId="{E3B068FF-436A-FE47-A4C3-DDAABF9C5676}" type="sibTrans" cxnId="{D1104A44-2613-EC43-841C-6F047D71D541}">
      <dgm:prSet/>
      <dgm:spPr/>
      <dgm:t>
        <a:bodyPr/>
        <a:lstStyle/>
        <a:p>
          <a:endParaRPr lang="en-GB"/>
        </a:p>
      </dgm:t>
    </dgm:pt>
    <dgm:pt modelId="{D7D0620A-E53D-0840-B234-2EFDE5EAE1C4}">
      <dgm:prSet/>
      <dgm:spPr/>
      <dgm:t>
        <a:bodyPr/>
        <a:lstStyle/>
        <a:p>
          <a:r>
            <a:rPr lang="en-IN" b="0" i="0"/>
            <a:t>Data Reduction</a:t>
          </a:r>
          <a:r>
            <a:rPr lang="en-US" b="0" i="0"/>
            <a:t> :</a:t>
          </a:r>
          <a:endParaRPr lang="en-IN"/>
        </a:p>
      </dgm:t>
    </dgm:pt>
    <dgm:pt modelId="{C21AB6EC-F563-7347-BAC5-40C5DA7824A8}" type="parTrans" cxnId="{E66ADF0A-162A-EE47-BB3B-D0BF9606717A}">
      <dgm:prSet/>
      <dgm:spPr/>
      <dgm:t>
        <a:bodyPr/>
        <a:lstStyle/>
        <a:p>
          <a:endParaRPr lang="en-GB"/>
        </a:p>
      </dgm:t>
    </dgm:pt>
    <dgm:pt modelId="{C50AD00D-4701-F048-AAA1-301D3393A135}" type="sibTrans" cxnId="{E66ADF0A-162A-EE47-BB3B-D0BF9606717A}">
      <dgm:prSet/>
      <dgm:spPr/>
      <dgm:t>
        <a:bodyPr/>
        <a:lstStyle/>
        <a:p>
          <a:endParaRPr lang="en-GB"/>
        </a:p>
      </dgm:t>
    </dgm:pt>
    <dgm:pt modelId="{BDE883CE-9191-7D4C-8A86-6F1BF6C53A5C}">
      <dgm:prSet/>
      <dgm:spPr/>
      <dgm:t>
        <a:bodyPr/>
        <a:lstStyle/>
        <a:p>
          <a:r>
            <a:rPr lang="en-GB"/>
            <a:t>Linear Discriminant Analysis</a:t>
          </a:r>
          <a:r>
            <a:rPr lang="en-US"/>
            <a:t> .</a:t>
          </a:r>
          <a:endParaRPr lang="en-IN"/>
        </a:p>
      </dgm:t>
    </dgm:pt>
    <dgm:pt modelId="{17FE362F-7068-424F-8785-44CBE745198A}" type="parTrans" cxnId="{040AEE89-9C95-DE40-BB01-E9BE8307CF68}">
      <dgm:prSet/>
      <dgm:spPr/>
      <dgm:t>
        <a:bodyPr/>
        <a:lstStyle/>
        <a:p>
          <a:endParaRPr lang="en-GB"/>
        </a:p>
      </dgm:t>
    </dgm:pt>
    <dgm:pt modelId="{CB143F15-386F-0547-8015-6A16E6649CF4}" type="sibTrans" cxnId="{040AEE89-9C95-DE40-BB01-E9BE8307CF68}">
      <dgm:prSet/>
      <dgm:spPr/>
      <dgm:t>
        <a:bodyPr/>
        <a:lstStyle/>
        <a:p>
          <a:endParaRPr lang="en-GB"/>
        </a:p>
      </dgm:t>
    </dgm:pt>
    <dgm:pt modelId="{34BC1FFB-ADCD-3C4A-960B-43D3CDDB06DD}">
      <dgm:prSet/>
      <dgm:spPr/>
      <dgm:t>
        <a:bodyPr/>
        <a:lstStyle/>
        <a:p>
          <a:r>
            <a:rPr lang="en-IN" b="0" i="0"/>
            <a:t>Data Transformation:</a:t>
          </a:r>
          <a:endParaRPr lang="en-IN"/>
        </a:p>
      </dgm:t>
    </dgm:pt>
    <dgm:pt modelId="{A12F658A-ECA9-E94A-A7C4-B226337EB314}" type="parTrans" cxnId="{3DBBC64B-1E81-2E47-9123-36DD422251FB}">
      <dgm:prSet/>
      <dgm:spPr/>
      <dgm:t>
        <a:bodyPr/>
        <a:lstStyle/>
        <a:p>
          <a:endParaRPr lang="en-GB"/>
        </a:p>
      </dgm:t>
    </dgm:pt>
    <dgm:pt modelId="{F90565A8-C08C-F542-88FD-99DA2752A55A}" type="sibTrans" cxnId="{3DBBC64B-1E81-2E47-9123-36DD422251FB}">
      <dgm:prSet/>
      <dgm:spPr/>
      <dgm:t>
        <a:bodyPr/>
        <a:lstStyle/>
        <a:p>
          <a:endParaRPr lang="en-GB"/>
        </a:p>
      </dgm:t>
    </dgm:pt>
    <dgm:pt modelId="{5B1F49F9-031B-CF4C-86F9-631167A1B2E1}">
      <dgm:prSet/>
      <dgm:spPr/>
      <dgm:t>
        <a:bodyPr/>
        <a:lstStyle/>
        <a:p>
          <a:r>
            <a:rPr lang="en-IN"/>
            <a:t>Since the range of the values of the columns are close we will not be using any scaling techniques</a:t>
          </a:r>
        </a:p>
      </dgm:t>
    </dgm:pt>
    <dgm:pt modelId="{5FE19633-3756-EC48-A4F0-77C87C5D0368}" type="parTrans" cxnId="{E95A3E02-B69C-E14B-9FC6-408B737D9144}">
      <dgm:prSet/>
      <dgm:spPr/>
      <dgm:t>
        <a:bodyPr/>
        <a:lstStyle/>
        <a:p>
          <a:endParaRPr lang="en-GB"/>
        </a:p>
      </dgm:t>
    </dgm:pt>
    <dgm:pt modelId="{2A08BA55-6875-DB49-B503-C75443515B44}" type="sibTrans" cxnId="{E95A3E02-B69C-E14B-9FC6-408B737D9144}">
      <dgm:prSet/>
      <dgm:spPr/>
      <dgm:t>
        <a:bodyPr/>
        <a:lstStyle/>
        <a:p>
          <a:endParaRPr lang="en-GB"/>
        </a:p>
      </dgm:t>
    </dgm:pt>
    <dgm:pt modelId="{C133D332-A2E8-BA4B-BBE3-7AD0487D1FB9}">
      <dgm:prSet/>
      <dgm:spPr/>
      <dgm:t>
        <a:bodyPr/>
        <a:lstStyle/>
        <a:p>
          <a:r>
            <a:rPr lang="en-GB"/>
            <a:t>Feature Engineering</a:t>
          </a:r>
        </a:p>
      </dgm:t>
    </dgm:pt>
    <dgm:pt modelId="{022C84CA-E64B-5043-83D6-CE2CEB7801C1}" type="parTrans" cxnId="{2F991B7D-3A58-2F4D-AF3B-072F54703CC3}">
      <dgm:prSet/>
      <dgm:spPr/>
      <dgm:t>
        <a:bodyPr/>
        <a:lstStyle/>
        <a:p>
          <a:endParaRPr lang="en-GB"/>
        </a:p>
      </dgm:t>
    </dgm:pt>
    <dgm:pt modelId="{09995EB3-32A2-DA42-BBCF-1F049C4E7650}" type="sibTrans" cxnId="{2F991B7D-3A58-2F4D-AF3B-072F54703CC3}">
      <dgm:prSet/>
      <dgm:spPr/>
      <dgm:t>
        <a:bodyPr/>
        <a:lstStyle/>
        <a:p>
          <a:endParaRPr lang="en-GB"/>
        </a:p>
      </dgm:t>
    </dgm:pt>
    <dgm:pt modelId="{2ED1752F-4C50-694B-80B6-525BD4F5A4DD}">
      <dgm:prSet/>
      <dgm:spPr/>
      <dgm:t>
        <a:bodyPr/>
        <a:lstStyle/>
        <a:p>
          <a:r>
            <a:rPr lang="en-GB"/>
            <a:t>Label Encoder</a:t>
          </a:r>
        </a:p>
      </dgm:t>
    </dgm:pt>
    <dgm:pt modelId="{150223F4-A948-1449-8445-3D3B713CD1D9}" type="parTrans" cxnId="{812EADFE-48F3-7A47-800E-25F37AEBB602}">
      <dgm:prSet/>
      <dgm:spPr/>
      <dgm:t>
        <a:bodyPr/>
        <a:lstStyle/>
        <a:p>
          <a:endParaRPr lang="en-GB"/>
        </a:p>
      </dgm:t>
    </dgm:pt>
    <dgm:pt modelId="{A0B062C5-6465-344E-9379-A1EF8D08AAB8}" type="sibTrans" cxnId="{812EADFE-48F3-7A47-800E-25F37AEBB602}">
      <dgm:prSet/>
      <dgm:spPr/>
      <dgm:t>
        <a:bodyPr/>
        <a:lstStyle/>
        <a:p>
          <a:endParaRPr lang="en-GB"/>
        </a:p>
      </dgm:t>
    </dgm:pt>
    <dgm:pt modelId="{1F23556A-B6D1-42D1-B936-708596A3CFFB}" type="pres">
      <dgm:prSet presAssocID="{F6D4CDD4-682E-0942-8831-4BDC54F9E2A4}" presName="root" presStyleCnt="0">
        <dgm:presLayoutVars>
          <dgm:dir/>
          <dgm:resizeHandles val="exact"/>
        </dgm:presLayoutVars>
      </dgm:prSet>
      <dgm:spPr/>
    </dgm:pt>
    <dgm:pt modelId="{7C6CBCCF-8E80-438D-B551-C3A47C024BE9}" type="pres">
      <dgm:prSet presAssocID="{08798B6B-60F4-F34B-9D70-9FF884F1310B}" presName="compNode" presStyleCnt="0"/>
      <dgm:spPr/>
    </dgm:pt>
    <dgm:pt modelId="{1469C81C-450F-411A-A17A-B0E382E58CD8}" type="pres">
      <dgm:prSet presAssocID="{08798B6B-60F4-F34B-9D70-9FF884F1310B}" presName="bgRect" presStyleLbl="bgShp" presStyleIdx="0" presStyleCnt="4"/>
      <dgm:spPr/>
    </dgm:pt>
    <dgm:pt modelId="{D78C8851-6966-4293-BA50-20CC044282A5}" type="pres">
      <dgm:prSet presAssocID="{08798B6B-60F4-F34B-9D70-9FF884F1310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496B3368-313A-46A3-9649-EE0BE7C5C836}" type="pres">
      <dgm:prSet presAssocID="{08798B6B-60F4-F34B-9D70-9FF884F1310B}" presName="spaceRect" presStyleCnt="0"/>
      <dgm:spPr/>
    </dgm:pt>
    <dgm:pt modelId="{09872FFD-6861-48B8-8CAC-8A51C6D57B59}" type="pres">
      <dgm:prSet presAssocID="{08798B6B-60F4-F34B-9D70-9FF884F1310B}" presName="parTx" presStyleLbl="revTx" presStyleIdx="0" presStyleCnt="8">
        <dgm:presLayoutVars>
          <dgm:chMax val="0"/>
          <dgm:chPref val="0"/>
        </dgm:presLayoutVars>
      </dgm:prSet>
      <dgm:spPr/>
    </dgm:pt>
    <dgm:pt modelId="{DD058EC9-3FFB-41BA-BDC5-2B893175C2D5}" type="pres">
      <dgm:prSet presAssocID="{08798B6B-60F4-F34B-9D70-9FF884F1310B}" presName="desTx" presStyleLbl="revTx" presStyleIdx="1" presStyleCnt="8">
        <dgm:presLayoutVars/>
      </dgm:prSet>
      <dgm:spPr/>
    </dgm:pt>
    <dgm:pt modelId="{A7A4AFB2-254C-48B7-85A5-40F3F5FD727B}" type="pres">
      <dgm:prSet presAssocID="{6D42BDC4-FAB5-DD46-906E-86C0280B0645}" presName="sibTrans" presStyleCnt="0"/>
      <dgm:spPr/>
    </dgm:pt>
    <dgm:pt modelId="{88516905-A7B4-4AA5-B754-892C52687C5B}" type="pres">
      <dgm:prSet presAssocID="{D7D0620A-E53D-0840-B234-2EFDE5EAE1C4}" presName="compNode" presStyleCnt="0"/>
      <dgm:spPr/>
    </dgm:pt>
    <dgm:pt modelId="{CE9AC7C1-94C3-49E0-806E-63A1EDF49937}" type="pres">
      <dgm:prSet presAssocID="{D7D0620A-E53D-0840-B234-2EFDE5EAE1C4}" presName="bgRect" presStyleLbl="bgShp" presStyleIdx="1" presStyleCnt="4"/>
      <dgm:spPr/>
    </dgm:pt>
    <dgm:pt modelId="{B829C7AE-F5AB-4AC3-AAE9-BD6A56E7A9C1}" type="pres">
      <dgm:prSet presAssocID="{D7D0620A-E53D-0840-B234-2EFDE5EAE1C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F338B19-25E5-471E-ACDD-E2C26B330AE4}" type="pres">
      <dgm:prSet presAssocID="{D7D0620A-E53D-0840-B234-2EFDE5EAE1C4}" presName="spaceRect" presStyleCnt="0"/>
      <dgm:spPr/>
    </dgm:pt>
    <dgm:pt modelId="{A03D8618-A518-4114-8127-810AE8A3BEB0}" type="pres">
      <dgm:prSet presAssocID="{D7D0620A-E53D-0840-B234-2EFDE5EAE1C4}" presName="parTx" presStyleLbl="revTx" presStyleIdx="2" presStyleCnt="8">
        <dgm:presLayoutVars>
          <dgm:chMax val="0"/>
          <dgm:chPref val="0"/>
        </dgm:presLayoutVars>
      </dgm:prSet>
      <dgm:spPr/>
    </dgm:pt>
    <dgm:pt modelId="{3C3DB6B5-3DDC-4467-A849-53A5DE3C6391}" type="pres">
      <dgm:prSet presAssocID="{D7D0620A-E53D-0840-B234-2EFDE5EAE1C4}" presName="desTx" presStyleLbl="revTx" presStyleIdx="3" presStyleCnt="8">
        <dgm:presLayoutVars/>
      </dgm:prSet>
      <dgm:spPr/>
    </dgm:pt>
    <dgm:pt modelId="{11E49607-E38E-4362-9759-B812435680A2}" type="pres">
      <dgm:prSet presAssocID="{C50AD00D-4701-F048-AAA1-301D3393A135}" presName="sibTrans" presStyleCnt="0"/>
      <dgm:spPr/>
    </dgm:pt>
    <dgm:pt modelId="{8193816B-A316-4D48-88D2-F00C2440BD7A}" type="pres">
      <dgm:prSet presAssocID="{34BC1FFB-ADCD-3C4A-960B-43D3CDDB06DD}" presName="compNode" presStyleCnt="0"/>
      <dgm:spPr/>
    </dgm:pt>
    <dgm:pt modelId="{068A097C-60DB-4405-8D0E-C34B66F9B8C8}" type="pres">
      <dgm:prSet presAssocID="{34BC1FFB-ADCD-3C4A-960B-43D3CDDB06DD}" presName="bgRect" presStyleLbl="bgShp" presStyleIdx="2" presStyleCnt="4"/>
      <dgm:spPr/>
    </dgm:pt>
    <dgm:pt modelId="{8B682E36-8360-4FB8-A422-06BD0F9D1AA5}" type="pres">
      <dgm:prSet presAssocID="{34BC1FFB-ADCD-3C4A-960B-43D3CDDB06D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D823D8A-7311-4ABC-8DC1-C375B37F8662}" type="pres">
      <dgm:prSet presAssocID="{34BC1FFB-ADCD-3C4A-960B-43D3CDDB06DD}" presName="spaceRect" presStyleCnt="0"/>
      <dgm:spPr/>
    </dgm:pt>
    <dgm:pt modelId="{EE87314C-2D40-4C53-B0BE-1536EF4FC956}" type="pres">
      <dgm:prSet presAssocID="{34BC1FFB-ADCD-3C4A-960B-43D3CDDB06DD}" presName="parTx" presStyleLbl="revTx" presStyleIdx="4" presStyleCnt="8">
        <dgm:presLayoutVars>
          <dgm:chMax val="0"/>
          <dgm:chPref val="0"/>
        </dgm:presLayoutVars>
      </dgm:prSet>
      <dgm:spPr/>
    </dgm:pt>
    <dgm:pt modelId="{417F96FA-1CA1-4A07-BCEC-92B2670C7EBB}" type="pres">
      <dgm:prSet presAssocID="{34BC1FFB-ADCD-3C4A-960B-43D3CDDB06DD}" presName="desTx" presStyleLbl="revTx" presStyleIdx="5" presStyleCnt="8">
        <dgm:presLayoutVars/>
      </dgm:prSet>
      <dgm:spPr/>
    </dgm:pt>
    <dgm:pt modelId="{F4E62914-685C-46F6-BA00-B69C612FD615}" type="pres">
      <dgm:prSet presAssocID="{F90565A8-C08C-F542-88FD-99DA2752A55A}" presName="sibTrans" presStyleCnt="0"/>
      <dgm:spPr/>
    </dgm:pt>
    <dgm:pt modelId="{8D86BF6D-DD7A-4630-95FE-FDAA81416E99}" type="pres">
      <dgm:prSet presAssocID="{C133D332-A2E8-BA4B-BBE3-7AD0487D1FB9}" presName="compNode" presStyleCnt="0"/>
      <dgm:spPr/>
    </dgm:pt>
    <dgm:pt modelId="{4BED129B-6F6E-47BD-91CE-A9F9F5CE8F01}" type="pres">
      <dgm:prSet presAssocID="{C133D332-A2E8-BA4B-BBE3-7AD0487D1FB9}" presName="bgRect" presStyleLbl="bgShp" presStyleIdx="3" presStyleCnt="4"/>
      <dgm:spPr/>
    </dgm:pt>
    <dgm:pt modelId="{08971577-BA95-46A8-A11A-A09BFD74AC79}" type="pres">
      <dgm:prSet presAssocID="{C133D332-A2E8-BA4B-BBE3-7AD0487D1FB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1F4AC4DD-15A4-486C-A766-05042A4346F4}" type="pres">
      <dgm:prSet presAssocID="{C133D332-A2E8-BA4B-BBE3-7AD0487D1FB9}" presName="spaceRect" presStyleCnt="0"/>
      <dgm:spPr/>
    </dgm:pt>
    <dgm:pt modelId="{B283A789-AA93-4D2F-AA1A-F24E7C8B8F54}" type="pres">
      <dgm:prSet presAssocID="{C133D332-A2E8-BA4B-BBE3-7AD0487D1FB9}" presName="parTx" presStyleLbl="revTx" presStyleIdx="6" presStyleCnt="8">
        <dgm:presLayoutVars>
          <dgm:chMax val="0"/>
          <dgm:chPref val="0"/>
        </dgm:presLayoutVars>
      </dgm:prSet>
      <dgm:spPr/>
    </dgm:pt>
    <dgm:pt modelId="{E521ED2A-7E55-45CC-ABA0-1A53DAE63555}" type="pres">
      <dgm:prSet presAssocID="{C133D332-A2E8-BA4B-BBE3-7AD0487D1FB9}" presName="desTx" presStyleLbl="revTx" presStyleIdx="7" presStyleCnt="8">
        <dgm:presLayoutVars/>
      </dgm:prSet>
      <dgm:spPr/>
    </dgm:pt>
  </dgm:ptLst>
  <dgm:cxnLst>
    <dgm:cxn modelId="{E95A3E02-B69C-E14B-9FC6-408B737D9144}" srcId="{34BC1FFB-ADCD-3C4A-960B-43D3CDDB06DD}" destId="{5B1F49F9-031B-CF4C-86F9-631167A1B2E1}" srcOrd="0" destOrd="0" parTransId="{5FE19633-3756-EC48-A4F0-77C87C5D0368}" sibTransId="{2A08BA55-6875-DB49-B503-C75443515B44}"/>
    <dgm:cxn modelId="{E66ADF0A-162A-EE47-BB3B-D0BF9606717A}" srcId="{F6D4CDD4-682E-0942-8831-4BDC54F9E2A4}" destId="{D7D0620A-E53D-0840-B234-2EFDE5EAE1C4}" srcOrd="1" destOrd="0" parTransId="{C21AB6EC-F563-7347-BAC5-40C5DA7824A8}" sibTransId="{C50AD00D-4701-F048-AAA1-301D3393A135}"/>
    <dgm:cxn modelId="{23C2B60E-169B-D941-82F9-4C290811DD5E}" type="presOf" srcId="{2ED1752F-4C50-694B-80B6-525BD4F5A4DD}" destId="{E521ED2A-7E55-45CC-ABA0-1A53DAE63555}" srcOrd="0" destOrd="0" presId="urn:microsoft.com/office/officeart/2018/2/layout/IconVerticalSolidList"/>
    <dgm:cxn modelId="{D2F1701D-AEEE-3A42-A3A7-57AAEA037F95}" type="presOf" srcId="{BDE883CE-9191-7D4C-8A86-6F1BF6C53A5C}" destId="{3C3DB6B5-3DDC-4467-A849-53A5DE3C6391}" srcOrd="0" destOrd="0" presId="urn:microsoft.com/office/officeart/2018/2/layout/IconVerticalSolidList"/>
    <dgm:cxn modelId="{4D9B521F-9E39-1041-A842-99ABFD61C961}" type="presOf" srcId="{F6D4CDD4-682E-0942-8831-4BDC54F9E2A4}" destId="{1F23556A-B6D1-42D1-B936-708596A3CFFB}" srcOrd="0" destOrd="0" presId="urn:microsoft.com/office/officeart/2018/2/layout/IconVerticalSolidList"/>
    <dgm:cxn modelId="{5787CF29-F95F-6F47-B760-6FA48EA3DEA3}" type="presOf" srcId="{D7D0620A-E53D-0840-B234-2EFDE5EAE1C4}" destId="{A03D8618-A518-4114-8127-810AE8A3BEB0}" srcOrd="0" destOrd="0" presId="urn:microsoft.com/office/officeart/2018/2/layout/IconVerticalSolidList"/>
    <dgm:cxn modelId="{37710A37-72EC-EA40-821C-69F0942D406D}" type="presOf" srcId="{C133D332-A2E8-BA4B-BBE3-7AD0487D1FB9}" destId="{B283A789-AA93-4D2F-AA1A-F24E7C8B8F54}" srcOrd="0" destOrd="0" presId="urn:microsoft.com/office/officeart/2018/2/layout/IconVerticalSolidList"/>
    <dgm:cxn modelId="{D1104A44-2613-EC43-841C-6F047D71D541}" srcId="{08798B6B-60F4-F34B-9D70-9FF884F1310B}" destId="{771A1B3F-E2D7-1A48-8DA3-B35CA6A6FA82}" srcOrd="1" destOrd="0" parTransId="{CDEC6C68-FFC0-1442-A119-FA9A5FFD5563}" sibTransId="{E3B068FF-436A-FE47-A4C3-DDAABF9C5676}"/>
    <dgm:cxn modelId="{3DBBC64B-1E81-2E47-9123-36DD422251FB}" srcId="{F6D4CDD4-682E-0942-8831-4BDC54F9E2A4}" destId="{34BC1FFB-ADCD-3C4A-960B-43D3CDDB06DD}" srcOrd="2" destOrd="0" parTransId="{A12F658A-ECA9-E94A-A7C4-B226337EB314}" sibTransId="{F90565A8-C08C-F542-88FD-99DA2752A55A}"/>
    <dgm:cxn modelId="{8A924E73-0609-4344-BFC1-724DCB8C6FAD}" type="presOf" srcId="{771A1B3F-E2D7-1A48-8DA3-B35CA6A6FA82}" destId="{DD058EC9-3FFB-41BA-BDC5-2B893175C2D5}" srcOrd="0" destOrd="1" presId="urn:microsoft.com/office/officeart/2018/2/layout/IconVerticalSolidList"/>
    <dgm:cxn modelId="{2F991B7D-3A58-2F4D-AF3B-072F54703CC3}" srcId="{F6D4CDD4-682E-0942-8831-4BDC54F9E2A4}" destId="{C133D332-A2E8-BA4B-BBE3-7AD0487D1FB9}" srcOrd="3" destOrd="0" parTransId="{022C84CA-E64B-5043-83D6-CE2CEB7801C1}" sibTransId="{09995EB3-32A2-DA42-BBCF-1F049C4E7650}"/>
    <dgm:cxn modelId="{7AEF407F-8265-7349-8199-A659F8BCBF83}" type="presOf" srcId="{5D4ACF75-F345-6449-992F-3D4696FE363D}" destId="{DD058EC9-3FFB-41BA-BDC5-2B893175C2D5}" srcOrd="0" destOrd="0" presId="urn:microsoft.com/office/officeart/2018/2/layout/IconVerticalSolidList"/>
    <dgm:cxn modelId="{040AEE89-9C95-DE40-BB01-E9BE8307CF68}" srcId="{D7D0620A-E53D-0840-B234-2EFDE5EAE1C4}" destId="{BDE883CE-9191-7D4C-8A86-6F1BF6C53A5C}" srcOrd="0" destOrd="0" parTransId="{17FE362F-7068-424F-8785-44CBE745198A}" sibTransId="{CB143F15-386F-0547-8015-6A16E6649CF4}"/>
    <dgm:cxn modelId="{1007BF8F-7113-8749-96EB-C3543D6650C0}" type="presOf" srcId="{08798B6B-60F4-F34B-9D70-9FF884F1310B}" destId="{09872FFD-6861-48B8-8CAC-8A51C6D57B59}" srcOrd="0" destOrd="0" presId="urn:microsoft.com/office/officeart/2018/2/layout/IconVerticalSolidList"/>
    <dgm:cxn modelId="{97D9F991-8EE6-6E4F-896A-06331FA9B1DB}" srcId="{08798B6B-60F4-F34B-9D70-9FF884F1310B}" destId="{5D4ACF75-F345-6449-992F-3D4696FE363D}" srcOrd="0" destOrd="0" parTransId="{577F97F7-01C3-274F-929E-0AECE37C5E79}" sibTransId="{49018507-C524-B741-B3BF-5312B6B63482}"/>
    <dgm:cxn modelId="{1805A798-69AB-044C-94EF-6D1E4785855B}" type="presOf" srcId="{5B1F49F9-031B-CF4C-86F9-631167A1B2E1}" destId="{417F96FA-1CA1-4A07-BCEC-92B2670C7EBB}" srcOrd="0" destOrd="0" presId="urn:microsoft.com/office/officeart/2018/2/layout/IconVerticalSolidList"/>
    <dgm:cxn modelId="{56E803C5-70F3-8E4D-A214-F434CB5E1789}" srcId="{F6D4CDD4-682E-0942-8831-4BDC54F9E2A4}" destId="{08798B6B-60F4-F34B-9D70-9FF884F1310B}" srcOrd="0" destOrd="0" parTransId="{F4080E22-0333-4949-99A4-4FD8188BC2AF}" sibTransId="{6D42BDC4-FAB5-DD46-906E-86C0280B0645}"/>
    <dgm:cxn modelId="{5FCF70F6-13DA-E24F-B958-7426F2123361}" type="presOf" srcId="{34BC1FFB-ADCD-3C4A-960B-43D3CDDB06DD}" destId="{EE87314C-2D40-4C53-B0BE-1536EF4FC956}" srcOrd="0" destOrd="0" presId="urn:microsoft.com/office/officeart/2018/2/layout/IconVerticalSolidList"/>
    <dgm:cxn modelId="{812EADFE-48F3-7A47-800E-25F37AEBB602}" srcId="{C133D332-A2E8-BA4B-BBE3-7AD0487D1FB9}" destId="{2ED1752F-4C50-694B-80B6-525BD4F5A4DD}" srcOrd="0" destOrd="0" parTransId="{150223F4-A948-1449-8445-3D3B713CD1D9}" sibTransId="{A0B062C5-6465-344E-9379-A1EF8D08AAB8}"/>
    <dgm:cxn modelId="{15165C18-AF40-3E40-8B98-80E667ABD62E}" type="presParOf" srcId="{1F23556A-B6D1-42D1-B936-708596A3CFFB}" destId="{7C6CBCCF-8E80-438D-B551-C3A47C024BE9}" srcOrd="0" destOrd="0" presId="urn:microsoft.com/office/officeart/2018/2/layout/IconVerticalSolidList"/>
    <dgm:cxn modelId="{06164DA9-9E03-4244-B128-CBD38F1F2E8F}" type="presParOf" srcId="{7C6CBCCF-8E80-438D-B551-C3A47C024BE9}" destId="{1469C81C-450F-411A-A17A-B0E382E58CD8}" srcOrd="0" destOrd="0" presId="urn:microsoft.com/office/officeart/2018/2/layout/IconVerticalSolidList"/>
    <dgm:cxn modelId="{402C03B3-9AA9-4A4D-9EE7-41F44846B13C}" type="presParOf" srcId="{7C6CBCCF-8E80-438D-B551-C3A47C024BE9}" destId="{D78C8851-6966-4293-BA50-20CC044282A5}" srcOrd="1" destOrd="0" presId="urn:microsoft.com/office/officeart/2018/2/layout/IconVerticalSolidList"/>
    <dgm:cxn modelId="{C3B336E2-ED41-5B46-815C-F54A35B75DD5}" type="presParOf" srcId="{7C6CBCCF-8E80-438D-B551-C3A47C024BE9}" destId="{496B3368-313A-46A3-9649-EE0BE7C5C836}" srcOrd="2" destOrd="0" presId="urn:microsoft.com/office/officeart/2018/2/layout/IconVerticalSolidList"/>
    <dgm:cxn modelId="{0E93A795-71F9-F446-B47E-5BD25EB4A97D}" type="presParOf" srcId="{7C6CBCCF-8E80-438D-B551-C3A47C024BE9}" destId="{09872FFD-6861-48B8-8CAC-8A51C6D57B59}" srcOrd="3" destOrd="0" presId="urn:microsoft.com/office/officeart/2018/2/layout/IconVerticalSolidList"/>
    <dgm:cxn modelId="{960CD9F4-B139-0643-AD2C-4E11E4EFDA24}" type="presParOf" srcId="{7C6CBCCF-8E80-438D-B551-C3A47C024BE9}" destId="{DD058EC9-3FFB-41BA-BDC5-2B893175C2D5}" srcOrd="4" destOrd="0" presId="urn:microsoft.com/office/officeart/2018/2/layout/IconVerticalSolidList"/>
    <dgm:cxn modelId="{5EBF3A2E-AE0C-704B-B654-7A060E9416CC}" type="presParOf" srcId="{1F23556A-B6D1-42D1-B936-708596A3CFFB}" destId="{A7A4AFB2-254C-48B7-85A5-40F3F5FD727B}" srcOrd="1" destOrd="0" presId="urn:microsoft.com/office/officeart/2018/2/layout/IconVerticalSolidList"/>
    <dgm:cxn modelId="{090AED78-54DC-9E41-A090-1A464E754830}" type="presParOf" srcId="{1F23556A-B6D1-42D1-B936-708596A3CFFB}" destId="{88516905-A7B4-4AA5-B754-892C52687C5B}" srcOrd="2" destOrd="0" presId="urn:microsoft.com/office/officeart/2018/2/layout/IconVerticalSolidList"/>
    <dgm:cxn modelId="{E030747B-1D42-0847-A7BA-25EFFA1CAC4B}" type="presParOf" srcId="{88516905-A7B4-4AA5-B754-892C52687C5B}" destId="{CE9AC7C1-94C3-49E0-806E-63A1EDF49937}" srcOrd="0" destOrd="0" presId="urn:microsoft.com/office/officeart/2018/2/layout/IconVerticalSolidList"/>
    <dgm:cxn modelId="{D63D6D16-4EB6-C64D-9FB3-8DA0C099A1BA}" type="presParOf" srcId="{88516905-A7B4-4AA5-B754-892C52687C5B}" destId="{B829C7AE-F5AB-4AC3-AAE9-BD6A56E7A9C1}" srcOrd="1" destOrd="0" presId="urn:microsoft.com/office/officeart/2018/2/layout/IconVerticalSolidList"/>
    <dgm:cxn modelId="{D285C029-01EA-D944-BF34-590D249F1F8D}" type="presParOf" srcId="{88516905-A7B4-4AA5-B754-892C52687C5B}" destId="{0F338B19-25E5-471E-ACDD-E2C26B330AE4}" srcOrd="2" destOrd="0" presId="urn:microsoft.com/office/officeart/2018/2/layout/IconVerticalSolidList"/>
    <dgm:cxn modelId="{E5E936CF-8164-784C-AFD9-281FDD35BA54}" type="presParOf" srcId="{88516905-A7B4-4AA5-B754-892C52687C5B}" destId="{A03D8618-A518-4114-8127-810AE8A3BEB0}" srcOrd="3" destOrd="0" presId="urn:microsoft.com/office/officeart/2018/2/layout/IconVerticalSolidList"/>
    <dgm:cxn modelId="{D35E1175-6974-034A-A87D-E68814FEEE7A}" type="presParOf" srcId="{88516905-A7B4-4AA5-B754-892C52687C5B}" destId="{3C3DB6B5-3DDC-4467-A849-53A5DE3C6391}" srcOrd="4" destOrd="0" presId="urn:microsoft.com/office/officeart/2018/2/layout/IconVerticalSolidList"/>
    <dgm:cxn modelId="{5B492455-3AF7-5B42-A4F6-BC43DC014762}" type="presParOf" srcId="{1F23556A-B6D1-42D1-B936-708596A3CFFB}" destId="{11E49607-E38E-4362-9759-B812435680A2}" srcOrd="3" destOrd="0" presId="urn:microsoft.com/office/officeart/2018/2/layout/IconVerticalSolidList"/>
    <dgm:cxn modelId="{EC71ECFB-86E1-2A4C-8067-35944888BA83}" type="presParOf" srcId="{1F23556A-B6D1-42D1-B936-708596A3CFFB}" destId="{8193816B-A316-4D48-88D2-F00C2440BD7A}" srcOrd="4" destOrd="0" presId="urn:microsoft.com/office/officeart/2018/2/layout/IconVerticalSolidList"/>
    <dgm:cxn modelId="{A9BC7EFE-C0FA-3C45-922B-CF45232D7CE9}" type="presParOf" srcId="{8193816B-A316-4D48-88D2-F00C2440BD7A}" destId="{068A097C-60DB-4405-8D0E-C34B66F9B8C8}" srcOrd="0" destOrd="0" presId="urn:microsoft.com/office/officeart/2018/2/layout/IconVerticalSolidList"/>
    <dgm:cxn modelId="{23538061-E0DB-1045-9A24-93DA35E4FA0D}" type="presParOf" srcId="{8193816B-A316-4D48-88D2-F00C2440BD7A}" destId="{8B682E36-8360-4FB8-A422-06BD0F9D1AA5}" srcOrd="1" destOrd="0" presId="urn:microsoft.com/office/officeart/2018/2/layout/IconVerticalSolidList"/>
    <dgm:cxn modelId="{452F19FD-2DC5-8446-92A9-5E04F5124091}" type="presParOf" srcId="{8193816B-A316-4D48-88D2-F00C2440BD7A}" destId="{DD823D8A-7311-4ABC-8DC1-C375B37F8662}" srcOrd="2" destOrd="0" presId="urn:microsoft.com/office/officeart/2018/2/layout/IconVerticalSolidList"/>
    <dgm:cxn modelId="{459E175B-73C9-EA48-807F-6671FD4782A1}" type="presParOf" srcId="{8193816B-A316-4D48-88D2-F00C2440BD7A}" destId="{EE87314C-2D40-4C53-B0BE-1536EF4FC956}" srcOrd="3" destOrd="0" presId="urn:microsoft.com/office/officeart/2018/2/layout/IconVerticalSolidList"/>
    <dgm:cxn modelId="{3A898884-13D6-9D48-90A4-165220A986B5}" type="presParOf" srcId="{8193816B-A316-4D48-88D2-F00C2440BD7A}" destId="{417F96FA-1CA1-4A07-BCEC-92B2670C7EBB}" srcOrd="4" destOrd="0" presId="urn:microsoft.com/office/officeart/2018/2/layout/IconVerticalSolidList"/>
    <dgm:cxn modelId="{320604B4-8487-6C4A-A006-D81DCF5CA4E4}" type="presParOf" srcId="{1F23556A-B6D1-42D1-B936-708596A3CFFB}" destId="{F4E62914-685C-46F6-BA00-B69C612FD615}" srcOrd="5" destOrd="0" presId="urn:microsoft.com/office/officeart/2018/2/layout/IconVerticalSolidList"/>
    <dgm:cxn modelId="{00CD7ABD-FCF9-9D40-B273-6581488631FC}" type="presParOf" srcId="{1F23556A-B6D1-42D1-B936-708596A3CFFB}" destId="{8D86BF6D-DD7A-4630-95FE-FDAA81416E99}" srcOrd="6" destOrd="0" presId="urn:microsoft.com/office/officeart/2018/2/layout/IconVerticalSolidList"/>
    <dgm:cxn modelId="{702CA383-DF58-4C46-9269-0B6711FAFF7F}" type="presParOf" srcId="{8D86BF6D-DD7A-4630-95FE-FDAA81416E99}" destId="{4BED129B-6F6E-47BD-91CE-A9F9F5CE8F01}" srcOrd="0" destOrd="0" presId="urn:microsoft.com/office/officeart/2018/2/layout/IconVerticalSolidList"/>
    <dgm:cxn modelId="{584FD816-2DA7-AB4E-A741-FB649D02A5B3}" type="presParOf" srcId="{8D86BF6D-DD7A-4630-95FE-FDAA81416E99}" destId="{08971577-BA95-46A8-A11A-A09BFD74AC79}" srcOrd="1" destOrd="0" presId="urn:microsoft.com/office/officeart/2018/2/layout/IconVerticalSolidList"/>
    <dgm:cxn modelId="{002FDDAC-A18C-494D-8316-9902A70BD35A}" type="presParOf" srcId="{8D86BF6D-DD7A-4630-95FE-FDAA81416E99}" destId="{1F4AC4DD-15A4-486C-A766-05042A4346F4}" srcOrd="2" destOrd="0" presId="urn:microsoft.com/office/officeart/2018/2/layout/IconVerticalSolidList"/>
    <dgm:cxn modelId="{EDE2FC3F-9121-8642-987D-AFF7393BB4AC}" type="presParOf" srcId="{8D86BF6D-DD7A-4630-95FE-FDAA81416E99}" destId="{B283A789-AA93-4D2F-AA1A-F24E7C8B8F54}" srcOrd="3" destOrd="0" presId="urn:microsoft.com/office/officeart/2018/2/layout/IconVerticalSolidList"/>
    <dgm:cxn modelId="{145ACAEA-165F-A944-B397-339AE959A44C}" type="presParOf" srcId="{8D86BF6D-DD7A-4630-95FE-FDAA81416E99}" destId="{E521ED2A-7E55-45CC-ABA0-1A53DAE6355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633E8F-B772-6348-9FF2-5EDC014B1C5D}" type="doc">
      <dgm:prSet loTypeId="urn:microsoft.com/office/officeart/2005/8/layout/radial4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GB"/>
        </a:p>
      </dgm:t>
    </dgm:pt>
    <dgm:pt modelId="{028ECD1A-8E94-B148-912D-770C27734B89}">
      <dgm:prSet custT="1"/>
      <dgm:spPr/>
      <dgm:t>
        <a:bodyPr/>
        <a:lstStyle/>
        <a:p>
          <a:r>
            <a:rPr lang="en-US" sz="2400" dirty="0"/>
            <a:t>We compared the performance and scores of the various models.</a:t>
          </a:r>
          <a:endParaRPr lang="en-IN" sz="2400" dirty="0"/>
        </a:p>
      </dgm:t>
    </dgm:pt>
    <dgm:pt modelId="{BD9E2F64-9339-4640-AEF0-73D855894EE7}" type="parTrans" cxnId="{6144256F-0DCA-6345-91AD-D034FAB8DBAB}">
      <dgm:prSet/>
      <dgm:spPr/>
      <dgm:t>
        <a:bodyPr/>
        <a:lstStyle/>
        <a:p>
          <a:endParaRPr lang="en-GB"/>
        </a:p>
      </dgm:t>
    </dgm:pt>
    <dgm:pt modelId="{4C92930E-67FE-DE4C-A415-0547AB2DFBD4}" type="sibTrans" cxnId="{6144256F-0DCA-6345-91AD-D034FAB8DBAB}">
      <dgm:prSet/>
      <dgm:spPr/>
      <dgm:t>
        <a:bodyPr/>
        <a:lstStyle/>
        <a:p>
          <a:endParaRPr lang="en-GB"/>
        </a:p>
      </dgm:t>
    </dgm:pt>
    <dgm:pt modelId="{6EBC37E2-2AF5-0741-BB29-9F11677A4F26}">
      <dgm:prSet custT="1"/>
      <dgm:spPr/>
      <dgm:t>
        <a:bodyPr/>
        <a:lstStyle/>
        <a:p>
          <a:r>
            <a:rPr lang="en-US" sz="2400" dirty="0"/>
            <a:t>We chose the model with the highest performance.</a:t>
          </a:r>
          <a:endParaRPr lang="en-IN" sz="2400" dirty="0"/>
        </a:p>
      </dgm:t>
    </dgm:pt>
    <dgm:pt modelId="{639DA33D-02F0-BD49-B2FA-3E9CFF7279D4}" type="parTrans" cxnId="{A2B8ED0F-FED4-8646-B1E8-C371FAE75ECA}">
      <dgm:prSet/>
      <dgm:spPr/>
      <dgm:t>
        <a:bodyPr/>
        <a:lstStyle/>
        <a:p>
          <a:endParaRPr lang="en-GB"/>
        </a:p>
      </dgm:t>
    </dgm:pt>
    <dgm:pt modelId="{254A0C8D-0FD9-D541-AA69-2D4F3C1CFC4F}" type="sibTrans" cxnId="{A2B8ED0F-FED4-8646-B1E8-C371FAE75ECA}">
      <dgm:prSet/>
      <dgm:spPr/>
      <dgm:t>
        <a:bodyPr/>
        <a:lstStyle/>
        <a:p>
          <a:endParaRPr lang="en-GB"/>
        </a:p>
      </dgm:t>
    </dgm:pt>
    <dgm:pt modelId="{C5E654B2-6957-AF46-B772-F5DA199ADF01}">
      <dgm:prSet custT="1"/>
      <dgm:spPr/>
      <dgm:t>
        <a:bodyPr/>
        <a:lstStyle/>
        <a:p>
          <a:r>
            <a:rPr lang="en-IN" sz="4000" dirty="0"/>
            <a:t>Decision Tree &amp; Random Forrest</a:t>
          </a:r>
        </a:p>
      </dgm:t>
    </dgm:pt>
    <dgm:pt modelId="{FF7F352D-CCBB-D346-8620-E8E9BC31882A}" type="parTrans" cxnId="{735B531B-6ACA-B640-B0C1-318C8BB6DCE4}">
      <dgm:prSet/>
      <dgm:spPr/>
      <dgm:t>
        <a:bodyPr/>
        <a:lstStyle/>
        <a:p>
          <a:endParaRPr lang="en-GB"/>
        </a:p>
      </dgm:t>
    </dgm:pt>
    <dgm:pt modelId="{FA745C13-EBAB-DB42-B9A9-165C715CA2F9}" type="sibTrans" cxnId="{735B531B-6ACA-B640-B0C1-318C8BB6DCE4}">
      <dgm:prSet/>
      <dgm:spPr/>
      <dgm:t>
        <a:bodyPr/>
        <a:lstStyle/>
        <a:p>
          <a:endParaRPr lang="en-GB"/>
        </a:p>
      </dgm:t>
    </dgm:pt>
    <dgm:pt modelId="{E438AC1E-183B-F546-BAA8-3B399E6C7D51}" type="pres">
      <dgm:prSet presAssocID="{D6633E8F-B772-6348-9FF2-5EDC014B1C5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FE7E9C0-3AE2-3048-8463-D644A0F8F17F}" type="pres">
      <dgm:prSet presAssocID="{C5E654B2-6957-AF46-B772-F5DA199ADF01}" presName="centerShape" presStyleLbl="node0" presStyleIdx="0" presStyleCnt="1"/>
      <dgm:spPr/>
    </dgm:pt>
    <dgm:pt modelId="{1E5BD3AA-E3F0-3242-AA97-F56DBF69DF40}" type="pres">
      <dgm:prSet presAssocID="{BD9E2F64-9339-4640-AEF0-73D855894EE7}" presName="parTrans" presStyleLbl="bgSibTrans2D1" presStyleIdx="0" presStyleCnt="2"/>
      <dgm:spPr/>
    </dgm:pt>
    <dgm:pt modelId="{0848068E-2C03-4A4F-AE8C-90074417CF0C}" type="pres">
      <dgm:prSet presAssocID="{028ECD1A-8E94-B148-912D-770C27734B89}" presName="node" presStyleLbl="node1" presStyleIdx="0" presStyleCnt="2">
        <dgm:presLayoutVars>
          <dgm:bulletEnabled val="1"/>
        </dgm:presLayoutVars>
      </dgm:prSet>
      <dgm:spPr/>
    </dgm:pt>
    <dgm:pt modelId="{21131923-4F56-6E4A-81A8-98C711FEF8C9}" type="pres">
      <dgm:prSet presAssocID="{639DA33D-02F0-BD49-B2FA-3E9CFF7279D4}" presName="parTrans" presStyleLbl="bgSibTrans2D1" presStyleIdx="1" presStyleCnt="2"/>
      <dgm:spPr/>
    </dgm:pt>
    <dgm:pt modelId="{C4B0E336-8418-3B4B-8E85-E8650B5360D0}" type="pres">
      <dgm:prSet presAssocID="{6EBC37E2-2AF5-0741-BB29-9F11677A4F26}" presName="node" presStyleLbl="node1" presStyleIdx="1" presStyleCnt="2">
        <dgm:presLayoutVars>
          <dgm:bulletEnabled val="1"/>
        </dgm:presLayoutVars>
      </dgm:prSet>
      <dgm:spPr/>
    </dgm:pt>
  </dgm:ptLst>
  <dgm:cxnLst>
    <dgm:cxn modelId="{A2B8ED0F-FED4-8646-B1E8-C371FAE75ECA}" srcId="{C5E654B2-6957-AF46-B772-F5DA199ADF01}" destId="{6EBC37E2-2AF5-0741-BB29-9F11677A4F26}" srcOrd="1" destOrd="0" parTransId="{639DA33D-02F0-BD49-B2FA-3E9CFF7279D4}" sibTransId="{254A0C8D-0FD9-D541-AA69-2D4F3C1CFC4F}"/>
    <dgm:cxn modelId="{735B531B-6ACA-B640-B0C1-318C8BB6DCE4}" srcId="{D6633E8F-B772-6348-9FF2-5EDC014B1C5D}" destId="{C5E654B2-6957-AF46-B772-F5DA199ADF01}" srcOrd="0" destOrd="0" parTransId="{FF7F352D-CCBB-D346-8620-E8E9BC31882A}" sibTransId="{FA745C13-EBAB-DB42-B9A9-165C715CA2F9}"/>
    <dgm:cxn modelId="{3B4A632C-86FB-F246-9FB8-E201A5FDB4A1}" type="presOf" srcId="{BD9E2F64-9339-4640-AEF0-73D855894EE7}" destId="{1E5BD3AA-E3F0-3242-AA97-F56DBF69DF40}" srcOrd="0" destOrd="0" presId="urn:microsoft.com/office/officeart/2005/8/layout/radial4"/>
    <dgm:cxn modelId="{D440965E-F511-0E43-B99E-D8EB52B297F4}" type="presOf" srcId="{639DA33D-02F0-BD49-B2FA-3E9CFF7279D4}" destId="{21131923-4F56-6E4A-81A8-98C711FEF8C9}" srcOrd="0" destOrd="0" presId="urn:microsoft.com/office/officeart/2005/8/layout/radial4"/>
    <dgm:cxn modelId="{6144256F-0DCA-6345-91AD-D034FAB8DBAB}" srcId="{C5E654B2-6957-AF46-B772-F5DA199ADF01}" destId="{028ECD1A-8E94-B148-912D-770C27734B89}" srcOrd="0" destOrd="0" parTransId="{BD9E2F64-9339-4640-AEF0-73D855894EE7}" sibTransId="{4C92930E-67FE-DE4C-A415-0547AB2DFBD4}"/>
    <dgm:cxn modelId="{2F5C3B9C-51DE-8043-86B8-91F883F46B70}" type="presOf" srcId="{6EBC37E2-2AF5-0741-BB29-9F11677A4F26}" destId="{C4B0E336-8418-3B4B-8E85-E8650B5360D0}" srcOrd="0" destOrd="0" presId="urn:microsoft.com/office/officeart/2005/8/layout/radial4"/>
    <dgm:cxn modelId="{91509FB7-4AC2-F240-AF35-4570ECCC7660}" type="presOf" srcId="{C5E654B2-6957-AF46-B772-F5DA199ADF01}" destId="{4FE7E9C0-3AE2-3048-8463-D644A0F8F17F}" srcOrd="0" destOrd="0" presId="urn:microsoft.com/office/officeart/2005/8/layout/radial4"/>
    <dgm:cxn modelId="{2DF1B8C7-E29B-CE40-91FD-2EA60B338751}" type="presOf" srcId="{028ECD1A-8E94-B148-912D-770C27734B89}" destId="{0848068E-2C03-4A4F-AE8C-90074417CF0C}" srcOrd="0" destOrd="0" presId="urn:microsoft.com/office/officeart/2005/8/layout/radial4"/>
    <dgm:cxn modelId="{A2F856D6-E7FE-254D-B3FE-7DE8328A8C01}" type="presOf" srcId="{D6633E8F-B772-6348-9FF2-5EDC014B1C5D}" destId="{E438AC1E-183B-F546-BAA8-3B399E6C7D51}" srcOrd="0" destOrd="0" presId="urn:microsoft.com/office/officeart/2005/8/layout/radial4"/>
    <dgm:cxn modelId="{50974A33-46D8-954D-A507-7834B79471A2}" type="presParOf" srcId="{E438AC1E-183B-F546-BAA8-3B399E6C7D51}" destId="{4FE7E9C0-3AE2-3048-8463-D644A0F8F17F}" srcOrd="0" destOrd="0" presId="urn:microsoft.com/office/officeart/2005/8/layout/radial4"/>
    <dgm:cxn modelId="{DFA4A186-1517-E840-9A62-41D2A1529306}" type="presParOf" srcId="{E438AC1E-183B-F546-BAA8-3B399E6C7D51}" destId="{1E5BD3AA-E3F0-3242-AA97-F56DBF69DF40}" srcOrd="1" destOrd="0" presId="urn:microsoft.com/office/officeart/2005/8/layout/radial4"/>
    <dgm:cxn modelId="{B5DA67D5-C3CC-844E-B28B-88D73CF766FE}" type="presParOf" srcId="{E438AC1E-183B-F546-BAA8-3B399E6C7D51}" destId="{0848068E-2C03-4A4F-AE8C-90074417CF0C}" srcOrd="2" destOrd="0" presId="urn:microsoft.com/office/officeart/2005/8/layout/radial4"/>
    <dgm:cxn modelId="{F4EB523B-96A0-244F-B23B-2F22B93F748C}" type="presParOf" srcId="{E438AC1E-183B-F546-BAA8-3B399E6C7D51}" destId="{21131923-4F56-6E4A-81A8-98C711FEF8C9}" srcOrd="3" destOrd="0" presId="urn:microsoft.com/office/officeart/2005/8/layout/radial4"/>
    <dgm:cxn modelId="{B9E8F1DC-7672-8A48-8963-33C0CAC2039A}" type="presParOf" srcId="{E438AC1E-183B-F546-BAA8-3B399E6C7D51}" destId="{C4B0E336-8418-3B4B-8E85-E8650B5360D0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D66421-51AB-F243-8BA5-A01333EFFBD8}">
      <dsp:nvSpPr>
        <dsp:cNvPr id="0" name=""/>
        <dsp:cNvSpPr/>
      </dsp:nvSpPr>
      <dsp:spPr>
        <a:xfrm rot="16200000">
          <a:off x="1541065" y="-1541065"/>
          <a:ext cx="2175669" cy="5257800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Will</a:t>
          </a:r>
          <a:r>
            <a:rPr lang="en-IN" sz="2300" kern="1200" baseline="0"/>
            <a:t> help in categorising the listings of the house depending on various parameters.</a:t>
          </a:r>
          <a:endParaRPr lang="en-IN" sz="2300" kern="1200"/>
        </a:p>
      </dsp:txBody>
      <dsp:txXfrm rot="5400000">
        <a:off x="0" y="0"/>
        <a:ext cx="5257800" cy="1631751"/>
      </dsp:txXfrm>
    </dsp:sp>
    <dsp:sp modelId="{591AA824-3767-7749-9444-FA3A791D2A72}">
      <dsp:nvSpPr>
        <dsp:cNvPr id="0" name=""/>
        <dsp:cNvSpPr/>
      </dsp:nvSpPr>
      <dsp:spPr>
        <a:xfrm>
          <a:off x="5257800" y="0"/>
          <a:ext cx="5257800" cy="2175669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Will help to cater to clients in a better way and be more personalized in terms of their need and requirements.</a:t>
          </a:r>
          <a:endParaRPr lang="en-IN" sz="2300" kern="1200"/>
        </a:p>
      </dsp:txBody>
      <dsp:txXfrm>
        <a:off x="5257800" y="0"/>
        <a:ext cx="5257800" cy="1631751"/>
      </dsp:txXfrm>
    </dsp:sp>
    <dsp:sp modelId="{D153F094-9BE2-964E-AC26-32C2B97DF747}">
      <dsp:nvSpPr>
        <dsp:cNvPr id="0" name=""/>
        <dsp:cNvSpPr/>
      </dsp:nvSpPr>
      <dsp:spPr>
        <a:xfrm rot="10800000">
          <a:off x="0" y="2175669"/>
          <a:ext cx="5257800" cy="2175669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Fasten the process of closing the house deals and thus will increase customer satisfaction</a:t>
          </a:r>
          <a:endParaRPr lang="en-IN" sz="2300" kern="1200"/>
        </a:p>
      </dsp:txBody>
      <dsp:txXfrm rot="10800000">
        <a:off x="0" y="2719586"/>
        <a:ext cx="5257800" cy="1631751"/>
      </dsp:txXfrm>
    </dsp:sp>
    <dsp:sp modelId="{78E5FFD2-888B-E141-AC55-23090E2FBD3B}">
      <dsp:nvSpPr>
        <dsp:cNvPr id="0" name=""/>
        <dsp:cNvSpPr/>
      </dsp:nvSpPr>
      <dsp:spPr>
        <a:xfrm rot="5400000">
          <a:off x="6798865" y="634603"/>
          <a:ext cx="2175669" cy="5257800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Grading properties will help to segregate the house that might need some work or renovations from the ones that are ready to sell.</a:t>
          </a:r>
          <a:endParaRPr lang="en-IN" sz="2300" kern="1200"/>
        </a:p>
      </dsp:txBody>
      <dsp:txXfrm rot="-5400000">
        <a:off x="5257800" y="2719586"/>
        <a:ext cx="5257800" cy="1631751"/>
      </dsp:txXfrm>
    </dsp:sp>
    <dsp:sp modelId="{A2B6605C-8089-5349-88C6-5A5857273277}">
      <dsp:nvSpPr>
        <dsp:cNvPr id="0" name=""/>
        <dsp:cNvSpPr/>
      </dsp:nvSpPr>
      <dsp:spPr>
        <a:xfrm>
          <a:off x="3680460" y="1631751"/>
          <a:ext cx="3154680" cy="1087834"/>
        </a:xfrm>
        <a:prstGeom prst="round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Predict the Grade of a House.</a:t>
          </a:r>
          <a:endParaRPr lang="en-IN" sz="2300" b="1" kern="1200"/>
        </a:p>
      </dsp:txBody>
      <dsp:txXfrm>
        <a:off x="3733564" y="1684855"/>
        <a:ext cx="3048472" cy="9816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64970-185E-BE4A-875E-90890D75C9AA}">
      <dsp:nvSpPr>
        <dsp:cNvPr id="0" name=""/>
        <dsp:cNvSpPr/>
      </dsp:nvSpPr>
      <dsp:spPr>
        <a:xfrm>
          <a:off x="95982" y="1051643"/>
          <a:ext cx="1430093" cy="471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Loading the dataset</a:t>
          </a:r>
        </a:p>
      </dsp:txBody>
      <dsp:txXfrm>
        <a:off x="95982" y="1051643"/>
        <a:ext cx="1430093" cy="471280"/>
      </dsp:txXfrm>
    </dsp:sp>
    <dsp:sp modelId="{F2A293F7-A624-A141-8C3B-6BA78DD18512}">
      <dsp:nvSpPr>
        <dsp:cNvPr id="0" name=""/>
        <dsp:cNvSpPr/>
      </dsp:nvSpPr>
      <dsp:spPr>
        <a:xfrm>
          <a:off x="94357" y="908309"/>
          <a:ext cx="113757" cy="1137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18065-260D-6540-94D0-BDFB8EF62B1F}">
      <dsp:nvSpPr>
        <dsp:cNvPr id="0" name=""/>
        <dsp:cNvSpPr/>
      </dsp:nvSpPr>
      <dsp:spPr>
        <a:xfrm>
          <a:off x="173987" y="749049"/>
          <a:ext cx="113757" cy="1137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9FE176-28F0-CA4D-9EC7-3D33A4E65F18}">
      <dsp:nvSpPr>
        <dsp:cNvPr id="0" name=""/>
        <dsp:cNvSpPr/>
      </dsp:nvSpPr>
      <dsp:spPr>
        <a:xfrm>
          <a:off x="365099" y="780901"/>
          <a:ext cx="178761" cy="1787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798E6E-5822-7442-8DB0-71FD55EF4065}">
      <dsp:nvSpPr>
        <dsp:cNvPr id="0" name=""/>
        <dsp:cNvSpPr/>
      </dsp:nvSpPr>
      <dsp:spPr>
        <a:xfrm>
          <a:off x="524360" y="605714"/>
          <a:ext cx="113757" cy="1137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FA088-9539-C04E-B835-034C4742913C}">
      <dsp:nvSpPr>
        <dsp:cNvPr id="0" name=""/>
        <dsp:cNvSpPr/>
      </dsp:nvSpPr>
      <dsp:spPr>
        <a:xfrm>
          <a:off x="731398" y="542010"/>
          <a:ext cx="113757" cy="1137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25460-DDC8-8C4D-90AB-0F543A79FA73}">
      <dsp:nvSpPr>
        <dsp:cNvPr id="0" name=""/>
        <dsp:cNvSpPr/>
      </dsp:nvSpPr>
      <dsp:spPr>
        <a:xfrm>
          <a:off x="986215" y="653492"/>
          <a:ext cx="113757" cy="1137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86BA6-FA51-5D4A-B6CD-9C48172B9D0F}">
      <dsp:nvSpPr>
        <dsp:cNvPr id="0" name=""/>
        <dsp:cNvSpPr/>
      </dsp:nvSpPr>
      <dsp:spPr>
        <a:xfrm>
          <a:off x="1145475" y="733123"/>
          <a:ext cx="178761" cy="1787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EE52D-E936-F94F-85CD-F34B4F230549}">
      <dsp:nvSpPr>
        <dsp:cNvPr id="0" name=""/>
        <dsp:cNvSpPr/>
      </dsp:nvSpPr>
      <dsp:spPr>
        <a:xfrm>
          <a:off x="1368440" y="908309"/>
          <a:ext cx="113757" cy="1137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83E37-84D6-284F-AE3A-B2B41B71D1B3}">
      <dsp:nvSpPr>
        <dsp:cNvPr id="0" name=""/>
        <dsp:cNvSpPr/>
      </dsp:nvSpPr>
      <dsp:spPr>
        <a:xfrm>
          <a:off x="1463996" y="1083496"/>
          <a:ext cx="113757" cy="1137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F8385-2D7D-BE41-A697-131CBB0ACA23}">
      <dsp:nvSpPr>
        <dsp:cNvPr id="0" name=""/>
        <dsp:cNvSpPr/>
      </dsp:nvSpPr>
      <dsp:spPr>
        <a:xfrm>
          <a:off x="635842" y="749049"/>
          <a:ext cx="292519" cy="2925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3D286-6C39-0B42-A7D8-B6622333DF7E}">
      <dsp:nvSpPr>
        <dsp:cNvPr id="0" name=""/>
        <dsp:cNvSpPr/>
      </dsp:nvSpPr>
      <dsp:spPr>
        <a:xfrm>
          <a:off x="14726" y="1354238"/>
          <a:ext cx="113757" cy="1137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04C5B-66D6-CB41-B617-0FAB49AED9C1}">
      <dsp:nvSpPr>
        <dsp:cNvPr id="0" name=""/>
        <dsp:cNvSpPr/>
      </dsp:nvSpPr>
      <dsp:spPr>
        <a:xfrm>
          <a:off x="110283" y="1497573"/>
          <a:ext cx="178761" cy="1787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50519-52BF-4B4D-AF5B-BD13ABF22F16}">
      <dsp:nvSpPr>
        <dsp:cNvPr id="0" name=""/>
        <dsp:cNvSpPr/>
      </dsp:nvSpPr>
      <dsp:spPr>
        <a:xfrm>
          <a:off x="349173" y="1624981"/>
          <a:ext cx="260016" cy="2600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BFED9F-80C1-EF4E-8E84-FCE0F2F5FAA0}">
      <dsp:nvSpPr>
        <dsp:cNvPr id="0" name=""/>
        <dsp:cNvSpPr/>
      </dsp:nvSpPr>
      <dsp:spPr>
        <a:xfrm>
          <a:off x="683620" y="1832019"/>
          <a:ext cx="113757" cy="1137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B6863-AD35-F54B-9BD8-C5FAAF6987FD}">
      <dsp:nvSpPr>
        <dsp:cNvPr id="0" name=""/>
        <dsp:cNvSpPr/>
      </dsp:nvSpPr>
      <dsp:spPr>
        <a:xfrm>
          <a:off x="747324" y="1624981"/>
          <a:ext cx="178761" cy="1787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9D44A-CE68-C547-9E83-A0F7FD2D0A67}">
      <dsp:nvSpPr>
        <dsp:cNvPr id="0" name=""/>
        <dsp:cNvSpPr/>
      </dsp:nvSpPr>
      <dsp:spPr>
        <a:xfrm>
          <a:off x="906585" y="1847945"/>
          <a:ext cx="113757" cy="1137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B08B6-07F9-764F-96A7-1816DE6B017C}">
      <dsp:nvSpPr>
        <dsp:cNvPr id="0" name=""/>
        <dsp:cNvSpPr/>
      </dsp:nvSpPr>
      <dsp:spPr>
        <a:xfrm>
          <a:off x="1049919" y="1593129"/>
          <a:ext cx="260016" cy="2600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9F73F-9094-064C-93D9-737F34A2FD0B}">
      <dsp:nvSpPr>
        <dsp:cNvPr id="0" name=""/>
        <dsp:cNvSpPr/>
      </dsp:nvSpPr>
      <dsp:spPr>
        <a:xfrm>
          <a:off x="1400292" y="1529425"/>
          <a:ext cx="178761" cy="1787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8D9B0D-0D08-8E4F-B172-6FFCFCC676FF}">
      <dsp:nvSpPr>
        <dsp:cNvPr id="0" name=""/>
        <dsp:cNvSpPr/>
      </dsp:nvSpPr>
      <dsp:spPr>
        <a:xfrm>
          <a:off x="1579053" y="780636"/>
          <a:ext cx="524997" cy="100227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F92FB-2CA7-FA45-AF43-6573EABA43D7}">
      <dsp:nvSpPr>
        <dsp:cNvPr id="0" name=""/>
        <dsp:cNvSpPr/>
      </dsp:nvSpPr>
      <dsp:spPr>
        <a:xfrm>
          <a:off x="2104051" y="781123"/>
          <a:ext cx="1431811" cy="1002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Understanding the data and get some domain knowledge.</a:t>
          </a:r>
        </a:p>
      </dsp:txBody>
      <dsp:txXfrm>
        <a:off x="2104051" y="781123"/>
        <a:ext cx="1431811" cy="1002268"/>
      </dsp:txXfrm>
    </dsp:sp>
    <dsp:sp modelId="{567AD68C-9A8F-B24E-8A93-F165EB20CB7A}">
      <dsp:nvSpPr>
        <dsp:cNvPr id="0" name=""/>
        <dsp:cNvSpPr/>
      </dsp:nvSpPr>
      <dsp:spPr>
        <a:xfrm>
          <a:off x="3535862" y="780636"/>
          <a:ext cx="524997" cy="100227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6F1B2-C374-1945-9924-9EFA953A2D80}">
      <dsp:nvSpPr>
        <dsp:cNvPr id="0" name=""/>
        <dsp:cNvSpPr/>
      </dsp:nvSpPr>
      <dsp:spPr>
        <a:xfrm>
          <a:off x="4060860" y="781123"/>
          <a:ext cx="1431811" cy="1002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Exploratory Data Analysis</a:t>
          </a:r>
        </a:p>
      </dsp:txBody>
      <dsp:txXfrm>
        <a:off x="4060860" y="781123"/>
        <a:ext cx="1431811" cy="1002268"/>
      </dsp:txXfrm>
    </dsp:sp>
    <dsp:sp modelId="{67031B6F-3A05-3F49-BE60-938A13FFB9BE}">
      <dsp:nvSpPr>
        <dsp:cNvPr id="0" name=""/>
        <dsp:cNvSpPr/>
      </dsp:nvSpPr>
      <dsp:spPr>
        <a:xfrm>
          <a:off x="5492671" y="780636"/>
          <a:ext cx="524997" cy="100227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3E229-FC31-324C-8B38-966ACFA9FB90}">
      <dsp:nvSpPr>
        <dsp:cNvPr id="0" name=""/>
        <dsp:cNvSpPr/>
      </dsp:nvSpPr>
      <dsp:spPr>
        <a:xfrm>
          <a:off x="6017669" y="781123"/>
          <a:ext cx="1431811" cy="1002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Data Pre-processing</a:t>
          </a:r>
        </a:p>
      </dsp:txBody>
      <dsp:txXfrm>
        <a:off x="6017669" y="781123"/>
        <a:ext cx="1431811" cy="1002268"/>
      </dsp:txXfrm>
    </dsp:sp>
    <dsp:sp modelId="{A15F04FB-C9CF-7141-8303-8C44DF8889DB}">
      <dsp:nvSpPr>
        <dsp:cNvPr id="0" name=""/>
        <dsp:cNvSpPr/>
      </dsp:nvSpPr>
      <dsp:spPr>
        <a:xfrm>
          <a:off x="7449480" y="780636"/>
          <a:ext cx="524997" cy="100227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988F4-3DBA-7D49-8414-46D7AD2734C9}">
      <dsp:nvSpPr>
        <dsp:cNvPr id="0" name=""/>
        <dsp:cNvSpPr/>
      </dsp:nvSpPr>
      <dsp:spPr>
        <a:xfrm>
          <a:off x="7974478" y="781123"/>
          <a:ext cx="1431811" cy="1002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Feature Selection</a:t>
          </a:r>
        </a:p>
      </dsp:txBody>
      <dsp:txXfrm>
        <a:off x="7974478" y="781123"/>
        <a:ext cx="1431811" cy="1002268"/>
      </dsp:txXfrm>
    </dsp:sp>
    <dsp:sp modelId="{CB88D6A4-C2A1-414B-8E38-0038D55E1C9F}">
      <dsp:nvSpPr>
        <dsp:cNvPr id="0" name=""/>
        <dsp:cNvSpPr/>
      </dsp:nvSpPr>
      <dsp:spPr>
        <a:xfrm>
          <a:off x="9406289" y="780636"/>
          <a:ext cx="524997" cy="1002277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A33F7-DB00-0049-B2BA-5E54E2ED1F16}">
      <dsp:nvSpPr>
        <dsp:cNvPr id="0" name=""/>
        <dsp:cNvSpPr/>
      </dsp:nvSpPr>
      <dsp:spPr>
        <a:xfrm>
          <a:off x="9988559" y="697806"/>
          <a:ext cx="1217039" cy="12170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Dataset is ready.</a:t>
          </a:r>
        </a:p>
      </dsp:txBody>
      <dsp:txXfrm>
        <a:off x="10166790" y="876037"/>
        <a:ext cx="860577" cy="8605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4F418-CDAB-1C49-95DD-4C001204E6C4}">
      <dsp:nvSpPr>
        <dsp:cNvPr id="0" name=""/>
        <dsp:cNvSpPr/>
      </dsp:nvSpPr>
      <dsp:spPr>
        <a:xfrm>
          <a:off x="96969" y="1149651"/>
          <a:ext cx="1429838" cy="471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Processed Data</a:t>
          </a:r>
        </a:p>
      </dsp:txBody>
      <dsp:txXfrm>
        <a:off x="96969" y="1149651"/>
        <a:ext cx="1429838" cy="471196"/>
      </dsp:txXfrm>
    </dsp:sp>
    <dsp:sp modelId="{147D8B4F-A914-B149-AC6B-4A6A3D31D3D8}">
      <dsp:nvSpPr>
        <dsp:cNvPr id="0" name=""/>
        <dsp:cNvSpPr/>
      </dsp:nvSpPr>
      <dsp:spPr>
        <a:xfrm>
          <a:off x="95344" y="1006342"/>
          <a:ext cx="113737" cy="1137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D38462-8901-7C40-AF7B-2FD6F559226D}">
      <dsp:nvSpPr>
        <dsp:cNvPr id="0" name=""/>
        <dsp:cNvSpPr/>
      </dsp:nvSpPr>
      <dsp:spPr>
        <a:xfrm>
          <a:off x="174960" y="847110"/>
          <a:ext cx="113737" cy="1137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4BFA2-2488-F74D-BD95-D9412294C73A}">
      <dsp:nvSpPr>
        <dsp:cNvPr id="0" name=""/>
        <dsp:cNvSpPr/>
      </dsp:nvSpPr>
      <dsp:spPr>
        <a:xfrm>
          <a:off x="366039" y="878956"/>
          <a:ext cx="178729" cy="1787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75421-0FD8-CB4F-9385-44249B8BDDEF}">
      <dsp:nvSpPr>
        <dsp:cNvPr id="0" name=""/>
        <dsp:cNvSpPr/>
      </dsp:nvSpPr>
      <dsp:spPr>
        <a:xfrm>
          <a:off x="525271" y="703801"/>
          <a:ext cx="113737" cy="1137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1E953-CECB-364F-B8E9-0C0251678220}">
      <dsp:nvSpPr>
        <dsp:cNvPr id="0" name=""/>
        <dsp:cNvSpPr/>
      </dsp:nvSpPr>
      <dsp:spPr>
        <a:xfrm>
          <a:off x="732272" y="640108"/>
          <a:ext cx="113737" cy="1137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1EFA0-E588-0D42-9F97-C9A6A06CA455}">
      <dsp:nvSpPr>
        <dsp:cNvPr id="0" name=""/>
        <dsp:cNvSpPr/>
      </dsp:nvSpPr>
      <dsp:spPr>
        <a:xfrm>
          <a:off x="987044" y="751571"/>
          <a:ext cx="113737" cy="1137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A83EE-EEC6-A94E-A90B-B643CA5B5CCF}">
      <dsp:nvSpPr>
        <dsp:cNvPr id="0" name=""/>
        <dsp:cNvSpPr/>
      </dsp:nvSpPr>
      <dsp:spPr>
        <a:xfrm>
          <a:off x="1146276" y="831187"/>
          <a:ext cx="178729" cy="1787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B26BA-FBB2-C345-8F14-713FA6C6670A}">
      <dsp:nvSpPr>
        <dsp:cNvPr id="0" name=""/>
        <dsp:cNvSpPr/>
      </dsp:nvSpPr>
      <dsp:spPr>
        <a:xfrm>
          <a:off x="1369200" y="1006342"/>
          <a:ext cx="113737" cy="1137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8CC41-B828-8640-8A48-12B19ABA5285}">
      <dsp:nvSpPr>
        <dsp:cNvPr id="0" name=""/>
        <dsp:cNvSpPr/>
      </dsp:nvSpPr>
      <dsp:spPr>
        <a:xfrm>
          <a:off x="1464740" y="1181497"/>
          <a:ext cx="113737" cy="1137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9DAD9-D8B4-734C-9E07-B8A1EAB7A32D}">
      <dsp:nvSpPr>
        <dsp:cNvPr id="0" name=""/>
        <dsp:cNvSpPr/>
      </dsp:nvSpPr>
      <dsp:spPr>
        <a:xfrm>
          <a:off x="636733" y="847110"/>
          <a:ext cx="292466" cy="2924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2CADB-45C2-5543-93D8-6F13F3DB42D7}">
      <dsp:nvSpPr>
        <dsp:cNvPr id="0" name=""/>
        <dsp:cNvSpPr/>
      </dsp:nvSpPr>
      <dsp:spPr>
        <a:xfrm>
          <a:off x="15728" y="1452191"/>
          <a:ext cx="113737" cy="1137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F81A8-477D-0D48-A92A-36C4AFC76B89}">
      <dsp:nvSpPr>
        <dsp:cNvPr id="0" name=""/>
        <dsp:cNvSpPr/>
      </dsp:nvSpPr>
      <dsp:spPr>
        <a:xfrm>
          <a:off x="111267" y="1595500"/>
          <a:ext cx="178729" cy="1787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C0D312-D0F4-4B4F-9152-823305157590}">
      <dsp:nvSpPr>
        <dsp:cNvPr id="0" name=""/>
        <dsp:cNvSpPr/>
      </dsp:nvSpPr>
      <dsp:spPr>
        <a:xfrm>
          <a:off x="350116" y="1722886"/>
          <a:ext cx="259970" cy="2599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B7697A-E73D-C344-B34A-279BA7203E76}">
      <dsp:nvSpPr>
        <dsp:cNvPr id="0" name=""/>
        <dsp:cNvSpPr/>
      </dsp:nvSpPr>
      <dsp:spPr>
        <a:xfrm>
          <a:off x="684503" y="1929887"/>
          <a:ext cx="113737" cy="1137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6A867-51D6-2945-BA5D-B1D8066691D6}">
      <dsp:nvSpPr>
        <dsp:cNvPr id="0" name=""/>
        <dsp:cNvSpPr/>
      </dsp:nvSpPr>
      <dsp:spPr>
        <a:xfrm>
          <a:off x="748196" y="1722886"/>
          <a:ext cx="178729" cy="1787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4C75C-5DEB-644D-ABFE-2CE4FAE60BBB}">
      <dsp:nvSpPr>
        <dsp:cNvPr id="0" name=""/>
        <dsp:cNvSpPr/>
      </dsp:nvSpPr>
      <dsp:spPr>
        <a:xfrm>
          <a:off x="907428" y="1945811"/>
          <a:ext cx="113737" cy="1137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D49391-F436-EB41-BB76-3EA8B5DBD930}">
      <dsp:nvSpPr>
        <dsp:cNvPr id="0" name=""/>
        <dsp:cNvSpPr/>
      </dsp:nvSpPr>
      <dsp:spPr>
        <a:xfrm>
          <a:off x="1050736" y="1691039"/>
          <a:ext cx="259970" cy="2599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C617B-AA25-8B46-9A7C-2143AD320239}">
      <dsp:nvSpPr>
        <dsp:cNvPr id="0" name=""/>
        <dsp:cNvSpPr/>
      </dsp:nvSpPr>
      <dsp:spPr>
        <a:xfrm>
          <a:off x="1401047" y="1627347"/>
          <a:ext cx="178729" cy="1787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95F8D-F96E-C642-B1CB-597FDBB2435D}">
      <dsp:nvSpPr>
        <dsp:cNvPr id="0" name=""/>
        <dsp:cNvSpPr/>
      </dsp:nvSpPr>
      <dsp:spPr>
        <a:xfrm>
          <a:off x="1579777" y="878691"/>
          <a:ext cx="524904" cy="100209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40EDE-FF0E-3F4C-8789-5D2E73D0677F}">
      <dsp:nvSpPr>
        <dsp:cNvPr id="0" name=""/>
        <dsp:cNvSpPr/>
      </dsp:nvSpPr>
      <dsp:spPr>
        <a:xfrm>
          <a:off x="2104681" y="879178"/>
          <a:ext cx="1431556" cy="1002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Model Building using various Algorithms</a:t>
          </a:r>
        </a:p>
      </dsp:txBody>
      <dsp:txXfrm>
        <a:off x="2104681" y="879178"/>
        <a:ext cx="1431556" cy="1002089"/>
      </dsp:txXfrm>
    </dsp:sp>
    <dsp:sp modelId="{82C57697-5FD9-3C40-AB0B-BFB9B6634EE7}">
      <dsp:nvSpPr>
        <dsp:cNvPr id="0" name=""/>
        <dsp:cNvSpPr/>
      </dsp:nvSpPr>
      <dsp:spPr>
        <a:xfrm>
          <a:off x="3536237" y="878691"/>
          <a:ext cx="524904" cy="100209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8810C-949D-4A49-923A-CDA7DF3BB977}">
      <dsp:nvSpPr>
        <dsp:cNvPr id="0" name=""/>
        <dsp:cNvSpPr/>
      </dsp:nvSpPr>
      <dsp:spPr>
        <a:xfrm>
          <a:off x="4061141" y="879178"/>
          <a:ext cx="1431556" cy="1002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Model Training and Model Testing</a:t>
          </a:r>
        </a:p>
      </dsp:txBody>
      <dsp:txXfrm>
        <a:off x="4061141" y="879178"/>
        <a:ext cx="1431556" cy="1002089"/>
      </dsp:txXfrm>
    </dsp:sp>
    <dsp:sp modelId="{08CB1A11-AD88-3D42-B91C-C6FBFF656D40}">
      <dsp:nvSpPr>
        <dsp:cNvPr id="0" name=""/>
        <dsp:cNvSpPr/>
      </dsp:nvSpPr>
      <dsp:spPr>
        <a:xfrm>
          <a:off x="5492697" y="878691"/>
          <a:ext cx="524904" cy="100209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CA795-E6E0-9143-A0BF-3B5A5DF47EAD}">
      <dsp:nvSpPr>
        <dsp:cNvPr id="0" name=""/>
        <dsp:cNvSpPr/>
      </dsp:nvSpPr>
      <dsp:spPr>
        <a:xfrm>
          <a:off x="6017601" y="879178"/>
          <a:ext cx="1431556" cy="1002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Model Evaluation and Comparison of Models</a:t>
          </a:r>
        </a:p>
      </dsp:txBody>
      <dsp:txXfrm>
        <a:off x="6017601" y="879178"/>
        <a:ext cx="1431556" cy="1002089"/>
      </dsp:txXfrm>
    </dsp:sp>
    <dsp:sp modelId="{4B61B191-67A6-7C43-A058-A08E90F1650E}">
      <dsp:nvSpPr>
        <dsp:cNvPr id="0" name=""/>
        <dsp:cNvSpPr/>
      </dsp:nvSpPr>
      <dsp:spPr>
        <a:xfrm>
          <a:off x="7449158" y="878691"/>
          <a:ext cx="524904" cy="100209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A4B03-0993-E34C-9EBF-8B071178FD80}">
      <dsp:nvSpPr>
        <dsp:cNvPr id="0" name=""/>
        <dsp:cNvSpPr/>
      </dsp:nvSpPr>
      <dsp:spPr>
        <a:xfrm>
          <a:off x="7974062" y="879178"/>
          <a:ext cx="1431556" cy="1002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Model Selection and Predictions using model</a:t>
          </a:r>
        </a:p>
      </dsp:txBody>
      <dsp:txXfrm>
        <a:off x="7974062" y="879178"/>
        <a:ext cx="1431556" cy="1002089"/>
      </dsp:txXfrm>
    </dsp:sp>
    <dsp:sp modelId="{0177D65F-090A-784B-907F-32B1F92357F7}">
      <dsp:nvSpPr>
        <dsp:cNvPr id="0" name=""/>
        <dsp:cNvSpPr/>
      </dsp:nvSpPr>
      <dsp:spPr>
        <a:xfrm>
          <a:off x="9405618" y="878691"/>
          <a:ext cx="524904" cy="100209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58617-0EBE-2B44-955A-0A5AE46B3564}">
      <dsp:nvSpPr>
        <dsp:cNvPr id="0" name=""/>
        <dsp:cNvSpPr/>
      </dsp:nvSpPr>
      <dsp:spPr>
        <a:xfrm>
          <a:off x="9987785" y="795876"/>
          <a:ext cx="1216822" cy="1216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Inferences</a:t>
          </a:r>
        </a:p>
      </dsp:txBody>
      <dsp:txXfrm>
        <a:off x="10165984" y="974075"/>
        <a:ext cx="860424" cy="8604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9C81C-450F-411A-A17A-B0E382E58CD8}">
      <dsp:nvSpPr>
        <dsp:cNvPr id="0" name=""/>
        <dsp:cNvSpPr/>
      </dsp:nvSpPr>
      <dsp:spPr>
        <a:xfrm>
          <a:off x="0" y="1806"/>
          <a:ext cx="10515600" cy="91556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C8851-6966-4293-BA50-20CC044282A5}">
      <dsp:nvSpPr>
        <dsp:cNvPr id="0" name=""/>
        <dsp:cNvSpPr/>
      </dsp:nvSpPr>
      <dsp:spPr>
        <a:xfrm>
          <a:off x="276958" y="207808"/>
          <a:ext cx="503560" cy="5035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72FFD-6861-48B8-8CAC-8A51C6D57B59}">
      <dsp:nvSpPr>
        <dsp:cNvPr id="0" name=""/>
        <dsp:cNvSpPr/>
      </dsp:nvSpPr>
      <dsp:spPr>
        <a:xfrm>
          <a:off x="1057476" y="1806"/>
          <a:ext cx="4732020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Cleaning :</a:t>
          </a:r>
          <a:endParaRPr lang="en-IN" sz="2200" kern="1200"/>
        </a:p>
      </dsp:txBody>
      <dsp:txXfrm>
        <a:off x="1057476" y="1806"/>
        <a:ext cx="4732020" cy="915564"/>
      </dsp:txXfrm>
    </dsp:sp>
    <dsp:sp modelId="{DD058EC9-3FFB-41BA-BDC5-2B893175C2D5}">
      <dsp:nvSpPr>
        <dsp:cNvPr id="0" name=""/>
        <dsp:cNvSpPr/>
      </dsp:nvSpPr>
      <dsp:spPr>
        <a:xfrm>
          <a:off x="5789496" y="1806"/>
          <a:ext cx="472610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Missing Values : There were no missing values</a:t>
          </a:r>
          <a:endParaRPr lang="en-IN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Outliers : No treatment as , outliers in this case reflect that some houses were valued at higher price owing to various aspects.</a:t>
          </a:r>
          <a:endParaRPr lang="en-IN" sz="1300" kern="1200"/>
        </a:p>
      </dsp:txBody>
      <dsp:txXfrm>
        <a:off x="5789496" y="1806"/>
        <a:ext cx="4726103" cy="915564"/>
      </dsp:txXfrm>
    </dsp:sp>
    <dsp:sp modelId="{CE9AC7C1-94C3-49E0-806E-63A1EDF49937}">
      <dsp:nvSpPr>
        <dsp:cNvPr id="0" name=""/>
        <dsp:cNvSpPr/>
      </dsp:nvSpPr>
      <dsp:spPr>
        <a:xfrm>
          <a:off x="0" y="1146262"/>
          <a:ext cx="10515600" cy="91556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9C7AE-F5AB-4AC3-AAE9-BD6A56E7A9C1}">
      <dsp:nvSpPr>
        <dsp:cNvPr id="0" name=""/>
        <dsp:cNvSpPr/>
      </dsp:nvSpPr>
      <dsp:spPr>
        <a:xfrm>
          <a:off x="276958" y="1352264"/>
          <a:ext cx="503560" cy="5035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D8618-A518-4114-8127-810AE8A3BEB0}">
      <dsp:nvSpPr>
        <dsp:cNvPr id="0" name=""/>
        <dsp:cNvSpPr/>
      </dsp:nvSpPr>
      <dsp:spPr>
        <a:xfrm>
          <a:off x="1057476" y="1146262"/>
          <a:ext cx="4732020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/>
            <a:t>Data Reduction</a:t>
          </a:r>
          <a:r>
            <a:rPr lang="en-US" sz="2200" b="0" i="0" kern="1200"/>
            <a:t> :</a:t>
          </a:r>
          <a:endParaRPr lang="en-IN" sz="2200" kern="1200"/>
        </a:p>
      </dsp:txBody>
      <dsp:txXfrm>
        <a:off x="1057476" y="1146262"/>
        <a:ext cx="4732020" cy="915564"/>
      </dsp:txXfrm>
    </dsp:sp>
    <dsp:sp modelId="{3C3DB6B5-3DDC-4467-A849-53A5DE3C6391}">
      <dsp:nvSpPr>
        <dsp:cNvPr id="0" name=""/>
        <dsp:cNvSpPr/>
      </dsp:nvSpPr>
      <dsp:spPr>
        <a:xfrm>
          <a:off x="5789496" y="1146262"/>
          <a:ext cx="472610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Linear Discriminant Analysis</a:t>
          </a:r>
          <a:r>
            <a:rPr lang="en-US" sz="1300" kern="1200"/>
            <a:t> .</a:t>
          </a:r>
          <a:endParaRPr lang="en-IN" sz="1300" kern="1200"/>
        </a:p>
      </dsp:txBody>
      <dsp:txXfrm>
        <a:off x="5789496" y="1146262"/>
        <a:ext cx="4726103" cy="915564"/>
      </dsp:txXfrm>
    </dsp:sp>
    <dsp:sp modelId="{068A097C-60DB-4405-8D0E-C34B66F9B8C8}">
      <dsp:nvSpPr>
        <dsp:cNvPr id="0" name=""/>
        <dsp:cNvSpPr/>
      </dsp:nvSpPr>
      <dsp:spPr>
        <a:xfrm>
          <a:off x="0" y="2290717"/>
          <a:ext cx="10515600" cy="91556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82E36-8360-4FB8-A422-06BD0F9D1AA5}">
      <dsp:nvSpPr>
        <dsp:cNvPr id="0" name=""/>
        <dsp:cNvSpPr/>
      </dsp:nvSpPr>
      <dsp:spPr>
        <a:xfrm>
          <a:off x="276958" y="2496719"/>
          <a:ext cx="503560" cy="5035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87314C-2D40-4C53-B0BE-1536EF4FC956}">
      <dsp:nvSpPr>
        <dsp:cNvPr id="0" name=""/>
        <dsp:cNvSpPr/>
      </dsp:nvSpPr>
      <dsp:spPr>
        <a:xfrm>
          <a:off x="1057476" y="2290717"/>
          <a:ext cx="4732020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/>
            <a:t>Data Transformation:</a:t>
          </a:r>
          <a:endParaRPr lang="en-IN" sz="2200" kern="1200"/>
        </a:p>
      </dsp:txBody>
      <dsp:txXfrm>
        <a:off x="1057476" y="2290717"/>
        <a:ext cx="4732020" cy="915564"/>
      </dsp:txXfrm>
    </dsp:sp>
    <dsp:sp modelId="{417F96FA-1CA1-4A07-BCEC-92B2670C7EBB}">
      <dsp:nvSpPr>
        <dsp:cNvPr id="0" name=""/>
        <dsp:cNvSpPr/>
      </dsp:nvSpPr>
      <dsp:spPr>
        <a:xfrm>
          <a:off x="5789496" y="2290717"/>
          <a:ext cx="472610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Since the range of the values of the columns are close we will not be using any scaling techniques</a:t>
          </a:r>
        </a:p>
      </dsp:txBody>
      <dsp:txXfrm>
        <a:off x="5789496" y="2290717"/>
        <a:ext cx="4726103" cy="915564"/>
      </dsp:txXfrm>
    </dsp:sp>
    <dsp:sp modelId="{4BED129B-6F6E-47BD-91CE-A9F9F5CE8F01}">
      <dsp:nvSpPr>
        <dsp:cNvPr id="0" name=""/>
        <dsp:cNvSpPr/>
      </dsp:nvSpPr>
      <dsp:spPr>
        <a:xfrm>
          <a:off x="0" y="3435173"/>
          <a:ext cx="10515600" cy="91556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971577-BA95-46A8-A11A-A09BFD74AC79}">
      <dsp:nvSpPr>
        <dsp:cNvPr id="0" name=""/>
        <dsp:cNvSpPr/>
      </dsp:nvSpPr>
      <dsp:spPr>
        <a:xfrm>
          <a:off x="276958" y="3641175"/>
          <a:ext cx="503560" cy="5035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83A789-AA93-4D2F-AA1A-F24E7C8B8F54}">
      <dsp:nvSpPr>
        <dsp:cNvPr id="0" name=""/>
        <dsp:cNvSpPr/>
      </dsp:nvSpPr>
      <dsp:spPr>
        <a:xfrm>
          <a:off x="1057476" y="3435173"/>
          <a:ext cx="4732020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Feature Engineering</a:t>
          </a:r>
        </a:p>
      </dsp:txBody>
      <dsp:txXfrm>
        <a:off x="1057476" y="3435173"/>
        <a:ext cx="4732020" cy="915564"/>
      </dsp:txXfrm>
    </dsp:sp>
    <dsp:sp modelId="{E521ED2A-7E55-45CC-ABA0-1A53DAE63555}">
      <dsp:nvSpPr>
        <dsp:cNvPr id="0" name=""/>
        <dsp:cNvSpPr/>
      </dsp:nvSpPr>
      <dsp:spPr>
        <a:xfrm>
          <a:off x="5789496" y="3435173"/>
          <a:ext cx="472610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Label Encoder</a:t>
          </a:r>
        </a:p>
      </dsp:txBody>
      <dsp:txXfrm>
        <a:off x="5789496" y="3435173"/>
        <a:ext cx="4726103" cy="915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7E9C0-3AE2-3048-8463-D644A0F8F17F}">
      <dsp:nvSpPr>
        <dsp:cNvPr id="0" name=""/>
        <dsp:cNvSpPr/>
      </dsp:nvSpPr>
      <dsp:spPr>
        <a:xfrm>
          <a:off x="3975666" y="1800873"/>
          <a:ext cx="2847294" cy="28472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Decision Tree &amp; Random Forrest</a:t>
          </a:r>
        </a:p>
      </dsp:txBody>
      <dsp:txXfrm>
        <a:off x="4392643" y="2217850"/>
        <a:ext cx="2013340" cy="2013340"/>
      </dsp:txXfrm>
    </dsp:sp>
    <dsp:sp modelId="{1E5BD3AA-E3F0-3242-AA97-F56DBF69DF40}">
      <dsp:nvSpPr>
        <dsp:cNvPr id="0" name=""/>
        <dsp:cNvSpPr/>
      </dsp:nvSpPr>
      <dsp:spPr>
        <a:xfrm rot="12900000">
          <a:off x="2142951" y="1303110"/>
          <a:ext cx="2183521" cy="811478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8068E-2C03-4A4F-AE8C-90074417CF0C}">
      <dsp:nvSpPr>
        <dsp:cNvPr id="0" name=""/>
        <dsp:cNvSpPr/>
      </dsp:nvSpPr>
      <dsp:spPr>
        <a:xfrm>
          <a:off x="987928" y="669"/>
          <a:ext cx="2704929" cy="21639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 compared the performance and scores of the various models.</a:t>
          </a:r>
          <a:endParaRPr lang="en-IN" sz="2400" kern="1200" dirty="0"/>
        </a:p>
      </dsp:txBody>
      <dsp:txXfrm>
        <a:off x="1051308" y="64049"/>
        <a:ext cx="2578169" cy="2037183"/>
      </dsp:txXfrm>
    </dsp:sp>
    <dsp:sp modelId="{21131923-4F56-6E4A-81A8-98C711FEF8C9}">
      <dsp:nvSpPr>
        <dsp:cNvPr id="0" name=""/>
        <dsp:cNvSpPr/>
      </dsp:nvSpPr>
      <dsp:spPr>
        <a:xfrm rot="19500000">
          <a:off x="6472155" y="1303110"/>
          <a:ext cx="2183521" cy="811478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0E336-8418-3B4B-8E85-E8650B5360D0}">
      <dsp:nvSpPr>
        <dsp:cNvPr id="0" name=""/>
        <dsp:cNvSpPr/>
      </dsp:nvSpPr>
      <dsp:spPr>
        <a:xfrm>
          <a:off x="7105769" y="669"/>
          <a:ext cx="2704929" cy="21639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 chose the model with the highest performance.</a:t>
          </a:r>
          <a:endParaRPr lang="en-IN" sz="2400" kern="1200" dirty="0"/>
        </a:p>
      </dsp:txBody>
      <dsp:txXfrm>
        <a:off x="7169149" y="64049"/>
        <a:ext cx="2578169" cy="2037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12B99-6726-444D-848C-356DFF1D8B88}" type="datetimeFigureOut">
              <a:rPr lang="en-US" smtClean="0"/>
              <a:t>2/23/23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A95C3-5A85-124C-8EDF-A3D266D27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1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A95C3-5A85-124C-8EDF-A3D266D27E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9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ADAF9-199F-16C4-A5F6-261136641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9C494-DAA4-F0F3-8290-F37C7FFFE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B766F-F175-E9FA-6E6B-68ECADE7E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2/23/23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663D9-D245-5C3A-4619-89A38792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01601-BAEB-9B69-6880-FA62B4C8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7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F808-7305-099D-86CB-74F1D81F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89DB2-0363-0DF4-C924-19CA36961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6387D-56B4-2D7A-88F0-566D15B0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2/23/23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1C765-B2B1-E376-6110-886ABC1A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D8622-955E-A5CD-7FD5-FB7BFA9D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01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F5993B-D0FD-4EB0-9EDB-1082E9706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E7BE8-9421-E93B-EF83-3FC4A220B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497E6-ADAA-5F6F-F9EC-D49241B4D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2/23/23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C65C4-27DB-13F1-87F3-F09BAFE5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450B8-E569-FC3C-9110-1A6C55AF4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9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7E61-5ACC-2833-5F6A-1C731427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8A953-65E3-FC9E-5CF1-2EB895A77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4970E-BA90-9FC6-FDF6-3B771E9F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2/23/23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8371C-2D72-6EE2-5D2D-A756BC428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43FB4-975C-9CFE-979D-8DBCCA64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6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217C-76A7-D324-B664-E425DB263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C1D6C-1A9D-4E25-0CA0-C25DFE665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E9B69-CD8D-535C-94ED-498B1CB1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2/23/23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376BA-8F50-6ACC-58FA-7C3AEC2A6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420AC-96D5-E05F-55E6-8669E65D4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7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2A10-98ED-5009-358E-287BFB04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16DFB-5048-9B3C-5332-ECE8EFA6A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D7373-4F66-DEF6-2414-837678F2A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304EA-1CA1-FFC5-BCDF-F1DD0E71F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D24A9-5CE7-3CF5-DF72-FC1250B45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5665B-AF16-434E-6B15-00B4B156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3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60326-0B84-3ACC-EECF-33B33B9E7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7866B-F474-F4E2-CFDD-7647AA534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D95AE-F62C-F8D4-394E-AD955A389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33EF1-DCA8-54D9-FAD9-B24105A7F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ABEE6-D988-B0DF-1901-21B507ED5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3DB8F0-30A3-43F1-2D4F-E2CD3570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2/23/23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57CDF-F4BD-FAED-BAA5-76F0AE13D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DC25A5-59AA-83E1-3EB2-B28D5DC7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8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0D98-0A1D-5FBE-0BB7-257C08CCA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E9279E-18E5-EA2E-E8F8-B6009D69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2/23/23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80357-9338-C9A8-F3C6-E0CB5954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25484-BD71-9FBD-AF56-45569B2B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9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CB44E-9237-A292-1937-551223A2E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E9A20-43A9-D1A2-D1DE-472224C1C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9DA11-F248-B28F-AC9E-C97368CC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8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8187-B48E-470E-0F48-CF02A8980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31B97-940F-F5ED-FDD0-836FE6810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FEA74-5829-127E-EB5C-424E1478C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737E0-A0F9-6023-B5C7-88504639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2B731-E42F-2683-2FE8-FFC3D19B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32287-47D7-D765-C693-17A09210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5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2280-23E8-07CC-7521-DD9A34736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CC33A-DDD4-1A71-FAF1-6DE8A8AD6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B55FC-FDC7-5102-EA6A-4483169F9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1A038-5C38-C885-7BC2-61D24DB3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2/23/23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09969-9A53-0832-AD0F-A71BDF656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79266-DB63-B685-9F94-8F36EA11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4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99ACEF-103F-C420-7D34-ABE819BF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9BD9E-C320-D04F-0C15-896B3BBD1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7F6AC-2C12-5B62-3925-05F80DFCA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3BD54-29B9-3D42-B178-776ED395AA85}" type="datetimeFigureOut">
              <a:rPr lang="en-US" smtClean="0"/>
              <a:pPr/>
              <a:t>2/23/23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2F7B-2F36-7B6D-1DD9-662549EFF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54B43-D68A-AC39-15C9-0EC7F8418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4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1D12-BB13-1DC9-7CF5-6E8BA1030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Classification - Prediction of House Grade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EA3B1-186A-F0B8-9558-73163BB30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Neelam Chouhan</a:t>
            </a:r>
          </a:p>
          <a:p>
            <a:pPr algn="l"/>
            <a:r>
              <a:rPr lang="en-US" sz="2000"/>
              <a:t>DSFT 8 </a:t>
            </a:r>
          </a:p>
          <a:p>
            <a:pPr algn="l"/>
            <a:endParaRPr lang="en-US" sz="2000"/>
          </a:p>
          <a:p>
            <a:pPr algn="l"/>
            <a:endParaRPr lang="en-US" sz="2000"/>
          </a:p>
        </p:txBody>
      </p:sp>
      <p:pic>
        <p:nvPicPr>
          <p:cNvPr id="5" name="Picture 4" descr="Wooden blocks stacked to create a bar graph">
            <a:extLst>
              <a:ext uri="{FF2B5EF4-FFF2-40B4-BE49-F238E27FC236}">
                <a16:creationId xmlns:a16="http://schemas.microsoft.com/office/drawing/2014/main" id="{AE520694-A568-A0AC-CBD5-6B91666B19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66" r="10423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92114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574120-E1E9-9F1B-A336-F0994B5D8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229" y="176029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How did we arrive at final model?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3D66F3C-D6A3-1360-2915-234975A71A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4479302"/>
              </p:ext>
            </p:extLst>
          </p:nvPr>
        </p:nvGraphicFramePr>
        <p:xfrm>
          <a:off x="740229" y="1784620"/>
          <a:ext cx="10798628" cy="4648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152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7">
            <a:extLst>
              <a:ext uri="{FF2B5EF4-FFF2-40B4-BE49-F238E27FC236}">
                <a16:creationId xmlns:a16="http://schemas.microsoft.com/office/drawing/2014/main" id="{6870E2B0-D397-A65C-7703-63AAEEA45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158" y="24018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Visualization: Actual Vs Predicted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2E6207-1911-5CA2-2F1F-25F5D9A31FB2}"/>
              </a:ext>
            </a:extLst>
          </p:cNvPr>
          <p:cNvSpPr/>
          <p:nvPr/>
        </p:nvSpPr>
        <p:spPr>
          <a:xfrm>
            <a:off x="6464194" y="1565752"/>
            <a:ext cx="4873556" cy="4149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567E81-714A-C8B7-47A3-069A360992C0}"/>
              </a:ext>
            </a:extLst>
          </p:cNvPr>
          <p:cNvSpPr txBox="1"/>
          <p:nvPr/>
        </p:nvSpPr>
        <p:spPr>
          <a:xfrm>
            <a:off x="6415194" y="1565752"/>
            <a:ext cx="4829787" cy="389066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We can see that most of the predicted values are coinciding with the actual values.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And through plotting the see the few data points that are predicted incorrectly.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Note: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Blue points are Actual values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Pink points are Predicted values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8" name="Picture 1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60FD98F-E400-745A-DA0B-70A0D009CD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72" t="37795" r="15462" b="24706"/>
          <a:stretch/>
        </p:blipFill>
        <p:spPr>
          <a:xfrm>
            <a:off x="620617" y="1343740"/>
            <a:ext cx="5321493" cy="1821651"/>
          </a:xfrm>
          <a:prstGeom prst="rect">
            <a:avLst/>
          </a:prstGeom>
        </p:spPr>
      </p:pic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7D6C420-ED41-484C-E446-CF5970422D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72" t="42114" r="16811" b="20386"/>
          <a:stretch/>
        </p:blipFill>
        <p:spPr>
          <a:xfrm>
            <a:off x="881127" y="3386524"/>
            <a:ext cx="5006714" cy="182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7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0711-7204-041B-0BC3-A43AE102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E10C1-E252-6A3A-EB12-A8386294C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85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049FA-6086-7E20-7A8E-07C3FD853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8457"/>
            <a:ext cx="3322317" cy="2975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E0896471-62AF-DD20-19B4-EBC35AA5B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0868" y="566916"/>
            <a:ext cx="5724168" cy="572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25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A182-E213-8687-BAC3-70B80ADA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u="sng" kern="1200" dirty="0">
                <a:latin typeface="+mj-lt"/>
                <a:ea typeface="+mj-ea"/>
                <a:cs typeface="+mj-cs"/>
              </a:rPr>
              <a:t>Project Objective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246DF69-F132-D0A9-4FB6-333072888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88528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515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3B6B5C9-BE23-4C39-92DF-62F5C1B96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4911A-1297-D466-6E19-CA6773111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662399"/>
            <a:ext cx="3384000" cy="1494000"/>
          </a:xfrm>
        </p:spPr>
        <p:txBody>
          <a:bodyPr anchor="t">
            <a:normAutofit/>
          </a:bodyPr>
          <a:lstStyle/>
          <a:p>
            <a:r>
              <a:rPr lang="en-US" sz="3700" u="sng"/>
              <a:t>Let Understand Our Data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33887F-5725-499E-8BC5-19BEFD54D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51F68D6-DC6F-411C-AC90-625926C1F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237141AF-5F53-4F17-BC2C-4CD50626F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66B946-2C76-B7D3-D7DC-630BC3DA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Data has </a:t>
            </a:r>
            <a:r>
              <a:rPr lang="en-IN" sz="2000" dirty="0">
                <a:solidFill>
                  <a:schemeClr val="tx1">
                    <a:alpha val="60000"/>
                  </a:schemeClr>
                </a:solidFill>
              </a:rPr>
              <a:t>3000 rows and  14 columns.</a:t>
            </a:r>
          </a:p>
          <a:p>
            <a:r>
              <a:rPr lang="en-IN" sz="2000" dirty="0">
                <a:solidFill>
                  <a:schemeClr val="tx1">
                    <a:alpha val="60000"/>
                  </a:schemeClr>
                </a:solidFill>
              </a:rPr>
              <a:t>We can see the data types of the various columns we have below:</a:t>
            </a: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2604E01-A03D-1984-447C-52D21361B3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4450"/>
          <a:stretch/>
        </p:blipFill>
        <p:spPr>
          <a:xfrm>
            <a:off x="5158154" y="643469"/>
            <a:ext cx="6389438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0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493860-670A-3616-BF3F-8BC1B906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Workflow Flow Of This Project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6C3B419-F8AC-EDF3-3C82-C455F85E6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75967B20-03DE-B50E-34CE-DFE824BAB5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9987786"/>
              </p:ext>
            </p:extLst>
          </p:nvPr>
        </p:nvGraphicFramePr>
        <p:xfrm>
          <a:off x="664033" y="1502229"/>
          <a:ext cx="11277599" cy="2503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900D88CC-696F-5E1E-60B9-4E8840D4A6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2471113"/>
              </p:ext>
            </p:extLst>
          </p:nvPr>
        </p:nvGraphicFramePr>
        <p:xfrm>
          <a:off x="707578" y="3592286"/>
          <a:ext cx="11277599" cy="2699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0281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493860-670A-3616-BF3F-8BC1B906D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u="sng" dirty="0"/>
              <a:t>Data Pre - Processing</a:t>
            </a:r>
            <a:endParaRPr lang="en-US" sz="5200" dirty="0"/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81E39A96-EF37-58F3-588C-BF21C520D6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921260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120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2EFD392-2680-41C6-A661-44456DAA5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06918-F78F-52CE-E2F2-123B1C24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800" y="662399"/>
            <a:ext cx="5741049" cy="1494000"/>
          </a:xfrm>
        </p:spPr>
        <p:txBody>
          <a:bodyPr anchor="t">
            <a:normAutofit/>
          </a:bodyPr>
          <a:lstStyle/>
          <a:p>
            <a:r>
              <a:rPr lang="en-US" u="sng" dirty="0"/>
              <a:t>Exploratory Data Analysis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E866941-6974-471B-96DC-E7D4042D8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FDDB1D1D-BDCA-4CA7-ACB7-28E2D624C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91FF3012-8189-40F6-B836-E04371B02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B36B673-706F-3B86-35AD-7CDD6AF7A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5448925" cy="4024858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tx1">
                    <a:alpha val="60000"/>
                  </a:schemeClr>
                </a:solidFill>
              </a:rPr>
              <a:t>We can see that the first label that is class A has the highest range and wider spread of expected price and D being the lowest of all.</a:t>
            </a:r>
          </a:p>
          <a:p>
            <a:r>
              <a:rPr lang="en-US" sz="1700" dirty="0">
                <a:solidFill>
                  <a:schemeClr val="tx1">
                    <a:alpha val="60000"/>
                  </a:schemeClr>
                </a:solidFill>
              </a:rPr>
              <a:t> We all see above in unique counts that D has the most count which can mean that is low priced because they may be less desirable.</a:t>
            </a:r>
          </a:p>
          <a:p>
            <a:r>
              <a:rPr lang="en-US" sz="1700" dirty="0">
                <a:solidFill>
                  <a:schemeClr val="tx1">
                    <a:alpha val="60000"/>
                  </a:schemeClr>
                </a:solidFill>
              </a:rPr>
              <a:t>We see grade B has the wider spread of area while Grade A and C are very similar in terms of spread and range and average area.</a:t>
            </a:r>
          </a:p>
          <a:p>
            <a:r>
              <a:rPr lang="en-US" sz="1700" dirty="0">
                <a:solidFill>
                  <a:schemeClr val="tx1">
                    <a:alpha val="60000"/>
                  </a:schemeClr>
                </a:solidFill>
              </a:rPr>
              <a:t>We can see that the Grade D has the most number of houses on the market as compared to the other grades with grade E having the least listings</a:t>
            </a:r>
          </a:p>
        </p:txBody>
      </p:sp>
      <p:pic>
        <p:nvPicPr>
          <p:cNvPr id="29" name="Picture 28" descr="Chart, bar chart&#10;&#10;Description automatically generated">
            <a:extLst>
              <a:ext uri="{FF2B5EF4-FFF2-40B4-BE49-F238E27FC236}">
                <a16:creationId xmlns:a16="http://schemas.microsoft.com/office/drawing/2014/main" id="{1DA9F917-E789-1D7A-6ADE-839805BC7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39" y="286642"/>
            <a:ext cx="5183252" cy="2125133"/>
          </a:xfrm>
          <a:prstGeom prst="rect">
            <a:avLst/>
          </a:prstGeom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7DDBA916-EB65-0127-7495-F10E540268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" b="3785"/>
          <a:stretch/>
        </p:blipFill>
        <p:spPr>
          <a:xfrm>
            <a:off x="6993849" y="2427887"/>
            <a:ext cx="5183252" cy="2032207"/>
          </a:xfrm>
          <a:prstGeom prst="rect">
            <a:avLst/>
          </a:prstGeom>
        </p:spPr>
      </p:pic>
      <p:pic>
        <p:nvPicPr>
          <p:cNvPr id="18" name="Picture 17" descr="Chart, box and whisker chart&#10;&#10;Description automatically generated">
            <a:extLst>
              <a:ext uri="{FF2B5EF4-FFF2-40B4-BE49-F238E27FC236}">
                <a16:creationId xmlns:a16="http://schemas.microsoft.com/office/drawing/2014/main" id="{FF541299-A56E-A6F1-8431-FC6A54A1D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8839" y="4546707"/>
            <a:ext cx="5183252" cy="216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8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3981"/>
            <a:ext cx="11274158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574120-E1E9-9F1B-A336-F0994B5D8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731520"/>
            <a:ext cx="10666145" cy="14264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Building</a:t>
            </a:r>
            <a:br>
              <a:rPr lang="en-US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u="sng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9006933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97B3D5-A074-5C1A-B0CF-CD57EF784D90}"/>
              </a:ext>
            </a:extLst>
          </p:cNvPr>
          <p:cNvSpPr/>
          <p:nvPr/>
        </p:nvSpPr>
        <p:spPr>
          <a:xfrm>
            <a:off x="789456" y="2789918"/>
            <a:ext cx="8370393" cy="3300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Since this is a Classification problem we will be trying different classification algorithms to see which model gives us the best results.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 will perform LDA for dimension reduction to see which works better for particular models and gives us better results.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Naive Bayes 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Random Forest Classifier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Decision Tree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K </a:t>
            </a:r>
            <a:r>
              <a:rPr lang="en-US" dirty="0" err="1"/>
              <a:t>NearestNeighbours</a:t>
            </a:r>
            <a:r>
              <a:rPr lang="en-US" dirty="0"/>
              <a:t> Classifier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2480956"/>
            <a:ext cx="2112264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4529023"/>
            <a:ext cx="2107363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14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3981"/>
            <a:ext cx="11274158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574120-E1E9-9F1B-A336-F0994B5D8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731520"/>
            <a:ext cx="10666145" cy="14264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Performance &amp; Evaluations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9006933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C52F93-8B34-FBE1-27A6-FD1A1D3F3BAB}"/>
              </a:ext>
            </a:extLst>
          </p:cNvPr>
          <p:cNvSpPr txBox="1"/>
          <p:nvPr/>
        </p:nvSpPr>
        <p:spPr>
          <a:xfrm>
            <a:off x="789456" y="2789918"/>
            <a:ext cx="8370393" cy="3300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evaluation metrics for Classification problems are :</a:t>
            </a:r>
          </a:p>
          <a:p>
            <a:pPr marL="685800" lvl="1" indent="-4572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IN" sz="2400" dirty="0"/>
              <a:t>Accuracy</a:t>
            </a:r>
          </a:p>
          <a:p>
            <a:pPr marL="685800" lvl="1" indent="-4572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IN" sz="2400" dirty="0"/>
              <a:t>Recall</a:t>
            </a:r>
          </a:p>
          <a:p>
            <a:pPr marL="685800" lvl="1" indent="-4572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IN" sz="2400" dirty="0"/>
              <a:t>F1-score</a:t>
            </a:r>
          </a:p>
          <a:p>
            <a:pPr marL="685800" lvl="1" indent="-4572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IN" sz="2400" dirty="0"/>
              <a:t>Precision</a:t>
            </a:r>
            <a:endParaRPr lang="en-US" sz="2400" dirty="0"/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2480956"/>
            <a:ext cx="2112264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4529023"/>
            <a:ext cx="2107363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0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33700E1A-D30B-B72F-DA44-185E5AC33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02" t="47059" r="10601" b="9412"/>
          <a:stretch/>
        </p:blipFill>
        <p:spPr>
          <a:xfrm>
            <a:off x="643467" y="2454359"/>
            <a:ext cx="5294716" cy="194928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C977B0C-B538-73D8-9EF2-0CCBB1569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9081" t="39474" r="51778" b="38198"/>
          <a:stretch/>
        </p:blipFill>
        <p:spPr>
          <a:xfrm>
            <a:off x="6253817" y="2161237"/>
            <a:ext cx="5294715" cy="2535525"/>
          </a:xfrm>
          <a:prstGeom prst="rect">
            <a:avLst/>
          </a:prstGeom>
        </p:spPr>
      </p:pic>
      <p:sp>
        <p:nvSpPr>
          <p:cNvPr id="10" name="Title 7">
            <a:extLst>
              <a:ext uri="{FF2B5EF4-FFF2-40B4-BE49-F238E27FC236}">
                <a16:creationId xmlns:a16="http://schemas.microsoft.com/office/drawing/2014/main" id="{6870E2B0-D397-A65C-7703-63AAEEA45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158" y="24018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Comparison of Models </a:t>
            </a:r>
          </a:p>
        </p:txBody>
      </p:sp>
    </p:spTree>
    <p:extLst>
      <p:ext uri="{BB962C8B-B14F-4D97-AF65-F5344CB8AC3E}">
        <p14:creationId xmlns:p14="http://schemas.microsoft.com/office/powerpoint/2010/main" val="3598718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2436</TotalTime>
  <Words>522</Words>
  <Application>Microsoft Macintosh PowerPoint</Application>
  <PresentationFormat>Widescreen</PresentationFormat>
  <Paragraphs>73</Paragraphs>
  <Slides>13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Tw Cen MT</vt:lpstr>
      <vt:lpstr>Wingdings</vt:lpstr>
      <vt:lpstr>Office Theme</vt:lpstr>
      <vt:lpstr>Classification - Prediction of House Grade</vt:lpstr>
      <vt:lpstr>Project Objective</vt:lpstr>
      <vt:lpstr>Let Understand Our Data </vt:lpstr>
      <vt:lpstr>Workflow Flow Of This Project</vt:lpstr>
      <vt:lpstr>Data Pre - Processing</vt:lpstr>
      <vt:lpstr>Exploratory Data Analysis</vt:lpstr>
      <vt:lpstr>Model Building </vt:lpstr>
      <vt:lpstr>Model Performance &amp; Evaluations</vt:lpstr>
      <vt:lpstr>Comparison of Models </vt:lpstr>
      <vt:lpstr>How did we arrive at final model?</vt:lpstr>
      <vt:lpstr>Visualization: Actual Vs Predicted</vt:lpstr>
      <vt:lpstr>Business Inferences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– Prediction Of Store Sales</dc:title>
  <dc:creator>Neelam Chouhan</dc:creator>
  <cp:lastModifiedBy>Neelam Chouhan</cp:lastModifiedBy>
  <cp:revision>8</cp:revision>
  <dcterms:created xsi:type="dcterms:W3CDTF">2022-11-03T07:04:21Z</dcterms:created>
  <dcterms:modified xsi:type="dcterms:W3CDTF">2023-02-23T06:57:34Z</dcterms:modified>
</cp:coreProperties>
</file>