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8" r:id="rId3"/>
    <p:sldId id="265" r:id="rId4"/>
    <p:sldId id="261" r:id="rId5"/>
    <p:sldId id="262" r:id="rId6"/>
    <p:sldId id="264" r:id="rId7"/>
    <p:sldId id="269" r:id="rId8"/>
    <p:sldId id="267" r:id="rId9"/>
    <p:sldId id="270" r:id="rId10"/>
    <p:sldId id="271" r:id="rId11"/>
    <p:sldId id="272" r:id="rId12"/>
    <p:sldId id="273" r:id="rId13"/>
  </p:sldIdLst>
  <p:sldSz cx="12195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3777">
          <p15:clr>
            <a:srgbClr val="A4A3A4"/>
          </p15:clr>
        </p15:guide>
        <p15:guide id="12" pos="448">
          <p15:clr>
            <a:srgbClr val="A4A3A4"/>
          </p15:clr>
        </p15:guide>
        <p15:guide id="13" pos="7234">
          <p15:clr>
            <a:srgbClr val="A4A3A4"/>
          </p15:clr>
        </p15:guide>
        <p15:guide id="14" pos="3905">
          <p15:clr>
            <a:srgbClr val="A4A3A4"/>
          </p15:clr>
        </p15:guide>
        <p15:guide id="15" pos="2625">
          <p15:clr>
            <a:srgbClr val="A4A3A4"/>
          </p15:clr>
        </p15:guide>
        <p15:guide id="16" pos="2761">
          <p15:clr>
            <a:srgbClr val="A4A3A4"/>
          </p15:clr>
        </p15:guide>
        <p15:guide id="17" pos="5057">
          <p15:clr>
            <a:srgbClr val="A4A3A4"/>
          </p15:clr>
        </p15:guide>
        <p15:guide id="18" pos="1472">
          <p15:clr>
            <a:srgbClr val="A4A3A4"/>
          </p15:clr>
        </p15:guide>
        <p15:guide id="19" pos="6210">
          <p15:clr>
            <a:srgbClr val="A4A3A4"/>
          </p15:clr>
        </p15:guide>
        <p15:guide id="20" pos="6082">
          <p15:clr>
            <a:srgbClr val="A4A3A4"/>
          </p15:clr>
        </p15:guide>
        <p15:guide id="21" pos="4929">
          <p15:clr>
            <a:srgbClr val="A4A3A4"/>
          </p15:clr>
        </p15:guide>
        <p15:guide id="22" pos="1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18" autoAdjust="0"/>
  </p:normalViewPr>
  <p:slideViewPr>
    <p:cSldViewPr>
      <p:cViewPr>
        <p:scale>
          <a:sx n="69" d="100"/>
          <a:sy n="69" d="100"/>
        </p:scale>
        <p:origin x="564" y="44"/>
      </p:cViewPr>
      <p:guideLst>
        <p:guide orient="horz" pos="144"/>
        <p:guide orient="horz" pos="436"/>
        <p:guide orient="horz" pos="4176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3777"/>
        <p:guide pos="448"/>
        <p:guide pos="7234"/>
        <p:guide pos="3905"/>
        <p:guide pos="2625"/>
        <p:guide pos="2761"/>
        <p:guide pos="5057"/>
        <p:guide pos="1472"/>
        <p:guide pos="6210"/>
        <p:guide pos="6082"/>
        <p:guide pos="4929"/>
        <p:guide pos="1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sv-SE" smtClean="0">
                <a:latin typeface="Arial" pitchFamily="34" charset="0"/>
                <a:cs typeface="Arial" pitchFamily="34" charset="0"/>
              </a:rPr>
              <a:pPr/>
              <a:t>2019-05-04</a:t>
            </a:fld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sv-SE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sv-S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sv-SE" smtClean="0"/>
              <a:pPr/>
              <a:t>2019-05-04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528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7cf73278e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7cf73278e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57cf73278e_0_3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4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22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5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4D0-AECE-405D-A96C-7901A4C307DE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1752600"/>
            <a:ext cx="10772405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33F4DF8-1B70-4AD4-9CA2-76922A50FBE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385" y="1752600"/>
            <a:ext cx="10772405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161F876E-3D1D-4677-A02F-ACD2874B8BF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2"/>
            <a:ext cx="10772405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1"/>
            <a:ext cx="10772405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176D-6EBE-40DA-956D-96C42DB4AC6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0"/>
            <a:ext cx="10772405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0"/>
            <a:ext cx="10772405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6C80F77-48BA-43DD-9EC7-89C5FFEFF6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0"/>
            <a:ext cx="10772405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387" y="2819400"/>
            <a:ext cx="5284574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1"/>
            <a:ext cx="10772405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DCCE37BE-C040-4406-BAA7-2F0244579EF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2206" y="-3875196"/>
            <a:ext cx="152399" cy="9121991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1550415" y="5769812"/>
            <a:ext cx="1235084" cy="935867"/>
            <a:chOff x="1550415" y="5769812"/>
            <a:chExt cx="1235084" cy="935867"/>
          </a:xfrm>
        </p:grpSpPr>
        <p:grpSp>
          <p:nvGrpSpPr>
            <p:cNvPr id="36" name="Group 73"/>
            <p:cNvGrpSpPr>
              <a:grpSpLocks noChangeAspect="1"/>
            </p:cNvGrpSpPr>
            <p:nvPr/>
          </p:nvGrpSpPr>
          <p:grpSpPr>
            <a:xfrm>
              <a:off x="2337340" y="5769812"/>
              <a:ext cx="448159" cy="402310"/>
              <a:chOff x="1905000" y="5715000"/>
              <a:chExt cx="445770" cy="381000"/>
            </a:xfrm>
          </p:grpSpPr>
          <p:sp>
            <p:nvSpPr>
              <p:cNvPr id="40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1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2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4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5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8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64" name="Group 32"/>
            <p:cNvGrpSpPr/>
            <p:nvPr userDrawn="1"/>
          </p:nvGrpSpPr>
          <p:grpSpPr>
            <a:xfrm>
              <a:off x="1550415" y="6172200"/>
              <a:ext cx="914400" cy="533479"/>
              <a:chOff x="518032" y="978681"/>
              <a:chExt cx="4572000" cy="2667393"/>
            </a:xfrm>
          </p:grpSpPr>
          <p:sp>
            <p:nvSpPr>
              <p:cNvPr id="6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3013" y="3048000"/>
            <a:ext cx="1219518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sv-SE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284" y="2901698"/>
            <a:ext cx="161342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27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8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7409" y="2899978"/>
            <a:ext cx="8434996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sv-SE" noProof="0" dirty="0"/>
          </a:p>
        </p:txBody>
      </p:sp>
      <p:grpSp>
        <p:nvGrpSpPr>
          <p:cNvPr id="22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3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1752600"/>
            <a:ext cx="10772405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7766" y="685801"/>
            <a:ext cx="2337409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7409" y="0"/>
            <a:ext cx="7520358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7409" y="685800"/>
            <a:ext cx="7520358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50415" y="6172200"/>
            <a:ext cx="914400" cy="533479"/>
            <a:chOff x="1550415" y="6172200"/>
            <a:chExt cx="914400" cy="533479"/>
          </a:xfrm>
        </p:grpSpPr>
        <p:sp>
          <p:nvSpPr>
            <p:cNvPr id="15" name="Rectangle 37"/>
            <p:cNvSpPr>
              <a:spLocks noChangeArrowheads="1"/>
            </p:cNvSpPr>
            <p:nvPr userDrawn="1"/>
          </p:nvSpPr>
          <p:spPr bwMode="black">
            <a:xfrm>
              <a:off x="2105939" y="6172200"/>
              <a:ext cx="228600" cy="52646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black">
            <a:xfrm>
              <a:off x="1550415" y="6361023"/>
              <a:ext cx="914400" cy="344656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385" y="5867400"/>
            <a:ext cx="6402467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dirty="0" err="1" smtClean="0"/>
              <a:t>Add</a:t>
            </a:r>
            <a:r>
              <a:rPr lang="sv-SE" noProof="0" dirty="0" smtClean="0"/>
              <a:t> legal and copyright </a:t>
            </a:r>
            <a:r>
              <a:rPr lang="sv-SE" noProof="0" dirty="0" err="1" smtClean="0"/>
              <a:t>disclaimers</a:t>
            </a:r>
            <a:r>
              <a:rPr lang="sv-SE" noProof="0" dirty="0" smtClean="0"/>
              <a:t> </a:t>
            </a:r>
            <a:r>
              <a:rPr lang="sv-SE" noProof="0" dirty="0" err="1" smtClean="0"/>
              <a:t>here</a:t>
            </a:r>
            <a:r>
              <a:rPr lang="sv-SE" noProof="0" dirty="0" smtClean="0"/>
              <a:t>.</a:t>
            </a:r>
            <a:endParaRPr lang="sv-SE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 layout 7"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/>
          <p:nvPr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44"/>
          <p:cNvSpPr/>
          <p:nvPr/>
        </p:nvSpPr>
        <p:spPr>
          <a:xfrm>
            <a:off x="3265150" y="597200"/>
            <a:ext cx="5665075" cy="5663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44"/>
          <p:cNvSpPr/>
          <p:nvPr/>
        </p:nvSpPr>
        <p:spPr>
          <a:xfrm>
            <a:off x="3429993" y="762000"/>
            <a:ext cx="5335389" cy="533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026949" y="2216200"/>
            <a:ext cx="4141478" cy="2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rgbClr val="455A6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455A64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sldNum" idx="12"/>
          </p:nvPr>
        </p:nvSpPr>
        <p:spPr>
          <a:xfrm>
            <a:off x="11299552" y="6217623"/>
            <a:ext cx="73179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5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1752602"/>
            <a:ext cx="5284576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9216" y="1752600"/>
            <a:ext cx="5284574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69803D-DB43-41DE-9FDD-39B309C5706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1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385" y="1752602"/>
            <a:ext cx="34553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9940" y="1752602"/>
            <a:ext cx="3455298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8490" y="1752602"/>
            <a:ext cx="34553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A4F1CD-D595-4884-9D14-EB2D80281C1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3352800"/>
            <a:ext cx="5284576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9213" y="3352800"/>
            <a:ext cx="5284577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10772405" cy="14478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19AC5AF-9C98-4938-B808-B4D983CE0E0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8490" y="1752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8490" y="4038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7113852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7021F60-F527-4FCC-94A8-D2E3027E003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1752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4038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9938" y="1752600"/>
            <a:ext cx="7113852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D628CA-C105-45C9-B647-7C7A7FC0742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938" y="685800"/>
            <a:ext cx="711385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sv-SE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9938" y="1752600"/>
            <a:ext cx="7113852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sv-SE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34553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9039" y="-2972753"/>
            <a:ext cx="152399" cy="7317105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96B013-E093-47A7-AB09-ACFA542D3E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386" y="685800"/>
            <a:ext cx="10772406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edit</a:t>
            </a: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Master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style</a:t>
            </a:r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387" y="1752600"/>
            <a:ext cx="10772403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320" y="6324600"/>
            <a:ext cx="7016291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51261" y="6324600"/>
            <a:ext cx="2032529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maj 2018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1261" y="6477000"/>
            <a:ext cx="203659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F681DEC-DA83-464D-AD70-194C14670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ADFv2 Demo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May 2019</a:t>
            </a:r>
            <a:endParaRPr lang="sv-SE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noProof="1" smtClean="0"/>
              <a:t>www.pwc.se</a:t>
            </a:r>
            <a:endParaRPr lang="sv-S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query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sv-SE" dirty="0"/>
              <a:t>CREATE TABLE </a:t>
            </a:r>
            <a:r>
              <a:rPr lang="sv-SE" dirty="0" err="1"/>
              <a:t>MockPersonData</a:t>
            </a:r>
            <a:r>
              <a:rPr lang="sv-SE" dirty="0"/>
              <a:t> (</a:t>
            </a:r>
          </a:p>
          <a:p>
            <a:r>
              <a:rPr lang="sv-SE" dirty="0"/>
              <a:t>    Id </a:t>
            </a:r>
            <a:r>
              <a:rPr lang="sv-SE" dirty="0" err="1"/>
              <a:t>int</a:t>
            </a:r>
            <a:r>
              <a:rPr lang="sv-SE" dirty="0"/>
              <a:t>,</a:t>
            </a:r>
          </a:p>
          <a:p>
            <a:r>
              <a:rPr lang="sv-SE" dirty="0"/>
              <a:t>    </a:t>
            </a:r>
            <a:r>
              <a:rPr lang="sv-SE" dirty="0" err="1"/>
              <a:t>first_name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(255),</a:t>
            </a:r>
          </a:p>
          <a:p>
            <a:r>
              <a:rPr lang="sv-SE" dirty="0"/>
              <a:t>    </a:t>
            </a:r>
            <a:r>
              <a:rPr lang="sv-SE" dirty="0" err="1"/>
              <a:t>last_name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(255),</a:t>
            </a:r>
          </a:p>
          <a:p>
            <a:r>
              <a:rPr lang="sv-SE" dirty="0"/>
              <a:t>    email </a:t>
            </a:r>
            <a:r>
              <a:rPr lang="sv-SE" dirty="0" err="1"/>
              <a:t>varchar</a:t>
            </a:r>
            <a:r>
              <a:rPr lang="sv-SE" dirty="0"/>
              <a:t>(100),</a:t>
            </a:r>
          </a:p>
          <a:p>
            <a:r>
              <a:rPr lang="sv-SE" dirty="0"/>
              <a:t>    gender </a:t>
            </a:r>
            <a:r>
              <a:rPr lang="sv-SE" dirty="0" err="1"/>
              <a:t>varchar</a:t>
            </a:r>
            <a:r>
              <a:rPr lang="sv-SE" dirty="0"/>
              <a:t>(20),</a:t>
            </a:r>
          </a:p>
          <a:p>
            <a:r>
              <a:rPr lang="sv-SE" dirty="0"/>
              <a:t>    </a:t>
            </a:r>
            <a:r>
              <a:rPr lang="sv-SE" dirty="0" err="1"/>
              <a:t>ip_address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(100)</a:t>
            </a:r>
          </a:p>
          <a:p>
            <a:r>
              <a:rPr lang="sv-SE" dirty="0"/>
              <a:t>);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5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Sql</a:t>
            </a:r>
            <a:r>
              <a:rPr lang="sv-SE" dirty="0" smtClean="0"/>
              <a:t> Query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Table </a:t>
            </a:r>
            <a:r>
              <a:rPr lang="sv-SE" dirty="0" err="1"/>
              <a:t>MetaData</a:t>
            </a:r>
            <a:endParaRPr lang="sv-SE" dirty="0"/>
          </a:p>
          <a:p>
            <a:r>
              <a:rPr lang="sv-SE" dirty="0"/>
              <a:t>(</a:t>
            </a:r>
          </a:p>
          <a:p>
            <a:r>
              <a:rPr lang="sv-SE" dirty="0" err="1"/>
              <a:t>updateddate</a:t>
            </a:r>
            <a:r>
              <a:rPr lang="sv-SE" dirty="0"/>
              <a:t> Date</a:t>
            </a:r>
          </a:p>
          <a:p>
            <a:r>
              <a:rPr lang="sv-SE" dirty="0"/>
              <a:t>);</a:t>
            </a:r>
          </a:p>
          <a:p>
            <a:endParaRPr lang="sv-SE" dirty="0"/>
          </a:p>
          <a:p>
            <a:r>
              <a:rPr lang="sv-SE" dirty="0" err="1"/>
              <a:t>Insert</a:t>
            </a:r>
            <a:r>
              <a:rPr lang="sv-SE" dirty="0"/>
              <a:t> Into </a:t>
            </a:r>
            <a:r>
              <a:rPr lang="sv-SE" dirty="0" err="1"/>
              <a:t>MetaData</a:t>
            </a:r>
            <a:r>
              <a:rPr lang="sv-SE" dirty="0"/>
              <a:t> (</a:t>
            </a:r>
            <a:r>
              <a:rPr lang="sv-SE" dirty="0" err="1"/>
              <a:t>updateddate</a:t>
            </a:r>
            <a:r>
              <a:rPr lang="sv-SE" dirty="0"/>
              <a:t>) </a:t>
            </a:r>
            <a:r>
              <a:rPr lang="sv-SE" dirty="0" err="1"/>
              <a:t>values</a:t>
            </a:r>
            <a:r>
              <a:rPr lang="sv-SE" dirty="0"/>
              <a:t> ('2019-05-07 13:02:49.147')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04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4027487" y="2216200"/>
            <a:ext cx="4140400" cy="2425600"/>
          </a:xfrm>
          <a:prstGeom prst="rect">
            <a:avLst/>
          </a:prstGeom>
        </p:spPr>
        <p:txBody>
          <a:bodyPr spcFirstLastPara="1" vert="horz" wrap="square" lIns="91400" tIns="91400" rIns="91400" bIns="91400" rtlCol="0" anchor="ctr" anchorCtr="0">
            <a:noAutofit/>
          </a:bodyPr>
          <a:lstStyle/>
          <a:p>
            <a:r>
              <a:rPr lang="en" sz="10666"/>
              <a:t>Q&amp;A</a:t>
            </a:r>
            <a:endParaRPr sz="10666"/>
          </a:p>
        </p:txBody>
      </p:sp>
      <p:sp>
        <p:nvSpPr>
          <p:cNvPr id="416" name="Google Shape;416;p58"/>
          <p:cNvSpPr txBox="1">
            <a:spLocks noGrp="1"/>
          </p:cNvSpPr>
          <p:nvPr>
            <p:ph type="sldNum" idx="12"/>
          </p:nvPr>
        </p:nvSpPr>
        <p:spPr>
          <a:xfrm>
            <a:off x="11298198" y="6217623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8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Mock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298133" y="1752600"/>
            <a:ext cx="5598908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8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New </a:t>
            </a:r>
            <a:r>
              <a:rPr lang="sv-SE" dirty="0" err="1" smtClean="0"/>
              <a:t>Resource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452917" y="1752600"/>
            <a:ext cx="3289341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7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55" y="1700808"/>
            <a:ext cx="9222432" cy="51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3" y="685800"/>
            <a:ext cx="10772405" cy="914400"/>
          </a:xfrm>
        </p:spPr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Resource</a:t>
            </a:r>
            <a:r>
              <a:rPr lang="sv-SE" dirty="0" smtClean="0"/>
              <a:t>(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661317" y="1752600"/>
            <a:ext cx="4872540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07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07" y="1997209"/>
            <a:ext cx="3744416" cy="39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mocked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to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8" y="1124745"/>
            <a:ext cx="9073008" cy="51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(</a:t>
            </a:r>
            <a:r>
              <a:rPr lang="sv-SE" dirty="0" err="1" smtClean="0"/>
              <a:t>Create</a:t>
            </a:r>
            <a:r>
              <a:rPr lang="sv-SE" dirty="0" smtClean="0"/>
              <a:t> new server)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77946" y="1752600"/>
            <a:ext cx="7039282" cy="4419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6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Table in </a:t>
            </a:r>
            <a:r>
              <a:rPr lang="sv-SE" dirty="0" err="1" smtClean="0"/>
              <a:t>Database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67" y="1340767"/>
            <a:ext cx="10066723" cy="5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y startsida för ppt 2018.potx" id="{26C6EAED-89D2-4DC0-AD3A-018B98931DCF}" vid="{2A08C6A6-4BF9-4561-BB69-8ADA4B2AB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</TotalTime>
  <Words>106</Words>
  <Application>Microsoft Office PowerPoint</Application>
  <PresentationFormat>Custom</PresentationFormat>
  <Paragraphs>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Georgia</vt:lpstr>
      <vt:lpstr>PwC</vt:lpstr>
      <vt:lpstr>ADFv2 Demo</vt:lpstr>
      <vt:lpstr>Generate Mock File</vt:lpstr>
      <vt:lpstr>Add New Resource</vt:lpstr>
      <vt:lpstr>Add Storage Account</vt:lpstr>
      <vt:lpstr>Create New Resource(One time)</vt:lpstr>
      <vt:lpstr>Add Storage Account details </vt:lpstr>
      <vt:lpstr>Add mocked file to Storage Account</vt:lpstr>
      <vt:lpstr>Add Sql Database (Create new server)</vt:lpstr>
      <vt:lpstr>Add Table in Database</vt:lpstr>
      <vt:lpstr>Sql query</vt:lpstr>
      <vt:lpstr>Sql Query</vt:lpstr>
      <vt:lpstr>Q&amp;A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ADFv2 Demo</dc:title>
  <dc:creator>Neelam Singla</dc:creator>
  <cp:lastModifiedBy>Neelam Singla</cp:lastModifiedBy>
  <cp:revision>4</cp:revision>
  <dcterms:created xsi:type="dcterms:W3CDTF">2019-05-02T12:35:59Z</dcterms:created>
  <dcterms:modified xsi:type="dcterms:W3CDTF">2019-05-04T19:56:22Z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