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0" r:id="rId1"/>
  </p:sldMasterIdLst>
  <p:notesMasterIdLst>
    <p:notesMasterId r:id="rId13"/>
  </p:notesMasterIdLst>
  <p:handoutMasterIdLst>
    <p:handoutMasterId r:id="rId14"/>
  </p:handoutMasterIdLst>
  <p:sldIdLst>
    <p:sldId id="260" r:id="rId2"/>
    <p:sldId id="268" r:id="rId3"/>
    <p:sldId id="265" r:id="rId4"/>
    <p:sldId id="261" r:id="rId5"/>
    <p:sldId id="262" r:id="rId6"/>
    <p:sldId id="264" r:id="rId7"/>
    <p:sldId id="269" r:id="rId8"/>
    <p:sldId id="267" r:id="rId9"/>
    <p:sldId id="270" r:id="rId10"/>
    <p:sldId id="271" r:id="rId11"/>
    <p:sldId id="272" r:id="rId12"/>
  </p:sldIdLst>
  <p:sldSz cx="1219517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4">
          <p15:clr>
            <a:srgbClr val="A4A3A4"/>
          </p15:clr>
        </p15:guide>
        <p15:guide id="2" orient="horz" pos="436">
          <p15:clr>
            <a:srgbClr val="A4A3A4"/>
          </p15:clr>
        </p15:guide>
        <p15:guide id="3" orient="horz" pos="4176">
          <p15:clr>
            <a:srgbClr val="A4A3A4"/>
          </p15:clr>
        </p15:guide>
        <p15:guide id="4" orient="horz" pos="3888">
          <p15:clr>
            <a:srgbClr val="A4A3A4"/>
          </p15:clr>
        </p15:guide>
        <p15:guide id="5" orient="horz" pos="3984">
          <p15:clr>
            <a:srgbClr val="A4A3A4"/>
          </p15:clr>
        </p15:guide>
        <p15:guide id="6" orient="horz" pos="1104">
          <p15:clr>
            <a:srgbClr val="A4A3A4"/>
          </p15:clr>
        </p15:guide>
        <p15:guide id="7" orient="horz" pos="1008">
          <p15:clr>
            <a:srgbClr val="A4A3A4"/>
          </p15:clr>
        </p15:guide>
        <p15:guide id="8" orient="horz" pos="2448">
          <p15:clr>
            <a:srgbClr val="A4A3A4"/>
          </p15:clr>
        </p15:guide>
        <p15:guide id="9" orient="horz" pos="2544">
          <p15:clr>
            <a:srgbClr val="A4A3A4"/>
          </p15:clr>
        </p15:guide>
        <p15:guide id="10" orient="horz" pos="336">
          <p15:clr>
            <a:srgbClr val="A4A3A4"/>
          </p15:clr>
        </p15:guide>
        <p15:guide id="11" pos="3777">
          <p15:clr>
            <a:srgbClr val="A4A3A4"/>
          </p15:clr>
        </p15:guide>
        <p15:guide id="12" pos="448">
          <p15:clr>
            <a:srgbClr val="A4A3A4"/>
          </p15:clr>
        </p15:guide>
        <p15:guide id="13" pos="7234">
          <p15:clr>
            <a:srgbClr val="A4A3A4"/>
          </p15:clr>
        </p15:guide>
        <p15:guide id="14" pos="3905">
          <p15:clr>
            <a:srgbClr val="A4A3A4"/>
          </p15:clr>
        </p15:guide>
        <p15:guide id="15" pos="2625">
          <p15:clr>
            <a:srgbClr val="A4A3A4"/>
          </p15:clr>
        </p15:guide>
        <p15:guide id="16" pos="2761">
          <p15:clr>
            <a:srgbClr val="A4A3A4"/>
          </p15:clr>
        </p15:guide>
        <p15:guide id="17" pos="5057">
          <p15:clr>
            <a:srgbClr val="A4A3A4"/>
          </p15:clr>
        </p15:guide>
        <p15:guide id="18" pos="1472">
          <p15:clr>
            <a:srgbClr val="A4A3A4"/>
          </p15:clr>
        </p15:guide>
        <p15:guide id="19" pos="6210">
          <p15:clr>
            <a:srgbClr val="A4A3A4"/>
          </p15:clr>
        </p15:guide>
        <p15:guide id="20" pos="6082">
          <p15:clr>
            <a:srgbClr val="A4A3A4"/>
          </p15:clr>
        </p15:guide>
        <p15:guide id="21" pos="4929">
          <p15:clr>
            <a:srgbClr val="A4A3A4"/>
          </p15:clr>
        </p15:guide>
        <p15:guide id="22" pos="160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ia Vida Villanueva" initials="MVV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D073F8-1565-44D7-B386-08B59EADF2EE}">
  <a:tblStyle styleId="{69D073F8-1565-44D7-B386-08B59EADF2EE}" styleName="PwC Table">
    <a:wholeTbl>
      <a:tcTxStyle>
        <a:fontRef idx="major">
          <a:prstClr val="black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bottom>
            <a:ln w="38100" cmpd="sng">
              <a:noFill/>
            </a:ln>
          </a:bottom>
        </a:tcBdr>
      </a:tcStyle>
    </a:band1H>
    <a:band2H>
      <a:tcStyle>
        <a:tcBdr>
          <a:bottom>
            <a:ln w="38100" cmpd="sng">
              <a:noFill/>
            </a:ln>
          </a:bottom>
        </a:tcBdr>
      </a:tcStyle>
    </a:band2H>
    <a:firstCol>
      <a:tcTxStyle i="on">
        <a:fontRef idx="major">
          <a:prstClr val="black"/>
        </a:fontRef>
        <a:schemeClr val="dk1"/>
      </a:tcTxStyle>
      <a:tcStyle>
        <a:tcBdr/>
        <a:fill>
          <a:noFill/>
        </a:fill>
      </a:tcStyle>
    </a:firstCol>
    <a:firstRow>
      <a:tcTxStyle b="on">
        <a:fontRef idx="major">
          <a:prstClr val="black"/>
        </a:fontRef>
        <a:schemeClr val="dk2"/>
      </a:tcTxStyle>
      <a:tcStyle>
        <a:tcBdr>
          <a:bottom>
            <a:ln w="38100" cmpd="sng">
              <a:noFill/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718" autoAdjust="0"/>
  </p:normalViewPr>
  <p:slideViewPr>
    <p:cSldViewPr>
      <p:cViewPr>
        <p:scale>
          <a:sx n="75" d="100"/>
          <a:sy n="75" d="100"/>
        </p:scale>
        <p:origin x="1228" y="988"/>
      </p:cViewPr>
      <p:guideLst>
        <p:guide orient="horz" pos="144"/>
        <p:guide orient="horz" pos="436"/>
        <p:guide orient="horz" pos="4176"/>
        <p:guide orient="horz" pos="3888"/>
        <p:guide orient="horz" pos="3984"/>
        <p:guide orient="horz" pos="1104"/>
        <p:guide orient="horz" pos="1008"/>
        <p:guide orient="horz" pos="2448"/>
        <p:guide orient="horz" pos="2544"/>
        <p:guide orient="horz" pos="336"/>
        <p:guide pos="3777"/>
        <p:guide pos="448"/>
        <p:guide pos="7234"/>
        <p:guide pos="3905"/>
        <p:guide pos="2625"/>
        <p:guide pos="2761"/>
        <p:guide pos="5057"/>
        <p:guide pos="1472"/>
        <p:guide pos="6210"/>
        <p:guide pos="6082"/>
        <p:guide pos="4929"/>
        <p:guide pos="160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8" d="100"/>
          <a:sy n="98" d="100"/>
        </p:scale>
        <p:origin x="-3564" y="-11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F05CFF-548C-4E04-B325-CF1209D66BDC}" type="datetimeFigureOut">
              <a:rPr lang="sv-SE" smtClean="0">
                <a:latin typeface="Arial" pitchFamily="34" charset="0"/>
                <a:cs typeface="Arial" pitchFamily="34" charset="0"/>
              </a:rPr>
              <a:pPr/>
              <a:t>2019-05-02</a:t>
            </a:fld>
            <a:endParaRPr lang="sv-S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E90EF7-3E10-491C-87C2-59674BB3AAF6}" type="slidenum">
              <a:rPr lang="sv-SE" smtClean="0">
                <a:latin typeface="Arial" pitchFamily="34" charset="0"/>
                <a:cs typeface="Arial" pitchFamily="34" charset="0"/>
              </a:rPr>
              <a:pPr/>
              <a:t>‹#›</a:t>
            </a:fld>
            <a:endParaRPr lang="sv-SE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51842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endParaRPr lang="sv-SE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fld id="{5EFB8DA3-BCA9-4B7D-B50D-14F47506B614}" type="datetimeFigureOut">
              <a:rPr lang="sv-SE" smtClean="0"/>
              <a:pPr/>
              <a:t>2019-05-02</a:t>
            </a:fld>
            <a:endParaRPr lang="sv-SE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dirty="0" err="1" smtClean="0"/>
              <a:t>Click</a:t>
            </a:r>
            <a:r>
              <a:rPr lang="sv-SE" dirty="0" smtClean="0"/>
              <a:t> to </a:t>
            </a:r>
            <a:r>
              <a:rPr lang="sv-SE" dirty="0" err="1" smtClean="0"/>
              <a:t>edit</a:t>
            </a:r>
            <a:r>
              <a:rPr lang="sv-SE" dirty="0" smtClean="0"/>
              <a:t> Master text </a:t>
            </a:r>
            <a:r>
              <a:rPr lang="sv-SE" dirty="0" err="1" smtClean="0"/>
              <a:t>styles</a:t>
            </a:r>
            <a:endParaRPr lang="sv-SE" dirty="0" smtClean="0"/>
          </a:p>
          <a:p>
            <a:pPr lvl="1"/>
            <a:r>
              <a:rPr lang="sv-SE" dirty="0" smtClean="0"/>
              <a:t>Second </a:t>
            </a:r>
            <a:r>
              <a:rPr lang="sv-SE" dirty="0" err="1" smtClean="0"/>
              <a:t>level</a:t>
            </a:r>
            <a:endParaRPr lang="sv-SE" dirty="0" smtClean="0"/>
          </a:p>
          <a:p>
            <a:pPr lvl="2"/>
            <a:r>
              <a:rPr lang="sv-SE" dirty="0" err="1" smtClean="0"/>
              <a:t>Third</a:t>
            </a:r>
            <a:r>
              <a:rPr lang="sv-SE" dirty="0" smtClean="0"/>
              <a:t> </a:t>
            </a:r>
            <a:r>
              <a:rPr lang="sv-SE" dirty="0" err="1" smtClean="0"/>
              <a:t>level</a:t>
            </a:r>
            <a:endParaRPr lang="sv-SE" dirty="0" smtClean="0"/>
          </a:p>
          <a:p>
            <a:pPr lvl="3"/>
            <a:r>
              <a:rPr lang="sv-SE" dirty="0" err="1" smtClean="0"/>
              <a:t>Fourth</a:t>
            </a:r>
            <a:r>
              <a:rPr lang="sv-SE" dirty="0" smtClean="0"/>
              <a:t> </a:t>
            </a:r>
            <a:r>
              <a:rPr lang="sv-SE" dirty="0" err="1" smtClean="0"/>
              <a:t>level</a:t>
            </a:r>
            <a:endParaRPr lang="sv-SE" dirty="0" smtClean="0"/>
          </a:p>
          <a:p>
            <a:pPr lvl="4"/>
            <a:r>
              <a:rPr lang="sv-SE" dirty="0" err="1" smtClean="0"/>
              <a:t>Fifth</a:t>
            </a:r>
            <a:r>
              <a:rPr lang="sv-SE" dirty="0" smtClean="0"/>
              <a:t> </a:t>
            </a:r>
            <a:r>
              <a:rPr lang="sv-SE" dirty="0" err="1" smtClean="0"/>
              <a:t>level</a:t>
            </a:r>
            <a:endParaRPr lang="sv-S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endParaRPr lang="sv-S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fld id="{F07B8F03-BC93-4120-96CA-A36DF640BE24}" type="slidenum">
              <a:rPr lang="sv-SE" smtClean="0"/>
              <a:pPr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391612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B8F03-BC93-4120-96CA-A36DF640BE24}" type="slidenum">
              <a:rPr lang="sv-SE" smtClean="0"/>
              <a:pPr/>
              <a:t>1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7452867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 userDrawn="1"/>
        </p:nvGrpSpPr>
        <p:grpSpPr bwMode="gray">
          <a:xfrm>
            <a:off x="2337410" y="1"/>
            <a:ext cx="9857766" cy="6176009"/>
            <a:chOff x="19140488" y="13674"/>
            <a:chExt cx="7443798" cy="6145827"/>
          </a:xfrm>
        </p:grpSpPr>
        <p:sp>
          <p:nvSpPr>
            <p:cNvPr id="23" name="Rectangle 17"/>
            <p:cNvSpPr>
              <a:spLocks noChangeArrowheads="1"/>
            </p:cNvSpPr>
            <p:nvPr/>
          </p:nvSpPr>
          <p:spPr bwMode="gray">
            <a:xfrm>
              <a:off x="19140488" y="4188799"/>
              <a:ext cx="2302206" cy="1970702"/>
            </a:xfrm>
            <a:prstGeom prst="rect">
              <a:avLst/>
            </a:prstGeom>
            <a:solidFill>
              <a:srgbClr val="9A1702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4" name="Rectangle 7"/>
            <p:cNvSpPr>
              <a:spLocks noChangeArrowheads="1"/>
            </p:cNvSpPr>
            <p:nvPr/>
          </p:nvSpPr>
          <p:spPr bwMode="gray">
            <a:xfrm>
              <a:off x="25663403" y="4032250"/>
              <a:ext cx="920883" cy="2127250"/>
            </a:xfrm>
            <a:prstGeom prst="rect">
              <a:avLst/>
            </a:prstGeom>
            <a:solidFill>
              <a:srgbClr val="F3BE26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8" name="Rectangle 8"/>
            <p:cNvSpPr>
              <a:spLocks noChangeArrowheads="1"/>
            </p:cNvSpPr>
            <p:nvPr/>
          </p:nvSpPr>
          <p:spPr bwMode="gray">
            <a:xfrm>
              <a:off x="25049482" y="2899477"/>
              <a:ext cx="734694" cy="1289321"/>
            </a:xfrm>
            <a:prstGeom prst="rect">
              <a:avLst/>
            </a:prstGeom>
            <a:solidFill>
              <a:srgbClr val="F3BC87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3" name="Rectangle 9"/>
            <p:cNvSpPr>
              <a:spLocks noChangeArrowheads="1"/>
            </p:cNvSpPr>
            <p:nvPr/>
          </p:nvSpPr>
          <p:spPr bwMode="gray">
            <a:xfrm>
              <a:off x="25049482" y="4032250"/>
              <a:ext cx="734693" cy="2127250"/>
            </a:xfrm>
            <a:prstGeom prst="rect">
              <a:avLst/>
            </a:prstGeom>
            <a:solidFill>
              <a:srgbClr val="E88C14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4" name="Rectangle 11"/>
            <p:cNvSpPr>
              <a:spLocks noChangeArrowheads="1"/>
            </p:cNvSpPr>
            <p:nvPr/>
          </p:nvSpPr>
          <p:spPr bwMode="gray">
            <a:xfrm>
              <a:off x="24665780" y="706365"/>
              <a:ext cx="477045" cy="2263848"/>
            </a:xfrm>
            <a:prstGeom prst="rect">
              <a:avLst/>
            </a:prstGeom>
            <a:solidFill>
              <a:srgbClr val="E669A2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" name="Rectangle 12"/>
            <p:cNvSpPr>
              <a:spLocks noChangeArrowheads="1"/>
            </p:cNvSpPr>
            <p:nvPr/>
          </p:nvSpPr>
          <p:spPr bwMode="gray">
            <a:xfrm>
              <a:off x="24665780" y="2899478"/>
              <a:ext cx="477045" cy="1289321"/>
            </a:xfrm>
            <a:prstGeom prst="rect">
              <a:avLst/>
            </a:prstGeom>
            <a:solidFill>
              <a:srgbClr val="DB4D56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6" name="Rectangle 13"/>
            <p:cNvSpPr>
              <a:spLocks noChangeArrowheads="1"/>
            </p:cNvSpPr>
            <p:nvPr/>
          </p:nvSpPr>
          <p:spPr bwMode="gray">
            <a:xfrm>
              <a:off x="24665780" y="4032250"/>
              <a:ext cx="477045" cy="2127250"/>
            </a:xfrm>
            <a:prstGeom prst="rect">
              <a:avLst/>
            </a:prstGeom>
            <a:solidFill>
              <a:srgbClr val="D13A0D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7" name="Rectangle 14"/>
            <p:cNvSpPr>
              <a:spLocks noChangeArrowheads="1"/>
            </p:cNvSpPr>
            <p:nvPr/>
          </p:nvSpPr>
          <p:spPr bwMode="gray">
            <a:xfrm>
              <a:off x="19140488" y="669925"/>
              <a:ext cx="5662612" cy="2300288"/>
            </a:xfrm>
            <a:prstGeom prst="rect">
              <a:avLst/>
            </a:prstGeom>
            <a:solidFill>
              <a:srgbClr val="D74021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8" name="Rectangle 15"/>
            <p:cNvSpPr>
              <a:spLocks noChangeArrowheads="1"/>
            </p:cNvSpPr>
            <p:nvPr/>
          </p:nvSpPr>
          <p:spPr bwMode="gray">
            <a:xfrm>
              <a:off x="19140488" y="2899478"/>
              <a:ext cx="5662612" cy="1289321"/>
            </a:xfrm>
            <a:prstGeom prst="rect">
              <a:avLst/>
            </a:prstGeom>
            <a:solidFill>
              <a:srgbClr val="CD2F12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9" name="Freeform 16"/>
            <p:cNvSpPr>
              <a:spLocks/>
            </p:cNvSpPr>
            <p:nvPr/>
          </p:nvSpPr>
          <p:spPr bwMode="gray">
            <a:xfrm>
              <a:off x="19140488" y="4032250"/>
              <a:ext cx="5662612" cy="21272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567" y="0"/>
                </a:cxn>
                <a:cxn ang="0">
                  <a:pos x="3567" y="1340"/>
                </a:cxn>
                <a:cxn ang="0">
                  <a:pos x="1372" y="1340"/>
                </a:cxn>
                <a:cxn ang="0">
                  <a:pos x="1372" y="181"/>
                </a:cxn>
                <a:cxn ang="0">
                  <a:pos x="0" y="181"/>
                </a:cxn>
                <a:cxn ang="0">
                  <a:pos x="0" y="0"/>
                </a:cxn>
              </a:cxnLst>
              <a:rect l="0" t="0" r="r" b="b"/>
              <a:pathLst>
                <a:path w="3567" h="1340">
                  <a:moveTo>
                    <a:pt x="0" y="0"/>
                  </a:moveTo>
                  <a:lnTo>
                    <a:pt x="3567" y="0"/>
                  </a:lnTo>
                  <a:lnTo>
                    <a:pt x="3567" y="1340"/>
                  </a:lnTo>
                  <a:lnTo>
                    <a:pt x="1372" y="1340"/>
                  </a:lnTo>
                  <a:lnTo>
                    <a:pt x="1372" y="181"/>
                  </a:lnTo>
                  <a:lnTo>
                    <a:pt x="0" y="1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4230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0" name="Rectangle 10"/>
            <p:cNvSpPr>
              <a:spLocks noChangeArrowheads="1"/>
            </p:cNvSpPr>
            <p:nvPr/>
          </p:nvSpPr>
          <p:spPr bwMode="gray">
            <a:xfrm>
              <a:off x="19140488" y="13674"/>
              <a:ext cx="5662612" cy="692692"/>
            </a:xfrm>
            <a:prstGeom prst="rect">
              <a:avLst/>
            </a:prstGeom>
            <a:solidFill>
              <a:srgbClr val="EE9C34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15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2527959" y="838200"/>
            <a:ext cx="7126555" cy="914400"/>
          </a:xfrm>
        </p:spPr>
        <p:txBody>
          <a:bodyPr anchor="t" anchorCtr="0">
            <a:noAutofit/>
          </a:bodyPr>
          <a:lstStyle>
            <a:lvl1pPr>
              <a:lnSpc>
                <a:spcPct val="90000"/>
              </a:lnSpc>
              <a:defRPr sz="3200" b="1" i="1" baseline="0">
                <a:solidFill>
                  <a:schemeClr val="bg1"/>
                </a:solidFill>
              </a:defRPr>
            </a:lvl1pPr>
          </a:lstStyle>
          <a:p>
            <a:r>
              <a:rPr lang="sv-SE" noProof="0" dirty="0" err="1" smtClean="0"/>
              <a:t>Click</a:t>
            </a:r>
            <a:r>
              <a:rPr lang="sv-SE" noProof="0" dirty="0" smtClean="0"/>
              <a:t> to </a:t>
            </a:r>
            <a:r>
              <a:rPr lang="sv-SE" noProof="0" dirty="0" err="1" smtClean="0"/>
              <a:t>add</a:t>
            </a:r>
            <a:r>
              <a:rPr lang="sv-SE" noProof="0" dirty="0" smtClean="0"/>
              <a:t> the </a:t>
            </a:r>
            <a:r>
              <a:rPr lang="sv-SE" noProof="0" dirty="0" err="1" smtClean="0"/>
              <a:t>presentation’s</a:t>
            </a:r>
            <a:r>
              <a:rPr lang="sv-SE" noProof="0" dirty="0" smtClean="0"/>
              <a:t> </a:t>
            </a:r>
            <a:r>
              <a:rPr lang="sv-SE" noProof="0" dirty="0" err="1" smtClean="0"/>
              <a:t>main</a:t>
            </a:r>
            <a:r>
              <a:rPr lang="sv-SE" noProof="0" dirty="0" smtClean="0"/>
              <a:t> </a:t>
            </a:r>
            <a:r>
              <a:rPr lang="sv-SE" noProof="0" dirty="0" err="1" smtClean="0"/>
              <a:t>title</a:t>
            </a:r>
            <a:endParaRPr lang="sv-SE" noProof="0" dirty="0"/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2527959" y="1828799"/>
            <a:ext cx="7126555" cy="914401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3200" baseline="0">
                <a:solidFill>
                  <a:schemeClr val="bg1"/>
                </a:solidFill>
                <a:latin typeface="+mj-lt"/>
              </a:defRPr>
            </a:lvl1pPr>
            <a:lvl2pPr marL="0" indent="0" algn="l">
              <a:buNone/>
              <a:defRPr sz="1800">
                <a:solidFill>
                  <a:schemeClr val="bg1"/>
                </a:solidFill>
                <a:latin typeface="+mj-lt"/>
              </a:defRPr>
            </a:lvl2pPr>
            <a:lvl3pPr marL="4572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3pPr>
            <a:lvl4pPr marL="9144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4pPr>
            <a:lvl5pPr marL="13716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5pPr>
            <a:lvl6pPr marL="18288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6pPr>
            <a:lvl7pPr marL="22860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7pPr>
            <a:lvl8pPr marL="27432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8pPr>
            <a:lvl9pPr marL="32004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9pPr>
          </a:lstStyle>
          <a:p>
            <a:r>
              <a:rPr lang="sv-SE" noProof="0" dirty="0" err="1" smtClean="0"/>
              <a:t>Subtitle</a:t>
            </a:r>
            <a:r>
              <a:rPr lang="sv-SE" noProof="0" dirty="0" smtClean="0"/>
              <a:t> and date (</a:t>
            </a:r>
            <a:r>
              <a:rPr lang="sv-SE" noProof="0" dirty="0" err="1" smtClean="0"/>
              <a:t>move</a:t>
            </a:r>
            <a:r>
              <a:rPr lang="sv-SE" noProof="0" dirty="0" smtClean="0"/>
              <a:t> </a:t>
            </a:r>
            <a:r>
              <a:rPr lang="sv-SE" noProof="0" dirty="0" err="1" smtClean="0"/>
              <a:t>higher</a:t>
            </a:r>
            <a:r>
              <a:rPr lang="sv-SE" noProof="0" dirty="0" smtClean="0"/>
              <a:t> </a:t>
            </a:r>
            <a:r>
              <a:rPr lang="sv-SE" noProof="0" dirty="0" err="1" smtClean="0"/>
              <a:t>if</a:t>
            </a:r>
            <a:r>
              <a:rPr lang="sv-SE" noProof="0" dirty="0" smtClean="0"/>
              <a:t> </a:t>
            </a:r>
            <a:r>
              <a:rPr lang="sv-SE" noProof="0" dirty="0" err="1" smtClean="0"/>
              <a:t>title</a:t>
            </a:r>
            <a:r>
              <a:rPr lang="sv-SE" noProof="0" dirty="0" smtClean="0"/>
              <a:t> is </a:t>
            </a:r>
            <a:r>
              <a:rPr lang="sv-SE" noProof="0" dirty="0" err="1" smtClean="0"/>
              <a:t>only</a:t>
            </a:r>
            <a:r>
              <a:rPr lang="sv-SE" noProof="0" dirty="0" smtClean="0"/>
              <a:t> </a:t>
            </a:r>
            <a:r>
              <a:rPr lang="sv-SE" noProof="0" dirty="0" err="1" smtClean="0"/>
              <a:t>one</a:t>
            </a:r>
            <a:r>
              <a:rPr lang="sv-SE" noProof="0" dirty="0" smtClean="0"/>
              <a:t> </a:t>
            </a:r>
            <a:r>
              <a:rPr lang="sv-SE" noProof="0" dirty="0" err="1" smtClean="0"/>
              <a:t>line</a:t>
            </a:r>
            <a:r>
              <a:rPr lang="sv-SE" noProof="0" dirty="0" smtClean="0"/>
              <a:t>)</a:t>
            </a:r>
          </a:p>
        </p:txBody>
      </p:sp>
      <p:sp>
        <p:nvSpPr>
          <p:cNvPr id="21" name="Text Placeholder 31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527958" y="374904"/>
            <a:ext cx="5475634" cy="146304"/>
          </a:xfrm>
        </p:spPr>
        <p:txBody>
          <a:bodyPr/>
          <a:lstStyle>
            <a:lvl1pPr>
              <a:defRPr sz="11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sv-SE" noProof="0" dirty="0" smtClean="0"/>
              <a:t>www.pwc.com</a:t>
            </a:r>
            <a:endParaRPr lang="sv-SE" noProof="0" dirty="0"/>
          </a:p>
        </p:txBody>
      </p:sp>
      <p:grpSp>
        <p:nvGrpSpPr>
          <p:cNvPr id="22" name="Group 32"/>
          <p:cNvGrpSpPr/>
          <p:nvPr userDrawn="1"/>
        </p:nvGrpSpPr>
        <p:grpSpPr>
          <a:xfrm>
            <a:off x="1550415" y="6172200"/>
            <a:ext cx="914400" cy="533479"/>
            <a:chOff x="518032" y="978681"/>
            <a:chExt cx="4572000" cy="2667393"/>
          </a:xfrm>
        </p:grpSpPr>
        <p:sp>
          <p:nvSpPr>
            <p:cNvPr id="25" name="Rectangle 37"/>
            <p:cNvSpPr>
              <a:spLocks noChangeArrowheads="1"/>
            </p:cNvSpPr>
            <p:nvPr userDrawn="1"/>
          </p:nvSpPr>
          <p:spPr bwMode="black">
            <a:xfrm>
              <a:off x="3295650" y="978681"/>
              <a:ext cx="1143000" cy="263229"/>
            </a:xfrm>
            <a:prstGeom prst="rect">
              <a:avLst/>
            </a:prstGeom>
            <a:solidFill>
              <a:srgbClr val="A10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noProof="0"/>
            </a:p>
          </p:txBody>
        </p:sp>
        <p:sp>
          <p:nvSpPr>
            <p:cNvPr id="26" name="Freeform 7"/>
            <p:cNvSpPr>
              <a:spLocks noEditPoints="1"/>
            </p:cNvSpPr>
            <p:nvPr userDrawn="1"/>
          </p:nvSpPr>
          <p:spPr bwMode="black">
            <a:xfrm>
              <a:off x="518032" y="1922794"/>
              <a:ext cx="4572000" cy="1723280"/>
            </a:xfrm>
            <a:custGeom>
              <a:avLst/>
              <a:gdLst/>
              <a:ahLst/>
              <a:cxnLst>
                <a:cxn ang="0">
                  <a:pos x="581" y="233"/>
                </a:cxn>
                <a:cxn ang="0">
                  <a:pos x="538" y="949"/>
                </a:cxn>
                <a:cxn ang="0">
                  <a:pos x="630" y="946"/>
                </a:cxn>
                <a:cxn ang="0">
                  <a:pos x="793" y="880"/>
                </a:cxn>
                <a:cxn ang="0">
                  <a:pos x="886" y="728"/>
                </a:cxn>
                <a:cxn ang="0">
                  <a:pos x="905" y="505"/>
                </a:cxn>
                <a:cxn ang="0">
                  <a:pos x="850" y="329"/>
                </a:cxn>
                <a:cxn ang="0">
                  <a:pos x="727" y="241"/>
                </a:cxn>
                <a:cxn ang="0">
                  <a:pos x="521" y="3"/>
                </a:cxn>
                <a:cxn ang="0">
                  <a:pos x="643" y="74"/>
                </a:cxn>
                <a:cxn ang="0">
                  <a:pos x="761" y="24"/>
                </a:cxn>
                <a:cxn ang="0">
                  <a:pos x="855" y="9"/>
                </a:cxn>
                <a:cxn ang="0">
                  <a:pos x="1026" y="40"/>
                </a:cxn>
                <a:cxn ang="0">
                  <a:pos x="1180" y="172"/>
                </a:cxn>
                <a:cxn ang="0">
                  <a:pos x="1265" y="383"/>
                </a:cxn>
                <a:cxn ang="0">
                  <a:pos x="1265" y="641"/>
                </a:cxn>
                <a:cxn ang="0">
                  <a:pos x="1175" y="857"/>
                </a:cxn>
                <a:cxn ang="0">
                  <a:pos x="1005" y="1006"/>
                </a:cxn>
                <a:cxn ang="0">
                  <a:pos x="766" y="1074"/>
                </a:cxn>
                <a:cxn ang="0">
                  <a:pos x="601" y="1074"/>
                </a:cxn>
                <a:cxn ang="0">
                  <a:pos x="692" y="1447"/>
                </a:cxn>
                <a:cxn ang="0">
                  <a:pos x="171" y="1408"/>
                </a:cxn>
                <a:cxn ang="0">
                  <a:pos x="413" y="3"/>
                </a:cxn>
                <a:cxn ang="0">
                  <a:pos x="3876" y="20"/>
                </a:cxn>
                <a:cxn ang="0">
                  <a:pos x="4036" y="100"/>
                </a:cxn>
                <a:cxn ang="0">
                  <a:pos x="4113" y="232"/>
                </a:cxn>
                <a:cxn ang="0">
                  <a:pos x="4091" y="362"/>
                </a:cxn>
                <a:cxn ang="0">
                  <a:pos x="3995" y="436"/>
                </a:cxn>
                <a:cxn ang="0">
                  <a:pos x="3859" y="438"/>
                </a:cxn>
                <a:cxn ang="0">
                  <a:pos x="3757" y="114"/>
                </a:cxn>
                <a:cxn ang="0">
                  <a:pos x="3597" y="187"/>
                </a:cxn>
                <a:cxn ang="0">
                  <a:pos x="3508" y="339"/>
                </a:cxn>
                <a:cxn ang="0">
                  <a:pos x="3489" y="565"/>
                </a:cxn>
                <a:cxn ang="0">
                  <a:pos x="3547" y="753"/>
                </a:cxn>
                <a:cxn ang="0">
                  <a:pos x="3668" y="869"/>
                </a:cxn>
                <a:cxn ang="0">
                  <a:pos x="3821" y="896"/>
                </a:cxn>
                <a:cxn ang="0">
                  <a:pos x="3931" y="872"/>
                </a:cxn>
                <a:cxn ang="0">
                  <a:pos x="4079" y="810"/>
                </a:cxn>
                <a:cxn ang="0">
                  <a:pos x="4016" y="1024"/>
                </a:cxn>
                <a:cxn ang="0">
                  <a:pos x="3830" y="1080"/>
                </a:cxn>
                <a:cxn ang="0">
                  <a:pos x="3651" y="1095"/>
                </a:cxn>
                <a:cxn ang="0">
                  <a:pos x="3426" y="1060"/>
                </a:cxn>
                <a:cxn ang="0">
                  <a:pos x="3255" y="947"/>
                </a:cxn>
                <a:cxn ang="0">
                  <a:pos x="3140" y="772"/>
                </a:cxn>
                <a:cxn ang="0">
                  <a:pos x="3101" y="561"/>
                </a:cxn>
                <a:cxn ang="0">
                  <a:pos x="3153" y="318"/>
                </a:cxn>
                <a:cxn ang="0">
                  <a:pos x="3293" y="135"/>
                </a:cxn>
                <a:cxn ang="0">
                  <a:pos x="3508" y="27"/>
                </a:cxn>
                <a:cxn ang="0">
                  <a:pos x="2910" y="0"/>
                </a:cxn>
                <a:cxn ang="0">
                  <a:pos x="3040" y="52"/>
                </a:cxn>
                <a:cxn ang="0">
                  <a:pos x="3093" y="178"/>
                </a:cxn>
                <a:cxn ang="0">
                  <a:pos x="3071" y="277"/>
                </a:cxn>
                <a:cxn ang="0">
                  <a:pos x="3004" y="393"/>
                </a:cxn>
                <a:cxn ang="0">
                  <a:pos x="2876" y="561"/>
                </a:cxn>
                <a:cxn ang="0">
                  <a:pos x="1784" y="1078"/>
                </a:cxn>
                <a:cxn ang="0">
                  <a:pos x="1313" y="118"/>
                </a:cxn>
                <a:cxn ang="0">
                  <a:pos x="2247" y="25"/>
                </a:cxn>
                <a:cxn ang="0">
                  <a:pos x="2759" y="62"/>
                </a:cxn>
                <a:cxn ang="0">
                  <a:pos x="2872" y="4"/>
                </a:cxn>
              </a:cxnLst>
              <a:rect l="0" t="0" r="r" b="b"/>
              <a:pathLst>
                <a:path w="4127" h="1544">
                  <a:moveTo>
                    <a:pt x="640" y="229"/>
                  </a:moveTo>
                  <a:lnTo>
                    <a:pt x="622" y="229"/>
                  </a:lnTo>
                  <a:lnTo>
                    <a:pt x="603" y="230"/>
                  </a:lnTo>
                  <a:lnTo>
                    <a:pt x="581" y="233"/>
                  </a:lnTo>
                  <a:lnTo>
                    <a:pt x="553" y="235"/>
                  </a:lnTo>
                  <a:lnTo>
                    <a:pt x="521" y="241"/>
                  </a:lnTo>
                  <a:lnTo>
                    <a:pt x="521" y="947"/>
                  </a:lnTo>
                  <a:lnTo>
                    <a:pt x="538" y="949"/>
                  </a:lnTo>
                  <a:lnTo>
                    <a:pt x="553" y="949"/>
                  </a:lnTo>
                  <a:lnTo>
                    <a:pt x="566" y="949"/>
                  </a:lnTo>
                  <a:lnTo>
                    <a:pt x="578" y="949"/>
                  </a:lnTo>
                  <a:lnTo>
                    <a:pt x="630" y="946"/>
                  </a:lnTo>
                  <a:lnTo>
                    <a:pt x="677" y="937"/>
                  </a:lnTo>
                  <a:lnTo>
                    <a:pt x="720" y="924"/>
                  </a:lnTo>
                  <a:lnTo>
                    <a:pt x="758" y="905"/>
                  </a:lnTo>
                  <a:lnTo>
                    <a:pt x="793" y="880"/>
                  </a:lnTo>
                  <a:lnTo>
                    <a:pt x="824" y="850"/>
                  </a:lnTo>
                  <a:lnTo>
                    <a:pt x="849" y="815"/>
                  </a:lnTo>
                  <a:lnTo>
                    <a:pt x="870" y="775"/>
                  </a:lnTo>
                  <a:lnTo>
                    <a:pt x="886" y="728"/>
                  </a:lnTo>
                  <a:lnTo>
                    <a:pt x="897" y="678"/>
                  </a:lnTo>
                  <a:lnTo>
                    <a:pt x="905" y="622"/>
                  </a:lnTo>
                  <a:lnTo>
                    <a:pt x="907" y="561"/>
                  </a:lnTo>
                  <a:lnTo>
                    <a:pt x="905" y="505"/>
                  </a:lnTo>
                  <a:lnTo>
                    <a:pt x="897" y="452"/>
                  </a:lnTo>
                  <a:lnTo>
                    <a:pt x="886" y="407"/>
                  </a:lnTo>
                  <a:lnTo>
                    <a:pt x="870" y="366"/>
                  </a:lnTo>
                  <a:lnTo>
                    <a:pt x="850" y="329"/>
                  </a:lnTo>
                  <a:lnTo>
                    <a:pt x="826" y="299"/>
                  </a:lnTo>
                  <a:lnTo>
                    <a:pt x="797" y="274"/>
                  </a:lnTo>
                  <a:lnTo>
                    <a:pt x="763" y="254"/>
                  </a:lnTo>
                  <a:lnTo>
                    <a:pt x="727" y="241"/>
                  </a:lnTo>
                  <a:lnTo>
                    <a:pt x="686" y="232"/>
                  </a:lnTo>
                  <a:lnTo>
                    <a:pt x="640" y="229"/>
                  </a:lnTo>
                  <a:close/>
                  <a:moveTo>
                    <a:pt x="413" y="3"/>
                  </a:moveTo>
                  <a:lnTo>
                    <a:pt x="521" y="3"/>
                  </a:lnTo>
                  <a:lnTo>
                    <a:pt x="521" y="143"/>
                  </a:lnTo>
                  <a:lnTo>
                    <a:pt x="566" y="117"/>
                  </a:lnTo>
                  <a:lnTo>
                    <a:pt x="607" y="93"/>
                  </a:lnTo>
                  <a:lnTo>
                    <a:pt x="643" y="74"/>
                  </a:lnTo>
                  <a:lnTo>
                    <a:pt x="677" y="57"/>
                  </a:lnTo>
                  <a:lnTo>
                    <a:pt x="707" y="44"/>
                  </a:lnTo>
                  <a:lnTo>
                    <a:pt x="735" y="33"/>
                  </a:lnTo>
                  <a:lnTo>
                    <a:pt x="761" y="24"/>
                  </a:lnTo>
                  <a:lnTo>
                    <a:pt x="785" y="18"/>
                  </a:lnTo>
                  <a:lnTo>
                    <a:pt x="809" y="13"/>
                  </a:lnTo>
                  <a:lnTo>
                    <a:pt x="831" y="10"/>
                  </a:lnTo>
                  <a:lnTo>
                    <a:pt x="855" y="9"/>
                  </a:lnTo>
                  <a:lnTo>
                    <a:pt x="879" y="8"/>
                  </a:lnTo>
                  <a:lnTo>
                    <a:pt x="931" y="12"/>
                  </a:lnTo>
                  <a:lnTo>
                    <a:pt x="980" y="23"/>
                  </a:lnTo>
                  <a:lnTo>
                    <a:pt x="1026" y="40"/>
                  </a:lnTo>
                  <a:lnTo>
                    <a:pt x="1070" y="64"/>
                  </a:lnTo>
                  <a:lnTo>
                    <a:pt x="1110" y="94"/>
                  </a:lnTo>
                  <a:lnTo>
                    <a:pt x="1148" y="130"/>
                  </a:lnTo>
                  <a:lnTo>
                    <a:pt x="1180" y="172"/>
                  </a:lnTo>
                  <a:lnTo>
                    <a:pt x="1209" y="218"/>
                  </a:lnTo>
                  <a:lnTo>
                    <a:pt x="1233" y="268"/>
                  </a:lnTo>
                  <a:lnTo>
                    <a:pt x="1252" y="324"/>
                  </a:lnTo>
                  <a:lnTo>
                    <a:pt x="1265" y="383"/>
                  </a:lnTo>
                  <a:lnTo>
                    <a:pt x="1274" y="446"/>
                  </a:lnTo>
                  <a:lnTo>
                    <a:pt x="1278" y="512"/>
                  </a:lnTo>
                  <a:lnTo>
                    <a:pt x="1274" y="578"/>
                  </a:lnTo>
                  <a:lnTo>
                    <a:pt x="1265" y="641"/>
                  </a:lnTo>
                  <a:lnTo>
                    <a:pt x="1252" y="701"/>
                  </a:lnTo>
                  <a:lnTo>
                    <a:pt x="1232" y="756"/>
                  </a:lnTo>
                  <a:lnTo>
                    <a:pt x="1205" y="809"/>
                  </a:lnTo>
                  <a:lnTo>
                    <a:pt x="1175" y="857"/>
                  </a:lnTo>
                  <a:lnTo>
                    <a:pt x="1140" y="901"/>
                  </a:lnTo>
                  <a:lnTo>
                    <a:pt x="1099" y="941"/>
                  </a:lnTo>
                  <a:lnTo>
                    <a:pt x="1054" y="976"/>
                  </a:lnTo>
                  <a:lnTo>
                    <a:pt x="1005" y="1006"/>
                  </a:lnTo>
                  <a:lnTo>
                    <a:pt x="951" y="1031"/>
                  </a:lnTo>
                  <a:lnTo>
                    <a:pt x="894" y="1051"/>
                  </a:lnTo>
                  <a:lnTo>
                    <a:pt x="831" y="1065"/>
                  </a:lnTo>
                  <a:lnTo>
                    <a:pt x="766" y="1074"/>
                  </a:lnTo>
                  <a:lnTo>
                    <a:pt x="696" y="1078"/>
                  </a:lnTo>
                  <a:lnTo>
                    <a:pt x="670" y="1078"/>
                  </a:lnTo>
                  <a:lnTo>
                    <a:pt x="637" y="1076"/>
                  </a:lnTo>
                  <a:lnTo>
                    <a:pt x="601" y="1074"/>
                  </a:lnTo>
                  <a:lnTo>
                    <a:pt x="561" y="1071"/>
                  </a:lnTo>
                  <a:lnTo>
                    <a:pt x="521" y="1068"/>
                  </a:lnTo>
                  <a:lnTo>
                    <a:pt x="521" y="1408"/>
                  </a:lnTo>
                  <a:lnTo>
                    <a:pt x="692" y="1447"/>
                  </a:lnTo>
                  <a:lnTo>
                    <a:pt x="692" y="1544"/>
                  </a:lnTo>
                  <a:lnTo>
                    <a:pt x="18" y="1544"/>
                  </a:lnTo>
                  <a:lnTo>
                    <a:pt x="18" y="1447"/>
                  </a:lnTo>
                  <a:lnTo>
                    <a:pt x="171" y="1408"/>
                  </a:lnTo>
                  <a:lnTo>
                    <a:pt x="171" y="229"/>
                  </a:lnTo>
                  <a:lnTo>
                    <a:pt x="0" y="229"/>
                  </a:lnTo>
                  <a:lnTo>
                    <a:pt x="0" y="128"/>
                  </a:lnTo>
                  <a:lnTo>
                    <a:pt x="413" y="3"/>
                  </a:lnTo>
                  <a:close/>
                  <a:moveTo>
                    <a:pt x="3711" y="0"/>
                  </a:moveTo>
                  <a:lnTo>
                    <a:pt x="3770" y="3"/>
                  </a:lnTo>
                  <a:lnTo>
                    <a:pt x="3825" y="9"/>
                  </a:lnTo>
                  <a:lnTo>
                    <a:pt x="3876" y="20"/>
                  </a:lnTo>
                  <a:lnTo>
                    <a:pt x="3923" y="34"/>
                  </a:lnTo>
                  <a:lnTo>
                    <a:pt x="3965" y="53"/>
                  </a:lnTo>
                  <a:lnTo>
                    <a:pt x="4004" y="75"/>
                  </a:lnTo>
                  <a:lnTo>
                    <a:pt x="4036" y="100"/>
                  </a:lnTo>
                  <a:lnTo>
                    <a:pt x="4064" y="129"/>
                  </a:lnTo>
                  <a:lnTo>
                    <a:pt x="4086" y="160"/>
                  </a:lnTo>
                  <a:lnTo>
                    <a:pt x="4103" y="194"/>
                  </a:lnTo>
                  <a:lnTo>
                    <a:pt x="4113" y="232"/>
                  </a:lnTo>
                  <a:lnTo>
                    <a:pt x="4117" y="271"/>
                  </a:lnTo>
                  <a:lnTo>
                    <a:pt x="4114" y="304"/>
                  </a:lnTo>
                  <a:lnTo>
                    <a:pt x="4105" y="334"/>
                  </a:lnTo>
                  <a:lnTo>
                    <a:pt x="4091" y="362"/>
                  </a:lnTo>
                  <a:lnTo>
                    <a:pt x="4074" y="387"/>
                  </a:lnTo>
                  <a:lnTo>
                    <a:pt x="4051" y="407"/>
                  </a:lnTo>
                  <a:lnTo>
                    <a:pt x="4025" y="423"/>
                  </a:lnTo>
                  <a:lnTo>
                    <a:pt x="3995" y="436"/>
                  </a:lnTo>
                  <a:lnTo>
                    <a:pt x="3961" y="443"/>
                  </a:lnTo>
                  <a:lnTo>
                    <a:pt x="3925" y="446"/>
                  </a:lnTo>
                  <a:lnTo>
                    <a:pt x="3891" y="444"/>
                  </a:lnTo>
                  <a:lnTo>
                    <a:pt x="3859" y="438"/>
                  </a:lnTo>
                  <a:lnTo>
                    <a:pt x="3826" y="428"/>
                  </a:lnTo>
                  <a:lnTo>
                    <a:pt x="3792" y="413"/>
                  </a:lnTo>
                  <a:lnTo>
                    <a:pt x="3757" y="394"/>
                  </a:lnTo>
                  <a:lnTo>
                    <a:pt x="3757" y="114"/>
                  </a:lnTo>
                  <a:lnTo>
                    <a:pt x="3711" y="125"/>
                  </a:lnTo>
                  <a:lnTo>
                    <a:pt x="3668" y="140"/>
                  </a:lnTo>
                  <a:lnTo>
                    <a:pt x="3631" y="162"/>
                  </a:lnTo>
                  <a:lnTo>
                    <a:pt x="3597" y="187"/>
                  </a:lnTo>
                  <a:lnTo>
                    <a:pt x="3568" y="218"/>
                  </a:lnTo>
                  <a:lnTo>
                    <a:pt x="3543" y="253"/>
                  </a:lnTo>
                  <a:lnTo>
                    <a:pt x="3523" y="294"/>
                  </a:lnTo>
                  <a:lnTo>
                    <a:pt x="3508" y="339"/>
                  </a:lnTo>
                  <a:lnTo>
                    <a:pt x="3497" y="391"/>
                  </a:lnTo>
                  <a:lnTo>
                    <a:pt x="3489" y="447"/>
                  </a:lnTo>
                  <a:lnTo>
                    <a:pt x="3487" y="507"/>
                  </a:lnTo>
                  <a:lnTo>
                    <a:pt x="3489" y="565"/>
                  </a:lnTo>
                  <a:lnTo>
                    <a:pt x="3497" y="617"/>
                  </a:lnTo>
                  <a:lnTo>
                    <a:pt x="3509" y="667"/>
                  </a:lnTo>
                  <a:lnTo>
                    <a:pt x="3526" y="712"/>
                  </a:lnTo>
                  <a:lnTo>
                    <a:pt x="3547" y="753"/>
                  </a:lnTo>
                  <a:lnTo>
                    <a:pt x="3571" y="790"/>
                  </a:lnTo>
                  <a:lnTo>
                    <a:pt x="3600" y="821"/>
                  </a:lnTo>
                  <a:lnTo>
                    <a:pt x="3632" y="847"/>
                  </a:lnTo>
                  <a:lnTo>
                    <a:pt x="3668" y="869"/>
                  </a:lnTo>
                  <a:lnTo>
                    <a:pt x="3707" y="885"/>
                  </a:lnTo>
                  <a:lnTo>
                    <a:pt x="3750" y="894"/>
                  </a:lnTo>
                  <a:lnTo>
                    <a:pt x="3795" y="897"/>
                  </a:lnTo>
                  <a:lnTo>
                    <a:pt x="3821" y="896"/>
                  </a:lnTo>
                  <a:lnTo>
                    <a:pt x="3847" y="894"/>
                  </a:lnTo>
                  <a:lnTo>
                    <a:pt x="3874" y="889"/>
                  </a:lnTo>
                  <a:lnTo>
                    <a:pt x="3901" y="881"/>
                  </a:lnTo>
                  <a:lnTo>
                    <a:pt x="3931" y="872"/>
                  </a:lnTo>
                  <a:lnTo>
                    <a:pt x="3964" y="861"/>
                  </a:lnTo>
                  <a:lnTo>
                    <a:pt x="3999" y="846"/>
                  </a:lnTo>
                  <a:lnTo>
                    <a:pt x="4036" y="830"/>
                  </a:lnTo>
                  <a:lnTo>
                    <a:pt x="4079" y="810"/>
                  </a:lnTo>
                  <a:lnTo>
                    <a:pt x="4127" y="787"/>
                  </a:lnTo>
                  <a:lnTo>
                    <a:pt x="4127" y="976"/>
                  </a:lnTo>
                  <a:lnTo>
                    <a:pt x="4069" y="1001"/>
                  </a:lnTo>
                  <a:lnTo>
                    <a:pt x="4016" y="1024"/>
                  </a:lnTo>
                  <a:lnTo>
                    <a:pt x="3966" y="1041"/>
                  </a:lnTo>
                  <a:lnTo>
                    <a:pt x="3919" y="1058"/>
                  </a:lnTo>
                  <a:lnTo>
                    <a:pt x="3874" y="1070"/>
                  </a:lnTo>
                  <a:lnTo>
                    <a:pt x="3830" y="1080"/>
                  </a:lnTo>
                  <a:lnTo>
                    <a:pt x="3786" y="1086"/>
                  </a:lnTo>
                  <a:lnTo>
                    <a:pt x="3742" y="1091"/>
                  </a:lnTo>
                  <a:lnTo>
                    <a:pt x="3697" y="1094"/>
                  </a:lnTo>
                  <a:lnTo>
                    <a:pt x="3651" y="1095"/>
                  </a:lnTo>
                  <a:lnTo>
                    <a:pt x="3588" y="1093"/>
                  </a:lnTo>
                  <a:lnTo>
                    <a:pt x="3530" y="1086"/>
                  </a:lnTo>
                  <a:lnTo>
                    <a:pt x="3476" y="1075"/>
                  </a:lnTo>
                  <a:lnTo>
                    <a:pt x="3426" y="1060"/>
                  </a:lnTo>
                  <a:lnTo>
                    <a:pt x="3378" y="1039"/>
                  </a:lnTo>
                  <a:lnTo>
                    <a:pt x="3334" y="1014"/>
                  </a:lnTo>
                  <a:lnTo>
                    <a:pt x="3294" y="984"/>
                  </a:lnTo>
                  <a:lnTo>
                    <a:pt x="3255" y="947"/>
                  </a:lnTo>
                  <a:lnTo>
                    <a:pt x="3219" y="907"/>
                  </a:lnTo>
                  <a:lnTo>
                    <a:pt x="3188" y="865"/>
                  </a:lnTo>
                  <a:lnTo>
                    <a:pt x="3162" y="820"/>
                  </a:lnTo>
                  <a:lnTo>
                    <a:pt x="3140" y="772"/>
                  </a:lnTo>
                  <a:lnTo>
                    <a:pt x="3124" y="722"/>
                  </a:lnTo>
                  <a:lnTo>
                    <a:pt x="3111" y="670"/>
                  </a:lnTo>
                  <a:lnTo>
                    <a:pt x="3104" y="616"/>
                  </a:lnTo>
                  <a:lnTo>
                    <a:pt x="3101" y="561"/>
                  </a:lnTo>
                  <a:lnTo>
                    <a:pt x="3105" y="494"/>
                  </a:lnTo>
                  <a:lnTo>
                    <a:pt x="3115" y="433"/>
                  </a:lnTo>
                  <a:lnTo>
                    <a:pt x="3130" y="373"/>
                  </a:lnTo>
                  <a:lnTo>
                    <a:pt x="3153" y="318"/>
                  </a:lnTo>
                  <a:lnTo>
                    <a:pt x="3179" y="267"/>
                  </a:lnTo>
                  <a:lnTo>
                    <a:pt x="3213" y="219"/>
                  </a:lnTo>
                  <a:lnTo>
                    <a:pt x="3250" y="175"/>
                  </a:lnTo>
                  <a:lnTo>
                    <a:pt x="3293" y="135"/>
                  </a:lnTo>
                  <a:lnTo>
                    <a:pt x="3341" y="102"/>
                  </a:lnTo>
                  <a:lnTo>
                    <a:pt x="3392" y="72"/>
                  </a:lnTo>
                  <a:lnTo>
                    <a:pt x="3448" y="47"/>
                  </a:lnTo>
                  <a:lnTo>
                    <a:pt x="3508" y="27"/>
                  </a:lnTo>
                  <a:lnTo>
                    <a:pt x="3573" y="12"/>
                  </a:lnTo>
                  <a:lnTo>
                    <a:pt x="3640" y="3"/>
                  </a:lnTo>
                  <a:lnTo>
                    <a:pt x="3711" y="0"/>
                  </a:lnTo>
                  <a:close/>
                  <a:moveTo>
                    <a:pt x="2910" y="0"/>
                  </a:moveTo>
                  <a:lnTo>
                    <a:pt x="2948" y="4"/>
                  </a:lnTo>
                  <a:lnTo>
                    <a:pt x="2983" y="14"/>
                  </a:lnTo>
                  <a:lnTo>
                    <a:pt x="3014" y="30"/>
                  </a:lnTo>
                  <a:lnTo>
                    <a:pt x="3040" y="52"/>
                  </a:lnTo>
                  <a:lnTo>
                    <a:pt x="3063" y="78"/>
                  </a:lnTo>
                  <a:lnTo>
                    <a:pt x="3079" y="109"/>
                  </a:lnTo>
                  <a:lnTo>
                    <a:pt x="3089" y="142"/>
                  </a:lnTo>
                  <a:lnTo>
                    <a:pt x="3093" y="178"/>
                  </a:lnTo>
                  <a:lnTo>
                    <a:pt x="3091" y="203"/>
                  </a:lnTo>
                  <a:lnTo>
                    <a:pt x="3088" y="227"/>
                  </a:lnTo>
                  <a:lnTo>
                    <a:pt x="3081" y="252"/>
                  </a:lnTo>
                  <a:lnTo>
                    <a:pt x="3071" y="277"/>
                  </a:lnTo>
                  <a:lnTo>
                    <a:pt x="3060" y="303"/>
                  </a:lnTo>
                  <a:lnTo>
                    <a:pt x="3044" y="331"/>
                  </a:lnTo>
                  <a:lnTo>
                    <a:pt x="3025" y="361"/>
                  </a:lnTo>
                  <a:lnTo>
                    <a:pt x="3004" y="393"/>
                  </a:lnTo>
                  <a:lnTo>
                    <a:pt x="2978" y="429"/>
                  </a:lnTo>
                  <a:lnTo>
                    <a:pt x="2948" y="468"/>
                  </a:lnTo>
                  <a:lnTo>
                    <a:pt x="2914" y="512"/>
                  </a:lnTo>
                  <a:lnTo>
                    <a:pt x="2876" y="561"/>
                  </a:lnTo>
                  <a:lnTo>
                    <a:pt x="2472" y="1078"/>
                  </a:lnTo>
                  <a:lnTo>
                    <a:pt x="2182" y="1078"/>
                  </a:lnTo>
                  <a:lnTo>
                    <a:pt x="2182" y="424"/>
                  </a:lnTo>
                  <a:lnTo>
                    <a:pt x="1784" y="1078"/>
                  </a:lnTo>
                  <a:lnTo>
                    <a:pt x="1518" y="1078"/>
                  </a:lnTo>
                  <a:lnTo>
                    <a:pt x="1518" y="234"/>
                  </a:lnTo>
                  <a:lnTo>
                    <a:pt x="1313" y="214"/>
                  </a:lnTo>
                  <a:lnTo>
                    <a:pt x="1313" y="118"/>
                  </a:lnTo>
                  <a:lnTo>
                    <a:pt x="1690" y="25"/>
                  </a:lnTo>
                  <a:lnTo>
                    <a:pt x="1832" y="25"/>
                  </a:lnTo>
                  <a:lnTo>
                    <a:pt x="1832" y="713"/>
                  </a:lnTo>
                  <a:lnTo>
                    <a:pt x="2247" y="25"/>
                  </a:lnTo>
                  <a:lnTo>
                    <a:pt x="2497" y="25"/>
                  </a:lnTo>
                  <a:lnTo>
                    <a:pt x="2497" y="822"/>
                  </a:lnTo>
                  <a:lnTo>
                    <a:pt x="2759" y="473"/>
                  </a:lnTo>
                  <a:lnTo>
                    <a:pt x="2759" y="62"/>
                  </a:lnTo>
                  <a:lnTo>
                    <a:pt x="2779" y="44"/>
                  </a:lnTo>
                  <a:lnTo>
                    <a:pt x="2806" y="27"/>
                  </a:lnTo>
                  <a:lnTo>
                    <a:pt x="2837" y="13"/>
                  </a:lnTo>
                  <a:lnTo>
                    <a:pt x="2872" y="4"/>
                  </a:lnTo>
                  <a:lnTo>
                    <a:pt x="291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noProof="0"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mpty 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smtClean="0"/>
              <a:t>maj 2018</a:t>
            </a:r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CB4D0-AECE-405D-A96C-7901A4C307DE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5" name="PwCFirm"/>
          <p:cNvSpPr txBox="1"/>
          <p:nvPr userDrawn="1"/>
        </p:nvSpPr>
        <p:spPr>
          <a:xfrm>
            <a:off x="711385" y="6477001"/>
            <a:ext cx="3455300" cy="152401"/>
          </a:xfrm>
          <a:prstGeom prst="rect">
            <a:avLst/>
          </a:prstGeom>
          <a:noFill/>
        </p:spPr>
        <p:txBody>
          <a:bodyPr vert="horz" wrap="square" lIns="0" tIns="0" rIns="0" bIns="0" rtlCol="0">
            <a:noAutofit/>
          </a:bodyPr>
          <a:lstStyle/>
          <a:p>
            <a:pPr indent="-27432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sv-SE" sz="1000" b="0" i="0" u="none" baseline="0" smtClean="0">
                <a:latin typeface="Arial" panose="020B0604020202020204" pitchFamily="34" charset="0"/>
              </a:rPr>
              <a:t>PwC</a:t>
            </a:r>
            <a:endParaRPr kumimoji="0" lang="sv-SE" sz="1000" b="0" i="0" u="none" baseline="0" dirty="0" err="1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ey poi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385" y="685800"/>
            <a:ext cx="10772405" cy="914400"/>
          </a:xfrm>
        </p:spPr>
        <p:txBody>
          <a:bodyPr/>
          <a:lstStyle>
            <a:lvl1pPr>
              <a:lnSpc>
                <a:spcPct val="100000"/>
              </a:lnSpc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sv-SE" noProof="0" dirty="0"/>
          </a:p>
        </p:txBody>
      </p:sp>
      <p:cxnSp>
        <p:nvCxnSpPr>
          <p:cNvPr id="11" name="Shape 10"/>
          <p:cNvCxnSpPr/>
          <p:nvPr/>
        </p:nvCxnSpPr>
        <p:spPr>
          <a:xfrm rot="5400000" flipH="1" flipV="1">
            <a:off x="5919763" y="-4802029"/>
            <a:ext cx="152399" cy="10975658"/>
          </a:xfrm>
          <a:prstGeom prst="bentConnector2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26"/>
          <p:cNvSpPr>
            <a:spLocks noGrp="1"/>
          </p:cNvSpPr>
          <p:nvPr>
            <p:ph sz="quarter" idx="15"/>
          </p:nvPr>
        </p:nvSpPr>
        <p:spPr>
          <a:xfrm>
            <a:off x="711385" y="1752600"/>
            <a:ext cx="10772405" cy="4419600"/>
          </a:xfrm>
        </p:spPr>
        <p:txBody>
          <a:bodyPr/>
          <a:lstStyle>
            <a:lvl1pPr>
              <a:defRPr sz="3200" baseline="0">
                <a:solidFill>
                  <a:schemeClr val="tx2"/>
                </a:solidFill>
              </a:defRPr>
            </a:lvl1pPr>
            <a:lvl2pPr>
              <a:buClr>
                <a:schemeClr val="tx2"/>
              </a:buClr>
              <a:defRPr sz="3200">
                <a:solidFill>
                  <a:schemeClr val="tx2"/>
                </a:solidFill>
              </a:defRPr>
            </a:lvl2pPr>
            <a:lvl3pPr>
              <a:buClr>
                <a:schemeClr val="tx2"/>
              </a:buClr>
              <a:defRPr sz="3200">
                <a:solidFill>
                  <a:schemeClr val="tx2"/>
                </a:solidFill>
              </a:defRPr>
            </a:lvl3pPr>
            <a:lvl4pPr>
              <a:buClr>
                <a:schemeClr val="tx2"/>
              </a:buClr>
              <a:defRPr sz="3200">
                <a:solidFill>
                  <a:schemeClr val="tx2"/>
                </a:solidFill>
              </a:defRPr>
            </a:lvl4pPr>
            <a:lvl5pPr>
              <a:buClr>
                <a:schemeClr val="tx2"/>
              </a:buClr>
              <a:defRPr sz="3200">
                <a:solidFill>
                  <a:schemeClr val="tx2"/>
                </a:solidFill>
              </a:defRPr>
            </a:lvl5pPr>
            <a:lvl6pPr>
              <a:buClr>
                <a:schemeClr val="tx2"/>
              </a:buClr>
              <a:defRPr sz="3200" baseline="0">
                <a:solidFill>
                  <a:schemeClr val="tx2"/>
                </a:solidFill>
              </a:defRPr>
            </a:lvl6pPr>
            <a:lvl7pPr>
              <a:buClr>
                <a:schemeClr val="tx2"/>
              </a:buClr>
              <a:buAutoNum type="alphaLcPeriod"/>
              <a:defRPr sz="3200" baseline="0">
                <a:solidFill>
                  <a:schemeClr val="tx2"/>
                </a:solidFill>
              </a:defRPr>
            </a:lvl7pPr>
            <a:lvl8pPr>
              <a:buClr>
                <a:schemeClr val="tx2"/>
              </a:buClr>
              <a:buNone/>
              <a:defRPr sz="3200">
                <a:solidFill>
                  <a:schemeClr val="tx2"/>
                </a:solidFill>
              </a:defRPr>
            </a:lvl8pPr>
            <a:lvl9pPr>
              <a:defRPr sz="3200"/>
            </a:lvl9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sv-SE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sv-SE" smtClean="0"/>
              <a:t>maj 2018</a:t>
            </a:r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F33F4DF8-1B70-4AD4-9CA2-76922A50FBE4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6" name="PwCFirm"/>
          <p:cNvSpPr txBox="1"/>
          <p:nvPr userDrawn="1"/>
        </p:nvSpPr>
        <p:spPr>
          <a:xfrm>
            <a:off x="711385" y="6477001"/>
            <a:ext cx="3455300" cy="152401"/>
          </a:xfrm>
          <a:prstGeom prst="rect">
            <a:avLst/>
          </a:prstGeom>
          <a:noFill/>
        </p:spPr>
        <p:txBody>
          <a:bodyPr vert="horz" wrap="square" lIns="0" tIns="0" rIns="0" bIns="0" rtlCol="0">
            <a:noAutofit/>
          </a:bodyPr>
          <a:lstStyle/>
          <a:p>
            <a:pPr indent="-27432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sv-SE" sz="1000" b="0" i="0" u="none" baseline="0" smtClean="0">
                <a:latin typeface="Arial" panose="020B0604020202020204" pitchFamily="34" charset="0"/>
              </a:rPr>
              <a:t>PwC</a:t>
            </a:r>
            <a:endParaRPr kumimoji="0" lang="sv-SE" sz="1000" b="0" i="0" u="none" baseline="0" dirty="0" err="1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Key point: Colou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385" y="685800"/>
            <a:ext cx="10772405" cy="914400"/>
          </a:xfrm>
        </p:spPr>
        <p:txBody>
          <a:bodyPr/>
          <a:lstStyle>
            <a:lvl1pPr>
              <a:lnSpc>
                <a:spcPct val="100000"/>
              </a:lnSpc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sv-SE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1385" y="1752600"/>
            <a:ext cx="10772405" cy="4419600"/>
          </a:xfrm>
        </p:spPr>
        <p:txBody>
          <a:bodyPr>
            <a:noAutofit/>
          </a:bodyPr>
          <a:lstStyle>
            <a:lvl1pPr>
              <a:lnSpc>
                <a:spcPts val="3600"/>
              </a:lnSpc>
              <a:spcBef>
                <a:spcPts val="0"/>
              </a:spcBef>
              <a:spcAft>
                <a:spcPts val="600"/>
              </a:spcAft>
              <a:defRPr sz="3200" baseline="0">
                <a:solidFill>
                  <a:schemeClr val="bg1"/>
                </a:solidFill>
              </a:defRPr>
            </a:lvl1pPr>
            <a:lvl2pPr marL="444500" indent="-263525">
              <a:lnSpc>
                <a:spcPts val="3600"/>
              </a:lnSpc>
              <a:spcBef>
                <a:spcPts val="0"/>
              </a:spcBef>
              <a:spcAft>
                <a:spcPts val="600"/>
              </a:spcAft>
              <a:buClr>
                <a:schemeClr val="bg1"/>
              </a:buClr>
              <a:defRPr sz="3200">
                <a:solidFill>
                  <a:schemeClr val="bg1"/>
                </a:solidFill>
              </a:defRPr>
            </a:lvl2pPr>
            <a:lvl3pPr marL="714375" indent="-266700">
              <a:lnSpc>
                <a:spcPts val="3600"/>
              </a:lnSpc>
              <a:spcBef>
                <a:spcPts val="0"/>
              </a:spcBef>
              <a:spcAft>
                <a:spcPts val="600"/>
              </a:spcAft>
              <a:buClr>
                <a:schemeClr val="bg1"/>
              </a:buClr>
              <a:defRPr sz="3200">
                <a:solidFill>
                  <a:schemeClr val="bg1"/>
                </a:solidFill>
              </a:defRPr>
            </a:lvl3pPr>
            <a:lvl4pPr marL="984250" indent="-266700">
              <a:lnSpc>
                <a:spcPts val="3600"/>
              </a:lnSpc>
              <a:spcBef>
                <a:spcPts val="0"/>
              </a:spcBef>
              <a:spcAft>
                <a:spcPts val="600"/>
              </a:spcAft>
              <a:buClr>
                <a:schemeClr val="bg1"/>
              </a:buClr>
              <a:defRPr sz="3200">
                <a:solidFill>
                  <a:schemeClr val="bg1"/>
                </a:solidFill>
              </a:defRPr>
            </a:lvl4pPr>
            <a:lvl5pPr marL="1341438" indent="-266700">
              <a:lnSpc>
                <a:spcPts val="3600"/>
              </a:lnSpc>
              <a:spcBef>
                <a:spcPts val="0"/>
              </a:spcBef>
              <a:spcAft>
                <a:spcPts val="600"/>
              </a:spcAft>
              <a:buClr>
                <a:schemeClr val="bg1"/>
              </a:buClr>
              <a:defRPr sz="3200">
                <a:solidFill>
                  <a:schemeClr val="bg1"/>
                </a:solidFill>
              </a:defRPr>
            </a:lvl5pPr>
            <a:lvl6pPr marL="1611313" indent="-271463">
              <a:lnSpc>
                <a:spcPts val="3600"/>
              </a:lnSpc>
              <a:spcBef>
                <a:spcPts val="0"/>
              </a:spcBef>
              <a:spcAft>
                <a:spcPts val="60"/>
              </a:spcAft>
              <a:buClr>
                <a:schemeClr val="bg1"/>
              </a:buClr>
              <a:buFont typeface="Arial" pitchFamily="34" charset="0"/>
              <a:buNone/>
              <a:defRPr sz="2800">
                <a:solidFill>
                  <a:schemeClr val="bg1"/>
                </a:solidFill>
              </a:defRPr>
            </a:lvl6pPr>
            <a:lvl7pPr>
              <a:defRPr sz="2800">
                <a:solidFill>
                  <a:schemeClr val="bg1"/>
                </a:solidFill>
              </a:defRPr>
            </a:lvl7pPr>
            <a:lvl8pPr>
              <a:lnSpc>
                <a:spcPts val="3600"/>
              </a:lnSpc>
              <a:defRPr sz="2800">
                <a:solidFill>
                  <a:schemeClr val="bg1"/>
                </a:solidFill>
              </a:defRPr>
            </a:lvl8pPr>
            <a:lvl9pPr>
              <a:defRPr sz="28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sv-SE" noProof="0" dirty="0" smtClean="0"/>
          </a:p>
        </p:txBody>
      </p:sp>
      <p:cxnSp>
        <p:nvCxnSpPr>
          <p:cNvPr id="11" name="Shape 10"/>
          <p:cNvCxnSpPr/>
          <p:nvPr/>
        </p:nvCxnSpPr>
        <p:spPr>
          <a:xfrm rot="5400000" flipH="1" flipV="1">
            <a:off x="5919763" y="-4802029"/>
            <a:ext cx="152399" cy="10975658"/>
          </a:xfrm>
          <a:prstGeom prst="bentConnector2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lt1"/>
                </a:solidFill>
              </a:defRPr>
            </a:lvl1pPr>
          </a:lstStyle>
          <a:p>
            <a:r>
              <a:rPr lang="sv-SE" smtClean="0"/>
              <a:t>maj 2018</a:t>
            </a:r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lt1"/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lt1"/>
                </a:solidFill>
              </a:defRPr>
            </a:lvl1pPr>
          </a:lstStyle>
          <a:p>
            <a:fld id="{161F876E-3D1D-4677-A02F-ACD2874B8BFF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7" name="PwCFirm"/>
          <p:cNvSpPr txBox="1"/>
          <p:nvPr userDrawn="1"/>
        </p:nvSpPr>
        <p:spPr>
          <a:xfrm>
            <a:off x="711385" y="6477001"/>
            <a:ext cx="3455300" cy="152401"/>
          </a:xfrm>
          <a:prstGeom prst="rect">
            <a:avLst/>
          </a:prstGeom>
          <a:noFill/>
        </p:spPr>
        <p:txBody>
          <a:bodyPr vert="horz" wrap="square" lIns="0" tIns="0" rIns="0" bIns="0" rtlCol="0">
            <a:noAutofit/>
          </a:bodyPr>
          <a:lstStyle/>
          <a:p>
            <a:pPr indent="-27432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sv-SE" sz="1000" b="0" i="0" u="none" baseline="0" smtClean="0">
                <a:solidFill>
                  <a:schemeClr val="lt1"/>
                </a:solidFill>
                <a:latin typeface="Arial" panose="020B0604020202020204" pitchFamily="34" charset="0"/>
              </a:rPr>
              <a:t>PwC</a:t>
            </a:r>
            <a:endParaRPr kumimoji="0" lang="sv-SE" sz="1000" b="0" i="0" u="none" baseline="0" dirty="0" err="1" smtClean="0">
              <a:solidFill>
                <a:schemeClr val="lt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1"/>
          <p:cNvSpPr>
            <a:spLocks noGrp="1"/>
          </p:cNvSpPr>
          <p:nvPr>
            <p:ph type="ctrTitle"/>
          </p:nvPr>
        </p:nvSpPr>
        <p:spPr bwMode="black">
          <a:xfrm>
            <a:off x="711385" y="685802"/>
            <a:ext cx="10772405" cy="1066799"/>
          </a:xfrm>
        </p:spPr>
        <p:txBody>
          <a:bodyPr anchor="t" anchorCtr="0">
            <a:noAutofit/>
          </a:bodyPr>
          <a:lstStyle>
            <a:lvl1pPr>
              <a:lnSpc>
                <a:spcPct val="90000"/>
              </a:lnSpc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sv-SE" noProof="0" dirty="0" smtClean="0"/>
          </a:p>
        </p:txBody>
      </p:sp>
      <p:sp>
        <p:nvSpPr>
          <p:cNvPr id="58" name="Subtitle 2"/>
          <p:cNvSpPr>
            <a:spLocks noGrp="1"/>
          </p:cNvSpPr>
          <p:nvPr>
            <p:ph type="subTitle" idx="1"/>
          </p:nvPr>
        </p:nvSpPr>
        <p:spPr bwMode="black">
          <a:xfrm>
            <a:off x="711385" y="1905001"/>
            <a:ext cx="10772405" cy="1371599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Click to edit Master subtitle style</a:t>
            </a:r>
            <a:endParaRPr lang="sv-SE" noProof="0" dirty="0" smtClean="0"/>
          </a:p>
        </p:txBody>
      </p:sp>
      <p:cxnSp>
        <p:nvCxnSpPr>
          <p:cNvPr id="12" name="Shape 11"/>
          <p:cNvCxnSpPr/>
          <p:nvPr/>
        </p:nvCxnSpPr>
        <p:spPr>
          <a:xfrm rot="5400000" flipH="1" flipV="1">
            <a:off x="5919763" y="-4802029"/>
            <a:ext cx="152399" cy="10975658"/>
          </a:xfrm>
          <a:prstGeom prst="bentConnector2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smtClean="0"/>
              <a:t>maj 2018</a:t>
            </a:r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0176D-6EBE-40DA-956D-96C42DB4AC6C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5" name="PwCFirm"/>
          <p:cNvSpPr txBox="1"/>
          <p:nvPr userDrawn="1"/>
        </p:nvSpPr>
        <p:spPr>
          <a:xfrm>
            <a:off x="711385" y="6477001"/>
            <a:ext cx="3455300" cy="152401"/>
          </a:xfrm>
          <a:prstGeom prst="rect">
            <a:avLst/>
          </a:prstGeom>
          <a:noFill/>
        </p:spPr>
        <p:txBody>
          <a:bodyPr vert="horz" wrap="square" lIns="0" tIns="0" rIns="0" bIns="0" rtlCol="0">
            <a:noAutofit/>
          </a:bodyPr>
          <a:lstStyle/>
          <a:p>
            <a:pPr indent="-27432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sv-SE" sz="1000" b="0" i="0" u="none" baseline="0" smtClean="0">
                <a:latin typeface="Arial" panose="020B0604020202020204" pitchFamily="34" charset="0"/>
              </a:rPr>
              <a:t>PwC</a:t>
            </a:r>
            <a:endParaRPr kumimoji="0" lang="sv-SE" sz="1000" b="0" i="0" u="none" baseline="0" dirty="0" err="1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Divider: Colou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1"/>
          <p:cNvSpPr>
            <a:spLocks noGrp="1"/>
          </p:cNvSpPr>
          <p:nvPr>
            <p:ph type="ctrTitle"/>
          </p:nvPr>
        </p:nvSpPr>
        <p:spPr bwMode="black">
          <a:xfrm>
            <a:off x="711385" y="685800"/>
            <a:ext cx="10772405" cy="1066800"/>
          </a:xfrm>
        </p:spPr>
        <p:txBody>
          <a:bodyPr anchor="t" anchorCtr="0">
            <a:noAutofit/>
          </a:bodyPr>
          <a:lstStyle>
            <a:lvl1pPr>
              <a:lnSpc>
                <a:spcPct val="90000"/>
              </a:lnSpc>
              <a:defRPr sz="3200" baseline="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sv-SE" noProof="0" dirty="0"/>
          </a:p>
        </p:txBody>
      </p:sp>
      <p:sp>
        <p:nvSpPr>
          <p:cNvPr id="22" name="Subtitle 2"/>
          <p:cNvSpPr>
            <a:spLocks noGrp="1"/>
          </p:cNvSpPr>
          <p:nvPr>
            <p:ph type="subTitle" idx="1"/>
          </p:nvPr>
        </p:nvSpPr>
        <p:spPr bwMode="black">
          <a:xfrm>
            <a:off x="711385" y="1905000"/>
            <a:ext cx="10772405" cy="1371600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buNone/>
              <a:defRPr sz="3200" baseline="0">
                <a:solidFill>
                  <a:schemeClr val="bg1"/>
                </a:solidFill>
                <a:latin typeface="+mj-lt"/>
              </a:defRPr>
            </a:lvl1pPr>
            <a:lvl2pPr marL="0" indent="0" algn="l">
              <a:buNone/>
              <a:defRPr sz="1800">
                <a:solidFill>
                  <a:schemeClr val="bg1"/>
                </a:solidFill>
                <a:latin typeface="+mj-lt"/>
              </a:defRPr>
            </a:lvl2pPr>
            <a:lvl3pPr marL="4572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3pPr>
            <a:lvl4pPr marL="9144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4pPr>
            <a:lvl5pPr marL="13716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5pPr>
            <a:lvl6pPr marL="18288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6pPr>
            <a:lvl7pPr marL="22860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7pPr>
            <a:lvl8pPr marL="27432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8pPr>
            <a:lvl9pPr marL="32004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9pPr>
          </a:lstStyle>
          <a:p>
            <a:r>
              <a:rPr lang="en-US" noProof="0" smtClean="0"/>
              <a:t>Click to edit Master subtitle style</a:t>
            </a:r>
            <a:endParaRPr lang="sv-SE" noProof="0" dirty="0" smtClean="0"/>
          </a:p>
        </p:txBody>
      </p:sp>
      <p:cxnSp>
        <p:nvCxnSpPr>
          <p:cNvPr id="11" name="Shape 10"/>
          <p:cNvCxnSpPr/>
          <p:nvPr/>
        </p:nvCxnSpPr>
        <p:spPr>
          <a:xfrm rot="5400000" flipH="1" flipV="1">
            <a:off x="5919763" y="-4802029"/>
            <a:ext cx="152399" cy="10975658"/>
          </a:xfrm>
          <a:prstGeom prst="bentConnector2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lt1"/>
                </a:solidFill>
              </a:defRPr>
            </a:lvl1pPr>
          </a:lstStyle>
          <a:p>
            <a:r>
              <a:rPr lang="sv-SE" smtClean="0"/>
              <a:t>maj 2018</a:t>
            </a:r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lt1"/>
                </a:solidFill>
              </a:defRPr>
            </a:lvl1pPr>
          </a:lstStyle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lt1"/>
                </a:solidFill>
              </a:defRPr>
            </a:lvl1pPr>
          </a:lstStyle>
          <a:p>
            <a:fld id="{96C80F77-48BA-43DD-9EC7-89C5FFEFF696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5" name="PwCFirm"/>
          <p:cNvSpPr txBox="1"/>
          <p:nvPr userDrawn="1"/>
        </p:nvSpPr>
        <p:spPr>
          <a:xfrm>
            <a:off x="711385" y="6477001"/>
            <a:ext cx="3455300" cy="152401"/>
          </a:xfrm>
          <a:prstGeom prst="rect">
            <a:avLst/>
          </a:prstGeom>
          <a:noFill/>
        </p:spPr>
        <p:txBody>
          <a:bodyPr vert="horz" wrap="square" lIns="0" tIns="0" rIns="0" bIns="0" rtlCol="0">
            <a:noAutofit/>
          </a:bodyPr>
          <a:lstStyle/>
          <a:p>
            <a:pPr indent="-27432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sv-SE" sz="1000" b="0" i="0" u="none" baseline="0" smtClean="0">
                <a:solidFill>
                  <a:schemeClr val="lt1"/>
                </a:solidFill>
                <a:latin typeface="Arial" panose="020B0604020202020204" pitchFamily="34" charset="0"/>
              </a:rPr>
              <a:t>PwC</a:t>
            </a:r>
            <a:endParaRPr kumimoji="0" lang="sv-SE" sz="1000" b="0" i="0" u="none" baseline="0" dirty="0" err="1" smtClean="0">
              <a:solidFill>
                <a:schemeClr val="lt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Divider: Cont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1"/>
          <p:cNvSpPr>
            <a:spLocks noGrp="1"/>
          </p:cNvSpPr>
          <p:nvPr>
            <p:ph type="ctrTitle"/>
          </p:nvPr>
        </p:nvSpPr>
        <p:spPr bwMode="black">
          <a:xfrm>
            <a:off x="711385" y="685800"/>
            <a:ext cx="10772405" cy="1066800"/>
          </a:xfrm>
        </p:spPr>
        <p:txBody>
          <a:bodyPr anchor="t" anchorCtr="0">
            <a:noAutofit/>
          </a:bodyPr>
          <a:lstStyle>
            <a:lvl1pPr>
              <a:lnSpc>
                <a:spcPct val="90000"/>
              </a:lnSpc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sv-SE" noProof="0" dirty="0" smtClean="0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3"/>
          </p:nvPr>
        </p:nvSpPr>
        <p:spPr>
          <a:xfrm>
            <a:off x="711387" y="2819400"/>
            <a:ext cx="5284574" cy="3352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  <a:lvl6pPr>
              <a:buClr>
                <a:schemeClr val="bg1"/>
              </a:buCl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sv-SE" noProof="0" dirty="0" smtClean="0"/>
          </a:p>
        </p:txBody>
      </p:sp>
      <p:sp>
        <p:nvSpPr>
          <p:cNvPr id="33" name="Subtitle 2"/>
          <p:cNvSpPr>
            <a:spLocks noGrp="1"/>
          </p:cNvSpPr>
          <p:nvPr>
            <p:ph type="subTitle" idx="1"/>
          </p:nvPr>
        </p:nvSpPr>
        <p:spPr bwMode="black">
          <a:xfrm>
            <a:off x="711385" y="1905001"/>
            <a:ext cx="10772405" cy="762000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0" indent="0" algn="l">
              <a:buNone/>
              <a:defRPr sz="1800">
                <a:solidFill>
                  <a:schemeClr val="bg1"/>
                </a:solidFill>
                <a:latin typeface="+mj-lt"/>
              </a:defRPr>
            </a:lvl2pPr>
            <a:lvl3pPr marL="4572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3pPr>
            <a:lvl4pPr marL="9144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4pPr>
            <a:lvl5pPr marL="13716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5pPr>
            <a:lvl6pPr marL="18288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6pPr>
            <a:lvl7pPr marL="22860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7pPr>
            <a:lvl8pPr marL="27432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8pPr>
            <a:lvl9pPr marL="32004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9pPr>
          </a:lstStyle>
          <a:p>
            <a:r>
              <a:rPr lang="en-US" noProof="0" smtClean="0"/>
              <a:t>Click to edit Master subtitle style</a:t>
            </a:r>
            <a:endParaRPr lang="sv-SE" noProof="0" dirty="0" smtClean="0"/>
          </a:p>
        </p:txBody>
      </p:sp>
      <p:cxnSp>
        <p:nvCxnSpPr>
          <p:cNvPr id="12" name="Shape 11"/>
          <p:cNvCxnSpPr/>
          <p:nvPr/>
        </p:nvCxnSpPr>
        <p:spPr>
          <a:xfrm rot="5400000" flipH="1" flipV="1">
            <a:off x="5919763" y="-4802029"/>
            <a:ext cx="152399" cy="10975658"/>
          </a:xfrm>
          <a:prstGeom prst="bentConnector2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lt1"/>
                </a:solidFill>
              </a:defRPr>
            </a:lvl1pPr>
          </a:lstStyle>
          <a:p>
            <a:r>
              <a:rPr lang="sv-SE" smtClean="0"/>
              <a:t>maj 2018</a:t>
            </a:r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lt1"/>
                </a:solidFill>
              </a:defRPr>
            </a:lvl1pPr>
          </a:lstStyle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lt1"/>
                </a:solidFill>
              </a:defRPr>
            </a:lvl1pPr>
          </a:lstStyle>
          <a:p>
            <a:fld id="{DCCE37BE-C040-4406-BAA7-2F0244579EF4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5" name="PwCFirm"/>
          <p:cNvSpPr txBox="1"/>
          <p:nvPr userDrawn="1"/>
        </p:nvSpPr>
        <p:spPr>
          <a:xfrm>
            <a:off x="711385" y="6477001"/>
            <a:ext cx="3455300" cy="152401"/>
          </a:xfrm>
          <a:prstGeom prst="rect">
            <a:avLst/>
          </a:prstGeom>
          <a:noFill/>
        </p:spPr>
        <p:txBody>
          <a:bodyPr vert="horz" wrap="square" lIns="0" tIns="0" rIns="0" bIns="0" rtlCol="0">
            <a:noAutofit/>
          </a:bodyPr>
          <a:lstStyle/>
          <a:p>
            <a:pPr indent="-27432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sv-SE" sz="1000" b="0" i="0" u="none" baseline="0" smtClean="0">
                <a:solidFill>
                  <a:schemeClr val="lt1"/>
                </a:solidFill>
                <a:latin typeface="Arial" panose="020B0604020202020204" pitchFamily="34" charset="0"/>
              </a:rPr>
              <a:t>PwC</a:t>
            </a:r>
            <a:endParaRPr kumimoji="0" lang="sv-SE" sz="1000" b="0" i="0" u="none" baseline="0" dirty="0" err="1" smtClean="0">
              <a:solidFill>
                <a:schemeClr val="lt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hf hdr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: Fixed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1" name="Shape 140"/>
          <p:cNvCxnSpPr/>
          <p:nvPr/>
        </p:nvCxnSpPr>
        <p:spPr>
          <a:xfrm rot="5400000" flipH="1" flipV="1">
            <a:off x="6822206" y="-3875196"/>
            <a:ext cx="152399" cy="9121991"/>
          </a:xfrm>
          <a:prstGeom prst="bentConnector2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2527959" y="838200"/>
            <a:ext cx="7126555" cy="914400"/>
          </a:xfrm>
        </p:spPr>
        <p:txBody>
          <a:bodyPr anchor="t" anchorCtr="0">
            <a:noAutofit/>
          </a:bodyPr>
          <a:lstStyle>
            <a:lvl1pPr>
              <a:lnSpc>
                <a:spcPct val="90000"/>
              </a:lnSpc>
              <a:defRPr sz="3200" b="1" i="1" baseline="0">
                <a:solidFill>
                  <a:schemeClr val="tx1"/>
                </a:solidFill>
              </a:defRPr>
            </a:lvl1pPr>
          </a:lstStyle>
          <a:p>
            <a:r>
              <a:rPr lang="sv-SE" noProof="0" dirty="0" err="1" smtClean="0"/>
              <a:t>Click</a:t>
            </a:r>
            <a:r>
              <a:rPr lang="sv-SE" noProof="0" dirty="0" smtClean="0"/>
              <a:t> to </a:t>
            </a:r>
            <a:r>
              <a:rPr lang="sv-SE" noProof="0" dirty="0" err="1" smtClean="0"/>
              <a:t>add</a:t>
            </a:r>
            <a:r>
              <a:rPr lang="sv-SE" noProof="0" dirty="0" smtClean="0"/>
              <a:t> the </a:t>
            </a:r>
            <a:r>
              <a:rPr lang="sv-SE" noProof="0" dirty="0" err="1" smtClean="0"/>
              <a:t>presentation’s</a:t>
            </a:r>
            <a:r>
              <a:rPr lang="sv-SE" noProof="0" dirty="0" smtClean="0"/>
              <a:t> </a:t>
            </a:r>
            <a:r>
              <a:rPr lang="sv-SE" noProof="0" dirty="0" err="1" smtClean="0"/>
              <a:t>main</a:t>
            </a:r>
            <a:r>
              <a:rPr lang="sv-SE" noProof="0" dirty="0" smtClean="0"/>
              <a:t> </a:t>
            </a:r>
            <a:r>
              <a:rPr lang="sv-SE" noProof="0" dirty="0" err="1" smtClean="0"/>
              <a:t>title</a:t>
            </a:r>
            <a:endParaRPr lang="sv-SE" noProof="0" dirty="0"/>
          </a:p>
        </p:txBody>
      </p:sp>
      <p:sp>
        <p:nvSpPr>
          <p:cNvPr id="143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2527959" y="1828799"/>
            <a:ext cx="7126555" cy="914401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3200" baseline="0">
                <a:solidFill>
                  <a:schemeClr val="tx1"/>
                </a:solidFill>
                <a:latin typeface="+mj-lt"/>
              </a:defRPr>
            </a:lvl1pPr>
            <a:lvl2pPr marL="0" indent="0" algn="l">
              <a:buNone/>
              <a:defRPr sz="1800">
                <a:solidFill>
                  <a:schemeClr val="bg1"/>
                </a:solidFill>
                <a:latin typeface="+mj-lt"/>
              </a:defRPr>
            </a:lvl2pPr>
            <a:lvl3pPr marL="4572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3pPr>
            <a:lvl4pPr marL="9144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4pPr>
            <a:lvl5pPr marL="13716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5pPr>
            <a:lvl6pPr marL="18288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6pPr>
            <a:lvl7pPr marL="22860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7pPr>
            <a:lvl8pPr marL="27432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8pPr>
            <a:lvl9pPr marL="32004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9pPr>
          </a:lstStyle>
          <a:p>
            <a:r>
              <a:rPr lang="sv-SE" noProof="0" dirty="0" err="1" smtClean="0"/>
              <a:t>Subtitle</a:t>
            </a:r>
            <a:r>
              <a:rPr lang="sv-SE" noProof="0" dirty="0" smtClean="0"/>
              <a:t> and date (</a:t>
            </a:r>
            <a:r>
              <a:rPr lang="sv-SE" noProof="0" dirty="0" err="1" smtClean="0"/>
              <a:t>move</a:t>
            </a:r>
            <a:r>
              <a:rPr lang="sv-SE" noProof="0" dirty="0" smtClean="0"/>
              <a:t> </a:t>
            </a:r>
            <a:r>
              <a:rPr lang="sv-SE" noProof="0" dirty="0" err="1" smtClean="0"/>
              <a:t>higher</a:t>
            </a:r>
            <a:r>
              <a:rPr lang="sv-SE" noProof="0" dirty="0" smtClean="0"/>
              <a:t> </a:t>
            </a:r>
            <a:r>
              <a:rPr lang="sv-SE" noProof="0" dirty="0" err="1" smtClean="0"/>
              <a:t>if</a:t>
            </a:r>
            <a:r>
              <a:rPr lang="sv-SE" noProof="0" dirty="0" smtClean="0"/>
              <a:t> </a:t>
            </a:r>
            <a:r>
              <a:rPr lang="sv-SE" noProof="0" dirty="0" err="1" smtClean="0"/>
              <a:t>title</a:t>
            </a:r>
            <a:r>
              <a:rPr lang="sv-SE" noProof="0" dirty="0" smtClean="0"/>
              <a:t> is </a:t>
            </a:r>
            <a:r>
              <a:rPr lang="sv-SE" noProof="0" dirty="0" err="1" smtClean="0"/>
              <a:t>only</a:t>
            </a:r>
            <a:r>
              <a:rPr lang="sv-SE" noProof="0" dirty="0" smtClean="0"/>
              <a:t> </a:t>
            </a:r>
            <a:r>
              <a:rPr lang="sv-SE" noProof="0" dirty="0" err="1" smtClean="0"/>
              <a:t>one</a:t>
            </a:r>
            <a:r>
              <a:rPr lang="sv-SE" noProof="0" dirty="0" smtClean="0"/>
              <a:t> </a:t>
            </a:r>
            <a:r>
              <a:rPr lang="sv-SE" noProof="0" dirty="0" err="1" smtClean="0"/>
              <a:t>line</a:t>
            </a:r>
            <a:r>
              <a:rPr lang="sv-SE" noProof="0" dirty="0" smtClean="0"/>
              <a:t>)</a:t>
            </a:r>
          </a:p>
        </p:txBody>
      </p:sp>
      <p:sp>
        <p:nvSpPr>
          <p:cNvPr id="144" name="Text Placeholder 31"/>
          <p:cNvSpPr>
            <a:spLocks noGrp="1"/>
          </p:cNvSpPr>
          <p:nvPr>
            <p:ph type="body" sz="quarter" idx="10" hasCustomPrompt="1"/>
          </p:nvPr>
        </p:nvSpPr>
        <p:spPr bwMode="black">
          <a:xfrm>
            <a:off x="2527958" y="374904"/>
            <a:ext cx="5475634" cy="146304"/>
          </a:xfrm>
        </p:spPr>
        <p:txBody>
          <a:bodyPr/>
          <a:lstStyle>
            <a:lvl1pPr>
              <a:defRPr sz="11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sv-SE" noProof="0" dirty="0" smtClean="0"/>
              <a:t>www.pwc.com</a:t>
            </a:r>
            <a:endParaRPr lang="sv-SE" noProof="0" dirty="0"/>
          </a:p>
        </p:txBody>
      </p:sp>
      <p:grpSp>
        <p:nvGrpSpPr>
          <p:cNvPr id="67" name="Gruppieren 66"/>
          <p:cNvGrpSpPr/>
          <p:nvPr userDrawn="1"/>
        </p:nvGrpSpPr>
        <p:grpSpPr>
          <a:xfrm>
            <a:off x="1550415" y="5769812"/>
            <a:ext cx="1235084" cy="935867"/>
            <a:chOff x="1550415" y="5769812"/>
            <a:chExt cx="1235084" cy="935867"/>
          </a:xfrm>
        </p:grpSpPr>
        <p:grpSp>
          <p:nvGrpSpPr>
            <p:cNvPr id="36" name="Group 73"/>
            <p:cNvGrpSpPr>
              <a:grpSpLocks noChangeAspect="1"/>
            </p:cNvGrpSpPr>
            <p:nvPr/>
          </p:nvGrpSpPr>
          <p:grpSpPr>
            <a:xfrm>
              <a:off x="2337340" y="5769812"/>
              <a:ext cx="448159" cy="402310"/>
              <a:chOff x="1905000" y="5715000"/>
              <a:chExt cx="445770" cy="381000"/>
            </a:xfrm>
          </p:grpSpPr>
          <p:sp>
            <p:nvSpPr>
              <p:cNvPr id="40" name="Rectangle 25"/>
              <p:cNvSpPr>
                <a:spLocks noChangeArrowheads="1"/>
              </p:cNvSpPr>
              <p:nvPr userDrawn="1"/>
            </p:nvSpPr>
            <p:spPr bwMode="gray">
              <a:xfrm>
                <a:off x="2293620" y="5988118"/>
                <a:ext cx="57150" cy="107882"/>
              </a:xfrm>
              <a:prstGeom prst="rect">
                <a:avLst/>
              </a:prstGeom>
              <a:solidFill>
                <a:srgbClr val="F445F6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noProof="0"/>
              </a:p>
            </p:txBody>
          </p:sp>
          <p:sp>
            <p:nvSpPr>
              <p:cNvPr id="41" name="Rectangle 26"/>
              <p:cNvSpPr>
                <a:spLocks noChangeArrowheads="1"/>
              </p:cNvSpPr>
              <p:nvPr userDrawn="1"/>
            </p:nvSpPr>
            <p:spPr bwMode="gray">
              <a:xfrm>
                <a:off x="2132171" y="5757333"/>
                <a:ext cx="44291" cy="66914"/>
              </a:xfrm>
              <a:prstGeom prst="rect">
                <a:avLst/>
              </a:prstGeom>
              <a:solidFill>
                <a:srgbClr val="F6B67F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noProof="0"/>
              </a:p>
            </p:txBody>
          </p:sp>
          <p:sp>
            <p:nvSpPr>
              <p:cNvPr id="42" name="Rectangle 27"/>
              <p:cNvSpPr>
                <a:spLocks noChangeArrowheads="1"/>
              </p:cNvSpPr>
              <p:nvPr userDrawn="1"/>
            </p:nvSpPr>
            <p:spPr bwMode="gray">
              <a:xfrm>
                <a:off x="1905000" y="5715000"/>
                <a:ext cx="227171" cy="42333"/>
              </a:xfrm>
              <a:prstGeom prst="rect">
                <a:avLst/>
              </a:prstGeom>
              <a:solidFill>
                <a:srgbClr val="F48F17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noProof="0"/>
              </a:p>
            </p:txBody>
          </p:sp>
          <p:sp>
            <p:nvSpPr>
              <p:cNvPr id="43" name="Rectangle 28"/>
              <p:cNvSpPr>
                <a:spLocks noChangeArrowheads="1"/>
              </p:cNvSpPr>
              <p:nvPr userDrawn="1"/>
            </p:nvSpPr>
            <p:spPr bwMode="gray">
              <a:xfrm>
                <a:off x="1905000" y="5757333"/>
                <a:ext cx="227171" cy="66914"/>
              </a:xfrm>
              <a:prstGeom prst="rect">
                <a:avLst/>
              </a:prstGeom>
              <a:solidFill>
                <a:srgbClr val="EB660B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noProof="0"/>
              </a:p>
            </p:txBody>
          </p:sp>
          <p:sp>
            <p:nvSpPr>
              <p:cNvPr id="44" name="Rectangle 29"/>
              <p:cNvSpPr>
                <a:spLocks noChangeArrowheads="1"/>
              </p:cNvSpPr>
              <p:nvPr userDrawn="1"/>
            </p:nvSpPr>
            <p:spPr bwMode="gray">
              <a:xfrm>
                <a:off x="2176462" y="5824247"/>
                <a:ext cx="117158" cy="163871"/>
              </a:xfrm>
              <a:prstGeom prst="rect">
                <a:avLst/>
              </a:prstGeom>
              <a:solidFill>
                <a:srgbClr val="F3BF09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noProof="0"/>
              </a:p>
            </p:txBody>
          </p:sp>
          <p:sp>
            <p:nvSpPr>
              <p:cNvPr id="45" name="Rectangle 30"/>
              <p:cNvSpPr>
                <a:spLocks noChangeArrowheads="1"/>
              </p:cNvSpPr>
              <p:nvPr userDrawn="1"/>
            </p:nvSpPr>
            <p:spPr bwMode="gray">
              <a:xfrm>
                <a:off x="2176462" y="5988118"/>
                <a:ext cx="117158" cy="107882"/>
              </a:xfrm>
              <a:prstGeom prst="rect">
                <a:avLst/>
              </a:prstGeom>
              <a:solidFill>
                <a:srgbClr val="E93409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noProof="0"/>
              </a:p>
            </p:txBody>
          </p:sp>
          <p:sp>
            <p:nvSpPr>
              <p:cNvPr id="46" name="Rectangle 31"/>
              <p:cNvSpPr>
                <a:spLocks noChangeArrowheads="1"/>
              </p:cNvSpPr>
              <p:nvPr userDrawn="1"/>
            </p:nvSpPr>
            <p:spPr bwMode="gray">
              <a:xfrm>
                <a:off x="2132171" y="5824247"/>
                <a:ext cx="44291" cy="163871"/>
              </a:xfrm>
              <a:prstGeom prst="rect">
                <a:avLst/>
              </a:prstGeom>
              <a:solidFill>
                <a:srgbClr val="EA8804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noProof="0"/>
              </a:p>
            </p:txBody>
          </p:sp>
          <p:sp>
            <p:nvSpPr>
              <p:cNvPr id="47" name="Rectangle 32"/>
              <p:cNvSpPr>
                <a:spLocks noChangeArrowheads="1"/>
              </p:cNvSpPr>
              <p:nvPr userDrawn="1"/>
            </p:nvSpPr>
            <p:spPr bwMode="gray">
              <a:xfrm>
                <a:off x="2132171" y="5988118"/>
                <a:ext cx="44291" cy="107882"/>
              </a:xfrm>
              <a:prstGeom prst="rect">
                <a:avLst/>
              </a:prstGeom>
              <a:solidFill>
                <a:srgbClr val="E02504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noProof="0"/>
              </a:p>
            </p:txBody>
          </p:sp>
          <p:sp>
            <p:nvSpPr>
              <p:cNvPr id="48" name="Freeform 33"/>
              <p:cNvSpPr>
                <a:spLocks/>
              </p:cNvSpPr>
              <p:nvPr userDrawn="1"/>
            </p:nvSpPr>
            <p:spPr bwMode="gray">
              <a:xfrm>
                <a:off x="1905000" y="5824247"/>
                <a:ext cx="227171" cy="16387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59" y="0"/>
                  </a:cxn>
                  <a:cxn ang="0">
                    <a:pos x="159" y="120"/>
                  </a:cxn>
                  <a:cxn ang="0">
                    <a:pos x="99" y="120"/>
                  </a:cxn>
                  <a:cxn ang="0">
                    <a:pos x="99" y="80"/>
                  </a:cxn>
                  <a:cxn ang="0">
                    <a:pos x="0" y="80"/>
                  </a:cxn>
                  <a:cxn ang="0">
                    <a:pos x="0" y="0"/>
                  </a:cxn>
                </a:cxnLst>
                <a:rect l="0" t="0" r="r" b="b"/>
                <a:pathLst>
                  <a:path w="159" h="120">
                    <a:moveTo>
                      <a:pt x="0" y="0"/>
                    </a:moveTo>
                    <a:lnTo>
                      <a:pt x="159" y="0"/>
                    </a:lnTo>
                    <a:lnTo>
                      <a:pt x="159" y="120"/>
                    </a:lnTo>
                    <a:lnTo>
                      <a:pt x="99" y="120"/>
                    </a:lnTo>
                    <a:lnTo>
                      <a:pt x="99" y="80"/>
                    </a:lnTo>
                    <a:lnTo>
                      <a:pt x="0" y="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04C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noProof="0"/>
              </a:p>
            </p:txBody>
          </p:sp>
          <p:sp>
            <p:nvSpPr>
              <p:cNvPr id="49" name="Rectangle 34"/>
              <p:cNvSpPr>
                <a:spLocks noChangeArrowheads="1"/>
              </p:cNvSpPr>
              <p:nvPr userDrawn="1"/>
            </p:nvSpPr>
            <p:spPr bwMode="gray">
              <a:xfrm>
                <a:off x="2046446" y="5988118"/>
                <a:ext cx="85725" cy="107882"/>
              </a:xfrm>
              <a:prstGeom prst="rect">
                <a:avLst/>
              </a:prstGeom>
              <a:solidFill>
                <a:srgbClr val="D614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noProof="0"/>
              </a:p>
            </p:txBody>
          </p:sp>
          <p:sp>
            <p:nvSpPr>
              <p:cNvPr id="50" name="Rectangle 35"/>
              <p:cNvSpPr>
                <a:spLocks noChangeArrowheads="1"/>
              </p:cNvSpPr>
              <p:nvPr userDrawn="1"/>
            </p:nvSpPr>
            <p:spPr bwMode="gray">
              <a:xfrm>
                <a:off x="1905000" y="5933495"/>
                <a:ext cx="141446" cy="54624"/>
              </a:xfrm>
              <a:prstGeom prst="rect">
                <a:avLst/>
              </a:prstGeom>
              <a:solidFill>
                <a:srgbClr val="C93C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noProof="0"/>
              </a:p>
            </p:txBody>
          </p:sp>
          <p:sp>
            <p:nvSpPr>
              <p:cNvPr id="51" name="Rectangle 36"/>
              <p:cNvSpPr>
                <a:spLocks noChangeArrowheads="1"/>
              </p:cNvSpPr>
              <p:nvPr userDrawn="1"/>
            </p:nvSpPr>
            <p:spPr bwMode="gray">
              <a:xfrm>
                <a:off x="1905000" y="5988118"/>
                <a:ext cx="141446" cy="107882"/>
              </a:xfrm>
              <a:prstGeom prst="rect">
                <a:avLst/>
              </a:prstGeom>
              <a:solidFill>
                <a:srgbClr val="C01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noProof="0"/>
              </a:p>
            </p:txBody>
          </p:sp>
          <p:sp>
            <p:nvSpPr>
              <p:cNvPr id="52" name="Rectangle 25"/>
              <p:cNvSpPr>
                <a:spLocks noChangeArrowheads="1"/>
              </p:cNvSpPr>
              <p:nvPr/>
            </p:nvSpPr>
            <p:spPr bwMode="gray">
              <a:xfrm>
                <a:off x="2293620" y="5988118"/>
                <a:ext cx="57150" cy="107882"/>
              </a:xfrm>
              <a:prstGeom prst="rect">
                <a:avLst/>
              </a:prstGeom>
              <a:solidFill>
                <a:srgbClr val="F445F6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noProof="0"/>
              </a:p>
            </p:txBody>
          </p:sp>
          <p:sp>
            <p:nvSpPr>
              <p:cNvPr id="53" name="Rectangle 26"/>
              <p:cNvSpPr>
                <a:spLocks noChangeArrowheads="1"/>
              </p:cNvSpPr>
              <p:nvPr/>
            </p:nvSpPr>
            <p:spPr bwMode="gray">
              <a:xfrm>
                <a:off x="2132171" y="5757333"/>
                <a:ext cx="44291" cy="66914"/>
              </a:xfrm>
              <a:prstGeom prst="rect">
                <a:avLst/>
              </a:prstGeom>
              <a:solidFill>
                <a:srgbClr val="F6B67F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noProof="0"/>
              </a:p>
            </p:txBody>
          </p:sp>
          <p:sp>
            <p:nvSpPr>
              <p:cNvPr id="54" name="Rectangle 27"/>
              <p:cNvSpPr>
                <a:spLocks noChangeArrowheads="1"/>
              </p:cNvSpPr>
              <p:nvPr/>
            </p:nvSpPr>
            <p:spPr bwMode="gray">
              <a:xfrm>
                <a:off x="1905000" y="5715000"/>
                <a:ext cx="227171" cy="42333"/>
              </a:xfrm>
              <a:prstGeom prst="rect">
                <a:avLst/>
              </a:prstGeom>
              <a:solidFill>
                <a:srgbClr val="F48F17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noProof="0"/>
              </a:p>
            </p:txBody>
          </p:sp>
          <p:sp>
            <p:nvSpPr>
              <p:cNvPr id="55" name="Rectangle 28"/>
              <p:cNvSpPr>
                <a:spLocks noChangeArrowheads="1"/>
              </p:cNvSpPr>
              <p:nvPr/>
            </p:nvSpPr>
            <p:spPr bwMode="gray">
              <a:xfrm>
                <a:off x="1905000" y="5757333"/>
                <a:ext cx="227171" cy="66914"/>
              </a:xfrm>
              <a:prstGeom prst="rect">
                <a:avLst/>
              </a:prstGeom>
              <a:solidFill>
                <a:srgbClr val="EB660B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noProof="0"/>
              </a:p>
            </p:txBody>
          </p:sp>
          <p:sp>
            <p:nvSpPr>
              <p:cNvPr id="56" name="Rectangle 29"/>
              <p:cNvSpPr>
                <a:spLocks noChangeArrowheads="1"/>
              </p:cNvSpPr>
              <p:nvPr/>
            </p:nvSpPr>
            <p:spPr bwMode="gray">
              <a:xfrm>
                <a:off x="2176462" y="5824247"/>
                <a:ext cx="117158" cy="163871"/>
              </a:xfrm>
              <a:prstGeom prst="rect">
                <a:avLst/>
              </a:prstGeom>
              <a:solidFill>
                <a:srgbClr val="F3BF09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noProof="0"/>
              </a:p>
            </p:txBody>
          </p:sp>
          <p:sp>
            <p:nvSpPr>
              <p:cNvPr id="57" name="Rectangle 30"/>
              <p:cNvSpPr>
                <a:spLocks noChangeArrowheads="1"/>
              </p:cNvSpPr>
              <p:nvPr/>
            </p:nvSpPr>
            <p:spPr bwMode="gray">
              <a:xfrm>
                <a:off x="2176462" y="5988118"/>
                <a:ext cx="117158" cy="107882"/>
              </a:xfrm>
              <a:prstGeom prst="rect">
                <a:avLst/>
              </a:prstGeom>
              <a:solidFill>
                <a:srgbClr val="E93409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noProof="0"/>
              </a:p>
            </p:txBody>
          </p:sp>
          <p:sp>
            <p:nvSpPr>
              <p:cNvPr id="58" name="Rectangle 31"/>
              <p:cNvSpPr>
                <a:spLocks noChangeArrowheads="1"/>
              </p:cNvSpPr>
              <p:nvPr/>
            </p:nvSpPr>
            <p:spPr bwMode="gray">
              <a:xfrm>
                <a:off x="2132171" y="5824247"/>
                <a:ext cx="44291" cy="163871"/>
              </a:xfrm>
              <a:prstGeom prst="rect">
                <a:avLst/>
              </a:prstGeom>
              <a:solidFill>
                <a:srgbClr val="EA8804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noProof="0"/>
              </a:p>
            </p:txBody>
          </p:sp>
          <p:sp>
            <p:nvSpPr>
              <p:cNvPr id="59" name="Rectangle 32"/>
              <p:cNvSpPr>
                <a:spLocks noChangeArrowheads="1"/>
              </p:cNvSpPr>
              <p:nvPr/>
            </p:nvSpPr>
            <p:spPr bwMode="gray">
              <a:xfrm>
                <a:off x="2132171" y="5988118"/>
                <a:ext cx="44291" cy="107882"/>
              </a:xfrm>
              <a:prstGeom prst="rect">
                <a:avLst/>
              </a:prstGeom>
              <a:solidFill>
                <a:srgbClr val="E02504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noProof="0"/>
              </a:p>
            </p:txBody>
          </p:sp>
          <p:sp>
            <p:nvSpPr>
              <p:cNvPr id="60" name="Freeform 33"/>
              <p:cNvSpPr>
                <a:spLocks/>
              </p:cNvSpPr>
              <p:nvPr/>
            </p:nvSpPr>
            <p:spPr bwMode="gray">
              <a:xfrm>
                <a:off x="1905000" y="5824247"/>
                <a:ext cx="227171" cy="16387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59" y="0"/>
                  </a:cxn>
                  <a:cxn ang="0">
                    <a:pos x="159" y="120"/>
                  </a:cxn>
                  <a:cxn ang="0">
                    <a:pos x="99" y="120"/>
                  </a:cxn>
                  <a:cxn ang="0">
                    <a:pos x="99" y="80"/>
                  </a:cxn>
                  <a:cxn ang="0">
                    <a:pos x="0" y="80"/>
                  </a:cxn>
                  <a:cxn ang="0">
                    <a:pos x="0" y="0"/>
                  </a:cxn>
                </a:cxnLst>
                <a:rect l="0" t="0" r="r" b="b"/>
                <a:pathLst>
                  <a:path w="159" h="120">
                    <a:moveTo>
                      <a:pt x="0" y="0"/>
                    </a:moveTo>
                    <a:lnTo>
                      <a:pt x="159" y="0"/>
                    </a:lnTo>
                    <a:lnTo>
                      <a:pt x="159" y="120"/>
                    </a:lnTo>
                    <a:lnTo>
                      <a:pt x="99" y="120"/>
                    </a:lnTo>
                    <a:lnTo>
                      <a:pt x="99" y="80"/>
                    </a:lnTo>
                    <a:lnTo>
                      <a:pt x="0" y="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04C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noProof="0"/>
              </a:p>
            </p:txBody>
          </p:sp>
          <p:sp>
            <p:nvSpPr>
              <p:cNvPr id="61" name="Rectangle 34"/>
              <p:cNvSpPr>
                <a:spLocks noChangeArrowheads="1"/>
              </p:cNvSpPr>
              <p:nvPr/>
            </p:nvSpPr>
            <p:spPr bwMode="gray">
              <a:xfrm>
                <a:off x="2046446" y="5988118"/>
                <a:ext cx="85725" cy="107882"/>
              </a:xfrm>
              <a:prstGeom prst="rect">
                <a:avLst/>
              </a:prstGeom>
              <a:solidFill>
                <a:srgbClr val="D614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noProof="0"/>
              </a:p>
            </p:txBody>
          </p:sp>
          <p:sp>
            <p:nvSpPr>
              <p:cNvPr id="62" name="Rectangle 35"/>
              <p:cNvSpPr>
                <a:spLocks noChangeArrowheads="1"/>
              </p:cNvSpPr>
              <p:nvPr/>
            </p:nvSpPr>
            <p:spPr bwMode="gray">
              <a:xfrm>
                <a:off x="1905000" y="5933495"/>
                <a:ext cx="141446" cy="54624"/>
              </a:xfrm>
              <a:prstGeom prst="rect">
                <a:avLst/>
              </a:prstGeom>
              <a:solidFill>
                <a:srgbClr val="C93C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noProof="0"/>
              </a:p>
            </p:txBody>
          </p:sp>
          <p:sp>
            <p:nvSpPr>
              <p:cNvPr id="63" name="Rectangle 36"/>
              <p:cNvSpPr>
                <a:spLocks noChangeArrowheads="1"/>
              </p:cNvSpPr>
              <p:nvPr/>
            </p:nvSpPr>
            <p:spPr bwMode="gray">
              <a:xfrm>
                <a:off x="1905000" y="5988118"/>
                <a:ext cx="141446" cy="107882"/>
              </a:xfrm>
              <a:prstGeom prst="rect">
                <a:avLst/>
              </a:prstGeom>
              <a:solidFill>
                <a:srgbClr val="C01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noProof="0"/>
              </a:p>
            </p:txBody>
          </p:sp>
        </p:grpSp>
        <p:grpSp>
          <p:nvGrpSpPr>
            <p:cNvPr id="64" name="Group 32"/>
            <p:cNvGrpSpPr/>
            <p:nvPr userDrawn="1"/>
          </p:nvGrpSpPr>
          <p:grpSpPr>
            <a:xfrm>
              <a:off x="1550415" y="6172200"/>
              <a:ext cx="914400" cy="533479"/>
              <a:chOff x="518032" y="978681"/>
              <a:chExt cx="4572000" cy="2667393"/>
            </a:xfrm>
          </p:grpSpPr>
          <p:sp>
            <p:nvSpPr>
              <p:cNvPr id="65" name="Rectangle 37"/>
              <p:cNvSpPr>
                <a:spLocks noChangeArrowheads="1"/>
              </p:cNvSpPr>
              <p:nvPr userDrawn="1"/>
            </p:nvSpPr>
            <p:spPr bwMode="black">
              <a:xfrm>
                <a:off x="3295650" y="978681"/>
                <a:ext cx="1143000" cy="263229"/>
              </a:xfrm>
              <a:prstGeom prst="rect">
                <a:avLst/>
              </a:prstGeom>
              <a:solidFill>
                <a:srgbClr val="A1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noProof="0"/>
              </a:p>
            </p:txBody>
          </p:sp>
          <p:sp>
            <p:nvSpPr>
              <p:cNvPr id="66" name="Freeform 7"/>
              <p:cNvSpPr>
                <a:spLocks noEditPoints="1"/>
              </p:cNvSpPr>
              <p:nvPr userDrawn="1"/>
            </p:nvSpPr>
            <p:spPr bwMode="black">
              <a:xfrm>
                <a:off x="518032" y="1922794"/>
                <a:ext cx="4572000" cy="1723280"/>
              </a:xfrm>
              <a:custGeom>
                <a:avLst/>
                <a:gdLst/>
                <a:ahLst/>
                <a:cxnLst>
                  <a:cxn ang="0">
                    <a:pos x="581" y="233"/>
                  </a:cxn>
                  <a:cxn ang="0">
                    <a:pos x="538" y="949"/>
                  </a:cxn>
                  <a:cxn ang="0">
                    <a:pos x="630" y="946"/>
                  </a:cxn>
                  <a:cxn ang="0">
                    <a:pos x="793" y="880"/>
                  </a:cxn>
                  <a:cxn ang="0">
                    <a:pos x="886" y="728"/>
                  </a:cxn>
                  <a:cxn ang="0">
                    <a:pos x="905" y="505"/>
                  </a:cxn>
                  <a:cxn ang="0">
                    <a:pos x="850" y="329"/>
                  </a:cxn>
                  <a:cxn ang="0">
                    <a:pos x="727" y="241"/>
                  </a:cxn>
                  <a:cxn ang="0">
                    <a:pos x="521" y="3"/>
                  </a:cxn>
                  <a:cxn ang="0">
                    <a:pos x="643" y="74"/>
                  </a:cxn>
                  <a:cxn ang="0">
                    <a:pos x="761" y="24"/>
                  </a:cxn>
                  <a:cxn ang="0">
                    <a:pos x="855" y="9"/>
                  </a:cxn>
                  <a:cxn ang="0">
                    <a:pos x="1026" y="40"/>
                  </a:cxn>
                  <a:cxn ang="0">
                    <a:pos x="1180" y="172"/>
                  </a:cxn>
                  <a:cxn ang="0">
                    <a:pos x="1265" y="383"/>
                  </a:cxn>
                  <a:cxn ang="0">
                    <a:pos x="1265" y="641"/>
                  </a:cxn>
                  <a:cxn ang="0">
                    <a:pos x="1175" y="857"/>
                  </a:cxn>
                  <a:cxn ang="0">
                    <a:pos x="1005" y="1006"/>
                  </a:cxn>
                  <a:cxn ang="0">
                    <a:pos x="766" y="1074"/>
                  </a:cxn>
                  <a:cxn ang="0">
                    <a:pos x="601" y="1074"/>
                  </a:cxn>
                  <a:cxn ang="0">
                    <a:pos x="692" y="1447"/>
                  </a:cxn>
                  <a:cxn ang="0">
                    <a:pos x="171" y="1408"/>
                  </a:cxn>
                  <a:cxn ang="0">
                    <a:pos x="413" y="3"/>
                  </a:cxn>
                  <a:cxn ang="0">
                    <a:pos x="3876" y="20"/>
                  </a:cxn>
                  <a:cxn ang="0">
                    <a:pos x="4036" y="100"/>
                  </a:cxn>
                  <a:cxn ang="0">
                    <a:pos x="4113" y="232"/>
                  </a:cxn>
                  <a:cxn ang="0">
                    <a:pos x="4091" y="362"/>
                  </a:cxn>
                  <a:cxn ang="0">
                    <a:pos x="3995" y="436"/>
                  </a:cxn>
                  <a:cxn ang="0">
                    <a:pos x="3859" y="438"/>
                  </a:cxn>
                  <a:cxn ang="0">
                    <a:pos x="3757" y="114"/>
                  </a:cxn>
                  <a:cxn ang="0">
                    <a:pos x="3597" y="187"/>
                  </a:cxn>
                  <a:cxn ang="0">
                    <a:pos x="3508" y="339"/>
                  </a:cxn>
                  <a:cxn ang="0">
                    <a:pos x="3489" y="565"/>
                  </a:cxn>
                  <a:cxn ang="0">
                    <a:pos x="3547" y="753"/>
                  </a:cxn>
                  <a:cxn ang="0">
                    <a:pos x="3668" y="869"/>
                  </a:cxn>
                  <a:cxn ang="0">
                    <a:pos x="3821" y="896"/>
                  </a:cxn>
                  <a:cxn ang="0">
                    <a:pos x="3931" y="872"/>
                  </a:cxn>
                  <a:cxn ang="0">
                    <a:pos x="4079" y="810"/>
                  </a:cxn>
                  <a:cxn ang="0">
                    <a:pos x="4016" y="1024"/>
                  </a:cxn>
                  <a:cxn ang="0">
                    <a:pos x="3830" y="1080"/>
                  </a:cxn>
                  <a:cxn ang="0">
                    <a:pos x="3651" y="1095"/>
                  </a:cxn>
                  <a:cxn ang="0">
                    <a:pos x="3426" y="1060"/>
                  </a:cxn>
                  <a:cxn ang="0">
                    <a:pos x="3255" y="947"/>
                  </a:cxn>
                  <a:cxn ang="0">
                    <a:pos x="3140" y="772"/>
                  </a:cxn>
                  <a:cxn ang="0">
                    <a:pos x="3101" y="561"/>
                  </a:cxn>
                  <a:cxn ang="0">
                    <a:pos x="3153" y="318"/>
                  </a:cxn>
                  <a:cxn ang="0">
                    <a:pos x="3293" y="135"/>
                  </a:cxn>
                  <a:cxn ang="0">
                    <a:pos x="3508" y="27"/>
                  </a:cxn>
                  <a:cxn ang="0">
                    <a:pos x="2910" y="0"/>
                  </a:cxn>
                  <a:cxn ang="0">
                    <a:pos x="3040" y="52"/>
                  </a:cxn>
                  <a:cxn ang="0">
                    <a:pos x="3093" y="178"/>
                  </a:cxn>
                  <a:cxn ang="0">
                    <a:pos x="3071" y="277"/>
                  </a:cxn>
                  <a:cxn ang="0">
                    <a:pos x="3004" y="393"/>
                  </a:cxn>
                  <a:cxn ang="0">
                    <a:pos x="2876" y="561"/>
                  </a:cxn>
                  <a:cxn ang="0">
                    <a:pos x="1784" y="1078"/>
                  </a:cxn>
                  <a:cxn ang="0">
                    <a:pos x="1313" y="118"/>
                  </a:cxn>
                  <a:cxn ang="0">
                    <a:pos x="2247" y="25"/>
                  </a:cxn>
                  <a:cxn ang="0">
                    <a:pos x="2759" y="62"/>
                  </a:cxn>
                  <a:cxn ang="0">
                    <a:pos x="2872" y="4"/>
                  </a:cxn>
                </a:cxnLst>
                <a:rect l="0" t="0" r="r" b="b"/>
                <a:pathLst>
                  <a:path w="4127" h="1544">
                    <a:moveTo>
                      <a:pt x="640" y="229"/>
                    </a:moveTo>
                    <a:lnTo>
                      <a:pt x="622" y="229"/>
                    </a:lnTo>
                    <a:lnTo>
                      <a:pt x="603" y="230"/>
                    </a:lnTo>
                    <a:lnTo>
                      <a:pt x="581" y="233"/>
                    </a:lnTo>
                    <a:lnTo>
                      <a:pt x="553" y="235"/>
                    </a:lnTo>
                    <a:lnTo>
                      <a:pt x="521" y="241"/>
                    </a:lnTo>
                    <a:lnTo>
                      <a:pt x="521" y="947"/>
                    </a:lnTo>
                    <a:lnTo>
                      <a:pt x="538" y="949"/>
                    </a:lnTo>
                    <a:lnTo>
                      <a:pt x="553" y="949"/>
                    </a:lnTo>
                    <a:lnTo>
                      <a:pt x="566" y="949"/>
                    </a:lnTo>
                    <a:lnTo>
                      <a:pt x="578" y="949"/>
                    </a:lnTo>
                    <a:lnTo>
                      <a:pt x="630" y="946"/>
                    </a:lnTo>
                    <a:lnTo>
                      <a:pt x="677" y="937"/>
                    </a:lnTo>
                    <a:lnTo>
                      <a:pt x="720" y="924"/>
                    </a:lnTo>
                    <a:lnTo>
                      <a:pt x="758" y="905"/>
                    </a:lnTo>
                    <a:lnTo>
                      <a:pt x="793" y="880"/>
                    </a:lnTo>
                    <a:lnTo>
                      <a:pt x="824" y="850"/>
                    </a:lnTo>
                    <a:lnTo>
                      <a:pt x="849" y="815"/>
                    </a:lnTo>
                    <a:lnTo>
                      <a:pt x="870" y="775"/>
                    </a:lnTo>
                    <a:lnTo>
                      <a:pt x="886" y="728"/>
                    </a:lnTo>
                    <a:lnTo>
                      <a:pt x="897" y="678"/>
                    </a:lnTo>
                    <a:lnTo>
                      <a:pt x="905" y="622"/>
                    </a:lnTo>
                    <a:lnTo>
                      <a:pt x="907" y="561"/>
                    </a:lnTo>
                    <a:lnTo>
                      <a:pt x="905" y="505"/>
                    </a:lnTo>
                    <a:lnTo>
                      <a:pt x="897" y="452"/>
                    </a:lnTo>
                    <a:lnTo>
                      <a:pt x="886" y="407"/>
                    </a:lnTo>
                    <a:lnTo>
                      <a:pt x="870" y="366"/>
                    </a:lnTo>
                    <a:lnTo>
                      <a:pt x="850" y="329"/>
                    </a:lnTo>
                    <a:lnTo>
                      <a:pt x="826" y="299"/>
                    </a:lnTo>
                    <a:lnTo>
                      <a:pt x="797" y="274"/>
                    </a:lnTo>
                    <a:lnTo>
                      <a:pt x="763" y="254"/>
                    </a:lnTo>
                    <a:lnTo>
                      <a:pt x="727" y="241"/>
                    </a:lnTo>
                    <a:lnTo>
                      <a:pt x="686" y="232"/>
                    </a:lnTo>
                    <a:lnTo>
                      <a:pt x="640" y="229"/>
                    </a:lnTo>
                    <a:close/>
                    <a:moveTo>
                      <a:pt x="413" y="3"/>
                    </a:moveTo>
                    <a:lnTo>
                      <a:pt x="521" y="3"/>
                    </a:lnTo>
                    <a:lnTo>
                      <a:pt x="521" y="143"/>
                    </a:lnTo>
                    <a:lnTo>
                      <a:pt x="566" y="117"/>
                    </a:lnTo>
                    <a:lnTo>
                      <a:pt x="607" y="93"/>
                    </a:lnTo>
                    <a:lnTo>
                      <a:pt x="643" y="74"/>
                    </a:lnTo>
                    <a:lnTo>
                      <a:pt x="677" y="57"/>
                    </a:lnTo>
                    <a:lnTo>
                      <a:pt x="707" y="44"/>
                    </a:lnTo>
                    <a:lnTo>
                      <a:pt x="735" y="33"/>
                    </a:lnTo>
                    <a:lnTo>
                      <a:pt x="761" y="24"/>
                    </a:lnTo>
                    <a:lnTo>
                      <a:pt x="785" y="18"/>
                    </a:lnTo>
                    <a:lnTo>
                      <a:pt x="809" y="13"/>
                    </a:lnTo>
                    <a:lnTo>
                      <a:pt x="831" y="10"/>
                    </a:lnTo>
                    <a:lnTo>
                      <a:pt x="855" y="9"/>
                    </a:lnTo>
                    <a:lnTo>
                      <a:pt x="879" y="8"/>
                    </a:lnTo>
                    <a:lnTo>
                      <a:pt x="931" y="12"/>
                    </a:lnTo>
                    <a:lnTo>
                      <a:pt x="980" y="23"/>
                    </a:lnTo>
                    <a:lnTo>
                      <a:pt x="1026" y="40"/>
                    </a:lnTo>
                    <a:lnTo>
                      <a:pt x="1070" y="64"/>
                    </a:lnTo>
                    <a:lnTo>
                      <a:pt x="1110" y="94"/>
                    </a:lnTo>
                    <a:lnTo>
                      <a:pt x="1148" y="130"/>
                    </a:lnTo>
                    <a:lnTo>
                      <a:pt x="1180" y="172"/>
                    </a:lnTo>
                    <a:lnTo>
                      <a:pt x="1209" y="218"/>
                    </a:lnTo>
                    <a:lnTo>
                      <a:pt x="1233" y="268"/>
                    </a:lnTo>
                    <a:lnTo>
                      <a:pt x="1252" y="324"/>
                    </a:lnTo>
                    <a:lnTo>
                      <a:pt x="1265" y="383"/>
                    </a:lnTo>
                    <a:lnTo>
                      <a:pt x="1274" y="446"/>
                    </a:lnTo>
                    <a:lnTo>
                      <a:pt x="1278" y="512"/>
                    </a:lnTo>
                    <a:lnTo>
                      <a:pt x="1274" y="578"/>
                    </a:lnTo>
                    <a:lnTo>
                      <a:pt x="1265" y="641"/>
                    </a:lnTo>
                    <a:lnTo>
                      <a:pt x="1252" y="701"/>
                    </a:lnTo>
                    <a:lnTo>
                      <a:pt x="1232" y="756"/>
                    </a:lnTo>
                    <a:lnTo>
                      <a:pt x="1205" y="809"/>
                    </a:lnTo>
                    <a:lnTo>
                      <a:pt x="1175" y="857"/>
                    </a:lnTo>
                    <a:lnTo>
                      <a:pt x="1140" y="901"/>
                    </a:lnTo>
                    <a:lnTo>
                      <a:pt x="1099" y="941"/>
                    </a:lnTo>
                    <a:lnTo>
                      <a:pt x="1054" y="976"/>
                    </a:lnTo>
                    <a:lnTo>
                      <a:pt x="1005" y="1006"/>
                    </a:lnTo>
                    <a:lnTo>
                      <a:pt x="951" y="1031"/>
                    </a:lnTo>
                    <a:lnTo>
                      <a:pt x="894" y="1051"/>
                    </a:lnTo>
                    <a:lnTo>
                      <a:pt x="831" y="1065"/>
                    </a:lnTo>
                    <a:lnTo>
                      <a:pt x="766" y="1074"/>
                    </a:lnTo>
                    <a:lnTo>
                      <a:pt x="696" y="1078"/>
                    </a:lnTo>
                    <a:lnTo>
                      <a:pt x="670" y="1078"/>
                    </a:lnTo>
                    <a:lnTo>
                      <a:pt x="637" y="1076"/>
                    </a:lnTo>
                    <a:lnTo>
                      <a:pt x="601" y="1074"/>
                    </a:lnTo>
                    <a:lnTo>
                      <a:pt x="561" y="1071"/>
                    </a:lnTo>
                    <a:lnTo>
                      <a:pt x="521" y="1068"/>
                    </a:lnTo>
                    <a:lnTo>
                      <a:pt x="521" y="1408"/>
                    </a:lnTo>
                    <a:lnTo>
                      <a:pt x="692" y="1447"/>
                    </a:lnTo>
                    <a:lnTo>
                      <a:pt x="692" y="1544"/>
                    </a:lnTo>
                    <a:lnTo>
                      <a:pt x="18" y="1544"/>
                    </a:lnTo>
                    <a:lnTo>
                      <a:pt x="18" y="1447"/>
                    </a:lnTo>
                    <a:lnTo>
                      <a:pt x="171" y="1408"/>
                    </a:lnTo>
                    <a:lnTo>
                      <a:pt x="171" y="229"/>
                    </a:lnTo>
                    <a:lnTo>
                      <a:pt x="0" y="229"/>
                    </a:lnTo>
                    <a:lnTo>
                      <a:pt x="0" y="128"/>
                    </a:lnTo>
                    <a:lnTo>
                      <a:pt x="413" y="3"/>
                    </a:lnTo>
                    <a:close/>
                    <a:moveTo>
                      <a:pt x="3711" y="0"/>
                    </a:moveTo>
                    <a:lnTo>
                      <a:pt x="3770" y="3"/>
                    </a:lnTo>
                    <a:lnTo>
                      <a:pt x="3825" y="9"/>
                    </a:lnTo>
                    <a:lnTo>
                      <a:pt x="3876" y="20"/>
                    </a:lnTo>
                    <a:lnTo>
                      <a:pt x="3923" y="34"/>
                    </a:lnTo>
                    <a:lnTo>
                      <a:pt x="3965" y="53"/>
                    </a:lnTo>
                    <a:lnTo>
                      <a:pt x="4004" y="75"/>
                    </a:lnTo>
                    <a:lnTo>
                      <a:pt x="4036" y="100"/>
                    </a:lnTo>
                    <a:lnTo>
                      <a:pt x="4064" y="129"/>
                    </a:lnTo>
                    <a:lnTo>
                      <a:pt x="4086" y="160"/>
                    </a:lnTo>
                    <a:lnTo>
                      <a:pt x="4103" y="194"/>
                    </a:lnTo>
                    <a:lnTo>
                      <a:pt x="4113" y="232"/>
                    </a:lnTo>
                    <a:lnTo>
                      <a:pt x="4117" y="271"/>
                    </a:lnTo>
                    <a:lnTo>
                      <a:pt x="4114" y="304"/>
                    </a:lnTo>
                    <a:lnTo>
                      <a:pt x="4105" y="334"/>
                    </a:lnTo>
                    <a:lnTo>
                      <a:pt x="4091" y="362"/>
                    </a:lnTo>
                    <a:lnTo>
                      <a:pt x="4074" y="387"/>
                    </a:lnTo>
                    <a:lnTo>
                      <a:pt x="4051" y="407"/>
                    </a:lnTo>
                    <a:lnTo>
                      <a:pt x="4025" y="423"/>
                    </a:lnTo>
                    <a:lnTo>
                      <a:pt x="3995" y="436"/>
                    </a:lnTo>
                    <a:lnTo>
                      <a:pt x="3961" y="443"/>
                    </a:lnTo>
                    <a:lnTo>
                      <a:pt x="3925" y="446"/>
                    </a:lnTo>
                    <a:lnTo>
                      <a:pt x="3891" y="444"/>
                    </a:lnTo>
                    <a:lnTo>
                      <a:pt x="3859" y="438"/>
                    </a:lnTo>
                    <a:lnTo>
                      <a:pt x="3826" y="428"/>
                    </a:lnTo>
                    <a:lnTo>
                      <a:pt x="3792" y="413"/>
                    </a:lnTo>
                    <a:lnTo>
                      <a:pt x="3757" y="394"/>
                    </a:lnTo>
                    <a:lnTo>
                      <a:pt x="3757" y="114"/>
                    </a:lnTo>
                    <a:lnTo>
                      <a:pt x="3711" y="125"/>
                    </a:lnTo>
                    <a:lnTo>
                      <a:pt x="3668" y="140"/>
                    </a:lnTo>
                    <a:lnTo>
                      <a:pt x="3631" y="162"/>
                    </a:lnTo>
                    <a:lnTo>
                      <a:pt x="3597" y="187"/>
                    </a:lnTo>
                    <a:lnTo>
                      <a:pt x="3568" y="218"/>
                    </a:lnTo>
                    <a:lnTo>
                      <a:pt x="3543" y="253"/>
                    </a:lnTo>
                    <a:lnTo>
                      <a:pt x="3523" y="294"/>
                    </a:lnTo>
                    <a:lnTo>
                      <a:pt x="3508" y="339"/>
                    </a:lnTo>
                    <a:lnTo>
                      <a:pt x="3497" y="391"/>
                    </a:lnTo>
                    <a:lnTo>
                      <a:pt x="3489" y="447"/>
                    </a:lnTo>
                    <a:lnTo>
                      <a:pt x="3487" y="507"/>
                    </a:lnTo>
                    <a:lnTo>
                      <a:pt x="3489" y="565"/>
                    </a:lnTo>
                    <a:lnTo>
                      <a:pt x="3497" y="617"/>
                    </a:lnTo>
                    <a:lnTo>
                      <a:pt x="3509" y="667"/>
                    </a:lnTo>
                    <a:lnTo>
                      <a:pt x="3526" y="712"/>
                    </a:lnTo>
                    <a:lnTo>
                      <a:pt x="3547" y="753"/>
                    </a:lnTo>
                    <a:lnTo>
                      <a:pt x="3571" y="790"/>
                    </a:lnTo>
                    <a:lnTo>
                      <a:pt x="3600" y="821"/>
                    </a:lnTo>
                    <a:lnTo>
                      <a:pt x="3632" y="847"/>
                    </a:lnTo>
                    <a:lnTo>
                      <a:pt x="3668" y="869"/>
                    </a:lnTo>
                    <a:lnTo>
                      <a:pt x="3707" y="885"/>
                    </a:lnTo>
                    <a:lnTo>
                      <a:pt x="3750" y="894"/>
                    </a:lnTo>
                    <a:lnTo>
                      <a:pt x="3795" y="897"/>
                    </a:lnTo>
                    <a:lnTo>
                      <a:pt x="3821" y="896"/>
                    </a:lnTo>
                    <a:lnTo>
                      <a:pt x="3847" y="894"/>
                    </a:lnTo>
                    <a:lnTo>
                      <a:pt x="3874" y="889"/>
                    </a:lnTo>
                    <a:lnTo>
                      <a:pt x="3901" y="881"/>
                    </a:lnTo>
                    <a:lnTo>
                      <a:pt x="3931" y="872"/>
                    </a:lnTo>
                    <a:lnTo>
                      <a:pt x="3964" y="861"/>
                    </a:lnTo>
                    <a:lnTo>
                      <a:pt x="3999" y="846"/>
                    </a:lnTo>
                    <a:lnTo>
                      <a:pt x="4036" y="830"/>
                    </a:lnTo>
                    <a:lnTo>
                      <a:pt x="4079" y="810"/>
                    </a:lnTo>
                    <a:lnTo>
                      <a:pt x="4127" y="787"/>
                    </a:lnTo>
                    <a:lnTo>
                      <a:pt x="4127" y="976"/>
                    </a:lnTo>
                    <a:lnTo>
                      <a:pt x="4069" y="1001"/>
                    </a:lnTo>
                    <a:lnTo>
                      <a:pt x="4016" y="1024"/>
                    </a:lnTo>
                    <a:lnTo>
                      <a:pt x="3966" y="1041"/>
                    </a:lnTo>
                    <a:lnTo>
                      <a:pt x="3919" y="1058"/>
                    </a:lnTo>
                    <a:lnTo>
                      <a:pt x="3874" y="1070"/>
                    </a:lnTo>
                    <a:lnTo>
                      <a:pt x="3830" y="1080"/>
                    </a:lnTo>
                    <a:lnTo>
                      <a:pt x="3786" y="1086"/>
                    </a:lnTo>
                    <a:lnTo>
                      <a:pt x="3742" y="1091"/>
                    </a:lnTo>
                    <a:lnTo>
                      <a:pt x="3697" y="1094"/>
                    </a:lnTo>
                    <a:lnTo>
                      <a:pt x="3651" y="1095"/>
                    </a:lnTo>
                    <a:lnTo>
                      <a:pt x="3588" y="1093"/>
                    </a:lnTo>
                    <a:lnTo>
                      <a:pt x="3530" y="1086"/>
                    </a:lnTo>
                    <a:lnTo>
                      <a:pt x="3476" y="1075"/>
                    </a:lnTo>
                    <a:lnTo>
                      <a:pt x="3426" y="1060"/>
                    </a:lnTo>
                    <a:lnTo>
                      <a:pt x="3378" y="1039"/>
                    </a:lnTo>
                    <a:lnTo>
                      <a:pt x="3334" y="1014"/>
                    </a:lnTo>
                    <a:lnTo>
                      <a:pt x="3294" y="984"/>
                    </a:lnTo>
                    <a:lnTo>
                      <a:pt x="3255" y="947"/>
                    </a:lnTo>
                    <a:lnTo>
                      <a:pt x="3219" y="907"/>
                    </a:lnTo>
                    <a:lnTo>
                      <a:pt x="3188" y="865"/>
                    </a:lnTo>
                    <a:lnTo>
                      <a:pt x="3162" y="820"/>
                    </a:lnTo>
                    <a:lnTo>
                      <a:pt x="3140" y="772"/>
                    </a:lnTo>
                    <a:lnTo>
                      <a:pt x="3124" y="722"/>
                    </a:lnTo>
                    <a:lnTo>
                      <a:pt x="3111" y="670"/>
                    </a:lnTo>
                    <a:lnTo>
                      <a:pt x="3104" y="616"/>
                    </a:lnTo>
                    <a:lnTo>
                      <a:pt x="3101" y="561"/>
                    </a:lnTo>
                    <a:lnTo>
                      <a:pt x="3105" y="494"/>
                    </a:lnTo>
                    <a:lnTo>
                      <a:pt x="3115" y="433"/>
                    </a:lnTo>
                    <a:lnTo>
                      <a:pt x="3130" y="373"/>
                    </a:lnTo>
                    <a:lnTo>
                      <a:pt x="3153" y="318"/>
                    </a:lnTo>
                    <a:lnTo>
                      <a:pt x="3179" y="267"/>
                    </a:lnTo>
                    <a:lnTo>
                      <a:pt x="3213" y="219"/>
                    </a:lnTo>
                    <a:lnTo>
                      <a:pt x="3250" y="175"/>
                    </a:lnTo>
                    <a:lnTo>
                      <a:pt x="3293" y="135"/>
                    </a:lnTo>
                    <a:lnTo>
                      <a:pt x="3341" y="102"/>
                    </a:lnTo>
                    <a:lnTo>
                      <a:pt x="3392" y="72"/>
                    </a:lnTo>
                    <a:lnTo>
                      <a:pt x="3448" y="47"/>
                    </a:lnTo>
                    <a:lnTo>
                      <a:pt x="3508" y="27"/>
                    </a:lnTo>
                    <a:lnTo>
                      <a:pt x="3573" y="12"/>
                    </a:lnTo>
                    <a:lnTo>
                      <a:pt x="3640" y="3"/>
                    </a:lnTo>
                    <a:lnTo>
                      <a:pt x="3711" y="0"/>
                    </a:lnTo>
                    <a:close/>
                    <a:moveTo>
                      <a:pt x="2910" y="0"/>
                    </a:moveTo>
                    <a:lnTo>
                      <a:pt x="2948" y="4"/>
                    </a:lnTo>
                    <a:lnTo>
                      <a:pt x="2983" y="14"/>
                    </a:lnTo>
                    <a:lnTo>
                      <a:pt x="3014" y="30"/>
                    </a:lnTo>
                    <a:lnTo>
                      <a:pt x="3040" y="52"/>
                    </a:lnTo>
                    <a:lnTo>
                      <a:pt x="3063" y="78"/>
                    </a:lnTo>
                    <a:lnTo>
                      <a:pt x="3079" y="109"/>
                    </a:lnTo>
                    <a:lnTo>
                      <a:pt x="3089" y="142"/>
                    </a:lnTo>
                    <a:lnTo>
                      <a:pt x="3093" y="178"/>
                    </a:lnTo>
                    <a:lnTo>
                      <a:pt x="3091" y="203"/>
                    </a:lnTo>
                    <a:lnTo>
                      <a:pt x="3088" y="227"/>
                    </a:lnTo>
                    <a:lnTo>
                      <a:pt x="3081" y="252"/>
                    </a:lnTo>
                    <a:lnTo>
                      <a:pt x="3071" y="277"/>
                    </a:lnTo>
                    <a:lnTo>
                      <a:pt x="3060" y="303"/>
                    </a:lnTo>
                    <a:lnTo>
                      <a:pt x="3044" y="331"/>
                    </a:lnTo>
                    <a:lnTo>
                      <a:pt x="3025" y="361"/>
                    </a:lnTo>
                    <a:lnTo>
                      <a:pt x="3004" y="393"/>
                    </a:lnTo>
                    <a:lnTo>
                      <a:pt x="2978" y="429"/>
                    </a:lnTo>
                    <a:lnTo>
                      <a:pt x="2948" y="468"/>
                    </a:lnTo>
                    <a:lnTo>
                      <a:pt x="2914" y="512"/>
                    </a:lnTo>
                    <a:lnTo>
                      <a:pt x="2876" y="561"/>
                    </a:lnTo>
                    <a:lnTo>
                      <a:pt x="2472" y="1078"/>
                    </a:lnTo>
                    <a:lnTo>
                      <a:pt x="2182" y="1078"/>
                    </a:lnTo>
                    <a:lnTo>
                      <a:pt x="2182" y="424"/>
                    </a:lnTo>
                    <a:lnTo>
                      <a:pt x="1784" y="1078"/>
                    </a:lnTo>
                    <a:lnTo>
                      <a:pt x="1518" y="1078"/>
                    </a:lnTo>
                    <a:lnTo>
                      <a:pt x="1518" y="234"/>
                    </a:lnTo>
                    <a:lnTo>
                      <a:pt x="1313" y="214"/>
                    </a:lnTo>
                    <a:lnTo>
                      <a:pt x="1313" y="118"/>
                    </a:lnTo>
                    <a:lnTo>
                      <a:pt x="1690" y="25"/>
                    </a:lnTo>
                    <a:lnTo>
                      <a:pt x="1832" y="25"/>
                    </a:lnTo>
                    <a:lnTo>
                      <a:pt x="1832" y="713"/>
                    </a:lnTo>
                    <a:lnTo>
                      <a:pt x="2247" y="25"/>
                    </a:lnTo>
                    <a:lnTo>
                      <a:pt x="2497" y="25"/>
                    </a:lnTo>
                    <a:lnTo>
                      <a:pt x="2497" y="822"/>
                    </a:lnTo>
                    <a:lnTo>
                      <a:pt x="2759" y="473"/>
                    </a:lnTo>
                    <a:lnTo>
                      <a:pt x="2759" y="62"/>
                    </a:lnTo>
                    <a:lnTo>
                      <a:pt x="2779" y="44"/>
                    </a:lnTo>
                    <a:lnTo>
                      <a:pt x="2806" y="27"/>
                    </a:lnTo>
                    <a:lnTo>
                      <a:pt x="2837" y="13"/>
                    </a:lnTo>
                    <a:lnTo>
                      <a:pt x="2872" y="4"/>
                    </a:lnTo>
                    <a:lnTo>
                      <a:pt x="291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noProof="0"/>
              </a:p>
            </p:txBody>
          </p:sp>
        </p:grp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: Clien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/>
          <p:cNvGrpSpPr/>
          <p:nvPr userDrawn="1"/>
        </p:nvGrpSpPr>
        <p:grpSpPr bwMode="gray">
          <a:xfrm>
            <a:off x="2337410" y="1"/>
            <a:ext cx="9857766" cy="6176009"/>
            <a:chOff x="19140488" y="13674"/>
            <a:chExt cx="7443798" cy="6145827"/>
          </a:xfrm>
        </p:grpSpPr>
        <p:sp>
          <p:nvSpPr>
            <p:cNvPr id="35" name="Rectangle 17"/>
            <p:cNvSpPr>
              <a:spLocks noChangeArrowheads="1"/>
            </p:cNvSpPr>
            <p:nvPr/>
          </p:nvSpPr>
          <p:spPr bwMode="gray">
            <a:xfrm>
              <a:off x="19140488" y="4188799"/>
              <a:ext cx="2302206" cy="1970702"/>
            </a:xfrm>
            <a:prstGeom prst="rect">
              <a:avLst/>
            </a:prstGeom>
            <a:solidFill>
              <a:srgbClr val="9A1702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6" name="Rectangle 7"/>
            <p:cNvSpPr>
              <a:spLocks noChangeArrowheads="1"/>
            </p:cNvSpPr>
            <p:nvPr/>
          </p:nvSpPr>
          <p:spPr bwMode="gray">
            <a:xfrm>
              <a:off x="25663403" y="4032250"/>
              <a:ext cx="920883" cy="2127250"/>
            </a:xfrm>
            <a:prstGeom prst="rect">
              <a:avLst/>
            </a:prstGeom>
            <a:solidFill>
              <a:srgbClr val="F3BE26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7" name="Rectangle 8"/>
            <p:cNvSpPr>
              <a:spLocks noChangeArrowheads="1"/>
            </p:cNvSpPr>
            <p:nvPr/>
          </p:nvSpPr>
          <p:spPr bwMode="gray">
            <a:xfrm>
              <a:off x="25049482" y="2899477"/>
              <a:ext cx="734694" cy="1289321"/>
            </a:xfrm>
            <a:prstGeom prst="rect">
              <a:avLst/>
            </a:prstGeom>
            <a:solidFill>
              <a:srgbClr val="F3BC87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2" name="Rectangle 9"/>
            <p:cNvSpPr>
              <a:spLocks noChangeArrowheads="1"/>
            </p:cNvSpPr>
            <p:nvPr/>
          </p:nvSpPr>
          <p:spPr bwMode="gray">
            <a:xfrm>
              <a:off x="25049482" y="4032250"/>
              <a:ext cx="734693" cy="2127250"/>
            </a:xfrm>
            <a:prstGeom prst="rect">
              <a:avLst/>
            </a:prstGeom>
            <a:solidFill>
              <a:srgbClr val="E88C14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3" name="Rectangle 11"/>
            <p:cNvSpPr>
              <a:spLocks noChangeArrowheads="1"/>
            </p:cNvSpPr>
            <p:nvPr/>
          </p:nvSpPr>
          <p:spPr bwMode="gray">
            <a:xfrm>
              <a:off x="24665780" y="706365"/>
              <a:ext cx="477045" cy="2263848"/>
            </a:xfrm>
            <a:prstGeom prst="rect">
              <a:avLst/>
            </a:prstGeom>
            <a:solidFill>
              <a:srgbClr val="E669A2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4" name="Rectangle 12"/>
            <p:cNvSpPr>
              <a:spLocks noChangeArrowheads="1"/>
            </p:cNvSpPr>
            <p:nvPr/>
          </p:nvSpPr>
          <p:spPr bwMode="gray">
            <a:xfrm>
              <a:off x="24665780" y="2899478"/>
              <a:ext cx="477045" cy="1289321"/>
            </a:xfrm>
            <a:prstGeom prst="rect">
              <a:avLst/>
            </a:prstGeom>
            <a:solidFill>
              <a:srgbClr val="DB4D56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8" name="Rectangle 13"/>
            <p:cNvSpPr>
              <a:spLocks noChangeArrowheads="1"/>
            </p:cNvSpPr>
            <p:nvPr/>
          </p:nvSpPr>
          <p:spPr bwMode="gray">
            <a:xfrm>
              <a:off x="24665780" y="4032250"/>
              <a:ext cx="477045" cy="2127250"/>
            </a:xfrm>
            <a:prstGeom prst="rect">
              <a:avLst/>
            </a:prstGeom>
            <a:solidFill>
              <a:srgbClr val="D13A0D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9" name="Rectangle 14"/>
            <p:cNvSpPr>
              <a:spLocks noChangeArrowheads="1"/>
            </p:cNvSpPr>
            <p:nvPr/>
          </p:nvSpPr>
          <p:spPr bwMode="gray">
            <a:xfrm>
              <a:off x="19140488" y="669925"/>
              <a:ext cx="5662612" cy="2300288"/>
            </a:xfrm>
            <a:prstGeom prst="rect">
              <a:avLst/>
            </a:prstGeom>
            <a:solidFill>
              <a:srgbClr val="D74021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0" name="Rectangle 15"/>
            <p:cNvSpPr>
              <a:spLocks noChangeArrowheads="1"/>
            </p:cNvSpPr>
            <p:nvPr/>
          </p:nvSpPr>
          <p:spPr bwMode="gray">
            <a:xfrm>
              <a:off x="19140488" y="2899478"/>
              <a:ext cx="5662612" cy="1289321"/>
            </a:xfrm>
            <a:prstGeom prst="rect">
              <a:avLst/>
            </a:prstGeom>
            <a:solidFill>
              <a:srgbClr val="CD2F12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1" name="Freeform 16"/>
            <p:cNvSpPr>
              <a:spLocks/>
            </p:cNvSpPr>
            <p:nvPr/>
          </p:nvSpPr>
          <p:spPr bwMode="gray">
            <a:xfrm>
              <a:off x="19140488" y="4032250"/>
              <a:ext cx="5662612" cy="21272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567" y="0"/>
                </a:cxn>
                <a:cxn ang="0">
                  <a:pos x="3567" y="1340"/>
                </a:cxn>
                <a:cxn ang="0">
                  <a:pos x="1372" y="1340"/>
                </a:cxn>
                <a:cxn ang="0">
                  <a:pos x="1372" y="181"/>
                </a:cxn>
                <a:cxn ang="0">
                  <a:pos x="0" y="181"/>
                </a:cxn>
                <a:cxn ang="0">
                  <a:pos x="0" y="0"/>
                </a:cxn>
              </a:cxnLst>
              <a:rect l="0" t="0" r="r" b="b"/>
              <a:pathLst>
                <a:path w="3567" h="1340">
                  <a:moveTo>
                    <a:pt x="0" y="0"/>
                  </a:moveTo>
                  <a:lnTo>
                    <a:pt x="3567" y="0"/>
                  </a:lnTo>
                  <a:lnTo>
                    <a:pt x="3567" y="1340"/>
                  </a:lnTo>
                  <a:lnTo>
                    <a:pt x="1372" y="1340"/>
                  </a:lnTo>
                  <a:lnTo>
                    <a:pt x="1372" y="181"/>
                  </a:lnTo>
                  <a:lnTo>
                    <a:pt x="0" y="1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4230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2" name="Rectangle 10"/>
            <p:cNvSpPr>
              <a:spLocks noChangeArrowheads="1"/>
            </p:cNvSpPr>
            <p:nvPr/>
          </p:nvSpPr>
          <p:spPr bwMode="gray">
            <a:xfrm>
              <a:off x="19140488" y="13674"/>
              <a:ext cx="5662612" cy="692692"/>
            </a:xfrm>
            <a:prstGeom prst="rect">
              <a:avLst/>
            </a:prstGeom>
            <a:solidFill>
              <a:srgbClr val="EE9C34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31" name="Picture Placeholder 76"/>
          <p:cNvSpPr>
            <a:spLocks noGrp="1"/>
          </p:cNvSpPr>
          <p:nvPr>
            <p:ph type="pic" sz="quarter" idx="13"/>
          </p:nvPr>
        </p:nvSpPr>
        <p:spPr>
          <a:xfrm>
            <a:off x="813013" y="3048000"/>
            <a:ext cx="1219518" cy="762000"/>
          </a:xfrm>
        </p:spPr>
        <p:txBody>
          <a:bodyPr/>
          <a:lstStyle>
            <a:lvl1pPr>
              <a:defRPr sz="1400"/>
            </a:lvl1pPr>
          </a:lstStyle>
          <a:p>
            <a:r>
              <a:rPr lang="en-US" noProof="0" smtClean="0"/>
              <a:t>Click icon to add picture</a:t>
            </a:r>
            <a:endParaRPr lang="sv-SE" noProof="0" dirty="0"/>
          </a:p>
        </p:txBody>
      </p:sp>
      <p:grpSp>
        <p:nvGrpSpPr>
          <p:cNvPr id="3" name="Group 31"/>
          <p:cNvGrpSpPr/>
          <p:nvPr/>
        </p:nvGrpSpPr>
        <p:grpSpPr>
          <a:xfrm>
            <a:off x="652284" y="2901698"/>
            <a:ext cx="1613423" cy="151219"/>
            <a:chOff x="489087" y="2521685"/>
            <a:chExt cx="1209752" cy="151219"/>
          </a:xfrm>
        </p:grpSpPr>
        <p:cxnSp>
          <p:nvCxnSpPr>
            <p:cNvPr id="33" name="Straight Connector 32"/>
            <p:cNvCxnSpPr/>
            <p:nvPr userDrawn="1"/>
          </p:nvCxnSpPr>
          <p:spPr>
            <a:xfrm rot="10800000">
              <a:off x="489087" y="2521686"/>
              <a:ext cx="1209752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 rot="5400000">
              <a:off x="413478" y="2597295"/>
              <a:ext cx="151219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2527959" y="838200"/>
            <a:ext cx="7126555" cy="914400"/>
          </a:xfrm>
        </p:spPr>
        <p:txBody>
          <a:bodyPr anchor="t" anchorCtr="0">
            <a:noAutofit/>
          </a:bodyPr>
          <a:lstStyle>
            <a:lvl1pPr>
              <a:lnSpc>
                <a:spcPct val="90000"/>
              </a:lnSpc>
              <a:defRPr sz="3200" b="1" i="1" baseline="0">
                <a:solidFill>
                  <a:schemeClr val="bg1"/>
                </a:solidFill>
              </a:defRPr>
            </a:lvl1pPr>
          </a:lstStyle>
          <a:p>
            <a:r>
              <a:rPr lang="sv-SE" noProof="0" dirty="0" err="1" smtClean="0"/>
              <a:t>Click</a:t>
            </a:r>
            <a:r>
              <a:rPr lang="sv-SE" noProof="0" dirty="0" smtClean="0"/>
              <a:t> to </a:t>
            </a:r>
            <a:r>
              <a:rPr lang="sv-SE" noProof="0" dirty="0" err="1" smtClean="0"/>
              <a:t>add</a:t>
            </a:r>
            <a:r>
              <a:rPr lang="sv-SE" noProof="0" dirty="0" smtClean="0"/>
              <a:t> the </a:t>
            </a:r>
            <a:r>
              <a:rPr lang="sv-SE" noProof="0" dirty="0" err="1" smtClean="0"/>
              <a:t>presentation’s</a:t>
            </a:r>
            <a:r>
              <a:rPr lang="sv-SE" noProof="0" dirty="0" smtClean="0"/>
              <a:t> </a:t>
            </a:r>
            <a:r>
              <a:rPr lang="sv-SE" noProof="0" dirty="0" err="1" smtClean="0"/>
              <a:t>main</a:t>
            </a:r>
            <a:r>
              <a:rPr lang="sv-SE" noProof="0" dirty="0" smtClean="0"/>
              <a:t> </a:t>
            </a:r>
            <a:r>
              <a:rPr lang="sv-SE" noProof="0" dirty="0" err="1" smtClean="0"/>
              <a:t>title</a:t>
            </a:r>
            <a:endParaRPr lang="sv-SE" noProof="0" dirty="0"/>
          </a:p>
        </p:txBody>
      </p:sp>
      <p:sp>
        <p:nvSpPr>
          <p:cNvPr id="46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2527959" y="1828799"/>
            <a:ext cx="7126555" cy="914401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3200" baseline="0">
                <a:solidFill>
                  <a:schemeClr val="bg1"/>
                </a:solidFill>
                <a:latin typeface="+mj-lt"/>
              </a:defRPr>
            </a:lvl1pPr>
            <a:lvl2pPr marL="0" indent="0" algn="l">
              <a:buNone/>
              <a:defRPr sz="1800">
                <a:solidFill>
                  <a:schemeClr val="bg1"/>
                </a:solidFill>
                <a:latin typeface="+mj-lt"/>
              </a:defRPr>
            </a:lvl2pPr>
            <a:lvl3pPr marL="4572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3pPr>
            <a:lvl4pPr marL="9144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4pPr>
            <a:lvl5pPr marL="13716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5pPr>
            <a:lvl6pPr marL="18288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6pPr>
            <a:lvl7pPr marL="22860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7pPr>
            <a:lvl8pPr marL="27432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8pPr>
            <a:lvl9pPr marL="32004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9pPr>
          </a:lstStyle>
          <a:p>
            <a:r>
              <a:rPr lang="sv-SE" noProof="0" dirty="0" err="1" smtClean="0"/>
              <a:t>Subtitle</a:t>
            </a:r>
            <a:r>
              <a:rPr lang="sv-SE" noProof="0" dirty="0" smtClean="0"/>
              <a:t> and date (</a:t>
            </a:r>
            <a:r>
              <a:rPr lang="sv-SE" noProof="0" dirty="0" err="1" smtClean="0"/>
              <a:t>move</a:t>
            </a:r>
            <a:r>
              <a:rPr lang="sv-SE" noProof="0" dirty="0" smtClean="0"/>
              <a:t> </a:t>
            </a:r>
            <a:r>
              <a:rPr lang="sv-SE" noProof="0" dirty="0" err="1" smtClean="0"/>
              <a:t>higher</a:t>
            </a:r>
            <a:r>
              <a:rPr lang="sv-SE" noProof="0" dirty="0" smtClean="0"/>
              <a:t> </a:t>
            </a:r>
            <a:r>
              <a:rPr lang="sv-SE" noProof="0" dirty="0" err="1" smtClean="0"/>
              <a:t>if</a:t>
            </a:r>
            <a:r>
              <a:rPr lang="sv-SE" noProof="0" dirty="0" smtClean="0"/>
              <a:t> </a:t>
            </a:r>
            <a:r>
              <a:rPr lang="sv-SE" noProof="0" dirty="0" err="1" smtClean="0"/>
              <a:t>title</a:t>
            </a:r>
            <a:r>
              <a:rPr lang="sv-SE" noProof="0" dirty="0" smtClean="0"/>
              <a:t> is </a:t>
            </a:r>
            <a:r>
              <a:rPr lang="sv-SE" noProof="0" dirty="0" err="1" smtClean="0"/>
              <a:t>only</a:t>
            </a:r>
            <a:r>
              <a:rPr lang="sv-SE" noProof="0" dirty="0" smtClean="0"/>
              <a:t> </a:t>
            </a:r>
            <a:r>
              <a:rPr lang="sv-SE" noProof="0" dirty="0" err="1" smtClean="0"/>
              <a:t>one</a:t>
            </a:r>
            <a:r>
              <a:rPr lang="sv-SE" noProof="0" dirty="0" smtClean="0"/>
              <a:t> </a:t>
            </a:r>
            <a:r>
              <a:rPr lang="sv-SE" noProof="0" dirty="0" err="1" smtClean="0"/>
              <a:t>line</a:t>
            </a:r>
            <a:r>
              <a:rPr lang="sv-SE" noProof="0" dirty="0" smtClean="0"/>
              <a:t>)</a:t>
            </a:r>
          </a:p>
        </p:txBody>
      </p:sp>
      <p:sp>
        <p:nvSpPr>
          <p:cNvPr id="47" name="Text Placeholder 31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527958" y="374904"/>
            <a:ext cx="5475634" cy="146304"/>
          </a:xfrm>
        </p:spPr>
        <p:txBody>
          <a:bodyPr/>
          <a:lstStyle>
            <a:lvl1pPr>
              <a:defRPr sz="11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sv-SE" noProof="0" dirty="0" smtClean="0"/>
              <a:t>www.pwc.com</a:t>
            </a:r>
            <a:endParaRPr lang="sv-SE" noProof="0" dirty="0"/>
          </a:p>
        </p:txBody>
      </p:sp>
      <p:grpSp>
        <p:nvGrpSpPr>
          <p:cNvPr id="27" name="Group 32"/>
          <p:cNvGrpSpPr/>
          <p:nvPr userDrawn="1"/>
        </p:nvGrpSpPr>
        <p:grpSpPr>
          <a:xfrm>
            <a:off x="1550415" y="6172200"/>
            <a:ext cx="914400" cy="533479"/>
            <a:chOff x="518032" y="978681"/>
            <a:chExt cx="4572000" cy="2667393"/>
          </a:xfrm>
        </p:grpSpPr>
        <p:sp>
          <p:nvSpPr>
            <p:cNvPr id="28" name="Rectangle 37"/>
            <p:cNvSpPr>
              <a:spLocks noChangeArrowheads="1"/>
            </p:cNvSpPr>
            <p:nvPr userDrawn="1"/>
          </p:nvSpPr>
          <p:spPr bwMode="black">
            <a:xfrm>
              <a:off x="3295650" y="978681"/>
              <a:ext cx="1143000" cy="263229"/>
            </a:xfrm>
            <a:prstGeom prst="rect">
              <a:avLst/>
            </a:prstGeom>
            <a:solidFill>
              <a:srgbClr val="A10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noProof="0"/>
            </a:p>
          </p:txBody>
        </p:sp>
        <p:sp>
          <p:nvSpPr>
            <p:cNvPr id="29" name="Freeform 7"/>
            <p:cNvSpPr>
              <a:spLocks noEditPoints="1"/>
            </p:cNvSpPr>
            <p:nvPr userDrawn="1"/>
          </p:nvSpPr>
          <p:spPr bwMode="black">
            <a:xfrm>
              <a:off x="518032" y="1922794"/>
              <a:ext cx="4572000" cy="1723280"/>
            </a:xfrm>
            <a:custGeom>
              <a:avLst/>
              <a:gdLst/>
              <a:ahLst/>
              <a:cxnLst>
                <a:cxn ang="0">
                  <a:pos x="581" y="233"/>
                </a:cxn>
                <a:cxn ang="0">
                  <a:pos x="538" y="949"/>
                </a:cxn>
                <a:cxn ang="0">
                  <a:pos x="630" y="946"/>
                </a:cxn>
                <a:cxn ang="0">
                  <a:pos x="793" y="880"/>
                </a:cxn>
                <a:cxn ang="0">
                  <a:pos x="886" y="728"/>
                </a:cxn>
                <a:cxn ang="0">
                  <a:pos x="905" y="505"/>
                </a:cxn>
                <a:cxn ang="0">
                  <a:pos x="850" y="329"/>
                </a:cxn>
                <a:cxn ang="0">
                  <a:pos x="727" y="241"/>
                </a:cxn>
                <a:cxn ang="0">
                  <a:pos x="521" y="3"/>
                </a:cxn>
                <a:cxn ang="0">
                  <a:pos x="643" y="74"/>
                </a:cxn>
                <a:cxn ang="0">
                  <a:pos x="761" y="24"/>
                </a:cxn>
                <a:cxn ang="0">
                  <a:pos x="855" y="9"/>
                </a:cxn>
                <a:cxn ang="0">
                  <a:pos x="1026" y="40"/>
                </a:cxn>
                <a:cxn ang="0">
                  <a:pos x="1180" y="172"/>
                </a:cxn>
                <a:cxn ang="0">
                  <a:pos x="1265" y="383"/>
                </a:cxn>
                <a:cxn ang="0">
                  <a:pos x="1265" y="641"/>
                </a:cxn>
                <a:cxn ang="0">
                  <a:pos x="1175" y="857"/>
                </a:cxn>
                <a:cxn ang="0">
                  <a:pos x="1005" y="1006"/>
                </a:cxn>
                <a:cxn ang="0">
                  <a:pos x="766" y="1074"/>
                </a:cxn>
                <a:cxn ang="0">
                  <a:pos x="601" y="1074"/>
                </a:cxn>
                <a:cxn ang="0">
                  <a:pos x="692" y="1447"/>
                </a:cxn>
                <a:cxn ang="0">
                  <a:pos x="171" y="1408"/>
                </a:cxn>
                <a:cxn ang="0">
                  <a:pos x="413" y="3"/>
                </a:cxn>
                <a:cxn ang="0">
                  <a:pos x="3876" y="20"/>
                </a:cxn>
                <a:cxn ang="0">
                  <a:pos x="4036" y="100"/>
                </a:cxn>
                <a:cxn ang="0">
                  <a:pos x="4113" y="232"/>
                </a:cxn>
                <a:cxn ang="0">
                  <a:pos x="4091" y="362"/>
                </a:cxn>
                <a:cxn ang="0">
                  <a:pos x="3995" y="436"/>
                </a:cxn>
                <a:cxn ang="0">
                  <a:pos x="3859" y="438"/>
                </a:cxn>
                <a:cxn ang="0">
                  <a:pos x="3757" y="114"/>
                </a:cxn>
                <a:cxn ang="0">
                  <a:pos x="3597" y="187"/>
                </a:cxn>
                <a:cxn ang="0">
                  <a:pos x="3508" y="339"/>
                </a:cxn>
                <a:cxn ang="0">
                  <a:pos x="3489" y="565"/>
                </a:cxn>
                <a:cxn ang="0">
                  <a:pos x="3547" y="753"/>
                </a:cxn>
                <a:cxn ang="0">
                  <a:pos x="3668" y="869"/>
                </a:cxn>
                <a:cxn ang="0">
                  <a:pos x="3821" y="896"/>
                </a:cxn>
                <a:cxn ang="0">
                  <a:pos x="3931" y="872"/>
                </a:cxn>
                <a:cxn ang="0">
                  <a:pos x="4079" y="810"/>
                </a:cxn>
                <a:cxn ang="0">
                  <a:pos x="4016" y="1024"/>
                </a:cxn>
                <a:cxn ang="0">
                  <a:pos x="3830" y="1080"/>
                </a:cxn>
                <a:cxn ang="0">
                  <a:pos x="3651" y="1095"/>
                </a:cxn>
                <a:cxn ang="0">
                  <a:pos x="3426" y="1060"/>
                </a:cxn>
                <a:cxn ang="0">
                  <a:pos x="3255" y="947"/>
                </a:cxn>
                <a:cxn ang="0">
                  <a:pos x="3140" y="772"/>
                </a:cxn>
                <a:cxn ang="0">
                  <a:pos x="3101" y="561"/>
                </a:cxn>
                <a:cxn ang="0">
                  <a:pos x="3153" y="318"/>
                </a:cxn>
                <a:cxn ang="0">
                  <a:pos x="3293" y="135"/>
                </a:cxn>
                <a:cxn ang="0">
                  <a:pos x="3508" y="27"/>
                </a:cxn>
                <a:cxn ang="0">
                  <a:pos x="2910" y="0"/>
                </a:cxn>
                <a:cxn ang="0">
                  <a:pos x="3040" y="52"/>
                </a:cxn>
                <a:cxn ang="0">
                  <a:pos x="3093" y="178"/>
                </a:cxn>
                <a:cxn ang="0">
                  <a:pos x="3071" y="277"/>
                </a:cxn>
                <a:cxn ang="0">
                  <a:pos x="3004" y="393"/>
                </a:cxn>
                <a:cxn ang="0">
                  <a:pos x="2876" y="561"/>
                </a:cxn>
                <a:cxn ang="0">
                  <a:pos x="1784" y="1078"/>
                </a:cxn>
                <a:cxn ang="0">
                  <a:pos x="1313" y="118"/>
                </a:cxn>
                <a:cxn ang="0">
                  <a:pos x="2247" y="25"/>
                </a:cxn>
                <a:cxn ang="0">
                  <a:pos x="2759" y="62"/>
                </a:cxn>
                <a:cxn ang="0">
                  <a:pos x="2872" y="4"/>
                </a:cxn>
              </a:cxnLst>
              <a:rect l="0" t="0" r="r" b="b"/>
              <a:pathLst>
                <a:path w="4127" h="1544">
                  <a:moveTo>
                    <a:pt x="640" y="229"/>
                  </a:moveTo>
                  <a:lnTo>
                    <a:pt x="622" y="229"/>
                  </a:lnTo>
                  <a:lnTo>
                    <a:pt x="603" y="230"/>
                  </a:lnTo>
                  <a:lnTo>
                    <a:pt x="581" y="233"/>
                  </a:lnTo>
                  <a:lnTo>
                    <a:pt x="553" y="235"/>
                  </a:lnTo>
                  <a:lnTo>
                    <a:pt x="521" y="241"/>
                  </a:lnTo>
                  <a:lnTo>
                    <a:pt x="521" y="947"/>
                  </a:lnTo>
                  <a:lnTo>
                    <a:pt x="538" y="949"/>
                  </a:lnTo>
                  <a:lnTo>
                    <a:pt x="553" y="949"/>
                  </a:lnTo>
                  <a:lnTo>
                    <a:pt x="566" y="949"/>
                  </a:lnTo>
                  <a:lnTo>
                    <a:pt x="578" y="949"/>
                  </a:lnTo>
                  <a:lnTo>
                    <a:pt x="630" y="946"/>
                  </a:lnTo>
                  <a:lnTo>
                    <a:pt x="677" y="937"/>
                  </a:lnTo>
                  <a:lnTo>
                    <a:pt x="720" y="924"/>
                  </a:lnTo>
                  <a:lnTo>
                    <a:pt x="758" y="905"/>
                  </a:lnTo>
                  <a:lnTo>
                    <a:pt x="793" y="880"/>
                  </a:lnTo>
                  <a:lnTo>
                    <a:pt x="824" y="850"/>
                  </a:lnTo>
                  <a:lnTo>
                    <a:pt x="849" y="815"/>
                  </a:lnTo>
                  <a:lnTo>
                    <a:pt x="870" y="775"/>
                  </a:lnTo>
                  <a:lnTo>
                    <a:pt x="886" y="728"/>
                  </a:lnTo>
                  <a:lnTo>
                    <a:pt x="897" y="678"/>
                  </a:lnTo>
                  <a:lnTo>
                    <a:pt x="905" y="622"/>
                  </a:lnTo>
                  <a:lnTo>
                    <a:pt x="907" y="561"/>
                  </a:lnTo>
                  <a:lnTo>
                    <a:pt x="905" y="505"/>
                  </a:lnTo>
                  <a:lnTo>
                    <a:pt x="897" y="452"/>
                  </a:lnTo>
                  <a:lnTo>
                    <a:pt x="886" y="407"/>
                  </a:lnTo>
                  <a:lnTo>
                    <a:pt x="870" y="366"/>
                  </a:lnTo>
                  <a:lnTo>
                    <a:pt x="850" y="329"/>
                  </a:lnTo>
                  <a:lnTo>
                    <a:pt x="826" y="299"/>
                  </a:lnTo>
                  <a:lnTo>
                    <a:pt x="797" y="274"/>
                  </a:lnTo>
                  <a:lnTo>
                    <a:pt x="763" y="254"/>
                  </a:lnTo>
                  <a:lnTo>
                    <a:pt x="727" y="241"/>
                  </a:lnTo>
                  <a:lnTo>
                    <a:pt x="686" y="232"/>
                  </a:lnTo>
                  <a:lnTo>
                    <a:pt x="640" y="229"/>
                  </a:lnTo>
                  <a:close/>
                  <a:moveTo>
                    <a:pt x="413" y="3"/>
                  </a:moveTo>
                  <a:lnTo>
                    <a:pt x="521" y="3"/>
                  </a:lnTo>
                  <a:lnTo>
                    <a:pt x="521" y="143"/>
                  </a:lnTo>
                  <a:lnTo>
                    <a:pt x="566" y="117"/>
                  </a:lnTo>
                  <a:lnTo>
                    <a:pt x="607" y="93"/>
                  </a:lnTo>
                  <a:lnTo>
                    <a:pt x="643" y="74"/>
                  </a:lnTo>
                  <a:lnTo>
                    <a:pt x="677" y="57"/>
                  </a:lnTo>
                  <a:lnTo>
                    <a:pt x="707" y="44"/>
                  </a:lnTo>
                  <a:lnTo>
                    <a:pt x="735" y="33"/>
                  </a:lnTo>
                  <a:lnTo>
                    <a:pt x="761" y="24"/>
                  </a:lnTo>
                  <a:lnTo>
                    <a:pt x="785" y="18"/>
                  </a:lnTo>
                  <a:lnTo>
                    <a:pt x="809" y="13"/>
                  </a:lnTo>
                  <a:lnTo>
                    <a:pt x="831" y="10"/>
                  </a:lnTo>
                  <a:lnTo>
                    <a:pt x="855" y="9"/>
                  </a:lnTo>
                  <a:lnTo>
                    <a:pt x="879" y="8"/>
                  </a:lnTo>
                  <a:lnTo>
                    <a:pt x="931" y="12"/>
                  </a:lnTo>
                  <a:lnTo>
                    <a:pt x="980" y="23"/>
                  </a:lnTo>
                  <a:lnTo>
                    <a:pt x="1026" y="40"/>
                  </a:lnTo>
                  <a:lnTo>
                    <a:pt x="1070" y="64"/>
                  </a:lnTo>
                  <a:lnTo>
                    <a:pt x="1110" y="94"/>
                  </a:lnTo>
                  <a:lnTo>
                    <a:pt x="1148" y="130"/>
                  </a:lnTo>
                  <a:lnTo>
                    <a:pt x="1180" y="172"/>
                  </a:lnTo>
                  <a:lnTo>
                    <a:pt x="1209" y="218"/>
                  </a:lnTo>
                  <a:lnTo>
                    <a:pt x="1233" y="268"/>
                  </a:lnTo>
                  <a:lnTo>
                    <a:pt x="1252" y="324"/>
                  </a:lnTo>
                  <a:lnTo>
                    <a:pt x="1265" y="383"/>
                  </a:lnTo>
                  <a:lnTo>
                    <a:pt x="1274" y="446"/>
                  </a:lnTo>
                  <a:lnTo>
                    <a:pt x="1278" y="512"/>
                  </a:lnTo>
                  <a:lnTo>
                    <a:pt x="1274" y="578"/>
                  </a:lnTo>
                  <a:lnTo>
                    <a:pt x="1265" y="641"/>
                  </a:lnTo>
                  <a:lnTo>
                    <a:pt x="1252" y="701"/>
                  </a:lnTo>
                  <a:lnTo>
                    <a:pt x="1232" y="756"/>
                  </a:lnTo>
                  <a:lnTo>
                    <a:pt x="1205" y="809"/>
                  </a:lnTo>
                  <a:lnTo>
                    <a:pt x="1175" y="857"/>
                  </a:lnTo>
                  <a:lnTo>
                    <a:pt x="1140" y="901"/>
                  </a:lnTo>
                  <a:lnTo>
                    <a:pt x="1099" y="941"/>
                  </a:lnTo>
                  <a:lnTo>
                    <a:pt x="1054" y="976"/>
                  </a:lnTo>
                  <a:lnTo>
                    <a:pt x="1005" y="1006"/>
                  </a:lnTo>
                  <a:lnTo>
                    <a:pt x="951" y="1031"/>
                  </a:lnTo>
                  <a:lnTo>
                    <a:pt x="894" y="1051"/>
                  </a:lnTo>
                  <a:lnTo>
                    <a:pt x="831" y="1065"/>
                  </a:lnTo>
                  <a:lnTo>
                    <a:pt x="766" y="1074"/>
                  </a:lnTo>
                  <a:lnTo>
                    <a:pt x="696" y="1078"/>
                  </a:lnTo>
                  <a:lnTo>
                    <a:pt x="670" y="1078"/>
                  </a:lnTo>
                  <a:lnTo>
                    <a:pt x="637" y="1076"/>
                  </a:lnTo>
                  <a:lnTo>
                    <a:pt x="601" y="1074"/>
                  </a:lnTo>
                  <a:lnTo>
                    <a:pt x="561" y="1071"/>
                  </a:lnTo>
                  <a:lnTo>
                    <a:pt x="521" y="1068"/>
                  </a:lnTo>
                  <a:lnTo>
                    <a:pt x="521" y="1408"/>
                  </a:lnTo>
                  <a:lnTo>
                    <a:pt x="692" y="1447"/>
                  </a:lnTo>
                  <a:lnTo>
                    <a:pt x="692" y="1544"/>
                  </a:lnTo>
                  <a:lnTo>
                    <a:pt x="18" y="1544"/>
                  </a:lnTo>
                  <a:lnTo>
                    <a:pt x="18" y="1447"/>
                  </a:lnTo>
                  <a:lnTo>
                    <a:pt x="171" y="1408"/>
                  </a:lnTo>
                  <a:lnTo>
                    <a:pt x="171" y="229"/>
                  </a:lnTo>
                  <a:lnTo>
                    <a:pt x="0" y="229"/>
                  </a:lnTo>
                  <a:lnTo>
                    <a:pt x="0" y="128"/>
                  </a:lnTo>
                  <a:lnTo>
                    <a:pt x="413" y="3"/>
                  </a:lnTo>
                  <a:close/>
                  <a:moveTo>
                    <a:pt x="3711" y="0"/>
                  </a:moveTo>
                  <a:lnTo>
                    <a:pt x="3770" y="3"/>
                  </a:lnTo>
                  <a:lnTo>
                    <a:pt x="3825" y="9"/>
                  </a:lnTo>
                  <a:lnTo>
                    <a:pt x="3876" y="20"/>
                  </a:lnTo>
                  <a:lnTo>
                    <a:pt x="3923" y="34"/>
                  </a:lnTo>
                  <a:lnTo>
                    <a:pt x="3965" y="53"/>
                  </a:lnTo>
                  <a:lnTo>
                    <a:pt x="4004" y="75"/>
                  </a:lnTo>
                  <a:lnTo>
                    <a:pt x="4036" y="100"/>
                  </a:lnTo>
                  <a:lnTo>
                    <a:pt x="4064" y="129"/>
                  </a:lnTo>
                  <a:lnTo>
                    <a:pt x="4086" y="160"/>
                  </a:lnTo>
                  <a:lnTo>
                    <a:pt x="4103" y="194"/>
                  </a:lnTo>
                  <a:lnTo>
                    <a:pt x="4113" y="232"/>
                  </a:lnTo>
                  <a:lnTo>
                    <a:pt x="4117" y="271"/>
                  </a:lnTo>
                  <a:lnTo>
                    <a:pt x="4114" y="304"/>
                  </a:lnTo>
                  <a:lnTo>
                    <a:pt x="4105" y="334"/>
                  </a:lnTo>
                  <a:lnTo>
                    <a:pt x="4091" y="362"/>
                  </a:lnTo>
                  <a:lnTo>
                    <a:pt x="4074" y="387"/>
                  </a:lnTo>
                  <a:lnTo>
                    <a:pt x="4051" y="407"/>
                  </a:lnTo>
                  <a:lnTo>
                    <a:pt x="4025" y="423"/>
                  </a:lnTo>
                  <a:lnTo>
                    <a:pt x="3995" y="436"/>
                  </a:lnTo>
                  <a:lnTo>
                    <a:pt x="3961" y="443"/>
                  </a:lnTo>
                  <a:lnTo>
                    <a:pt x="3925" y="446"/>
                  </a:lnTo>
                  <a:lnTo>
                    <a:pt x="3891" y="444"/>
                  </a:lnTo>
                  <a:lnTo>
                    <a:pt x="3859" y="438"/>
                  </a:lnTo>
                  <a:lnTo>
                    <a:pt x="3826" y="428"/>
                  </a:lnTo>
                  <a:lnTo>
                    <a:pt x="3792" y="413"/>
                  </a:lnTo>
                  <a:lnTo>
                    <a:pt x="3757" y="394"/>
                  </a:lnTo>
                  <a:lnTo>
                    <a:pt x="3757" y="114"/>
                  </a:lnTo>
                  <a:lnTo>
                    <a:pt x="3711" y="125"/>
                  </a:lnTo>
                  <a:lnTo>
                    <a:pt x="3668" y="140"/>
                  </a:lnTo>
                  <a:lnTo>
                    <a:pt x="3631" y="162"/>
                  </a:lnTo>
                  <a:lnTo>
                    <a:pt x="3597" y="187"/>
                  </a:lnTo>
                  <a:lnTo>
                    <a:pt x="3568" y="218"/>
                  </a:lnTo>
                  <a:lnTo>
                    <a:pt x="3543" y="253"/>
                  </a:lnTo>
                  <a:lnTo>
                    <a:pt x="3523" y="294"/>
                  </a:lnTo>
                  <a:lnTo>
                    <a:pt x="3508" y="339"/>
                  </a:lnTo>
                  <a:lnTo>
                    <a:pt x="3497" y="391"/>
                  </a:lnTo>
                  <a:lnTo>
                    <a:pt x="3489" y="447"/>
                  </a:lnTo>
                  <a:lnTo>
                    <a:pt x="3487" y="507"/>
                  </a:lnTo>
                  <a:lnTo>
                    <a:pt x="3489" y="565"/>
                  </a:lnTo>
                  <a:lnTo>
                    <a:pt x="3497" y="617"/>
                  </a:lnTo>
                  <a:lnTo>
                    <a:pt x="3509" y="667"/>
                  </a:lnTo>
                  <a:lnTo>
                    <a:pt x="3526" y="712"/>
                  </a:lnTo>
                  <a:lnTo>
                    <a:pt x="3547" y="753"/>
                  </a:lnTo>
                  <a:lnTo>
                    <a:pt x="3571" y="790"/>
                  </a:lnTo>
                  <a:lnTo>
                    <a:pt x="3600" y="821"/>
                  </a:lnTo>
                  <a:lnTo>
                    <a:pt x="3632" y="847"/>
                  </a:lnTo>
                  <a:lnTo>
                    <a:pt x="3668" y="869"/>
                  </a:lnTo>
                  <a:lnTo>
                    <a:pt x="3707" y="885"/>
                  </a:lnTo>
                  <a:lnTo>
                    <a:pt x="3750" y="894"/>
                  </a:lnTo>
                  <a:lnTo>
                    <a:pt x="3795" y="897"/>
                  </a:lnTo>
                  <a:lnTo>
                    <a:pt x="3821" y="896"/>
                  </a:lnTo>
                  <a:lnTo>
                    <a:pt x="3847" y="894"/>
                  </a:lnTo>
                  <a:lnTo>
                    <a:pt x="3874" y="889"/>
                  </a:lnTo>
                  <a:lnTo>
                    <a:pt x="3901" y="881"/>
                  </a:lnTo>
                  <a:lnTo>
                    <a:pt x="3931" y="872"/>
                  </a:lnTo>
                  <a:lnTo>
                    <a:pt x="3964" y="861"/>
                  </a:lnTo>
                  <a:lnTo>
                    <a:pt x="3999" y="846"/>
                  </a:lnTo>
                  <a:lnTo>
                    <a:pt x="4036" y="830"/>
                  </a:lnTo>
                  <a:lnTo>
                    <a:pt x="4079" y="810"/>
                  </a:lnTo>
                  <a:lnTo>
                    <a:pt x="4127" y="787"/>
                  </a:lnTo>
                  <a:lnTo>
                    <a:pt x="4127" y="976"/>
                  </a:lnTo>
                  <a:lnTo>
                    <a:pt x="4069" y="1001"/>
                  </a:lnTo>
                  <a:lnTo>
                    <a:pt x="4016" y="1024"/>
                  </a:lnTo>
                  <a:lnTo>
                    <a:pt x="3966" y="1041"/>
                  </a:lnTo>
                  <a:lnTo>
                    <a:pt x="3919" y="1058"/>
                  </a:lnTo>
                  <a:lnTo>
                    <a:pt x="3874" y="1070"/>
                  </a:lnTo>
                  <a:lnTo>
                    <a:pt x="3830" y="1080"/>
                  </a:lnTo>
                  <a:lnTo>
                    <a:pt x="3786" y="1086"/>
                  </a:lnTo>
                  <a:lnTo>
                    <a:pt x="3742" y="1091"/>
                  </a:lnTo>
                  <a:lnTo>
                    <a:pt x="3697" y="1094"/>
                  </a:lnTo>
                  <a:lnTo>
                    <a:pt x="3651" y="1095"/>
                  </a:lnTo>
                  <a:lnTo>
                    <a:pt x="3588" y="1093"/>
                  </a:lnTo>
                  <a:lnTo>
                    <a:pt x="3530" y="1086"/>
                  </a:lnTo>
                  <a:lnTo>
                    <a:pt x="3476" y="1075"/>
                  </a:lnTo>
                  <a:lnTo>
                    <a:pt x="3426" y="1060"/>
                  </a:lnTo>
                  <a:lnTo>
                    <a:pt x="3378" y="1039"/>
                  </a:lnTo>
                  <a:lnTo>
                    <a:pt x="3334" y="1014"/>
                  </a:lnTo>
                  <a:lnTo>
                    <a:pt x="3294" y="984"/>
                  </a:lnTo>
                  <a:lnTo>
                    <a:pt x="3255" y="947"/>
                  </a:lnTo>
                  <a:lnTo>
                    <a:pt x="3219" y="907"/>
                  </a:lnTo>
                  <a:lnTo>
                    <a:pt x="3188" y="865"/>
                  </a:lnTo>
                  <a:lnTo>
                    <a:pt x="3162" y="820"/>
                  </a:lnTo>
                  <a:lnTo>
                    <a:pt x="3140" y="772"/>
                  </a:lnTo>
                  <a:lnTo>
                    <a:pt x="3124" y="722"/>
                  </a:lnTo>
                  <a:lnTo>
                    <a:pt x="3111" y="670"/>
                  </a:lnTo>
                  <a:lnTo>
                    <a:pt x="3104" y="616"/>
                  </a:lnTo>
                  <a:lnTo>
                    <a:pt x="3101" y="561"/>
                  </a:lnTo>
                  <a:lnTo>
                    <a:pt x="3105" y="494"/>
                  </a:lnTo>
                  <a:lnTo>
                    <a:pt x="3115" y="433"/>
                  </a:lnTo>
                  <a:lnTo>
                    <a:pt x="3130" y="373"/>
                  </a:lnTo>
                  <a:lnTo>
                    <a:pt x="3153" y="318"/>
                  </a:lnTo>
                  <a:lnTo>
                    <a:pt x="3179" y="267"/>
                  </a:lnTo>
                  <a:lnTo>
                    <a:pt x="3213" y="219"/>
                  </a:lnTo>
                  <a:lnTo>
                    <a:pt x="3250" y="175"/>
                  </a:lnTo>
                  <a:lnTo>
                    <a:pt x="3293" y="135"/>
                  </a:lnTo>
                  <a:lnTo>
                    <a:pt x="3341" y="102"/>
                  </a:lnTo>
                  <a:lnTo>
                    <a:pt x="3392" y="72"/>
                  </a:lnTo>
                  <a:lnTo>
                    <a:pt x="3448" y="47"/>
                  </a:lnTo>
                  <a:lnTo>
                    <a:pt x="3508" y="27"/>
                  </a:lnTo>
                  <a:lnTo>
                    <a:pt x="3573" y="12"/>
                  </a:lnTo>
                  <a:lnTo>
                    <a:pt x="3640" y="3"/>
                  </a:lnTo>
                  <a:lnTo>
                    <a:pt x="3711" y="0"/>
                  </a:lnTo>
                  <a:close/>
                  <a:moveTo>
                    <a:pt x="2910" y="0"/>
                  </a:moveTo>
                  <a:lnTo>
                    <a:pt x="2948" y="4"/>
                  </a:lnTo>
                  <a:lnTo>
                    <a:pt x="2983" y="14"/>
                  </a:lnTo>
                  <a:lnTo>
                    <a:pt x="3014" y="30"/>
                  </a:lnTo>
                  <a:lnTo>
                    <a:pt x="3040" y="52"/>
                  </a:lnTo>
                  <a:lnTo>
                    <a:pt x="3063" y="78"/>
                  </a:lnTo>
                  <a:lnTo>
                    <a:pt x="3079" y="109"/>
                  </a:lnTo>
                  <a:lnTo>
                    <a:pt x="3089" y="142"/>
                  </a:lnTo>
                  <a:lnTo>
                    <a:pt x="3093" y="178"/>
                  </a:lnTo>
                  <a:lnTo>
                    <a:pt x="3091" y="203"/>
                  </a:lnTo>
                  <a:lnTo>
                    <a:pt x="3088" y="227"/>
                  </a:lnTo>
                  <a:lnTo>
                    <a:pt x="3081" y="252"/>
                  </a:lnTo>
                  <a:lnTo>
                    <a:pt x="3071" y="277"/>
                  </a:lnTo>
                  <a:lnTo>
                    <a:pt x="3060" y="303"/>
                  </a:lnTo>
                  <a:lnTo>
                    <a:pt x="3044" y="331"/>
                  </a:lnTo>
                  <a:lnTo>
                    <a:pt x="3025" y="361"/>
                  </a:lnTo>
                  <a:lnTo>
                    <a:pt x="3004" y="393"/>
                  </a:lnTo>
                  <a:lnTo>
                    <a:pt x="2978" y="429"/>
                  </a:lnTo>
                  <a:lnTo>
                    <a:pt x="2948" y="468"/>
                  </a:lnTo>
                  <a:lnTo>
                    <a:pt x="2914" y="512"/>
                  </a:lnTo>
                  <a:lnTo>
                    <a:pt x="2876" y="561"/>
                  </a:lnTo>
                  <a:lnTo>
                    <a:pt x="2472" y="1078"/>
                  </a:lnTo>
                  <a:lnTo>
                    <a:pt x="2182" y="1078"/>
                  </a:lnTo>
                  <a:lnTo>
                    <a:pt x="2182" y="424"/>
                  </a:lnTo>
                  <a:lnTo>
                    <a:pt x="1784" y="1078"/>
                  </a:lnTo>
                  <a:lnTo>
                    <a:pt x="1518" y="1078"/>
                  </a:lnTo>
                  <a:lnTo>
                    <a:pt x="1518" y="234"/>
                  </a:lnTo>
                  <a:lnTo>
                    <a:pt x="1313" y="214"/>
                  </a:lnTo>
                  <a:lnTo>
                    <a:pt x="1313" y="118"/>
                  </a:lnTo>
                  <a:lnTo>
                    <a:pt x="1690" y="25"/>
                  </a:lnTo>
                  <a:lnTo>
                    <a:pt x="1832" y="25"/>
                  </a:lnTo>
                  <a:lnTo>
                    <a:pt x="1832" y="713"/>
                  </a:lnTo>
                  <a:lnTo>
                    <a:pt x="2247" y="25"/>
                  </a:lnTo>
                  <a:lnTo>
                    <a:pt x="2497" y="25"/>
                  </a:lnTo>
                  <a:lnTo>
                    <a:pt x="2497" y="822"/>
                  </a:lnTo>
                  <a:lnTo>
                    <a:pt x="2759" y="473"/>
                  </a:lnTo>
                  <a:lnTo>
                    <a:pt x="2759" y="62"/>
                  </a:lnTo>
                  <a:lnTo>
                    <a:pt x="2779" y="44"/>
                  </a:lnTo>
                  <a:lnTo>
                    <a:pt x="2806" y="27"/>
                  </a:lnTo>
                  <a:lnTo>
                    <a:pt x="2837" y="13"/>
                  </a:lnTo>
                  <a:lnTo>
                    <a:pt x="2872" y="4"/>
                  </a:lnTo>
                  <a:lnTo>
                    <a:pt x="291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noProof="0"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: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 userDrawn="1"/>
        </p:nvGrpSpPr>
        <p:grpSpPr bwMode="gray">
          <a:xfrm>
            <a:off x="2337410" y="1"/>
            <a:ext cx="9857766" cy="6176009"/>
            <a:chOff x="19140488" y="13674"/>
            <a:chExt cx="7443798" cy="6145827"/>
          </a:xfrm>
        </p:grpSpPr>
        <p:sp>
          <p:nvSpPr>
            <p:cNvPr id="28" name="Rectangle 17"/>
            <p:cNvSpPr>
              <a:spLocks noChangeArrowheads="1"/>
            </p:cNvSpPr>
            <p:nvPr/>
          </p:nvSpPr>
          <p:spPr bwMode="gray">
            <a:xfrm>
              <a:off x="19140488" y="4188799"/>
              <a:ext cx="2302206" cy="1970702"/>
            </a:xfrm>
            <a:prstGeom prst="rect">
              <a:avLst/>
            </a:prstGeom>
            <a:solidFill>
              <a:srgbClr val="9A1702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9" name="Rectangle 7"/>
            <p:cNvSpPr>
              <a:spLocks noChangeArrowheads="1"/>
            </p:cNvSpPr>
            <p:nvPr/>
          </p:nvSpPr>
          <p:spPr bwMode="gray">
            <a:xfrm>
              <a:off x="25663403" y="4032250"/>
              <a:ext cx="920883" cy="2127250"/>
            </a:xfrm>
            <a:prstGeom prst="rect">
              <a:avLst/>
            </a:prstGeom>
            <a:solidFill>
              <a:srgbClr val="F3BE26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0" name="Rectangle 8"/>
            <p:cNvSpPr>
              <a:spLocks noChangeArrowheads="1"/>
            </p:cNvSpPr>
            <p:nvPr/>
          </p:nvSpPr>
          <p:spPr bwMode="gray">
            <a:xfrm>
              <a:off x="25049482" y="2899477"/>
              <a:ext cx="734694" cy="1289321"/>
            </a:xfrm>
            <a:prstGeom prst="rect">
              <a:avLst/>
            </a:prstGeom>
            <a:solidFill>
              <a:srgbClr val="F3BC87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1" name="Rectangle 9"/>
            <p:cNvSpPr>
              <a:spLocks noChangeArrowheads="1"/>
            </p:cNvSpPr>
            <p:nvPr/>
          </p:nvSpPr>
          <p:spPr bwMode="gray">
            <a:xfrm>
              <a:off x="25049482" y="4032250"/>
              <a:ext cx="734693" cy="2127250"/>
            </a:xfrm>
            <a:prstGeom prst="rect">
              <a:avLst/>
            </a:prstGeom>
            <a:solidFill>
              <a:srgbClr val="E88C14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2" name="Rectangle 11"/>
            <p:cNvSpPr>
              <a:spLocks noChangeArrowheads="1"/>
            </p:cNvSpPr>
            <p:nvPr/>
          </p:nvSpPr>
          <p:spPr bwMode="gray">
            <a:xfrm>
              <a:off x="24665780" y="706365"/>
              <a:ext cx="477045" cy="2263848"/>
            </a:xfrm>
            <a:prstGeom prst="rect">
              <a:avLst/>
            </a:prstGeom>
            <a:solidFill>
              <a:srgbClr val="E669A2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3" name="Rectangle 12"/>
            <p:cNvSpPr>
              <a:spLocks noChangeArrowheads="1"/>
            </p:cNvSpPr>
            <p:nvPr/>
          </p:nvSpPr>
          <p:spPr bwMode="gray">
            <a:xfrm>
              <a:off x="24665780" y="2899478"/>
              <a:ext cx="477045" cy="1289321"/>
            </a:xfrm>
            <a:prstGeom prst="rect">
              <a:avLst/>
            </a:prstGeom>
            <a:solidFill>
              <a:srgbClr val="DB4D56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0" name="Rectangle 13"/>
            <p:cNvSpPr>
              <a:spLocks noChangeArrowheads="1"/>
            </p:cNvSpPr>
            <p:nvPr/>
          </p:nvSpPr>
          <p:spPr bwMode="gray">
            <a:xfrm>
              <a:off x="24665780" y="4032250"/>
              <a:ext cx="477045" cy="2127250"/>
            </a:xfrm>
            <a:prstGeom prst="rect">
              <a:avLst/>
            </a:prstGeom>
            <a:solidFill>
              <a:srgbClr val="D13A0D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1" name="Rectangle 14"/>
            <p:cNvSpPr>
              <a:spLocks noChangeArrowheads="1"/>
            </p:cNvSpPr>
            <p:nvPr/>
          </p:nvSpPr>
          <p:spPr bwMode="gray">
            <a:xfrm>
              <a:off x="19140488" y="669925"/>
              <a:ext cx="5662612" cy="2300288"/>
            </a:xfrm>
            <a:prstGeom prst="rect">
              <a:avLst/>
            </a:prstGeom>
            <a:solidFill>
              <a:srgbClr val="D74021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2" name="Rectangle 15"/>
            <p:cNvSpPr>
              <a:spLocks noChangeArrowheads="1"/>
            </p:cNvSpPr>
            <p:nvPr/>
          </p:nvSpPr>
          <p:spPr bwMode="gray">
            <a:xfrm>
              <a:off x="19140488" y="2899478"/>
              <a:ext cx="5662612" cy="1289321"/>
            </a:xfrm>
            <a:prstGeom prst="rect">
              <a:avLst/>
            </a:prstGeom>
            <a:solidFill>
              <a:srgbClr val="CD2F12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3" name="Freeform 16"/>
            <p:cNvSpPr>
              <a:spLocks/>
            </p:cNvSpPr>
            <p:nvPr/>
          </p:nvSpPr>
          <p:spPr bwMode="gray">
            <a:xfrm>
              <a:off x="19140488" y="4032250"/>
              <a:ext cx="5662612" cy="21272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567" y="0"/>
                </a:cxn>
                <a:cxn ang="0">
                  <a:pos x="3567" y="1340"/>
                </a:cxn>
                <a:cxn ang="0">
                  <a:pos x="1372" y="1340"/>
                </a:cxn>
                <a:cxn ang="0">
                  <a:pos x="1372" y="181"/>
                </a:cxn>
                <a:cxn ang="0">
                  <a:pos x="0" y="181"/>
                </a:cxn>
                <a:cxn ang="0">
                  <a:pos x="0" y="0"/>
                </a:cxn>
              </a:cxnLst>
              <a:rect l="0" t="0" r="r" b="b"/>
              <a:pathLst>
                <a:path w="3567" h="1340">
                  <a:moveTo>
                    <a:pt x="0" y="0"/>
                  </a:moveTo>
                  <a:lnTo>
                    <a:pt x="3567" y="0"/>
                  </a:lnTo>
                  <a:lnTo>
                    <a:pt x="3567" y="1340"/>
                  </a:lnTo>
                  <a:lnTo>
                    <a:pt x="1372" y="1340"/>
                  </a:lnTo>
                  <a:lnTo>
                    <a:pt x="1372" y="181"/>
                  </a:lnTo>
                  <a:lnTo>
                    <a:pt x="0" y="1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4230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4" name="Rectangle 10"/>
            <p:cNvSpPr>
              <a:spLocks noChangeArrowheads="1"/>
            </p:cNvSpPr>
            <p:nvPr/>
          </p:nvSpPr>
          <p:spPr bwMode="gray">
            <a:xfrm>
              <a:off x="19140488" y="13674"/>
              <a:ext cx="5662612" cy="692692"/>
            </a:xfrm>
            <a:prstGeom prst="rect">
              <a:avLst/>
            </a:prstGeom>
            <a:solidFill>
              <a:srgbClr val="EE9C34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54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2527959" y="838200"/>
            <a:ext cx="7126555" cy="914400"/>
          </a:xfrm>
        </p:spPr>
        <p:txBody>
          <a:bodyPr anchor="t" anchorCtr="0">
            <a:noAutofit/>
          </a:bodyPr>
          <a:lstStyle>
            <a:lvl1pPr>
              <a:lnSpc>
                <a:spcPct val="90000"/>
              </a:lnSpc>
              <a:defRPr sz="3200" b="1" i="1" baseline="0">
                <a:solidFill>
                  <a:schemeClr val="bg1"/>
                </a:solidFill>
              </a:defRPr>
            </a:lvl1pPr>
          </a:lstStyle>
          <a:p>
            <a:r>
              <a:rPr lang="sv-SE" noProof="0" dirty="0" err="1" smtClean="0"/>
              <a:t>Click</a:t>
            </a:r>
            <a:r>
              <a:rPr lang="sv-SE" noProof="0" dirty="0" smtClean="0"/>
              <a:t> to </a:t>
            </a:r>
            <a:r>
              <a:rPr lang="sv-SE" noProof="0" dirty="0" err="1" smtClean="0"/>
              <a:t>add</a:t>
            </a:r>
            <a:r>
              <a:rPr lang="sv-SE" noProof="0" dirty="0" smtClean="0"/>
              <a:t> the </a:t>
            </a:r>
            <a:r>
              <a:rPr lang="sv-SE" noProof="0" dirty="0" err="1" smtClean="0"/>
              <a:t>presentation’s</a:t>
            </a:r>
            <a:r>
              <a:rPr lang="sv-SE" noProof="0" dirty="0" smtClean="0"/>
              <a:t> </a:t>
            </a:r>
            <a:r>
              <a:rPr lang="sv-SE" noProof="0" dirty="0" err="1" smtClean="0"/>
              <a:t>main</a:t>
            </a:r>
            <a:r>
              <a:rPr lang="sv-SE" noProof="0" dirty="0" smtClean="0"/>
              <a:t> </a:t>
            </a:r>
            <a:r>
              <a:rPr lang="sv-SE" noProof="0" dirty="0" err="1" smtClean="0"/>
              <a:t>title</a:t>
            </a:r>
            <a:endParaRPr lang="sv-SE" noProof="0" dirty="0"/>
          </a:p>
        </p:txBody>
      </p:sp>
      <p:sp>
        <p:nvSpPr>
          <p:cNvPr id="55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2527959" y="1828799"/>
            <a:ext cx="7126555" cy="914401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3200" baseline="0">
                <a:solidFill>
                  <a:schemeClr val="bg1"/>
                </a:solidFill>
                <a:latin typeface="+mj-lt"/>
              </a:defRPr>
            </a:lvl1pPr>
            <a:lvl2pPr marL="0" indent="0" algn="l">
              <a:buNone/>
              <a:defRPr sz="1800">
                <a:solidFill>
                  <a:schemeClr val="bg1"/>
                </a:solidFill>
                <a:latin typeface="+mj-lt"/>
              </a:defRPr>
            </a:lvl2pPr>
            <a:lvl3pPr marL="4572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3pPr>
            <a:lvl4pPr marL="9144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4pPr>
            <a:lvl5pPr marL="13716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5pPr>
            <a:lvl6pPr marL="18288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6pPr>
            <a:lvl7pPr marL="22860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7pPr>
            <a:lvl8pPr marL="27432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8pPr>
            <a:lvl9pPr marL="32004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9pPr>
          </a:lstStyle>
          <a:p>
            <a:r>
              <a:rPr lang="sv-SE" noProof="0" dirty="0" err="1" smtClean="0"/>
              <a:t>Subtitle</a:t>
            </a:r>
            <a:r>
              <a:rPr lang="sv-SE" noProof="0" dirty="0" smtClean="0"/>
              <a:t> and date (</a:t>
            </a:r>
            <a:r>
              <a:rPr lang="sv-SE" noProof="0" dirty="0" err="1" smtClean="0"/>
              <a:t>move</a:t>
            </a:r>
            <a:r>
              <a:rPr lang="sv-SE" noProof="0" dirty="0" smtClean="0"/>
              <a:t> </a:t>
            </a:r>
            <a:r>
              <a:rPr lang="sv-SE" noProof="0" dirty="0" err="1" smtClean="0"/>
              <a:t>higher</a:t>
            </a:r>
            <a:r>
              <a:rPr lang="sv-SE" noProof="0" dirty="0" smtClean="0"/>
              <a:t> </a:t>
            </a:r>
            <a:r>
              <a:rPr lang="sv-SE" noProof="0" dirty="0" err="1" smtClean="0"/>
              <a:t>if</a:t>
            </a:r>
            <a:r>
              <a:rPr lang="sv-SE" noProof="0" dirty="0" smtClean="0"/>
              <a:t> </a:t>
            </a:r>
            <a:r>
              <a:rPr lang="sv-SE" noProof="0" dirty="0" err="1" smtClean="0"/>
              <a:t>title</a:t>
            </a:r>
            <a:r>
              <a:rPr lang="sv-SE" noProof="0" dirty="0" smtClean="0"/>
              <a:t> is </a:t>
            </a:r>
            <a:r>
              <a:rPr lang="sv-SE" noProof="0" dirty="0" err="1" smtClean="0"/>
              <a:t>only</a:t>
            </a:r>
            <a:r>
              <a:rPr lang="sv-SE" noProof="0" dirty="0" smtClean="0"/>
              <a:t> </a:t>
            </a:r>
            <a:r>
              <a:rPr lang="sv-SE" noProof="0" dirty="0" err="1" smtClean="0"/>
              <a:t>one</a:t>
            </a:r>
            <a:r>
              <a:rPr lang="sv-SE" noProof="0" dirty="0" smtClean="0"/>
              <a:t> </a:t>
            </a:r>
            <a:r>
              <a:rPr lang="sv-SE" noProof="0" dirty="0" err="1" smtClean="0"/>
              <a:t>line</a:t>
            </a:r>
            <a:r>
              <a:rPr lang="sv-SE" noProof="0" dirty="0" smtClean="0"/>
              <a:t>)</a:t>
            </a:r>
          </a:p>
        </p:txBody>
      </p:sp>
      <p:sp>
        <p:nvSpPr>
          <p:cNvPr id="56" name="Text Placeholder 31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527958" y="374904"/>
            <a:ext cx="5475634" cy="146304"/>
          </a:xfrm>
        </p:spPr>
        <p:txBody>
          <a:bodyPr/>
          <a:lstStyle>
            <a:lvl1pPr>
              <a:defRPr sz="11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sv-SE" noProof="0" dirty="0" smtClean="0"/>
              <a:t>www.pwc.com</a:t>
            </a:r>
            <a:endParaRPr lang="sv-SE" noProof="0" dirty="0"/>
          </a:p>
        </p:txBody>
      </p:sp>
      <p:sp>
        <p:nvSpPr>
          <p:cNvPr id="17" name="Picture Placeholder 76"/>
          <p:cNvSpPr>
            <a:spLocks noGrp="1"/>
          </p:cNvSpPr>
          <p:nvPr>
            <p:ph type="pic" sz="quarter" idx="13"/>
          </p:nvPr>
        </p:nvSpPr>
        <p:spPr>
          <a:xfrm>
            <a:off x="2337409" y="2899978"/>
            <a:ext cx="8434996" cy="3272223"/>
          </a:xfrm>
        </p:spPr>
        <p:txBody>
          <a:bodyPr/>
          <a:lstStyle>
            <a:lvl1pPr>
              <a:defRPr sz="1400"/>
            </a:lvl1pPr>
          </a:lstStyle>
          <a:p>
            <a:r>
              <a:rPr lang="en-US" noProof="0" smtClean="0"/>
              <a:t>Click icon to add picture</a:t>
            </a:r>
            <a:endParaRPr lang="sv-SE" noProof="0" dirty="0"/>
          </a:p>
        </p:txBody>
      </p:sp>
      <p:grpSp>
        <p:nvGrpSpPr>
          <p:cNvPr id="22" name="Group 32"/>
          <p:cNvGrpSpPr/>
          <p:nvPr userDrawn="1"/>
        </p:nvGrpSpPr>
        <p:grpSpPr>
          <a:xfrm>
            <a:off x="1550415" y="6172200"/>
            <a:ext cx="914400" cy="533479"/>
            <a:chOff x="518032" y="978681"/>
            <a:chExt cx="4572000" cy="2667393"/>
          </a:xfrm>
        </p:grpSpPr>
        <p:sp>
          <p:nvSpPr>
            <p:cNvPr id="23" name="Rectangle 37"/>
            <p:cNvSpPr>
              <a:spLocks noChangeArrowheads="1"/>
            </p:cNvSpPr>
            <p:nvPr userDrawn="1"/>
          </p:nvSpPr>
          <p:spPr bwMode="black">
            <a:xfrm>
              <a:off x="3295650" y="978681"/>
              <a:ext cx="1143000" cy="263229"/>
            </a:xfrm>
            <a:prstGeom prst="rect">
              <a:avLst/>
            </a:prstGeom>
            <a:solidFill>
              <a:srgbClr val="A10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noProof="0"/>
            </a:p>
          </p:txBody>
        </p:sp>
        <p:sp>
          <p:nvSpPr>
            <p:cNvPr id="24" name="Freeform 7"/>
            <p:cNvSpPr>
              <a:spLocks noEditPoints="1"/>
            </p:cNvSpPr>
            <p:nvPr userDrawn="1"/>
          </p:nvSpPr>
          <p:spPr bwMode="black">
            <a:xfrm>
              <a:off x="518032" y="1922794"/>
              <a:ext cx="4572000" cy="1723280"/>
            </a:xfrm>
            <a:custGeom>
              <a:avLst/>
              <a:gdLst/>
              <a:ahLst/>
              <a:cxnLst>
                <a:cxn ang="0">
                  <a:pos x="581" y="233"/>
                </a:cxn>
                <a:cxn ang="0">
                  <a:pos x="538" y="949"/>
                </a:cxn>
                <a:cxn ang="0">
                  <a:pos x="630" y="946"/>
                </a:cxn>
                <a:cxn ang="0">
                  <a:pos x="793" y="880"/>
                </a:cxn>
                <a:cxn ang="0">
                  <a:pos x="886" y="728"/>
                </a:cxn>
                <a:cxn ang="0">
                  <a:pos x="905" y="505"/>
                </a:cxn>
                <a:cxn ang="0">
                  <a:pos x="850" y="329"/>
                </a:cxn>
                <a:cxn ang="0">
                  <a:pos x="727" y="241"/>
                </a:cxn>
                <a:cxn ang="0">
                  <a:pos x="521" y="3"/>
                </a:cxn>
                <a:cxn ang="0">
                  <a:pos x="643" y="74"/>
                </a:cxn>
                <a:cxn ang="0">
                  <a:pos x="761" y="24"/>
                </a:cxn>
                <a:cxn ang="0">
                  <a:pos x="855" y="9"/>
                </a:cxn>
                <a:cxn ang="0">
                  <a:pos x="1026" y="40"/>
                </a:cxn>
                <a:cxn ang="0">
                  <a:pos x="1180" y="172"/>
                </a:cxn>
                <a:cxn ang="0">
                  <a:pos x="1265" y="383"/>
                </a:cxn>
                <a:cxn ang="0">
                  <a:pos x="1265" y="641"/>
                </a:cxn>
                <a:cxn ang="0">
                  <a:pos x="1175" y="857"/>
                </a:cxn>
                <a:cxn ang="0">
                  <a:pos x="1005" y="1006"/>
                </a:cxn>
                <a:cxn ang="0">
                  <a:pos x="766" y="1074"/>
                </a:cxn>
                <a:cxn ang="0">
                  <a:pos x="601" y="1074"/>
                </a:cxn>
                <a:cxn ang="0">
                  <a:pos x="692" y="1447"/>
                </a:cxn>
                <a:cxn ang="0">
                  <a:pos x="171" y="1408"/>
                </a:cxn>
                <a:cxn ang="0">
                  <a:pos x="413" y="3"/>
                </a:cxn>
                <a:cxn ang="0">
                  <a:pos x="3876" y="20"/>
                </a:cxn>
                <a:cxn ang="0">
                  <a:pos x="4036" y="100"/>
                </a:cxn>
                <a:cxn ang="0">
                  <a:pos x="4113" y="232"/>
                </a:cxn>
                <a:cxn ang="0">
                  <a:pos x="4091" y="362"/>
                </a:cxn>
                <a:cxn ang="0">
                  <a:pos x="3995" y="436"/>
                </a:cxn>
                <a:cxn ang="0">
                  <a:pos x="3859" y="438"/>
                </a:cxn>
                <a:cxn ang="0">
                  <a:pos x="3757" y="114"/>
                </a:cxn>
                <a:cxn ang="0">
                  <a:pos x="3597" y="187"/>
                </a:cxn>
                <a:cxn ang="0">
                  <a:pos x="3508" y="339"/>
                </a:cxn>
                <a:cxn ang="0">
                  <a:pos x="3489" y="565"/>
                </a:cxn>
                <a:cxn ang="0">
                  <a:pos x="3547" y="753"/>
                </a:cxn>
                <a:cxn ang="0">
                  <a:pos x="3668" y="869"/>
                </a:cxn>
                <a:cxn ang="0">
                  <a:pos x="3821" y="896"/>
                </a:cxn>
                <a:cxn ang="0">
                  <a:pos x="3931" y="872"/>
                </a:cxn>
                <a:cxn ang="0">
                  <a:pos x="4079" y="810"/>
                </a:cxn>
                <a:cxn ang="0">
                  <a:pos x="4016" y="1024"/>
                </a:cxn>
                <a:cxn ang="0">
                  <a:pos x="3830" y="1080"/>
                </a:cxn>
                <a:cxn ang="0">
                  <a:pos x="3651" y="1095"/>
                </a:cxn>
                <a:cxn ang="0">
                  <a:pos x="3426" y="1060"/>
                </a:cxn>
                <a:cxn ang="0">
                  <a:pos x="3255" y="947"/>
                </a:cxn>
                <a:cxn ang="0">
                  <a:pos x="3140" y="772"/>
                </a:cxn>
                <a:cxn ang="0">
                  <a:pos x="3101" y="561"/>
                </a:cxn>
                <a:cxn ang="0">
                  <a:pos x="3153" y="318"/>
                </a:cxn>
                <a:cxn ang="0">
                  <a:pos x="3293" y="135"/>
                </a:cxn>
                <a:cxn ang="0">
                  <a:pos x="3508" y="27"/>
                </a:cxn>
                <a:cxn ang="0">
                  <a:pos x="2910" y="0"/>
                </a:cxn>
                <a:cxn ang="0">
                  <a:pos x="3040" y="52"/>
                </a:cxn>
                <a:cxn ang="0">
                  <a:pos x="3093" y="178"/>
                </a:cxn>
                <a:cxn ang="0">
                  <a:pos x="3071" y="277"/>
                </a:cxn>
                <a:cxn ang="0">
                  <a:pos x="3004" y="393"/>
                </a:cxn>
                <a:cxn ang="0">
                  <a:pos x="2876" y="561"/>
                </a:cxn>
                <a:cxn ang="0">
                  <a:pos x="1784" y="1078"/>
                </a:cxn>
                <a:cxn ang="0">
                  <a:pos x="1313" y="118"/>
                </a:cxn>
                <a:cxn ang="0">
                  <a:pos x="2247" y="25"/>
                </a:cxn>
                <a:cxn ang="0">
                  <a:pos x="2759" y="62"/>
                </a:cxn>
                <a:cxn ang="0">
                  <a:pos x="2872" y="4"/>
                </a:cxn>
              </a:cxnLst>
              <a:rect l="0" t="0" r="r" b="b"/>
              <a:pathLst>
                <a:path w="4127" h="1544">
                  <a:moveTo>
                    <a:pt x="640" y="229"/>
                  </a:moveTo>
                  <a:lnTo>
                    <a:pt x="622" y="229"/>
                  </a:lnTo>
                  <a:lnTo>
                    <a:pt x="603" y="230"/>
                  </a:lnTo>
                  <a:lnTo>
                    <a:pt x="581" y="233"/>
                  </a:lnTo>
                  <a:lnTo>
                    <a:pt x="553" y="235"/>
                  </a:lnTo>
                  <a:lnTo>
                    <a:pt x="521" y="241"/>
                  </a:lnTo>
                  <a:lnTo>
                    <a:pt x="521" y="947"/>
                  </a:lnTo>
                  <a:lnTo>
                    <a:pt x="538" y="949"/>
                  </a:lnTo>
                  <a:lnTo>
                    <a:pt x="553" y="949"/>
                  </a:lnTo>
                  <a:lnTo>
                    <a:pt x="566" y="949"/>
                  </a:lnTo>
                  <a:lnTo>
                    <a:pt x="578" y="949"/>
                  </a:lnTo>
                  <a:lnTo>
                    <a:pt x="630" y="946"/>
                  </a:lnTo>
                  <a:lnTo>
                    <a:pt x="677" y="937"/>
                  </a:lnTo>
                  <a:lnTo>
                    <a:pt x="720" y="924"/>
                  </a:lnTo>
                  <a:lnTo>
                    <a:pt x="758" y="905"/>
                  </a:lnTo>
                  <a:lnTo>
                    <a:pt x="793" y="880"/>
                  </a:lnTo>
                  <a:lnTo>
                    <a:pt x="824" y="850"/>
                  </a:lnTo>
                  <a:lnTo>
                    <a:pt x="849" y="815"/>
                  </a:lnTo>
                  <a:lnTo>
                    <a:pt x="870" y="775"/>
                  </a:lnTo>
                  <a:lnTo>
                    <a:pt x="886" y="728"/>
                  </a:lnTo>
                  <a:lnTo>
                    <a:pt x="897" y="678"/>
                  </a:lnTo>
                  <a:lnTo>
                    <a:pt x="905" y="622"/>
                  </a:lnTo>
                  <a:lnTo>
                    <a:pt x="907" y="561"/>
                  </a:lnTo>
                  <a:lnTo>
                    <a:pt x="905" y="505"/>
                  </a:lnTo>
                  <a:lnTo>
                    <a:pt x="897" y="452"/>
                  </a:lnTo>
                  <a:lnTo>
                    <a:pt x="886" y="407"/>
                  </a:lnTo>
                  <a:lnTo>
                    <a:pt x="870" y="366"/>
                  </a:lnTo>
                  <a:lnTo>
                    <a:pt x="850" y="329"/>
                  </a:lnTo>
                  <a:lnTo>
                    <a:pt x="826" y="299"/>
                  </a:lnTo>
                  <a:lnTo>
                    <a:pt x="797" y="274"/>
                  </a:lnTo>
                  <a:lnTo>
                    <a:pt x="763" y="254"/>
                  </a:lnTo>
                  <a:lnTo>
                    <a:pt x="727" y="241"/>
                  </a:lnTo>
                  <a:lnTo>
                    <a:pt x="686" y="232"/>
                  </a:lnTo>
                  <a:lnTo>
                    <a:pt x="640" y="229"/>
                  </a:lnTo>
                  <a:close/>
                  <a:moveTo>
                    <a:pt x="413" y="3"/>
                  </a:moveTo>
                  <a:lnTo>
                    <a:pt x="521" y="3"/>
                  </a:lnTo>
                  <a:lnTo>
                    <a:pt x="521" y="143"/>
                  </a:lnTo>
                  <a:lnTo>
                    <a:pt x="566" y="117"/>
                  </a:lnTo>
                  <a:lnTo>
                    <a:pt x="607" y="93"/>
                  </a:lnTo>
                  <a:lnTo>
                    <a:pt x="643" y="74"/>
                  </a:lnTo>
                  <a:lnTo>
                    <a:pt x="677" y="57"/>
                  </a:lnTo>
                  <a:lnTo>
                    <a:pt x="707" y="44"/>
                  </a:lnTo>
                  <a:lnTo>
                    <a:pt x="735" y="33"/>
                  </a:lnTo>
                  <a:lnTo>
                    <a:pt x="761" y="24"/>
                  </a:lnTo>
                  <a:lnTo>
                    <a:pt x="785" y="18"/>
                  </a:lnTo>
                  <a:lnTo>
                    <a:pt x="809" y="13"/>
                  </a:lnTo>
                  <a:lnTo>
                    <a:pt x="831" y="10"/>
                  </a:lnTo>
                  <a:lnTo>
                    <a:pt x="855" y="9"/>
                  </a:lnTo>
                  <a:lnTo>
                    <a:pt x="879" y="8"/>
                  </a:lnTo>
                  <a:lnTo>
                    <a:pt x="931" y="12"/>
                  </a:lnTo>
                  <a:lnTo>
                    <a:pt x="980" y="23"/>
                  </a:lnTo>
                  <a:lnTo>
                    <a:pt x="1026" y="40"/>
                  </a:lnTo>
                  <a:lnTo>
                    <a:pt x="1070" y="64"/>
                  </a:lnTo>
                  <a:lnTo>
                    <a:pt x="1110" y="94"/>
                  </a:lnTo>
                  <a:lnTo>
                    <a:pt x="1148" y="130"/>
                  </a:lnTo>
                  <a:lnTo>
                    <a:pt x="1180" y="172"/>
                  </a:lnTo>
                  <a:lnTo>
                    <a:pt x="1209" y="218"/>
                  </a:lnTo>
                  <a:lnTo>
                    <a:pt x="1233" y="268"/>
                  </a:lnTo>
                  <a:lnTo>
                    <a:pt x="1252" y="324"/>
                  </a:lnTo>
                  <a:lnTo>
                    <a:pt x="1265" y="383"/>
                  </a:lnTo>
                  <a:lnTo>
                    <a:pt x="1274" y="446"/>
                  </a:lnTo>
                  <a:lnTo>
                    <a:pt x="1278" y="512"/>
                  </a:lnTo>
                  <a:lnTo>
                    <a:pt x="1274" y="578"/>
                  </a:lnTo>
                  <a:lnTo>
                    <a:pt x="1265" y="641"/>
                  </a:lnTo>
                  <a:lnTo>
                    <a:pt x="1252" y="701"/>
                  </a:lnTo>
                  <a:lnTo>
                    <a:pt x="1232" y="756"/>
                  </a:lnTo>
                  <a:lnTo>
                    <a:pt x="1205" y="809"/>
                  </a:lnTo>
                  <a:lnTo>
                    <a:pt x="1175" y="857"/>
                  </a:lnTo>
                  <a:lnTo>
                    <a:pt x="1140" y="901"/>
                  </a:lnTo>
                  <a:lnTo>
                    <a:pt x="1099" y="941"/>
                  </a:lnTo>
                  <a:lnTo>
                    <a:pt x="1054" y="976"/>
                  </a:lnTo>
                  <a:lnTo>
                    <a:pt x="1005" y="1006"/>
                  </a:lnTo>
                  <a:lnTo>
                    <a:pt x="951" y="1031"/>
                  </a:lnTo>
                  <a:lnTo>
                    <a:pt x="894" y="1051"/>
                  </a:lnTo>
                  <a:lnTo>
                    <a:pt x="831" y="1065"/>
                  </a:lnTo>
                  <a:lnTo>
                    <a:pt x="766" y="1074"/>
                  </a:lnTo>
                  <a:lnTo>
                    <a:pt x="696" y="1078"/>
                  </a:lnTo>
                  <a:lnTo>
                    <a:pt x="670" y="1078"/>
                  </a:lnTo>
                  <a:lnTo>
                    <a:pt x="637" y="1076"/>
                  </a:lnTo>
                  <a:lnTo>
                    <a:pt x="601" y="1074"/>
                  </a:lnTo>
                  <a:lnTo>
                    <a:pt x="561" y="1071"/>
                  </a:lnTo>
                  <a:lnTo>
                    <a:pt x="521" y="1068"/>
                  </a:lnTo>
                  <a:lnTo>
                    <a:pt x="521" y="1408"/>
                  </a:lnTo>
                  <a:lnTo>
                    <a:pt x="692" y="1447"/>
                  </a:lnTo>
                  <a:lnTo>
                    <a:pt x="692" y="1544"/>
                  </a:lnTo>
                  <a:lnTo>
                    <a:pt x="18" y="1544"/>
                  </a:lnTo>
                  <a:lnTo>
                    <a:pt x="18" y="1447"/>
                  </a:lnTo>
                  <a:lnTo>
                    <a:pt x="171" y="1408"/>
                  </a:lnTo>
                  <a:lnTo>
                    <a:pt x="171" y="229"/>
                  </a:lnTo>
                  <a:lnTo>
                    <a:pt x="0" y="229"/>
                  </a:lnTo>
                  <a:lnTo>
                    <a:pt x="0" y="128"/>
                  </a:lnTo>
                  <a:lnTo>
                    <a:pt x="413" y="3"/>
                  </a:lnTo>
                  <a:close/>
                  <a:moveTo>
                    <a:pt x="3711" y="0"/>
                  </a:moveTo>
                  <a:lnTo>
                    <a:pt x="3770" y="3"/>
                  </a:lnTo>
                  <a:lnTo>
                    <a:pt x="3825" y="9"/>
                  </a:lnTo>
                  <a:lnTo>
                    <a:pt x="3876" y="20"/>
                  </a:lnTo>
                  <a:lnTo>
                    <a:pt x="3923" y="34"/>
                  </a:lnTo>
                  <a:lnTo>
                    <a:pt x="3965" y="53"/>
                  </a:lnTo>
                  <a:lnTo>
                    <a:pt x="4004" y="75"/>
                  </a:lnTo>
                  <a:lnTo>
                    <a:pt x="4036" y="100"/>
                  </a:lnTo>
                  <a:lnTo>
                    <a:pt x="4064" y="129"/>
                  </a:lnTo>
                  <a:lnTo>
                    <a:pt x="4086" y="160"/>
                  </a:lnTo>
                  <a:lnTo>
                    <a:pt x="4103" y="194"/>
                  </a:lnTo>
                  <a:lnTo>
                    <a:pt x="4113" y="232"/>
                  </a:lnTo>
                  <a:lnTo>
                    <a:pt x="4117" y="271"/>
                  </a:lnTo>
                  <a:lnTo>
                    <a:pt x="4114" y="304"/>
                  </a:lnTo>
                  <a:lnTo>
                    <a:pt x="4105" y="334"/>
                  </a:lnTo>
                  <a:lnTo>
                    <a:pt x="4091" y="362"/>
                  </a:lnTo>
                  <a:lnTo>
                    <a:pt x="4074" y="387"/>
                  </a:lnTo>
                  <a:lnTo>
                    <a:pt x="4051" y="407"/>
                  </a:lnTo>
                  <a:lnTo>
                    <a:pt x="4025" y="423"/>
                  </a:lnTo>
                  <a:lnTo>
                    <a:pt x="3995" y="436"/>
                  </a:lnTo>
                  <a:lnTo>
                    <a:pt x="3961" y="443"/>
                  </a:lnTo>
                  <a:lnTo>
                    <a:pt x="3925" y="446"/>
                  </a:lnTo>
                  <a:lnTo>
                    <a:pt x="3891" y="444"/>
                  </a:lnTo>
                  <a:lnTo>
                    <a:pt x="3859" y="438"/>
                  </a:lnTo>
                  <a:lnTo>
                    <a:pt x="3826" y="428"/>
                  </a:lnTo>
                  <a:lnTo>
                    <a:pt x="3792" y="413"/>
                  </a:lnTo>
                  <a:lnTo>
                    <a:pt x="3757" y="394"/>
                  </a:lnTo>
                  <a:lnTo>
                    <a:pt x="3757" y="114"/>
                  </a:lnTo>
                  <a:lnTo>
                    <a:pt x="3711" y="125"/>
                  </a:lnTo>
                  <a:lnTo>
                    <a:pt x="3668" y="140"/>
                  </a:lnTo>
                  <a:lnTo>
                    <a:pt x="3631" y="162"/>
                  </a:lnTo>
                  <a:lnTo>
                    <a:pt x="3597" y="187"/>
                  </a:lnTo>
                  <a:lnTo>
                    <a:pt x="3568" y="218"/>
                  </a:lnTo>
                  <a:lnTo>
                    <a:pt x="3543" y="253"/>
                  </a:lnTo>
                  <a:lnTo>
                    <a:pt x="3523" y="294"/>
                  </a:lnTo>
                  <a:lnTo>
                    <a:pt x="3508" y="339"/>
                  </a:lnTo>
                  <a:lnTo>
                    <a:pt x="3497" y="391"/>
                  </a:lnTo>
                  <a:lnTo>
                    <a:pt x="3489" y="447"/>
                  </a:lnTo>
                  <a:lnTo>
                    <a:pt x="3487" y="507"/>
                  </a:lnTo>
                  <a:lnTo>
                    <a:pt x="3489" y="565"/>
                  </a:lnTo>
                  <a:lnTo>
                    <a:pt x="3497" y="617"/>
                  </a:lnTo>
                  <a:lnTo>
                    <a:pt x="3509" y="667"/>
                  </a:lnTo>
                  <a:lnTo>
                    <a:pt x="3526" y="712"/>
                  </a:lnTo>
                  <a:lnTo>
                    <a:pt x="3547" y="753"/>
                  </a:lnTo>
                  <a:lnTo>
                    <a:pt x="3571" y="790"/>
                  </a:lnTo>
                  <a:lnTo>
                    <a:pt x="3600" y="821"/>
                  </a:lnTo>
                  <a:lnTo>
                    <a:pt x="3632" y="847"/>
                  </a:lnTo>
                  <a:lnTo>
                    <a:pt x="3668" y="869"/>
                  </a:lnTo>
                  <a:lnTo>
                    <a:pt x="3707" y="885"/>
                  </a:lnTo>
                  <a:lnTo>
                    <a:pt x="3750" y="894"/>
                  </a:lnTo>
                  <a:lnTo>
                    <a:pt x="3795" y="897"/>
                  </a:lnTo>
                  <a:lnTo>
                    <a:pt x="3821" y="896"/>
                  </a:lnTo>
                  <a:lnTo>
                    <a:pt x="3847" y="894"/>
                  </a:lnTo>
                  <a:lnTo>
                    <a:pt x="3874" y="889"/>
                  </a:lnTo>
                  <a:lnTo>
                    <a:pt x="3901" y="881"/>
                  </a:lnTo>
                  <a:lnTo>
                    <a:pt x="3931" y="872"/>
                  </a:lnTo>
                  <a:lnTo>
                    <a:pt x="3964" y="861"/>
                  </a:lnTo>
                  <a:lnTo>
                    <a:pt x="3999" y="846"/>
                  </a:lnTo>
                  <a:lnTo>
                    <a:pt x="4036" y="830"/>
                  </a:lnTo>
                  <a:lnTo>
                    <a:pt x="4079" y="810"/>
                  </a:lnTo>
                  <a:lnTo>
                    <a:pt x="4127" y="787"/>
                  </a:lnTo>
                  <a:lnTo>
                    <a:pt x="4127" y="976"/>
                  </a:lnTo>
                  <a:lnTo>
                    <a:pt x="4069" y="1001"/>
                  </a:lnTo>
                  <a:lnTo>
                    <a:pt x="4016" y="1024"/>
                  </a:lnTo>
                  <a:lnTo>
                    <a:pt x="3966" y="1041"/>
                  </a:lnTo>
                  <a:lnTo>
                    <a:pt x="3919" y="1058"/>
                  </a:lnTo>
                  <a:lnTo>
                    <a:pt x="3874" y="1070"/>
                  </a:lnTo>
                  <a:lnTo>
                    <a:pt x="3830" y="1080"/>
                  </a:lnTo>
                  <a:lnTo>
                    <a:pt x="3786" y="1086"/>
                  </a:lnTo>
                  <a:lnTo>
                    <a:pt x="3742" y="1091"/>
                  </a:lnTo>
                  <a:lnTo>
                    <a:pt x="3697" y="1094"/>
                  </a:lnTo>
                  <a:lnTo>
                    <a:pt x="3651" y="1095"/>
                  </a:lnTo>
                  <a:lnTo>
                    <a:pt x="3588" y="1093"/>
                  </a:lnTo>
                  <a:lnTo>
                    <a:pt x="3530" y="1086"/>
                  </a:lnTo>
                  <a:lnTo>
                    <a:pt x="3476" y="1075"/>
                  </a:lnTo>
                  <a:lnTo>
                    <a:pt x="3426" y="1060"/>
                  </a:lnTo>
                  <a:lnTo>
                    <a:pt x="3378" y="1039"/>
                  </a:lnTo>
                  <a:lnTo>
                    <a:pt x="3334" y="1014"/>
                  </a:lnTo>
                  <a:lnTo>
                    <a:pt x="3294" y="984"/>
                  </a:lnTo>
                  <a:lnTo>
                    <a:pt x="3255" y="947"/>
                  </a:lnTo>
                  <a:lnTo>
                    <a:pt x="3219" y="907"/>
                  </a:lnTo>
                  <a:lnTo>
                    <a:pt x="3188" y="865"/>
                  </a:lnTo>
                  <a:lnTo>
                    <a:pt x="3162" y="820"/>
                  </a:lnTo>
                  <a:lnTo>
                    <a:pt x="3140" y="772"/>
                  </a:lnTo>
                  <a:lnTo>
                    <a:pt x="3124" y="722"/>
                  </a:lnTo>
                  <a:lnTo>
                    <a:pt x="3111" y="670"/>
                  </a:lnTo>
                  <a:lnTo>
                    <a:pt x="3104" y="616"/>
                  </a:lnTo>
                  <a:lnTo>
                    <a:pt x="3101" y="561"/>
                  </a:lnTo>
                  <a:lnTo>
                    <a:pt x="3105" y="494"/>
                  </a:lnTo>
                  <a:lnTo>
                    <a:pt x="3115" y="433"/>
                  </a:lnTo>
                  <a:lnTo>
                    <a:pt x="3130" y="373"/>
                  </a:lnTo>
                  <a:lnTo>
                    <a:pt x="3153" y="318"/>
                  </a:lnTo>
                  <a:lnTo>
                    <a:pt x="3179" y="267"/>
                  </a:lnTo>
                  <a:lnTo>
                    <a:pt x="3213" y="219"/>
                  </a:lnTo>
                  <a:lnTo>
                    <a:pt x="3250" y="175"/>
                  </a:lnTo>
                  <a:lnTo>
                    <a:pt x="3293" y="135"/>
                  </a:lnTo>
                  <a:lnTo>
                    <a:pt x="3341" y="102"/>
                  </a:lnTo>
                  <a:lnTo>
                    <a:pt x="3392" y="72"/>
                  </a:lnTo>
                  <a:lnTo>
                    <a:pt x="3448" y="47"/>
                  </a:lnTo>
                  <a:lnTo>
                    <a:pt x="3508" y="27"/>
                  </a:lnTo>
                  <a:lnTo>
                    <a:pt x="3573" y="12"/>
                  </a:lnTo>
                  <a:lnTo>
                    <a:pt x="3640" y="3"/>
                  </a:lnTo>
                  <a:lnTo>
                    <a:pt x="3711" y="0"/>
                  </a:lnTo>
                  <a:close/>
                  <a:moveTo>
                    <a:pt x="2910" y="0"/>
                  </a:moveTo>
                  <a:lnTo>
                    <a:pt x="2948" y="4"/>
                  </a:lnTo>
                  <a:lnTo>
                    <a:pt x="2983" y="14"/>
                  </a:lnTo>
                  <a:lnTo>
                    <a:pt x="3014" y="30"/>
                  </a:lnTo>
                  <a:lnTo>
                    <a:pt x="3040" y="52"/>
                  </a:lnTo>
                  <a:lnTo>
                    <a:pt x="3063" y="78"/>
                  </a:lnTo>
                  <a:lnTo>
                    <a:pt x="3079" y="109"/>
                  </a:lnTo>
                  <a:lnTo>
                    <a:pt x="3089" y="142"/>
                  </a:lnTo>
                  <a:lnTo>
                    <a:pt x="3093" y="178"/>
                  </a:lnTo>
                  <a:lnTo>
                    <a:pt x="3091" y="203"/>
                  </a:lnTo>
                  <a:lnTo>
                    <a:pt x="3088" y="227"/>
                  </a:lnTo>
                  <a:lnTo>
                    <a:pt x="3081" y="252"/>
                  </a:lnTo>
                  <a:lnTo>
                    <a:pt x="3071" y="277"/>
                  </a:lnTo>
                  <a:lnTo>
                    <a:pt x="3060" y="303"/>
                  </a:lnTo>
                  <a:lnTo>
                    <a:pt x="3044" y="331"/>
                  </a:lnTo>
                  <a:lnTo>
                    <a:pt x="3025" y="361"/>
                  </a:lnTo>
                  <a:lnTo>
                    <a:pt x="3004" y="393"/>
                  </a:lnTo>
                  <a:lnTo>
                    <a:pt x="2978" y="429"/>
                  </a:lnTo>
                  <a:lnTo>
                    <a:pt x="2948" y="468"/>
                  </a:lnTo>
                  <a:lnTo>
                    <a:pt x="2914" y="512"/>
                  </a:lnTo>
                  <a:lnTo>
                    <a:pt x="2876" y="561"/>
                  </a:lnTo>
                  <a:lnTo>
                    <a:pt x="2472" y="1078"/>
                  </a:lnTo>
                  <a:lnTo>
                    <a:pt x="2182" y="1078"/>
                  </a:lnTo>
                  <a:lnTo>
                    <a:pt x="2182" y="424"/>
                  </a:lnTo>
                  <a:lnTo>
                    <a:pt x="1784" y="1078"/>
                  </a:lnTo>
                  <a:lnTo>
                    <a:pt x="1518" y="1078"/>
                  </a:lnTo>
                  <a:lnTo>
                    <a:pt x="1518" y="234"/>
                  </a:lnTo>
                  <a:lnTo>
                    <a:pt x="1313" y="214"/>
                  </a:lnTo>
                  <a:lnTo>
                    <a:pt x="1313" y="118"/>
                  </a:lnTo>
                  <a:lnTo>
                    <a:pt x="1690" y="25"/>
                  </a:lnTo>
                  <a:lnTo>
                    <a:pt x="1832" y="25"/>
                  </a:lnTo>
                  <a:lnTo>
                    <a:pt x="1832" y="713"/>
                  </a:lnTo>
                  <a:lnTo>
                    <a:pt x="2247" y="25"/>
                  </a:lnTo>
                  <a:lnTo>
                    <a:pt x="2497" y="25"/>
                  </a:lnTo>
                  <a:lnTo>
                    <a:pt x="2497" y="822"/>
                  </a:lnTo>
                  <a:lnTo>
                    <a:pt x="2759" y="473"/>
                  </a:lnTo>
                  <a:lnTo>
                    <a:pt x="2759" y="62"/>
                  </a:lnTo>
                  <a:lnTo>
                    <a:pt x="2779" y="44"/>
                  </a:lnTo>
                  <a:lnTo>
                    <a:pt x="2806" y="27"/>
                  </a:lnTo>
                  <a:lnTo>
                    <a:pt x="2837" y="13"/>
                  </a:lnTo>
                  <a:lnTo>
                    <a:pt x="2872" y="4"/>
                  </a:lnTo>
                  <a:lnTo>
                    <a:pt x="291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noProof="0"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: 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385" y="685800"/>
            <a:ext cx="10772405" cy="914400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 smtClean="0"/>
              <a:t>Click to edit Master title style</a:t>
            </a:r>
            <a:endParaRPr lang="sv-SE" noProof="0" dirty="0"/>
          </a:p>
        </p:txBody>
      </p:sp>
      <p:sp>
        <p:nvSpPr>
          <p:cNvPr id="31" name="Content Placeholder 26"/>
          <p:cNvSpPr>
            <a:spLocks noGrp="1"/>
          </p:cNvSpPr>
          <p:nvPr>
            <p:ph sz="quarter" idx="15"/>
          </p:nvPr>
        </p:nvSpPr>
        <p:spPr>
          <a:xfrm>
            <a:off x="711385" y="1752600"/>
            <a:ext cx="10772405" cy="4419600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sv-SE" noProof="0" dirty="0"/>
          </a:p>
        </p:txBody>
      </p:sp>
      <p:cxnSp>
        <p:nvCxnSpPr>
          <p:cNvPr id="15" name="Shape 14"/>
          <p:cNvCxnSpPr/>
          <p:nvPr/>
        </p:nvCxnSpPr>
        <p:spPr>
          <a:xfrm rot="5400000" flipH="1" flipV="1">
            <a:off x="5919763" y="-4802029"/>
            <a:ext cx="152399" cy="10975658"/>
          </a:xfrm>
          <a:prstGeom prst="bentConnector2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2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sv-SE" smtClean="0"/>
              <a:t>maj 2018</a:t>
            </a:r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1F8EE996-CD08-4F72-8E57-834B7C1ABA74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6" name="PwCFirm"/>
          <p:cNvSpPr txBox="1"/>
          <p:nvPr userDrawn="1"/>
        </p:nvSpPr>
        <p:spPr>
          <a:xfrm>
            <a:off x="711385" y="6477001"/>
            <a:ext cx="3455300" cy="152401"/>
          </a:xfrm>
          <a:prstGeom prst="rect">
            <a:avLst/>
          </a:prstGeom>
          <a:noFill/>
        </p:spPr>
        <p:txBody>
          <a:bodyPr vert="horz" wrap="square" lIns="0" tIns="0" rIns="0" bIns="0" rtlCol="0">
            <a:noAutofit/>
          </a:bodyPr>
          <a:lstStyle/>
          <a:p>
            <a:pPr indent="-27432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sv-SE" sz="1000" b="0" i="0" u="none" baseline="0" smtClean="0">
                <a:latin typeface="Arial" panose="020B0604020202020204" pitchFamily="34" charset="0"/>
              </a:rPr>
              <a:t>PwC</a:t>
            </a:r>
            <a:endParaRPr kumimoji="0" lang="sv-SE" sz="1000" b="0" i="0" u="none" baseline="0" dirty="0" err="1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hd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: Colou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649"/>
          <p:cNvSpPr>
            <a:spLocks noChangeArrowheads="1"/>
          </p:cNvSpPr>
          <p:nvPr/>
        </p:nvSpPr>
        <p:spPr bwMode="gray">
          <a:xfrm>
            <a:off x="9857766" y="685801"/>
            <a:ext cx="2337409" cy="548639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0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 noProof="0" dirty="0"/>
          </a:p>
        </p:txBody>
      </p:sp>
      <p:sp>
        <p:nvSpPr>
          <p:cNvPr id="81" name="Rectangle 648"/>
          <p:cNvSpPr>
            <a:spLocks noChangeArrowheads="1"/>
          </p:cNvSpPr>
          <p:nvPr/>
        </p:nvSpPr>
        <p:spPr bwMode="gray">
          <a:xfrm>
            <a:off x="2337409" y="0"/>
            <a:ext cx="7520358" cy="6858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0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 noProof="0" dirty="0"/>
          </a:p>
        </p:txBody>
      </p:sp>
      <p:sp>
        <p:nvSpPr>
          <p:cNvPr id="83" name="Rectangle 650"/>
          <p:cNvSpPr>
            <a:spLocks noChangeArrowheads="1"/>
          </p:cNvSpPr>
          <p:nvPr/>
        </p:nvSpPr>
        <p:spPr bwMode="gray">
          <a:xfrm>
            <a:off x="2337409" y="685800"/>
            <a:ext cx="7520358" cy="5486400"/>
          </a:xfrm>
          <a:prstGeom prst="rect">
            <a:avLst/>
          </a:prstGeom>
          <a:solidFill>
            <a:schemeClr val="tx2"/>
          </a:solidFill>
          <a:ln w="0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 noProof="0" dirty="0"/>
          </a:p>
        </p:txBody>
      </p:sp>
      <p:sp>
        <p:nvSpPr>
          <p:cNvPr id="50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2527959" y="838200"/>
            <a:ext cx="7126555" cy="914400"/>
          </a:xfrm>
        </p:spPr>
        <p:txBody>
          <a:bodyPr anchor="t" anchorCtr="0">
            <a:noAutofit/>
          </a:bodyPr>
          <a:lstStyle>
            <a:lvl1pPr>
              <a:lnSpc>
                <a:spcPct val="90000"/>
              </a:lnSpc>
              <a:defRPr sz="3200" b="1" i="1" baseline="0">
                <a:solidFill>
                  <a:schemeClr val="bg1"/>
                </a:solidFill>
              </a:defRPr>
            </a:lvl1pPr>
          </a:lstStyle>
          <a:p>
            <a:r>
              <a:rPr lang="sv-SE" noProof="0" dirty="0" err="1" smtClean="0"/>
              <a:t>Click</a:t>
            </a:r>
            <a:r>
              <a:rPr lang="sv-SE" noProof="0" dirty="0" smtClean="0"/>
              <a:t> to </a:t>
            </a:r>
            <a:r>
              <a:rPr lang="sv-SE" noProof="0" dirty="0" err="1" smtClean="0"/>
              <a:t>add</a:t>
            </a:r>
            <a:r>
              <a:rPr lang="sv-SE" noProof="0" dirty="0" smtClean="0"/>
              <a:t> the </a:t>
            </a:r>
            <a:r>
              <a:rPr lang="sv-SE" noProof="0" dirty="0" err="1" smtClean="0"/>
              <a:t>presentation’s</a:t>
            </a:r>
            <a:r>
              <a:rPr lang="sv-SE" noProof="0" dirty="0" smtClean="0"/>
              <a:t> </a:t>
            </a:r>
            <a:r>
              <a:rPr lang="sv-SE" noProof="0" dirty="0" err="1" smtClean="0"/>
              <a:t>main</a:t>
            </a:r>
            <a:r>
              <a:rPr lang="sv-SE" noProof="0" dirty="0" smtClean="0"/>
              <a:t> </a:t>
            </a:r>
            <a:r>
              <a:rPr lang="sv-SE" noProof="0" dirty="0" err="1" smtClean="0"/>
              <a:t>title</a:t>
            </a:r>
            <a:endParaRPr lang="sv-SE" noProof="0" dirty="0"/>
          </a:p>
        </p:txBody>
      </p:sp>
      <p:sp>
        <p:nvSpPr>
          <p:cNvPr id="51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2527959" y="1828799"/>
            <a:ext cx="7126555" cy="914401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3200" baseline="0">
                <a:solidFill>
                  <a:schemeClr val="bg1"/>
                </a:solidFill>
                <a:latin typeface="+mj-lt"/>
              </a:defRPr>
            </a:lvl1pPr>
            <a:lvl2pPr marL="0" indent="0" algn="l">
              <a:buNone/>
              <a:defRPr sz="1800">
                <a:solidFill>
                  <a:schemeClr val="bg1"/>
                </a:solidFill>
                <a:latin typeface="+mj-lt"/>
              </a:defRPr>
            </a:lvl2pPr>
            <a:lvl3pPr marL="4572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3pPr>
            <a:lvl4pPr marL="9144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4pPr>
            <a:lvl5pPr marL="13716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5pPr>
            <a:lvl6pPr marL="18288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6pPr>
            <a:lvl7pPr marL="22860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7pPr>
            <a:lvl8pPr marL="27432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8pPr>
            <a:lvl9pPr marL="32004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9pPr>
          </a:lstStyle>
          <a:p>
            <a:r>
              <a:rPr lang="sv-SE" noProof="0" dirty="0" err="1" smtClean="0"/>
              <a:t>Subtitle</a:t>
            </a:r>
            <a:r>
              <a:rPr lang="sv-SE" noProof="0" dirty="0" smtClean="0"/>
              <a:t> and date (</a:t>
            </a:r>
            <a:r>
              <a:rPr lang="sv-SE" noProof="0" dirty="0" err="1" smtClean="0"/>
              <a:t>move</a:t>
            </a:r>
            <a:r>
              <a:rPr lang="sv-SE" noProof="0" dirty="0" smtClean="0"/>
              <a:t> </a:t>
            </a:r>
            <a:r>
              <a:rPr lang="sv-SE" noProof="0" dirty="0" err="1" smtClean="0"/>
              <a:t>higher</a:t>
            </a:r>
            <a:r>
              <a:rPr lang="sv-SE" noProof="0" dirty="0" smtClean="0"/>
              <a:t> </a:t>
            </a:r>
            <a:r>
              <a:rPr lang="sv-SE" noProof="0" dirty="0" err="1" smtClean="0"/>
              <a:t>if</a:t>
            </a:r>
            <a:r>
              <a:rPr lang="sv-SE" noProof="0" dirty="0" smtClean="0"/>
              <a:t> </a:t>
            </a:r>
            <a:r>
              <a:rPr lang="sv-SE" noProof="0" dirty="0" err="1" smtClean="0"/>
              <a:t>title</a:t>
            </a:r>
            <a:r>
              <a:rPr lang="sv-SE" noProof="0" dirty="0" smtClean="0"/>
              <a:t> is </a:t>
            </a:r>
            <a:r>
              <a:rPr lang="sv-SE" noProof="0" dirty="0" err="1" smtClean="0"/>
              <a:t>only</a:t>
            </a:r>
            <a:r>
              <a:rPr lang="sv-SE" noProof="0" dirty="0" smtClean="0"/>
              <a:t> </a:t>
            </a:r>
            <a:r>
              <a:rPr lang="sv-SE" noProof="0" dirty="0" err="1" smtClean="0"/>
              <a:t>one</a:t>
            </a:r>
            <a:r>
              <a:rPr lang="sv-SE" noProof="0" dirty="0" smtClean="0"/>
              <a:t> </a:t>
            </a:r>
            <a:r>
              <a:rPr lang="sv-SE" noProof="0" dirty="0" err="1" smtClean="0"/>
              <a:t>line</a:t>
            </a:r>
            <a:r>
              <a:rPr lang="sv-SE" noProof="0" dirty="0" smtClean="0"/>
              <a:t>)</a:t>
            </a:r>
          </a:p>
        </p:txBody>
      </p:sp>
      <p:sp>
        <p:nvSpPr>
          <p:cNvPr id="52" name="Text Placeholder 31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527958" y="374904"/>
            <a:ext cx="5475634" cy="146304"/>
          </a:xfrm>
        </p:spPr>
        <p:txBody>
          <a:bodyPr/>
          <a:lstStyle>
            <a:lvl1pPr>
              <a:defRPr sz="11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sv-SE" noProof="0" dirty="0" smtClean="0"/>
              <a:t>www.pwc.com</a:t>
            </a:r>
            <a:endParaRPr lang="sv-SE" noProof="0" dirty="0"/>
          </a:p>
        </p:txBody>
      </p:sp>
      <p:grpSp>
        <p:nvGrpSpPr>
          <p:cNvPr id="17" name="Gruppieren 16"/>
          <p:cNvGrpSpPr/>
          <p:nvPr userDrawn="1"/>
        </p:nvGrpSpPr>
        <p:grpSpPr>
          <a:xfrm>
            <a:off x="1550415" y="6172200"/>
            <a:ext cx="914400" cy="533479"/>
            <a:chOff x="1550415" y="6172200"/>
            <a:chExt cx="914400" cy="533479"/>
          </a:xfrm>
        </p:grpSpPr>
        <p:sp>
          <p:nvSpPr>
            <p:cNvPr id="15" name="Rectangle 37"/>
            <p:cNvSpPr>
              <a:spLocks noChangeArrowheads="1"/>
            </p:cNvSpPr>
            <p:nvPr userDrawn="1"/>
          </p:nvSpPr>
          <p:spPr bwMode="black">
            <a:xfrm>
              <a:off x="2105939" y="6172200"/>
              <a:ext cx="228600" cy="52646"/>
            </a:xfrm>
            <a:prstGeom prst="rect">
              <a:avLst/>
            </a:prstGeom>
            <a:solidFill>
              <a:schemeClr val="tx2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noProof="0"/>
            </a:p>
          </p:txBody>
        </p:sp>
        <p:sp>
          <p:nvSpPr>
            <p:cNvPr id="16" name="Freeform 7"/>
            <p:cNvSpPr>
              <a:spLocks noEditPoints="1"/>
            </p:cNvSpPr>
            <p:nvPr userDrawn="1"/>
          </p:nvSpPr>
          <p:spPr bwMode="black">
            <a:xfrm>
              <a:off x="1550415" y="6361023"/>
              <a:ext cx="914400" cy="344656"/>
            </a:xfrm>
            <a:custGeom>
              <a:avLst/>
              <a:gdLst/>
              <a:ahLst/>
              <a:cxnLst>
                <a:cxn ang="0">
                  <a:pos x="581" y="233"/>
                </a:cxn>
                <a:cxn ang="0">
                  <a:pos x="538" y="949"/>
                </a:cxn>
                <a:cxn ang="0">
                  <a:pos x="630" y="946"/>
                </a:cxn>
                <a:cxn ang="0">
                  <a:pos x="793" y="880"/>
                </a:cxn>
                <a:cxn ang="0">
                  <a:pos x="886" y="728"/>
                </a:cxn>
                <a:cxn ang="0">
                  <a:pos x="905" y="505"/>
                </a:cxn>
                <a:cxn ang="0">
                  <a:pos x="850" y="329"/>
                </a:cxn>
                <a:cxn ang="0">
                  <a:pos x="727" y="241"/>
                </a:cxn>
                <a:cxn ang="0">
                  <a:pos x="521" y="3"/>
                </a:cxn>
                <a:cxn ang="0">
                  <a:pos x="643" y="74"/>
                </a:cxn>
                <a:cxn ang="0">
                  <a:pos x="761" y="24"/>
                </a:cxn>
                <a:cxn ang="0">
                  <a:pos x="855" y="9"/>
                </a:cxn>
                <a:cxn ang="0">
                  <a:pos x="1026" y="40"/>
                </a:cxn>
                <a:cxn ang="0">
                  <a:pos x="1180" y="172"/>
                </a:cxn>
                <a:cxn ang="0">
                  <a:pos x="1265" y="383"/>
                </a:cxn>
                <a:cxn ang="0">
                  <a:pos x="1265" y="641"/>
                </a:cxn>
                <a:cxn ang="0">
                  <a:pos x="1175" y="857"/>
                </a:cxn>
                <a:cxn ang="0">
                  <a:pos x="1005" y="1006"/>
                </a:cxn>
                <a:cxn ang="0">
                  <a:pos x="766" y="1074"/>
                </a:cxn>
                <a:cxn ang="0">
                  <a:pos x="601" y="1074"/>
                </a:cxn>
                <a:cxn ang="0">
                  <a:pos x="692" y="1447"/>
                </a:cxn>
                <a:cxn ang="0">
                  <a:pos x="171" y="1408"/>
                </a:cxn>
                <a:cxn ang="0">
                  <a:pos x="413" y="3"/>
                </a:cxn>
                <a:cxn ang="0">
                  <a:pos x="3876" y="20"/>
                </a:cxn>
                <a:cxn ang="0">
                  <a:pos x="4036" y="100"/>
                </a:cxn>
                <a:cxn ang="0">
                  <a:pos x="4113" y="232"/>
                </a:cxn>
                <a:cxn ang="0">
                  <a:pos x="4091" y="362"/>
                </a:cxn>
                <a:cxn ang="0">
                  <a:pos x="3995" y="436"/>
                </a:cxn>
                <a:cxn ang="0">
                  <a:pos x="3859" y="438"/>
                </a:cxn>
                <a:cxn ang="0">
                  <a:pos x="3757" y="114"/>
                </a:cxn>
                <a:cxn ang="0">
                  <a:pos x="3597" y="187"/>
                </a:cxn>
                <a:cxn ang="0">
                  <a:pos x="3508" y="339"/>
                </a:cxn>
                <a:cxn ang="0">
                  <a:pos x="3489" y="565"/>
                </a:cxn>
                <a:cxn ang="0">
                  <a:pos x="3547" y="753"/>
                </a:cxn>
                <a:cxn ang="0">
                  <a:pos x="3668" y="869"/>
                </a:cxn>
                <a:cxn ang="0">
                  <a:pos x="3821" y="896"/>
                </a:cxn>
                <a:cxn ang="0">
                  <a:pos x="3931" y="872"/>
                </a:cxn>
                <a:cxn ang="0">
                  <a:pos x="4079" y="810"/>
                </a:cxn>
                <a:cxn ang="0">
                  <a:pos x="4016" y="1024"/>
                </a:cxn>
                <a:cxn ang="0">
                  <a:pos x="3830" y="1080"/>
                </a:cxn>
                <a:cxn ang="0">
                  <a:pos x="3651" y="1095"/>
                </a:cxn>
                <a:cxn ang="0">
                  <a:pos x="3426" y="1060"/>
                </a:cxn>
                <a:cxn ang="0">
                  <a:pos x="3255" y="947"/>
                </a:cxn>
                <a:cxn ang="0">
                  <a:pos x="3140" y="772"/>
                </a:cxn>
                <a:cxn ang="0">
                  <a:pos x="3101" y="561"/>
                </a:cxn>
                <a:cxn ang="0">
                  <a:pos x="3153" y="318"/>
                </a:cxn>
                <a:cxn ang="0">
                  <a:pos x="3293" y="135"/>
                </a:cxn>
                <a:cxn ang="0">
                  <a:pos x="3508" y="27"/>
                </a:cxn>
                <a:cxn ang="0">
                  <a:pos x="2910" y="0"/>
                </a:cxn>
                <a:cxn ang="0">
                  <a:pos x="3040" y="52"/>
                </a:cxn>
                <a:cxn ang="0">
                  <a:pos x="3093" y="178"/>
                </a:cxn>
                <a:cxn ang="0">
                  <a:pos x="3071" y="277"/>
                </a:cxn>
                <a:cxn ang="0">
                  <a:pos x="3004" y="393"/>
                </a:cxn>
                <a:cxn ang="0">
                  <a:pos x="2876" y="561"/>
                </a:cxn>
                <a:cxn ang="0">
                  <a:pos x="1784" y="1078"/>
                </a:cxn>
                <a:cxn ang="0">
                  <a:pos x="1313" y="118"/>
                </a:cxn>
                <a:cxn ang="0">
                  <a:pos x="2247" y="25"/>
                </a:cxn>
                <a:cxn ang="0">
                  <a:pos x="2759" y="62"/>
                </a:cxn>
                <a:cxn ang="0">
                  <a:pos x="2872" y="4"/>
                </a:cxn>
              </a:cxnLst>
              <a:rect l="0" t="0" r="r" b="b"/>
              <a:pathLst>
                <a:path w="4127" h="1544">
                  <a:moveTo>
                    <a:pt x="640" y="229"/>
                  </a:moveTo>
                  <a:lnTo>
                    <a:pt x="622" y="229"/>
                  </a:lnTo>
                  <a:lnTo>
                    <a:pt x="603" y="230"/>
                  </a:lnTo>
                  <a:lnTo>
                    <a:pt x="581" y="233"/>
                  </a:lnTo>
                  <a:lnTo>
                    <a:pt x="553" y="235"/>
                  </a:lnTo>
                  <a:lnTo>
                    <a:pt x="521" y="241"/>
                  </a:lnTo>
                  <a:lnTo>
                    <a:pt x="521" y="947"/>
                  </a:lnTo>
                  <a:lnTo>
                    <a:pt x="538" y="949"/>
                  </a:lnTo>
                  <a:lnTo>
                    <a:pt x="553" y="949"/>
                  </a:lnTo>
                  <a:lnTo>
                    <a:pt x="566" y="949"/>
                  </a:lnTo>
                  <a:lnTo>
                    <a:pt x="578" y="949"/>
                  </a:lnTo>
                  <a:lnTo>
                    <a:pt x="630" y="946"/>
                  </a:lnTo>
                  <a:lnTo>
                    <a:pt x="677" y="937"/>
                  </a:lnTo>
                  <a:lnTo>
                    <a:pt x="720" y="924"/>
                  </a:lnTo>
                  <a:lnTo>
                    <a:pt x="758" y="905"/>
                  </a:lnTo>
                  <a:lnTo>
                    <a:pt x="793" y="880"/>
                  </a:lnTo>
                  <a:lnTo>
                    <a:pt x="824" y="850"/>
                  </a:lnTo>
                  <a:lnTo>
                    <a:pt x="849" y="815"/>
                  </a:lnTo>
                  <a:lnTo>
                    <a:pt x="870" y="775"/>
                  </a:lnTo>
                  <a:lnTo>
                    <a:pt x="886" y="728"/>
                  </a:lnTo>
                  <a:lnTo>
                    <a:pt x="897" y="678"/>
                  </a:lnTo>
                  <a:lnTo>
                    <a:pt x="905" y="622"/>
                  </a:lnTo>
                  <a:lnTo>
                    <a:pt x="907" y="561"/>
                  </a:lnTo>
                  <a:lnTo>
                    <a:pt x="905" y="505"/>
                  </a:lnTo>
                  <a:lnTo>
                    <a:pt x="897" y="452"/>
                  </a:lnTo>
                  <a:lnTo>
                    <a:pt x="886" y="407"/>
                  </a:lnTo>
                  <a:lnTo>
                    <a:pt x="870" y="366"/>
                  </a:lnTo>
                  <a:lnTo>
                    <a:pt x="850" y="329"/>
                  </a:lnTo>
                  <a:lnTo>
                    <a:pt x="826" y="299"/>
                  </a:lnTo>
                  <a:lnTo>
                    <a:pt x="797" y="274"/>
                  </a:lnTo>
                  <a:lnTo>
                    <a:pt x="763" y="254"/>
                  </a:lnTo>
                  <a:lnTo>
                    <a:pt x="727" y="241"/>
                  </a:lnTo>
                  <a:lnTo>
                    <a:pt x="686" y="232"/>
                  </a:lnTo>
                  <a:lnTo>
                    <a:pt x="640" y="229"/>
                  </a:lnTo>
                  <a:close/>
                  <a:moveTo>
                    <a:pt x="413" y="3"/>
                  </a:moveTo>
                  <a:lnTo>
                    <a:pt x="521" y="3"/>
                  </a:lnTo>
                  <a:lnTo>
                    <a:pt x="521" y="143"/>
                  </a:lnTo>
                  <a:lnTo>
                    <a:pt x="566" y="117"/>
                  </a:lnTo>
                  <a:lnTo>
                    <a:pt x="607" y="93"/>
                  </a:lnTo>
                  <a:lnTo>
                    <a:pt x="643" y="74"/>
                  </a:lnTo>
                  <a:lnTo>
                    <a:pt x="677" y="57"/>
                  </a:lnTo>
                  <a:lnTo>
                    <a:pt x="707" y="44"/>
                  </a:lnTo>
                  <a:lnTo>
                    <a:pt x="735" y="33"/>
                  </a:lnTo>
                  <a:lnTo>
                    <a:pt x="761" y="24"/>
                  </a:lnTo>
                  <a:lnTo>
                    <a:pt x="785" y="18"/>
                  </a:lnTo>
                  <a:lnTo>
                    <a:pt x="809" y="13"/>
                  </a:lnTo>
                  <a:lnTo>
                    <a:pt x="831" y="10"/>
                  </a:lnTo>
                  <a:lnTo>
                    <a:pt x="855" y="9"/>
                  </a:lnTo>
                  <a:lnTo>
                    <a:pt x="879" y="8"/>
                  </a:lnTo>
                  <a:lnTo>
                    <a:pt x="931" y="12"/>
                  </a:lnTo>
                  <a:lnTo>
                    <a:pt x="980" y="23"/>
                  </a:lnTo>
                  <a:lnTo>
                    <a:pt x="1026" y="40"/>
                  </a:lnTo>
                  <a:lnTo>
                    <a:pt x="1070" y="64"/>
                  </a:lnTo>
                  <a:lnTo>
                    <a:pt x="1110" y="94"/>
                  </a:lnTo>
                  <a:lnTo>
                    <a:pt x="1148" y="130"/>
                  </a:lnTo>
                  <a:lnTo>
                    <a:pt x="1180" y="172"/>
                  </a:lnTo>
                  <a:lnTo>
                    <a:pt x="1209" y="218"/>
                  </a:lnTo>
                  <a:lnTo>
                    <a:pt x="1233" y="268"/>
                  </a:lnTo>
                  <a:lnTo>
                    <a:pt x="1252" y="324"/>
                  </a:lnTo>
                  <a:lnTo>
                    <a:pt x="1265" y="383"/>
                  </a:lnTo>
                  <a:lnTo>
                    <a:pt x="1274" y="446"/>
                  </a:lnTo>
                  <a:lnTo>
                    <a:pt x="1278" y="512"/>
                  </a:lnTo>
                  <a:lnTo>
                    <a:pt x="1274" y="578"/>
                  </a:lnTo>
                  <a:lnTo>
                    <a:pt x="1265" y="641"/>
                  </a:lnTo>
                  <a:lnTo>
                    <a:pt x="1252" y="701"/>
                  </a:lnTo>
                  <a:lnTo>
                    <a:pt x="1232" y="756"/>
                  </a:lnTo>
                  <a:lnTo>
                    <a:pt x="1205" y="809"/>
                  </a:lnTo>
                  <a:lnTo>
                    <a:pt x="1175" y="857"/>
                  </a:lnTo>
                  <a:lnTo>
                    <a:pt x="1140" y="901"/>
                  </a:lnTo>
                  <a:lnTo>
                    <a:pt x="1099" y="941"/>
                  </a:lnTo>
                  <a:lnTo>
                    <a:pt x="1054" y="976"/>
                  </a:lnTo>
                  <a:lnTo>
                    <a:pt x="1005" y="1006"/>
                  </a:lnTo>
                  <a:lnTo>
                    <a:pt x="951" y="1031"/>
                  </a:lnTo>
                  <a:lnTo>
                    <a:pt x="894" y="1051"/>
                  </a:lnTo>
                  <a:lnTo>
                    <a:pt x="831" y="1065"/>
                  </a:lnTo>
                  <a:lnTo>
                    <a:pt x="766" y="1074"/>
                  </a:lnTo>
                  <a:lnTo>
                    <a:pt x="696" y="1078"/>
                  </a:lnTo>
                  <a:lnTo>
                    <a:pt x="670" y="1078"/>
                  </a:lnTo>
                  <a:lnTo>
                    <a:pt x="637" y="1076"/>
                  </a:lnTo>
                  <a:lnTo>
                    <a:pt x="601" y="1074"/>
                  </a:lnTo>
                  <a:lnTo>
                    <a:pt x="561" y="1071"/>
                  </a:lnTo>
                  <a:lnTo>
                    <a:pt x="521" y="1068"/>
                  </a:lnTo>
                  <a:lnTo>
                    <a:pt x="521" y="1408"/>
                  </a:lnTo>
                  <a:lnTo>
                    <a:pt x="692" y="1447"/>
                  </a:lnTo>
                  <a:lnTo>
                    <a:pt x="692" y="1544"/>
                  </a:lnTo>
                  <a:lnTo>
                    <a:pt x="18" y="1544"/>
                  </a:lnTo>
                  <a:lnTo>
                    <a:pt x="18" y="1447"/>
                  </a:lnTo>
                  <a:lnTo>
                    <a:pt x="171" y="1408"/>
                  </a:lnTo>
                  <a:lnTo>
                    <a:pt x="171" y="229"/>
                  </a:lnTo>
                  <a:lnTo>
                    <a:pt x="0" y="229"/>
                  </a:lnTo>
                  <a:lnTo>
                    <a:pt x="0" y="128"/>
                  </a:lnTo>
                  <a:lnTo>
                    <a:pt x="413" y="3"/>
                  </a:lnTo>
                  <a:close/>
                  <a:moveTo>
                    <a:pt x="3711" y="0"/>
                  </a:moveTo>
                  <a:lnTo>
                    <a:pt x="3770" y="3"/>
                  </a:lnTo>
                  <a:lnTo>
                    <a:pt x="3825" y="9"/>
                  </a:lnTo>
                  <a:lnTo>
                    <a:pt x="3876" y="20"/>
                  </a:lnTo>
                  <a:lnTo>
                    <a:pt x="3923" y="34"/>
                  </a:lnTo>
                  <a:lnTo>
                    <a:pt x="3965" y="53"/>
                  </a:lnTo>
                  <a:lnTo>
                    <a:pt x="4004" y="75"/>
                  </a:lnTo>
                  <a:lnTo>
                    <a:pt x="4036" y="100"/>
                  </a:lnTo>
                  <a:lnTo>
                    <a:pt x="4064" y="129"/>
                  </a:lnTo>
                  <a:lnTo>
                    <a:pt x="4086" y="160"/>
                  </a:lnTo>
                  <a:lnTo>
                    <a:pt x="4103" y="194"/>
                  </a:lnTo>
                  <a:lnTo>
                    <a:pt x="4113" y="232"/>
                  </a:lnTo>
                  <a:lnTo>
                    <a:pt x="4117" y="271"/>
                  </a:lnTo>
                  <a:lnTo>
                    <a:pt x="4114" y="304"/>
                  </a:lnTo>
                  <a:lnTo>
                    <a:pt x="4105" y="334"/>
                  </a:lnTo>
                  <a:lnTo>
                    <a:pt x="4091" y="362"/>
                  </a:lnTo>
                  <a:lnTo>
                    <a:pt x="4074" y="387"/>
                  </a:lnTo>
                  <a:lnTo>
                    <a:pt x="4051" y="407"/>
                  </a:lnTo>
                  <a:lnTo>
                    <a:pt x="4025" y="423"/>
                  </a:lnTo>
                  <a:lnTo>
                    <a:pt x="3995" y="436"/>
                  </a:lnTo>
                  <a:lnTo>
                    <a:pt x="3961" y="443"/>
                  </a:lnTo>
                  <a:lnTo>
                    <a:pt x="3925" y="446"/>
                  </a:lnTo>
                  <a:lnTo>
                    <a:pt x="3891" y="444"/>
                  </a:lnTo>
                  <a:lnTo>
                    <a:pt x="3859" y="438"/>
                  </a:lnTo>
                  <a:lnTo>
                    <a:pt x="3826" y="428"/>
                  </a:lnTo>
                  <a:lnTo>
                    <a:pt x="3792" y="413"/>
                  </a:lnTo>
                  <a:lnTo>
                    <a:pt x="3757" y="394"/>
                  </a:lnTo>
                  <a:lnTo>
                    <a:pt x="3757" y="114"/>
                  </a:lnTo>
                  <a:lnTo>
                    <a:pt x="3711" y="125"/>
                  </a:lnTo>
                  <a:lnTo>
                    <a:pt x="3668" y="140"/>
                  </a:lnTo>
                  <a:lnTo>
                    <a:pt x="3631" y="162"/>
                  </a:lnTo>
                  <a:lnTo>
                    <a:pt x="3597" y="187"/>
                  </a:lnTo>
                  <a:lnTo>
                    <a:pt x="3568" y="218"/>
                  </a:lnTo>
                  <a:lnTo>
                    <a:pt x="3543" y="253"/>
                  </a:lnTo>
                  <a:lnTo>
                    <a:pt x="3523" y="294"/>
                  </a:lnTo>
                  <a:lnTo>
                    <a:pt x="3508" y="339"/>
                  </a:lnTo>
                  <a:lnTo>
                    <a:pt x="3497" y="391"/>
                  </a:lnTo>
                  <a:lnTo>
                    <a:pt x="3489" y="447"/>
                  </a:lnTo>
                  <a:lnTo>
                    <a:pt x="3487" y="507"/>
                  </a:lnTo>
                  <a:lnTo>
                    <a:pt x="3489" y="565"/>
                  </a:lnTo>
                  <a:lnTo>
                    <a:pt x="3497" y="617"/>
                  </a:lnTo>
                  <a:lnTo>
                    <a:pt x="3509" y="667"/>
                  </a:lnTo>
                  <a:lnTo>
                    <a:pt x="3526" y="712"/>
                  </a:lnTo>
                  <a:lnTo>
                    <a:pt x="3547" y="753"/>
                  </a:lnTo>
                  <a:lnTo>
                    <a:pt x="3571" y="790"/>
                  </a:lnTo>
                  <a:lnTo>
                    <a:pt x="3600" y="821"/>
                  </a:lnTo>
                  <a:lnTo>
                    <a:pt x="3632" y="847"/>
                  </a:lnTo>
                  <a:lnTo>
                    <a:pt x="3668" y="869"/>
                  </a:lnTo>
                  <a:lnTo>
                    <a:pt x="3707" y="885"/>
                  </a:lnTo>
                  <a:lnTo>
                    <a:pt x="3750" y="894"/>
                  </a:lnTo>
                  <a:lnTo>
                    <a:pt x="3795" y="897"/>
                  </a:lnTo>
                  <a:lnTo>
                    <a:pt x="3821" y="896"/>
                  </a:lnTo>
                  <a:lnTo>
                    <a:pt x="3847" y="894"/>
                  </a:lnTo>
                  <a:lnTo>
                    <a:pt x="3874" y="889"/>
                  </a:lnTo>
                  <a:lnTo>
                    <a:pt x="3901" y="881"/>
                  </a:lnTo>
                  <a:lnTo>
                    <a:pt x="3931" y="872"/>
                  </a:lnTo>
                  <a:lnTo>
                    <a:pt x="3964" y="861"/>
                  </a:lnTo>
                  <a:lnTo>
                    <a:pt x="3999" y="846"/>
                  </a:lnTo>
                  <a:lnTo>
                    <a:pt x="4036" y="830"/>
                  </a:lnTo>
                  <a:lnTo>
                    <a:pt x="4079" y="810"/>
                  </a:lnTo>
                  <a:lnTo>
                    <a:pt x="4127" y="787"/>
                  </a:lnTo>
                  <a:lnTo>
                    <a:pt x="4127" y="976"/>
                  </a:lnTo>
                  <a:lnTo>
                    <a:pt x="4069" y="1001"/>
                  </a:lnTo>
                  <a:lnTo>
                    <a:pt x="4016" y="1024"/>
                  </a:lnTo>
                  <a:lnTo>
                    <a:pt x="3966" y="1041"/>
                  </a:lnTo>
                  <a:lnTo>
                    <a:pt x="3919" y="1058"/>
                  </a:lnTo>
                  <a:lnTo>
                    <a:pt x="3874" y="1070"/>
                  </a:lnTo>
                  <a:lnTo>
                    <a:pt x="3830" y="1080"/>
                  </a:lnTo>
                  <a:lnTo>
                    <a:pt x="3786" y="1086"/>
                  </a:lnTo>
                  <a:lnTo>
                    <a:pt x="3742" y="1091"/>
                  </a:lnTo>
                  <a:lnTo>
                    <a:pt x="3697" y="1094"/>
                  </a:lnTo>
                  <a:lnTo>
                    <a:pt x="3651" y="1095"/>
                  </a:lnTo>
                  <a:lnTo>
                    <a:pt x="3588" y="1093"/>
                  </a:lnTo>
                  <a:lnTo>
                    <a:pt x="3530" y="1086"/>
                  </a:lnTo>
                  <a:lnTo>
                    <a:pt x="3476" y="1075"/>
                  </a:lnTo>
                  <a:lnTo>
                    <a:pt x="3426" y="1060"/>
                  </a:lnTo>
                  <a:lnTo>
                    <a:pt x="3378" y="1039"/>
                  </a:lnTo>
                  <a:lnTo>
                    <a:pt x="3334" y="1014"/>
                  </a:lnTo>
                  <a:lnTo>
                    <a:pt x="3294" y="984"/>
                  </a:lnTo>
                  <a:lnTo>
                    <a:pt x="3255" y="947"/>
                  </a:lnTo>
                  <a:lnTo>
                    <a:pt x="3219" y="907"/>
                  </a:lnTo>
                  <a:lnTo>
                    <a:pt x="3188" y="865"/>
                  </a:lnTo>
                  <a:lnTo>
                    <a:pt x="3162" y="820"/>
                  </a:lnTo>
                  <a:lnTo>
                    <a:pt x="3140" y="772"/>
                  </a:lnTo>
                  <a:lnTo>
                    <a:pt x="3124" y="722"/>
                  </a:lnTo>
                  <a:lnTo>
                    <a:pt x="3111" y="670"/>
                  </a:lnTo>
                  <a:lnTo>
                    <a:pt x="3104" y="616"/>
                  </a:lnTo>
                  <a:lnTo>
                    <a:pt x="3101" y="561"/>
                  </a:lnTo>
                  <a:lnTo>
                    <a:pt x="3105" y="494"/>
                  </a:lnTo>
                  <a:lnTo>
                    <a:pt x="3115" y="433"/>
                  </a:lnTo>
                  <a:lnTo>
                    <a:pt x="3130" y="373"/>
                  </a:lnTo>
                  <a:lnTo>
                    <a:pt x="3153" y="318"/>
                  </a:lnTo>
                  <a:lnTo>
                    <a:pt x="3179" y="267"/>
                  </a:lnTo>
                  <a:lnTo>
                    <a:pt x="3213" y="219"/>
                  </a:lnTo>
                  <a:lnTo>
                    <a:pt x="3250" y="175"/>
                  </a:lnTo>
                  <a:lnTo>
                    <a:pt x="3293" y="135"/>
                  </a:lnTo>
                  <a:lnTo>
                    <a:pt x="3341" y="102"/>
                  </a:lnTo>
                  <a:lnTo>
                    <a:pt x="3392" y="72"/>
                  </a:lnTo>
                  <a:lnTo>
                    <a:pt x="3448" y="47"/>
                  </a:lnTo>
                  <a:lnTo>
                    <a:pt x="3508" y="27"/>
                  </a:lnTo>
                  <a:lnTo>
                    <a:pt x="3573" y="12"/>
                  </a:lnTo>
                  <a:lnTo>
                    <a:pt x="3640" y="3"/>
                  </a:lnTo>
                  <a:lnTo>
                    <a:pt x="3711" y="0"/>
                  </a:lnTo>
                  <a:close/>
                  <a:moveTo>
                    <a:pt x="2910" y="0"/>
                  </a:moveTo>
                  <a:lnTo>
                    <a:pt x="2948" y="4"/>
                  </a:lnTo>
                  <a:lnTo>
                    <a:pt x="2983" y="14"/>
                  </a:lnTo>
                  <a:lnTo>
                    <a:pt x="3014" y="30"/>
                  </a:lnTo>
                  <a:lnTo>
                    <a:pt x="3040" y="52"/>
                  </a:lnTo>
                  <a:lnTo>
                    <a:pt x="3063" y="78"/>
                  </a:lnTo>
                  <a:lnTo>
                    <a:pt x="3079" y="109"/>
                  </a:lnTo>
                  <a:lnTo>
                    <a:pt x="3089" y="142"/>
                  </a:lnTo>
                  <a:lnTo>
                    <a:pt x="3093" y="178"/>
                  </a:lnTo>
                  <a:lnTo>
                    <a:pt x="3091" y="203"/>
                  </a:lnTo>
                  <a:lnTo>
                    <a:pt x="3088" y="227"/>
                  </a:lnTo>
                  <a:lnTo>
                    <a:pt x="3081" y="252"/>
                  </a:lnTo>
                  <a:lnTo>
                    <a:pt x="3071" y="277"/>
                  </a:lnTo>
                  <a:lnTo>
                    <a:pt x="3060" y="303"/>
                  </a:lnTo>
                  <a:lnTo>
                    <a:pt x="3044" y="331"/>
                  </a:lnTo>
                  <a:lnTo>
                    <a:pt x="3025" y="361"/>
                  </a:lnTo>
                  <a:lnTo>
                    <a:pt x="3004" y="393"/>
                  </a:lnTo>
                  <a:lnTo>
                    <a:pt x="2978" y="429"/>
                  </a:lnTo>
                  <a:lnTo>
                    <a:pt x="2948" y="468"/>
                  </a:lnTo>
                  <a:lnTo>
                    <a:pt x="2914" y="512"/>
                  </a:lnTo>
                  <a:lnTo>
                    <a:pt x="2876" y="561"/>
                  </a:lnTo>
                  <a:lnTo>
                    <a:pt x="2472" y="1078"/>
                  </a:lnTo>
                  <a:lnTo>
                    <a:pt x="2182" y="1078"/>
                  </a:lnTo>
                  <a:lnTo>
                    <a:pt x="2182" y="424"/>
                  </a:lnTo>
                  <a:lnTo>
                    <a:pt x="1784" y="1078"/>
                  </a:lnTo>
                  <a:lnTo>
                    <a:pt x="1518" y="1078"/>
                  </a:lnTo>
                  <a:lnTo>
                    <a:pt x="1518" y="234"/>
                  </a:lnTo>
                  <a:lnTo>
                    <a:pt x="1313" y="214"/>
                  </a:lnTo>
                  <a:lnTo>
                    <a:pt x="1313" y="118"/>
                  </a:lnTo>
                  <a:lnTo>
                    <a:pt x="1690" y="25"/>
                  </a:lnTo>
                  <a:lnTo>
                    <a:pt x="1832" y="25"/>
                  </a:lnTo>
                  <a:lnTo>
                    <a:pt x="1832" y="713"/>
                  </a:lnTo>
                  <a:lnTo>
                    <a:pt x="2247" y="25"/>
                  </a:lnTo>
                  <a:lnTo>
                    <a:pt x="2497" y="25"/>
                  </a:lnTo>
                  <a:lnTo>
                    <a:pt x="2497" y="822"/>
                  </a:lnTo>
                  <a:lnTo>
                    <a:pt x="2759" y="473"/>
                  </a:lnTo>
                  <a:lnTo>
                    <a:pt x="2759" y="62"/>
                  </a:lnTo>
                  <a:lnTo>
                    <a:pt x="2779" y="44"/>
                  </a:lnTo>
                  <a:lnTo>
                    <a:pt x="2806" y="27"/>
                  </a:lnTo>
                  <a:lnTo>
                    <a:pt x="2837" y="13"/>
                  </a:lnTo>
                  <a:lnTo>
                    <a:pt x="2872" y="4"/>
                  </a:lnTo>
                  <a:lnTo>
                    <a:pt x="291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noProof="0"/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385" y="685800"/>
            <a:ext cx="10772405" cy="914400"/>
          </a:xfrm>
        </p:spPr>
        <p:txBody>
          <a:bodyPr/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sv-SE" noProof="0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711385" y="5867400"/>
            <a:ext cx="6402467" cy="762000"/>
          </a:xfrm>
        </p:spPr>
        <p:txBody>
          <a:bodyPr anchor="b"/>
          <a:lstStyle>
            <a:lvl1pPr>
              <a:defRPr sz="90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sv-SE" noProof="0" dirty="0" err="1" smtClean="0"/>
              <a:t>Add</a:t>
            </a:r>
            <a:r>
              <a:rPr lang="sv-SE" noProof="0" dirty="0" smtClean="0"/>
              <a:t> legal and copyright </a:t>
            </a:r>
            <a:r>
              <a:rPr lang="sv-SE" noProof="0" dirty="0" err="1" smtClean="0"/>
              <a:t>disclaimers</a:t>
            </a:r>
            <a:r>
              <a:rPr lang="sv-SE" noProof="0" dirty="0" smtClean="0"/>
              <a:t> </a:t>
            </a:r>
            <a:r>
              <a:rPr lang="sv-SE" noProof="0" dirty="0" err="1" smtClean="0"/>
              <a:t>here</a:t>
            </a:r>
            <a:r>
              <a:rPr lang="sv-SE" noProof="0" dirty="0" smtClean="0"/>
              <a:t>.</a:t>
            </a:r>
            <a:endParaRPr lang="sv-SE" noProof="0" dirty="0"/>
          </a:p>
        </p:txBody>
      </p:sp>
      <p:cxnSp>
        <p:nvCxnSpPr>
          <p:cNvPr id="7" name="Shape 6"/>
          <p:cNvCxnSpPr/>
          <p:nvPr/>
        </p:nvCxnSpPr>
        <p:spPr>
          <a:xfrm rot="5400000" flipH="1" flipV="1">
            <a:off x="5919763" y="-4802029"/>
            <a:ext cx="152399" cy="10975658"/>
          </a:xfrm>
          <a:prstGeom prst="bentConnector2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: Tw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385" y="685800"/>
            <a:ext cx="10772405" cy="914400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sv-SE" noProof="0" dirty="0"/>
          </a:p>
        </p:txBody>
      </p:sp>
      <p:sp>
        <p:nvSpPr>
          <p:cNvPr id="28" name="Content Placeholder 26"/>
          <p:cNvSpPr>
            <a:spLocks noGrp="1"/>
          </p:cNvSpPr>
          <p:nvPr>
            <p:ph sz="quarter" idx="14"/>
          </p:nvPr>
        </p:nvSpPr>
        <p:spPr>
          <a:xfrm>
            <a:off x="711385" y="1752602"/>
            <a:ext cx="5284576" cy="4419599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sv-SE" noProof="0" dirty="0"/>
          </a:p>
        </p:txBody>
      </p:sp>
      <p:sp>
        <p:nvSpPr>
          <p:cNvPr id="31" name="Content Placeholder 26"/>
          <p:cNvSpPr>
            <a:spLocks noGrp="1"/>
          </p:cNvSpPr>
          <p:nvPr>
            <p:ph sz="quarter" idx="15"/>
          </p:nvPr>
        </p:nvSpPr>
        <p:spPr>
          <a:xfrm>
            <a:off x="6199216" y="1752600"/>
            <a:ext cx="5284574" cy="4419600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sv-SE" noProof="0" dirty="0"/>
          </a:p>
        </p:txBody>
      </p:sp>
      <p:cxnSp>
        <p:nvCxnSpPr>
          <p:cNvPr id="62" name="Shape 61"/>
          <p:cNvCxnSpPr/>
          <p:nvPr/>
        </p:nvCxnSpPr>
        <p:spPr>
          <a:xfrm rot="5400000" flipH="1" flipV="1">
            <a:off x="5919763" y="-4802029"/>
            <a:ext cx="152399" cy="10975658"/>
          </a:xfrm>
          <a:prstGeom prst="bentConnector2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2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sv-SE" smtClean="0"/>
              <a:t>maj 2018</a:t>
            </a:r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3369803D-DB43-41DE-9FDD-39B309C57066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6" name="PwCFirm"/>
          <p:cNvSpPr txBox="1"/>
          <p:nvPr userDrawn="1"/>
        </p:nvSpPr>
        <p:spPr>
          <a:xfrm>
            <a:off x="711385" y="6477001"/>
            <a:ext cx="3455300" cy="152401"/>
          </a:xfrm>
          <a:prstGeom prst="rect">
            <a:avLst/>
          </a:prstGeom>
          <a:noFill/>
        </p:spPr>
        <p:txBody>
          <a:bodyPr vert="horz" wrap="square" lIns="0" tIns="0" rIns="0" bIns="0" rtlCol="0">
            <a:noAutofit/>
          </a:bodyPr>
          <a:lstStyle/>
          <a:p>
            <a:pPr indent="-27432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sv-SE" sz="1000" b="0" i="0" u="none" baseline="0" smtClean="0">
                <a:latin typeface="Arial" panose="020B0604020202020204" pitchFamily="34" charset="0"/>
              </a:rPr>
              <a:t>PwC</a:t>
            </a:r>
            <a:endParaRPr kumimoji="0" lang="sv-SE" sz="1000" b="0" i="0" u="none" baseline="0" dirty="0" err="1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: Thr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385" y="685801"/>
            <a:ext cx="10772405" cy="914400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sv-SE" noProof="0" dirty="0"/>
          </a:p>
        </p:txBody>
      </p:sp>
      <p:sp>
        <p:nvSpPr>
          <p:cNvPr id="27" name="Content Placeholder 26"/>
          <p:cNvSpPr>
            <a:spLocks noGrp="1"/>
          </p:cNvSpPr>
          <p:nvPr>
            <p:ph sz="quarter" idx="13"/>
          </p:nvPr>
        </p:nvSpPr>
        <p:spPr>
          <a:xfrm>
            <a:off x="711385" y="1752602"/>
            <a:ext cx="3455300" cy="4419599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sv-SE" noProof="0" dirty="0"/>
          </a:p>
        </p:txBody>
      </p:sp>
      <p:sp>
        <p:nvSpPr>
          <p:cNvPr id="28" name="Content Placeholder 26"/>
          <p:cNvSpPr>
            <a:spLocks noGrp="1"/>
          </p:cNvSpPr>
          <p:nvPr>
            <p:ph sz="quarter" idx="14"/>
          </p:nvPr>
        </p:nvSpPr>
        <p:spPr>
          <a:xfrm>
            <a:off x="4369940" y="1752602"/>
            <a:ext cx="3455298" cy="4419599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sv-SE" noProof="0" dirty="0"/>
          </a:p>
        </p:txBody>
      </p:sp>
      <p:sp>
        <p:nvSpPr>
          <p:cNvPr id="31" name="Content Placeholder 26"/>
          <p:cNvSpPr>
            <a:spLocks noGrp="1"/>
          </p:cNvSpPr>
          <p:nvPr>
            <p:ph sz="quarter" idx="15"/>
          </p:nvPr>
        </p:nvSpPr>
        <p:spPr>
          <a:xfrm>
            <a:off x="8028490" y="1752602"/>
            <a:ext cx="3455300" cy="4419599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sv-SE" noProof="0" dirty="0"/>
          </a:p>
        </p:txBody>
      </p:sp>
      <p:cxnSp>
        <p:nvCxnSpPr>
          <p:cNvPr id="19" name="Shape 18"/>
          <p:cNvCxnSpPr/>
          <p:nvPr/>
        </p:nvCxnSpPr>
        <p:spPr>
          <a:xfrm rot="5400000" flipH="1" flipV="1">
            <a:off x="5919763" y="-4802029"/>
            <a:ext cx="152399" cy="10975658"/>
          </a:xfrm>
          <a:prstGeom prst="bentConnector2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2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sv-SE" smtClean="0"/>
              <a:t>maj 2018</a:t>
            </a:r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A4F1CD-D595-4884-9D14-EB2D80281C13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6" name="PwCFirm"/>
          <p:cNvSpPr txBox="1"/>
          <p:nvPr userDrawn="1"/>
        </p:nvSpPr>
        <p:spPr>
          <a:xfrm>
            <a:off x="711385" y="6477001"/>
            <a:ext cx="3455300" cy="152401"/>
          </a:xfrm>
          <a:prstGeom prst="rect">
            <a:avLst/>
          </a:prstGeom>
          <a:noFill/>
        </p:spPr>
        <p:txBody>
          <a:bodyPr vert="horz" wrap="square" lIns="0" tIns="0" rIns="0" bIns="0" rtlCol="0">
            <a:noAutofit/>
          </a:bodyPr>
          <a:lstStyle/>
          <a:p>
            <a:pPr indent="-27432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sv-SE" sz="1000" b="0" i="0" u="none" baseline="0" smtClean="0">
                <a:latin typeface="Arial" panose="020B0604020202020204" pitchFamily="34" charset="0"/>
              </a:rPr>
              <a:t>PwC</a:t>
            </a:r>
            <a:endParaRPr kumimoji="0" lang="sv-SE" sz="1000" b="0" i="0" u="none" baseline="0" dirty="0" err="1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: Two und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385" y="685800"/>
            <a:ext cx="10772405" cy="914400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sv-SE" noProof="0" dirty="0"/>
          </a:p>
        </p:txBody>
      </p:sp>
      <p:sp>
        <p:nvSpPr>
          <p:cNvPr id="28" name="Content Placeholder 26"/>
          <p:cNvSpPr>
            <a:spLocks noGrp="1"/>
          </p:cNvSpPr>
          <p:nvPr>
            <p:ph sz="quarter" idx="14"/>
          </p:nvPr>
        </p:nvSpPr>
        <p:spPr>
          <a:xfrm>
            <a:off x="711385" y="3352800"/>
            <a:ext cx="5284576" cy="2819400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sv-SE" noProof="0" dirty="0"/>
          </a:p>
        </p:txBody>
      </p:sp>
      <p:sp>
        <p:nvSpPr>
          <p:cNvPr id="31" name="Content Placeholder 26"/>
          <p:cNvSpPr>
            <a:spLocks noGrp="1"/>
          </p:cNvSpPr>
          <p:nvPr>
            <p:ph sz="quarter" idx="15"/>
          </p:nvPr>
        </p:nvSpPr>
        <p:spPr>
          <a:xfrm>
            <a:off x="6199213" y="3352800"/>
            <a:ext cx="5284577" cy="2819400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sv-SE" noProof="0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711385" y="1752600"/>
            <a:ext cx="10772405" cy="1447800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</p:txBody>
      </p:sp>
      <p:cxnSp>
        <p:nvCxnSpPr>
          <p:cNvPr id="14" name="Shape 13"/>
          <p:cNvCxnSpPr/>
          <p:nvPr/>
        </p:nvCxnSpPr>
        <p:spPr>
          <a:xfrm rot="5400000" flipH="1" flipV="1">
            <a:off x="5919763" y="-4802029"/>
            <a:ext cx="152399" cy="10975658"/>
          </a:xfrm>
          <a:prstGeom prst="bentConnector2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2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sv-SE" smtClean="0"/>
              <a:t>maj 2018</a:t>
            </a:r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219AC5AF-9C98-4938-B808-B4D983CE0E03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6" name="PwCFirm"/>
          <p:cNvSpPr txBox="1"/>
          <p:nvPr userDrawn="1"/>
        </p:nvSpPr>
        <p:spPr>
          <a:xfrm>
            <a:off x="711385" y="6477001"/>
            <a:ext cx="3455300" cy="152401"/>
          </a:xfrm>
          <a:prstGeom prst="rect">
            <a:avLst/>
          </a:prstGeom>
          <a:noFill/>
        </p:spPr>
        <p:txBody>
          <a:bodyPr vert="horz" wrap="square" lIns="0" tIns="0" rIns="0" bIns="0" rtlCol="0">
            <a:noAutofit/>
          </a:bodyPr>
          <a:lstStyle/>
          <a:p>
            <a:pPr indent="-27432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sv-SE" sz="1000" b="0" i="0" u="none" baseline="0" smtClean="0">
                <a:latin typeface="Arial" panose="020B0604020202020204" pitchFamily="34" charset="0"/>
              </a:rPr>
              <a:t>PwC</a:t>
            </a:r>
            <a:endParaRPr kumimoji="0" lang="sv-SE" sz="1000" b="0" i="0" u="none" baseline="0" dirty="0" err="1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: Two and Lef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385" y="685800"/>
            <a:ext cx="10772405" cy="914400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sv-SE" noProof="0" dirty="0"/>
          </a:p>
        </p:txBody>
      </p:sp>
      <p:sp>
        <p:nvSpPr>
          <p:cNvPr id="28" name="Content Placeholder 26"/>
          <p:cNvSpPr>
            <a:spLocks noGrp="1"/>
          </p:cNvSpPr>
          <p:nvPr>
            <p:ph sz="quarter" idx="14"/>
          </p:nvPr>
        </p:nvSpPr>
        <p:spPr>
          <a:xfrm>
            <a:off x="8028490" y="1752600"/>
            <a:ext cx="3455300" cy="2133600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31" name="Content Placeholder 26"/>
          <p:cNvSpPr>
            <a:spLocks noGrp="1"/>
          </p:cNvSpPr>
          <p:nvPr>
            <p:ph sz="quarter" idx="15"/>
          </p:nvPr>
        </p:nvSpPr>
        <p:spPr>
          <a:xfrm>
            <a:off x="8028490" y="4038600"/>
            <a:ext cx="3455300" cy="2133600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711385" y="1752600"/>
            <a:ext cx="7113852" cy="4419600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</p:txBody>
      </p:sp>
      <p:cxnSp>
        <p:nvCxnSpPr>
          <p:cNvPr id="14" name="Shape 13"/>
          <p:cNvCxnSpPr/>
          <p:nvPr/>
        </p:nvCxnSpPr>
        <p:spPr>
          <a:xfrm rot="5400000" flipH="1" flipV="1">
            <a:off x="5919763" y="-4802029"/>
            <a:ext cx="152399" cy="10975658"/>
          </a:xfrm>
          <a:prstGeom prst="bentConnector2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2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sv-SE" smtClean="0"/>
              <a:t>maj 2018</a:t>
            </a:r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17021F60-F527-4FCC-94A8-D2E3027E003F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6" name="PwCFirm"/>
          <p:cNvSpPr txBox="1"/>
          <p:nvPr userDrawn="1"/>
        </p:nvSpPr>
        <p:spPr>
          <a:xfrm>
            <a:off x="711385" y="6477001"/>
            <a:ext cx="3455300" cy="152401"/>
          </a:xfrm>
          <a:prstGeom prst="rect">
            <a:avLst/>
          </a:prstGeom>
          <a:noFill/>
        </p:spPr>
        <p:txBody>
          <a:bodyPr vert="horz" wrap="square" lIns="0" tIns="0" rIns="0" bIns="0" rtlCol="0">
            <a:noAutofit/>
          </a:bodyPr>
          <a:lstStyle/>
          <a:p>
            <a:pPr indent="-27432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sv-SE" sz="1000" b="0" i="0" u="none" baseline="0" smtClean="0">
                <a:latin typeface="Arial" panose="020B0604020202020204" pitchFamily="34" charset="0"/>
              </a:rPr>
              <a:t>PwC</a:t>
            </a:r>
            <a:endParaRPr kumimoji="0" lang="sv-SE" sz="1000" b="0" i="0" u="none" baseline="0" dirty="0" err="1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: Two and Righ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ontent Placeholder 26"/>
          <p:cNvSpPr>
            <a:spLocks noGrp="1"/>
          </p:cNvSpPr>
          <p:nvPr>
            <p:ph sz="quarter" idx="14"/>
          </p:nvPr>
        </p:nvSpPr>
        <p:spPr>
          <a:xfrm>
            <a:off x="711385" y="1752600"/>
            <a:ext cx="3455300" cy="2133600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385" y="685800"/>
            <a:ext cx="10772405" cy="914400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sv-SE" noProof="0" dirty="0"/>
          </a:p>
        </p:txBody>
      </p:sp>
      <p:sp>
        <p:nvSpPr>
          <p:cNvPr id="31" name="Content Placeholder 26"/>
          <p:cNvSpPr>
            <a:spLocks noGrp="1"/>
          </p:cNvSpPr>
          <p:nvPr>
            <p:ph sz="quarter" idx="15"/>
          </p:nvPr>
        </p:nvSpPr>
        <p:spPr>
          <a:xfrm>
            <a:off x="711385" y="4038600"/>
            <a:ext cx="3455300" cy="2133600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4369938" y="1752600"/>
            <a:ext cx="7113852" cy="4419600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</p:txBody>
      </p:sp>
      <p:cxnSp>
        <p:nvCxnSpPr>
          <p:cNvPr id="14" name="Shape 13"/>
          <p:cNvCxnSpPr/>
          <p:nvPr/>
        </p:nvCxnSpPr>
        <p:spPr>
          <a:xfrm rot="5400000" flipH="1" flipV="1">
            <a:off x="5919763" y="-4802029"/>
            <a:ext cx="152399" cy="10975658"/>
          </a:xfrm>
          <a:prstGeom prst="bentConnector2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2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sv-SE" smtClean="0"/>
              <a:t>maj 2018</a:t>
            </a:r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BAD628CA-C105-45C9-B647-7C7A7FC07428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6" name="PwCFirm"/>
          <p:cNvSpPr txBox="1"/>
          <p:nvPr userDrawn="1"/>
        </p:nvSpPr>
        <p:spPr>
          <a:xfrm>
            <a:off x="711385" y="6477001"/>
            <a:ext cx="3455300" cy="152401"/>
          </a:xfrm>
          <a:prstGeom prst="rect">
            <a:avLst/>
          </a:prstGeom>
          <a:noFill/>
        </p:spPr>
        <p:txBody>
          <a:bodyPr vert="horz" wrap="square" lIns="0" tIns="0" rIns="0" bIns="0" rtlCol="0">
            <a:noAutofit/>
          </a:bodyPr>
          <a:lstStyle/>
          <a:p>
            <a:pPr indent="-27432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sv-SE" sz="1000" b="0" i="0" u="none" baseline="0" smtClean="0">
                <a:latin typeface="Arial" panose="020B0604020202020204" pitchFamily="34" charset="0"/>
              </a:rPr>
              <a:t>PwC</a:t>
            </a:r>
            <a:endParaRPr kumimoji="0" lang="sv-SE" sz="1000" b="0" i="0" u="none" baseline="0" dirty="0" err="1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: One with Imp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9938" y="685800"/>
            <a:ext cx="7113852" cy="914400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1" smtClean="0"/>
              <a:t>Click to edit Master title style</a:t>
            </a:r>
            <a:endParaRPr lang="sv-SE" noProof="1"/>
          </a:p>
        </p:txBody>
      </p:sp>
      <p:sp>
        <p:nvSpPr>
          <p:cNvPr id="31" name="Content Placeholder 26"/>
          <p:cNvSpPr>
            <a:spLocks noGrp="1"/>
          </p:cNvSpPr>
          <p:nvPr>
            <p:ph sz="quarter" idx="15"/>
          </p:nvPr>
        </p:nvSpPr>
        <p:spPr>
          <a:xfrm>
            <a:off x="4369938" y="1752600"/>
            <a:ext cx="7113852" cy="4419600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noProof="1" smtClean="0"/>
              <a:t>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sv-SE" noProof="1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6"/>
          </p:nvPr>
        </p:nvSpPr>
        <p:spPr>
          <a:xfrm>
            <a:off x="711385" y="1752600"/>
            <a:ext cx="3455300" cy="2130552"/>
          </a:xfrm>
        </p:spPr>
        <p:txBody>
          <a:bodyPr/>
          <a:lstStyle>
            <a:lvl1pPr>
              <a:defRPr sz="2400" b="1" i="1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1" smtClean="0"/>
              <a:t>Edit Master text styles</a:t>
            </a:r>
          </a:p>
        </p:txBody>
      </p:sp>
      <p:cxnSp>
        <p:nvCxnSpPr>
          <p:cNvPr id="30" name="Shape 29"/>
          <p:cNvCxnSpPr/>
          <p:nvPr/>
        </p:nvCxnSpPr>
        <p:spPr>
          <a:xfrm rot="5400000" flipH="1" flipV="1">
            <a:off x="7749039" y="-2972753"/>
            <a:ext cx="152399" cy="7317105"/>
          </a:xfrm>
          <a:prstGeom prst="bentConnector2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2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sv-SE" smtClean="0"/>
              <a:t>maj 2018</a:t>
            </a:r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E096B013-E093-47A7-AB09-ACFA542D3EFC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6" name="PwCFirm"/>
          <p:cNvSpPr txBox="1"/>
          <p:nvPr userDrawn="1"/>
        </p:nvSpPr>
        <p:spPr>
          <a:xfrm>
            <a:off x="711385" y="6477001"/>
            <a:ext cx="3455300" cy="152401"/>
          </a:xfrm>
          <a:prstGeom prst="rect">
            <a:avLst/>
          </a:prstGeom>
          <a:noFill/>
        </p:spPr>
        <p:txBody>
          <a:bodyPr vert="horz" wrap="square" lIns="0" tIns="0" rIns="0" bIns="0" rtlCol="0">
            <a:noAutofit/>
          </a:bodyPr>
          <a:lstStyle/>
          <a:p>
            <a:pPr indent="-27432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sv-SE" sz="1000" b="0" i="0" u="none" baseline="0" smtClean="0">
                <a:latin typeface="Arial" panose="020B0604020202020204" pitchFamily="34" charset="0"/>
              </a:rPr>
              <a:t>PwC</a:t>
            </a:r>
            <a:endParaRPr kumimoji="0" lang="sv-SE" sz="1000" b="0" i="0" u="none" baseline="0" dirty="0" err="1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385" y="685800"/>
            <a:ext cx="10772405" cy="914400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sv-SE" noProof="0" dirty="0"/>
          </a:p>
        </p:txBody>
      </p:sp>
      <p:cxnSp>
        <p:nvCxnSpPr>
          <p:cNvPr id="10" name="Shape 9"/>
          <p:cNvCxnSpPr/>
          <p:nvPr/>
        </p:nvCxnSpPr>
        <p:spPr>
          <a:xfrm rot="5400000" flipH="1" flipV="1">
            <a:off x="5919763" y="-4802029"/>
            <a:ext cx="152399" cy="10975658"/>
          </a:xfrm>
          <a:prstGeom prst="bentConnector2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smtClean="0"/>
              <a:t>maj 2018</a:t>
            </a:r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5E1EB-B1A3-4C74-8C1D-E5C4B99BE980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6" name="PwCFirm"/>
          <p:cNvSpPr txBox="1"/>
          <p:nvPr userDrawn="1"/>
        </p:nvSpPr>
        <p:spPr>
          <a:xfrm>
            <a:off x="711385" y="6477001"/>
            <a:ext cx="3455300" cy="152401"/>
          </a:xfrm>
          <a:prstGeom prst="rect">
            <a:avLst/>
          </a:prstGeom>
          <a:noFill/>
        </p:spPr>
        <p:txBody>
          <a:bodyPr vert="horz" wrap="square" lIns="0" tIns="0" rIns="0" bIns="0" rtlCol="0">
            <a:noAutofit/>
          </a:bodyPr>
          <a:lstStyle/>
          <a:p>
            <a:pPr indent="-27432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sv-SE" sz="1000" b="0" i="0" u="none" baseline="0" smtClean="0">
                <a:latin typeface="Arial" panose="020B0604020202020204" pitchFamily="34" charset="0"/>
              </a:rPr>
              <a:t>PwC</a:t>
            </a:r>
            <a:endParaRPr kumimoji="0" lang="sv-SE" sz="1000" b="0" i="0" u="none" baseline="0" dirty="0" err="1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11386" y="685800"/>
            <a:ext cx="10772406" cy="9144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sv-SE" noProof="0" dirty="0" err="1" smtClean="0"/>
              <a:t>Click</a:t>
            </a:r>
            <a:r>
              <a:rPr lang="sv-SE" noProof="0" dirty="0" smtClean="0"/>
              <a:t> to </a:t>
            </a:r>
            <a:r>
              <a:rPr lang="sv-SE" noProof="0" dirty="0" err="1" smtClean="0"/>
              <a:t>edit</a:t>
            </a:r>
            <a:r>
              <a:rPr lang="sv-SE" noProof="0" dirty="0" smtClean="0"/>
              <a:t/>
            </a:r>
            <a:br>
              <a:rPr lang="sv-SE" noProof="0" dirty="0" smtClean="0"/>
            </a:br>
            <a:r>
              <a:rPr lang="sv-SE" noProof="0" dirty="0" smtClean="0"/>
              <a:t>Master </a:t>
            </a:r>
            <a:r>
              <a:rPr lang="sv-SE" noProof="0" dirty="0" err="1" smtClean="0"/>
              <a:t>title</a:t>
            </a:r>
            <a:r>
              <a:rPr lang="sv-SE" noProof="0" dirty="0" smtClean="0"/>
              <a:t> style</a:t>
            </a:r>
            <a:endParaRPr lang="sv-SE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1387" y="1752600"/>
            <a:ext cx="10772403" cy="44196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sv-SE" noProof="0" dirty="0" smtClean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7320" y="6324600"/>
            <a:ext cx="7016291" cy="150876"/>
          </a:xfrm>
          <a:prstGeom prst="rect">
            <a:avLst/>
          </a:prstGeom>
        </p:spPr>
        <p:txBody>
          <a:bodyPr vert="horz" lIns="0" tIns="0" rIns="0" bIns="0" anchor="b" anchorCtr="0">
            <a:noAutofit/>
          </a:bodyPr>
          <a:lstStyle>
            <a:lvl1pPr algn="l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GB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9451261" y="6324600"/>
            <a:ext cx="2032529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GB" smtClean="0"/>
              <a:t>maj 2018</a:t>
            </a:r>
            <a:endParaRPr lang="en-GB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51261" y="6477000"/>
            <a:ext cx="2036594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2F681DEC-DA83-464D-AD70-194C146706EF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5" r:id="rId15"/>
    <p:sldLayoutId id="2147483666" r:id="rId16"/>
    <p:sldLayoutId id="2147483667" r:id="rId17"/>
    <p:sldLayoutId id="2147483668" r:id="rId18"/>
    <p:sldLayoutId id="2147483669" r:id="rId19"/>
    <p:sldLayoutId id="2147483670" r:id="rId20"/>
    <p:sldLayoutId id="2147483671" r:id="rId21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400" b="1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marR="0" indent="-27432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900"/>
        </a:spcAft>
        <a:buClr>
          <a:schemeClr val="tx1"/>
        </a:buClr>
        <a:buSzTx/>
        <a:buFontTx/>
        <a:buNone/>
        <a:tabLst/>
        <a:defRPr sz="2000" kern="1200">
          <a:solidFill>
            <a:schemeClr val="tx1"/>
          </a:solidFill>
          <a:latin typeface="Georgia" pitchFamily="18" charset="0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Clr>
          <a:schemeClr val="tx1"/>
        </a:buClr>
        <a:buFont typeface="Georgia" pitchFamily="18" charset="0"/>
        <a:buChar char="•"/>
        <a:defRPr sz="2000" kern="1200">
          <a:solidFill>
            <a:schemeClr val="tx1"/>
          </a:solidFill>
          <a:latin typeface="Georgia" pitchFamily="18" charset="0"/>
          <a:ea typeface="+mn-ea"/>
          <a:cs typeface="+mn-cs"/>
        </a:defRPr>
      </a:lvl2pPr>
      <a:lvl3pPr marL="548640" indent="-27432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Clr>
          <a:schemeClr val="tx1"/>
        </a:buClr>
        <a:buFont typeface="Georgia" pitchFamily="18" charset="0"/>
        <a:buChar char="-"/>
        <a:defRPr sz="2000" kern="1200">
          <a:solidFill>
            <a:schemeClr val="tx1"/>
          </a:solidFill>
          <a:latin typeface="Georgia" pitchFamily="18" charset="0"/>
          <a:ea typeface="+mn-ea"/>
          <a:cs typeface="+mn-cs"/>
        </a:defRPr>
      </a:lvl3pPr>
      <a:lvl4pPr marL="822960" indent="-27432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Clr>
          <a:schemeClr val="tx1"/>
        </a:buClr>
        <a:buFont typeface="Georgia" pitchFamily="18" charset="0"/>
        <a:buChar char="◦"/>
        <a:defRPr sz="2000" kern="1200">
          <a:solidFill>
            <a:schemeClr val="tx1"/>
          </a:solidFill>
          <a:latin typeface="Georgia" pitchFamily="18" charset="0"/>
          <a:ea typeface="+mn-ea"/>
          <a:cs typeface="+mn-cs"/>
        </a:defRPr>
      </a:lvl4pPr>
      <a:lvl5pPr marL="1097280" indent="-27432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Clr>
          <a:schemeClr val="tx1"/>
        </a:buClr>
        <a:buFont typeface="Georgia" pitchFamily="18" charset="0"/>
        <a:buChar char="›"/>
        <a:defRPr sz="2000" kern="1200" baseline="0">
          <a:solidFill>
            <a:schemeClr val="tx1"/>
          </a:solidFill>
          <a:latin typeface="Georgia" pitchFamily="18" charset="0"/>
          <a:ea typeface="+mn-ea"/>
          <a:cs typeface="+mn-cs"/>
        </a:defRPr>
      </a:lvl5pPr>
      <a:lvl6pPr marL="274320" marR="0" indent="-27432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900"/>
        </a:spcAft>
        <a:buClr>
          <a:schemeClr val="tx1"/>
        </a:buClr>
        <a:buSzPct val="100000"/>
        <a:buFont typeface="+mj-lt"/>
        <a:buAutoNum type="arabicPeriod"/>
        <a:tabLst/>
        <a:defRPr sz="2000" kern="1200" baseline="0">
          <a:solidFill>
            <a:schemeClr val="tx1"/>
          </a:solidFill>
          <a:latin typeface="Georgia" pitchFamily="18" charset="0"/>
          <a:ea typeface="+mn-ea"/>
          <a:cs typeface="+mn-cs"/>
        </a:defRPr>
      </a:lvl6pPr>
      <a:lvl7pPr marL="548640" indent="-27432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SzPct val="100000"/>
        <a:buFont typeface="+mj-lt"/>
        <a:buAutoNum type="alphaLcPeriod"/>
        <a:defRPr sz="2000" kern="1200" baseline="0">
          <a:solidFill>
            <a:schemeClr val="tx1"/>
          </a:solidFill>
          <a:latin typeface="Georgia" pitchFamily="18" charset="0"/>
          <a:ea typeface="+mn-ea"/>
          <a:cs typeface="+mn-cs"/>
        </a:defRPr>
      </a:lvl7pPr>
      <a:lvl8pPr marL="822960" indent="-27432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SzPct val="100000"/>
        <a:buFont typeface="+mj-lt"/>
        <a:buAutoNum type="romanLcPeriod"/>
        <a:defRPr sz="2000" kern="1200" baseline="0">
          <a:solidFill>
            <a:schemeClr val="tx1"/>
          </a:solidFill>
          <a:latin typeface="Georgia" pitchFamily="18" charset="0"/>
          <a:ea typeface="+mn-ea"/>
          <a:cs typeface="+mn-cs"/>
        </a:defRPr>
      </a:lvl8pPr>
      <a:lvl9pPr marL="0" indent="-27432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itchFamily="34" charset="0"/>
        <a:buNone/>
        <a:defRPr sz="2000" b="1" kern="1200" baseline="0">
          <a:solidFill>
            <a:schemeClr val="tx2"/>
          </a:solidFill>
          <a:latin typeface="Georgia" pitchFamily="18" charset="0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ADFv2 Demo</a:t>
            </a:r>
            <a:endParaRPr lang="sv-SE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v-SE" dirty="0" smtClean="0"/>
              <a:t>May 2019</a:t>
            </a:r>
            <a:endParaRPr lang="sv-SE" sz="200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sv-SE" noProof="1" smtClean="0"/>
              <a:t>www.pwc.se</a:t>
            </a:r>
            <a:endParaRPr lang="sv-SE" noProof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Sql</a:t>
            </a:r>
            <a:r>
              <a:rPr lang="sv-SE" dirty="0" smtClean="0"/>
              <a:t> </a:t>
            </a:r>
            <a:r>
              <a:rPr lang="sv-SE" dirty="0" err="1" smtClean="0"/>
              <a:t>query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sv-SE" dirty="0"/>
              <a:t>CREATE TABLE </a:t>
            </a:r>
            <a:r>
              <a:rPr lang="sv-SE" dirty="0" err="1"/>
              <a:t>MockPersonData</a:t>
            </a:r>
            <a:r>
              <a:rPr lang="sv-SE" dirty="0"/>
              <a:t> (</a:t>
            </a:r>
          </a:p>
          <a:p>
            <a:r>
              <a:rPr lang="sv-SE" dirty="0"/>
              <a:t>    Id </a:t>
            </a:r>
            <a:r>
              <a:rPr lang="sv-SE" dirty="0" err="1"/>
              <a:t>int</a:t>
            </a:r>
            <a:r>
              <a:rPr lang="sv-SE" dirty="0"/>
              <a:t>,</a:t>
            </a:r>
          </a:p>
          <a:p>
            <a:r>
              <a:rPr lang="sv-SE" dirty="0"/>
              <a:t>    </a:t>
            </a:r>
            <a:r>
              <a:rPr lang="sv-SE" dirty="0" err="1"/>
              <a:t>first_name</a:t>
            </a:r>
            <a:r>
              <a:rPr lang="sv-SE" dirty="0"/>
              <a:t> </a:t>
            </a:r>
            <a:r>
              <a:rPr lang="sv-SE" dirty="0" err="1"/>
              <a:t>varchar</a:t>
            </a:r>
            <a:r>
              <a:rPr lang="sv-SE" dirty="0"/>
              <a:t>(255),</a:t>
            </a:r>
          </a:p>
          <a:p>
            <a:r>
              <a:rPr lang="sv-SE" dirty="0"/>
              <a:t>    </a:t>
            </a:r>
            <a:r>
              <a:rPr lang="sv-SE" dirty="0" err="1"/>
              <a:t>last_name</a:t>
            </a:r>
            <a:r>
              <a:rPr lang="sv-SE" dirty="0"/>
              <a:t> </a:t>
            </a:r>
            <a:r>
              <a:rPr lang="sv-SE" dirty="0" err="1"/>
              <a:t>varchar</a:t>
            </a:r>
            <a:r>
              <a:rPr lang="sv-SE" dirty="0"/>
              <a:t>(255),</a:t>
            </a:r>
          </a:p>
          <a:p>
            <a:r>
              <a:rPr lang="sv-SE" dirty="0"/>
              <a:t>    email </a:t>
            </a:r>
            <a:r>
              <a:rPr lang="sv-SE" dirty="0" err="1"/>
              <a:t>varchar</a:t>
            </a:r>
            <a:r>
              <a:rPr lang="sv-SE" dirty="0"/>
              <a:t>(100),</a:t>
            </a:r>
          </a:p>
          <a:p>
            <a:r>
              <a:rPr lang="sv-SE" dirty="0"/>
              <a:t>    gender </a:t>
            </a:r>
            <a:r>
              <a:rPr lang="sv-SE" dirty="0" err="1"/>
              <a:t>varchar</a:t>
            </a:r>
            <a:r>
              <a:rPr lang="sv-SE" dirty="0"/>
              <a:t>(20),</a:t>
            </a:r>
          </a:p>
          <a:p>
            <a:r>
              <a:rPr lang="sv-SE" dirty="0"/>
              <a:t>    </a:t>
            </a:r>
            <a:r>
              <a:rPr lang="sv-SE" dirty="0" err="1"/>
              <a:t>ip_address</a:t>
            </a:r>
            <a:r>
              <a:rPr lang="sv-SE" dirty="0"/>
              <a:t> </a:t>
            </a:r>
            <a:r>
              <a:rPr lang="sv-SE" dirty="0" err="1"/>
              <a:t>varchar</a:t>
            </a:r>
            <a:r>
              <a:rPr lang="sv-SE" dirty="0"/>
              <a:t>(100)</a:t>
            </a:r>
          </a:p>
          <a:p>
            <a:r>
              <a:rPr lang="sv-SE" dirty="0"/>
              <a:t>);</a:t>
            </a:r>
          </a:p>
          <a:p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sv-SE" smtClean="0"/>
              <a:t>maj 2018</a:t>
            </a:r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1F8EE996-CD08-4F72-8E57-834B7C1ABA74}" type="slidenum">
              <a:rPr lang="sv-SE" smtClean="0"/>
              <a:pPr/>
              <a:t>10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65953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Sql</a:t>
            </a:r>
            <a:r>
              <a:rPr lang="sv-SE" dirty="0" smtClean="0"/>
              <a:t> Query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sv-SE" dirty="0" err="1"/>
              <a:t>Create</a:t>
            </a:r>
            <a:r>
              <a:rPr lang="sv-SE" dirty="0"/>
              <a:t> Table </a:t>
            </a:r>
            <a:r>
              <a:rPr lang="sv-SE" dirty="0" err="1"/>
              <a:t>MetaData</a:t>
            </a:r>
            <a:endParaRPr lang="sv-SE" dirty="0"/>
          </a:p>
          <a:p>
            <a:r>
              <a:rPr lang="sv-SE" dirty="0"/>
              <a:t>(</a:t>
            </a:r>
          </a:p>
          <a:p>
            <a:r>
              <a:rPr lang="sv-SE" dirty="0" err="1"/>
              <a:t>updateddate</a:t>
            </a:r>
            <a:r>
              <a:rPr lang="sv-SE" dirty="0"/>
              <a:t> Date</a:t>
            </a:r>
          </a:p>
          <a:p>
            <a:r>
              <a:rPr lang="sv-SE" dirty="0"/>
              <a:t>);</a:t>
            </a:r>
          </a:p>
          <a:p>
            <a:endParaRPr lang="sv-SE" dirty="0"/>
          </a:p>
          <a:p>
            <a:r>
              <a:rPr lang="sv-SE" dirty="0" err="1"/>
              <a:t>Insert</a:t>
            </a:r>
            <a:r>
              <a:rPr lang="sv-SE" dirty="0"/>
              <a:t> Into </a:t>
            </a:r>
            <a:r>
              <a:rPr lang="sv-SE" dirty="0" err="1"/>
              <a:t>MetaData</a:t>
            </a:r>
            <a:r>
              <a:rPr lang="sv-SE" dirty="0"/>
              <a:t> (</a:t>
            </a:r>
            <a:r>
              <a:rPr lang="sv-SE" dirty="0" err="1"/>
              <a:t>updateddate</a:t>
            </a:r>
            <a:r>
              <a:rPr lang="sv-SE" dirty="0"/>
              <a:t>) </a:t>
            </a:r>
            <a:r>
              <a:rPr lang="sv-SE" dirty="0" err="1"/>
              <a:t>values</a:t>
            </a:r>
            <a:r>
              <a:rPr lang="sv-SE" dirty="0"/>
              <a:t> ('2019-05-07 13:02:49.147')</a:t>
            </a:r>
          </a:p>
          <a:p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sv-SE" smtClean="0"/>
              <a:t>maj 2018</a:t>
            </a:r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1F8EE996-CD08-4F72-8E57-834B7C1ABA74}" type="slidenum">
              <a:rPr lang="sv-SE" smtClean="0"/>
              <a:pPr/>
              <a:t>11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50490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Generate</a:t>
            </a:r>
            <a:r>
              <a:rPr lang="sv-SE" dirty="0" smtClean="0"/>
              <a:t> </a:t>
            </a:r>
            <a:r>
              <a:rPr lang="sv-SE" dirty="0" err="1" smtClean="0"/>
              <a:t>Mock</a:t>
            </a:r>
            <a:r>
              <a:rPr lang="sv-SE" dirty="0" smtClean="0"/>
              <a:t> </a:t>
            </a:r>
            <a:r>
              <a:rPr lang="sv-SE" dirty="0" err="1" smtClean="0"/>
              <a:t>File</a:t>
            </a:r>
            <a:endParaRPr lang="sv-SE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15"/>
          </p:nvPr>
        </p:nvPicPr>
        <p:blipFill>
          <a:blip r:embed="rId2"/>
          <a:stretch>
            <a:fillRect/>
          </a:stretch>
        </p:blipFill>
        <p:spPr>
          <a:xfrm>
            <a:off x="3298133" y="1752600"/>
            <a:ext cx="5598908" cy="44196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sv-SE" smtClean="0"/>
              <a:t>maj 2018</a:t>
            </a:r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1F8EE996-CD08-4F72-8E57-834B7C1ABA74}" type="slidenum">
              <a:rPr lang="sv-SE" smtClean="0"/>
              <a:pPr/>
              <a:t>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25889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Add</a:t>
            </a:r>
            <a:r>
              <a:rPr lang="sv-SE" dirty="0" smtClean="0"/>
              <a:t> New </a:t>
            </a:r>
            <a:r>
              <a:rPr lang="sv-SE" dirty="0" err="1" smtClean="0"/>
              <a:t>Resource</a:t>
            </a:r>
            <a:endParaRPr lang="sv-SE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15"/>
          </p:nvPr>
        </p:nvPicPr>
        <p:blipFill>
          <a:blip r:embed="rId2"/>
          <a:stretch>
            <a:fillRect/>
          </a:stretch>
        </p:blipFill>
        <p:spPr>
          <a:xfrm>
            <a:off x="4452917" y="1752600"/>
            <a:ext cx="3289341" cy="44196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sv-SE" smtClean="0"/>
              <a:t>maj 2018</a:t>
            </a:r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1F8EE996-CD08-4F72-8E57-834B7C1ABA74}" type="slidenum">
              <a:rPr lang="sv-SE" smtClean="0"/>
              <a:pPr/>
              <a:t>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52708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Add</a:t>
            </a:r>
            <a:r>
              <a:rPr lang="sv-SE" dirty="0" smtClean="0"/>
              <a:t> </a:t>
            </a:r>
            <a:r>
              <a:rPr lang="sv-SE" dirty="0" err="1" smtClean="0"/>
              <a:t>Storage</a:t>
            </a:r>
            <a:r>
              <a:rPr lang="sv-SE" dirty="0" smtClean="0"/>
              <a:t> </a:t>
            </a:r>
            <a:r>
              <a:rPr lang="sv-SE" dirty="0" err="1" smtClean="0"/>
              <a:t>Account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sv-SE" smtClean="0"/>
              <a:t>maj 2018</a:t>
            </a:r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1F8EE996-CD08-4F72-8E57-834B7C1ABA74}" type="slidenum">
              <a:rPr lang="sv-SE" smtClean="0"/>
              <a:pPr/>
              <a:t>4</a:t>
            </a:fld>
            <a:endParaRPr lang="sv-SE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155" y="1700808"/>
            <a:ext cx="9222432" cy="5100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591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763" y="685800"/>
            <a:ext cx="10772405" cy="914400"/>
          </a:xfrm>
        </p:spPr>
        <p:txBody>
          <a:bodyPr/>
          <a:lstStyle/>
          <a:p>
            <a:r>
              <a:rPr lang="sv-SE" dirty="0" err="1" smtClean="0"/>
              <a:t>Create</a:t>
            </a:r>
            <a:r>
              <a:rPr lang="sv-SE" dirty="0" smtClean="0"/>
              <a:t> New </a:t>
            </a:r>
            <a:r>
              <a:rPr lang="sv-SE" dirty="0" err="1" smtClean="0"/>
              <a:t>Resource</a:t>
            </a:r>
            <a:r>
              <a:rPr lang="sv-SE" dirty="0" smtClean="0"/>
              <a:t>(</a:t>
            </a:r>
            <a:r>
              <a:rPr lang="sv-SE" dirty="0" err="1" smtClean="0"/>
              <a:t>One</a:t>
            </a:r>
            <a:r>
              <a:rPr lang="sv-SE" dirty="0" smtClean="0"/>
              <a:t> </a:t>
            </a:r>
            <a:r>
              <a:rPr lang="sv-SE" dirty="0" err="1" smtClean="0"/>
              <a:t>time</a:t>
            </a:r>
            <a:r>
              <a:rPr lang="sv-SE" dirty="0" smtClean="0"/>
              <a:t>)</a:t>
            </a:r>
            <a:endParaRPr lang="sv-SE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15"/>
          </p:nvPr>
        </p:nvPicPr>
        <p:blipFill>
          <a:blip r:embed="rId2"/>
          <a:stretch>
            <a:fillRect/>
          </a:stretch>
        </p:blipFill>
        <p:spPr>
          <a:xfrm>
            <a:off x="3661317" y="1752600"/>
            <a:ext cx="4872540" cy="44196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sv-SE" smtClean="0"/>
              <a:t>maj 2018</a:t>
            </a:r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1F8EE996-CD08-4F72-8E57-834B7C1ABA74}" type="slidenum">
              <a:rPr lang="sv-SE" smtClean="0"/>
              <a:pPr/>
              <a:t>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80748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Add</a:t>
            </a:r>
            <a:r>
              <a:rPr lang="sv-SE" dirty="0" smtClean="0"/>
              <a:t> </a:t>
            </a:r>
            <a:r>
              <a:rPr lang="sv-SE" dirty="0" err="1" smtClean="0"/>
              <a:t>Storage</a:t>
            </a:r>
            <a:r>
              <a:rPr lang="sv-SE" dirty="0" smtClean="0"/>
              <a:t> </a:t>
            </a:r>
            <a:r>
              <a:rPr lang="sv-SE" dirty="0" err="1" smtClean="0"/>
              <a:t>Account</a:t>
            </a:r>
            <a:r>
              <a:rPr lang="sv-SE" dirty="0" smtClean="0"/>
              <a:t> </a:t>
            </a:r>
            <a:r>
              <a:rPr lang="sv-SE" dirty="0" err="1" smtClean="0"/>
              <a:t>details</a:t>
            </a:r>
            <a:r>
              <a:rPr lang="sv-SE" dirty="0" smtClean="0"/>
              <a:t> 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sv-SE" smtClean="0"/>
              <a:t>maj 2018</a:t>
            </a:r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1F8EE996-CD08-4F72-8E57-834B7C1ABA74}" type="slidenum">
              <a:rPr lang="sv-SE" smtClean="0"/>
              <a:pPr/>
              <a:t>6</a:t>
            </a:fld>
            <a:endParaRPr lang="sv-SE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7507" y="1997209"/>
            <a:ext cx="3744416" cy="3911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872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Add</a:t>
            </a:r>
            <a:r>
              <a:rPr lang="sv-SE" dirty="0" smtClean="0"/>
              <a:t> </a:t>
            </a:r>
            <a:r>
              <a:rPr lang="sv-SE" dirty="0" err="1" smtClean="0"/>
              <a:t>mocked</a:t>
            </a:r>
            <a:r>
              <a:rPr lang="sv-SE" dirty="0" smtClean="0"/>
              <a:t> </a:t>
            </a:r>
            <a:r>
              <a:rPr lang="sv-SE" dirty="0" err="1" smtClean="0"/>
              <a:t>file</a:t>
            </a:r>
            <a:r>
              <a:rPr lang="sv-SE" dirty="0" smtClean="0"/>
              <a:t> to </a:t>
            </a:r>
            <a:r>
              <a:rPr lang="sv-SE" dirty="0" err="1" smtClean="0"/>
              <a:t>Storage</a:t>
            </a:r>
            <a:r>
              <a:rPr lang="sv-SE" dirty="0" smtClean="0"/>
              <a:t> </a:t>
            </a:r>
            <a:r>
              <a:rPr lang="sv-SE" dirty="0" err="1" smtClean="0"/>
              <a:t>Account</a:t>
            </a:r>
            <a:endParaRPr lang="sv-S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smtClean="0"/>
              <a:t>maj 2018</a:t>
            </a:r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5E1EB-B1A3-4C74-8C1D-E5C4B99BE980}" type="slidenum">
              <a:rPr lang="sv-SE" smtClean="0"/>
              <a:pPr/>
              <a:t>7</a:t>
            </a:fld>
            <a:endParaRPr lang="sv-SE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7148" y="1124745"/>
            <a:ext cx="9073008" cy="519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847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Add</a:t>
            </a:r>
            <a:r>
              <a:rPr lang="sv-SE" dirty="0" smtClean="0"/>
              <a:t> </a:t>
            </a:r>
            <a:r>
              <a:rPr lang="sv-SE" dirty="0" err="1" smtClean="0"/>
              <a:t>Sql</a:t>
            </a:r>
            <a:r>
              <a:rPr lang="sv-SE" dirty="0" smtClean="0"/>
              <a:t> </a:t>
            </a:r>
            <a:r>
              <a:rPr lang="sv-SE" dirty="0" err="1" smtClean="0"/>
              <a:t>Database</a:t>
            </a:r>
            <a:r>
              <a:rPr lang="sv-SE" dirty="0" smtClean="0"/>
              <a:t> (</a:t>
            </a:r>
            <a:r>
              <a:rPr lang="sv-SE" dirty="0" err="1" smtClean="0"/>
              <a:t>Create</a:t>
            </a:r>
            <a:r>
              <a:rPr lang="sv-SE" dirty="0" smtClean="0"/>
              <a:t> new server)</a:t>
            </a:r>
            <a:endParaRPr lang="sv-SE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15"/>
          </p:nvPr>
        </p:nvPicPr>
        <p:blipFill>
          <a:blip r:embed="rId2"/>
          <a:stretch>
            <a:fillRect/>
          </a:stretch>
        </p:blipFill>
        <p:spPr>
          <a:xfrm>
            <a:off x="2577946" y="1752600"/>
            <a:ext cx="7039282" cy="44196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sv-SE" smtClean="0"/>
              <a:t>maj 2018</a:t>
            </a:r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1F8EE996-CD08-4F72-8E57-834B7C1ABA74}" type="slidenum">
              <a:rPr lang="sv-SE" smtClean="0"/>
              <a:pPr/>
              <a:t>8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03686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Add</a:t>
            </a:r>
            <a:r>
              <a:rPr lang="sv-SE" dirty="0" smtClean="0"/>
              <a:t> Table in </a:t>
            </a:r>
            <a:r>
              <a:rPr lang="sv-SE" dirty="0" err="1" smtClean="0"/>
              <a:t>Database</a:t>
            </a:r>
            <a:endParaRPr lang="sv-S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smtClean="0"/>
              <a:t>maj 2018</a:t>
            </a:r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5E1EB-B1A3-4C74-8C1D-E5C4B99BE980}" type="slidenum">
              <a:rPr lang="sv-SE" smtClean="0"/>
              <a:pPr/>
              <a:t>9</a:t>
            </a:fld>
            <a:endParaRPr lang="sv-SE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7067" y="1340767"/>
            <a:ext cx="10066723" cy="5760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556846"/>
      </p:ext>
    </p:extLst>
  </p:cSld>
  <p:clrMapOvr>
    <a:masterClrMapping/>
  </p:clrMapOvr>
</p:sld>
</file>

<file path=ppt/theme/theme1.xml><?xml version="1.0" encoding="utf-8"?>
<a:theme xmlns:a="http://schemas.openxmlformats.org/drawingml/2006/main" name="PwC">
  <a:themeElements>
    <a:clrScheme name="PwC Burgundy">
      <a:dk1>
        <a:srgbClr val="000000"/>
      </a:dk1>
      <a:lt1>
        <a:srgbClr val="FFFFFF"/>
      </a:lt1>
      <a:dk2>
        <a:srgbClr val="A32020"/>
      </a:dk2>
      <a:lt2>
        <a:srgbClr val="FFFFFF"/>
      </a:lt2>
      <a:accent1>
        <a:srgbClr val="A32020"/>
      </a:accent1>
      <a:accent2>
        <a:srgbClr val="E0301E"/>
      </a:accent2>
      <a:accent3>
        <a:srgbClr val="602320"/>
      </a:accent3>
      <a:accent4>
        <a:srgbClr val="DB536A"/>
      </a:accent4>
      <a:accent5>
        <a:srgbClr val="DC6900"/>
      </a:accent5>
      <a:accent6>
        <a:srgbClr val="FFB600"/>
      </a:accent6>
      <a:hlink>
        <a:srgbClr val="A32020"/>
      </a:hlink>
      <a:folHlink>
        <a:srgbClr val="A32020"/>
      </a:folHlink>
    </a:clrScheme>
    <a:fontScheme name="PwC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ltGray">
        <a:solidFill>
          <a:schemeClr val="tx2"/>
        </a:solidFill>
        <a:ln w="3175"/>
      </a:spPr>
      <a:bodyPr rtlCol="0" anchor="ctr"/>
      <a:lstStyle>
        <a:defPPr algn="ctr">
          <a:defRPr dirty="0" err="1" smtClean="0">
            <a:solidFill>
              <a:schemeClr val="bg1"/>
            </a:solidFill>
            <a:latin typeface="Georgia" pitchFamily="18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vert="horz" wrap="square" lIns="0" tIns="0" rIns="0" bIns="0" rtlCol="0">
        <a:noAutofit/>
      </a:bodyPr>
      <a:lstStyle>
        <a:defPPr indent="-274320">
          <a:spcAft>
            <a:spcPts val="900"/>
          </a:spcAft>
          <a:defRPr sz="2000" dirty="0" err="1" smtClean="0">
            <a:latin typeface="Georgia" pitchFamily="18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Ny startsida för ppt 2018.potx" id="{26C6EAED-89D2-4DC0-AD3A-018B98931DCF}" vid="{2A08C6A6-4BF9-4561-BB69-8ADA4B2AB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19</TotalTime>
  <Words>123</Words>
  <Application>Microsoft Office PowerPoint</Application>
  <PresentationFormat>Custom</PresentationFormat>
  <Paragraphs>48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Georgia</vt:lpstr>
      <vt:lpstr>PwC</vt:lpstr>
      <vt:lpstr>ADFv2 Demo</vt:lpstr>
      <vt:lpstr>Generate Mock File</vt:lpstr>
      <vt:lpstr>Add New Resource</vt:lpstr>
      <vt:lpstr>Add Storage Account</vt:lpstr>
      <vt:lpstr>Create New Resource(One time)</vt:lpstr>
      <vt:lpstr>Add Storage Account details </vt:lpstr>
      <vt:lpstr>Add mocked file to Storage Account</vt:lpstr>
      <vt:lpstr>Add Sql Database (Create new server)</vt:lpstr>
      <vt:lpstr>Add Table in Database</vt:lpstr>
      <vt:lpstr>Sql query</vt:lpstr>
      <vt:lpstr>Sql Query</vt:lpstr>
    </vt:vector>
  </TitlesOfParts>
  <Company>PricewaterhouseCoopers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ADFv2 Demo</dc:title>
  <dc:creator>Neelam Singla</dc:creator>
  <cp:lastModifiedBy>Neelam Singla</cp:lastModifiedBy>
  <cp:revision>3</cp:revision>
  <dcterms:created xsi:type="dcterms:W3CDTF">2019-05-02T12:35:59Z</dcterms:created>
  <dcterms:modified xsi:type="dcterms:W3CDTF">2019-05-02T12:55:15Z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B template version">
    <vt:lpwstr>6</vt:lpwstr>
  </property>
  <property fmtid="{D5CDD505-2E9C-101B-9397-08002B2CF9AE}" pid="3" name="TB template type">
    <vt:lpwstr>OnscreenW</vt:lpwstr>
  </property>
  <property fmtid="{D5CDD505-2E9C-101B-9397-08002B2CF9AE}" pid="4" name="Template created by">
    <vt:lpwstr>PwC</vt:lpwstr>
  </property>
  <property fmtid="{D5CDD505-2E9C-101B-9397-08002B2CF9AE}" pid="5" name="Template version">
    <vt:lpwstr>5</vt:lpwstr>
  </property>
</Properties>
</file>