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4" r:id="rId9"/>
    <p:sldId id="265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5295-2490-4787-BC6A-157E7417ED87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D74-0D43-490A-B9F5-D549E0FD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5295-2490-4787-BC6A-157E7417ED87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D74-0D43-490A-B9F5-D549E0FD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5295-2490-4787-BC6A-157E7417ED87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D74-0D43-490A-B9F5-D549E0FD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5295-2490-4787-BC6A-157E7417ED87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D74-0D43-490A-B9F5-D549E0FD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5295-2490-4787-BC6A-157E7417ED87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D74-0D43-490A-B9F5-D549E0FD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5295-2490-4787-BC6A-157E7417ED87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D74-0D43-490A-B9F5-D549E0FD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5295-2490-4787-BC6A-157E7417ED87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D74-0D43-490A-B9F5-D549E0FD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5295-2490-4787-BC6A-157E7417ED87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D74-0D43-490A-B9F5-D549E0FD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5295-2490-4787-BC6A-157E7417ED87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D74-0D43-490A-B9F5-D549E0FD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5295-2490-4787-BC6A-157E7417ED87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D74-0D43-490A-B9F5-D549E0FD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5295-2490-4787-BC6A-157E7417ED87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6D74-0D43-490A-B9F5-D549E0FD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5295-2490-4787-BC6A-157E7417ED87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6D74-0D43-490A-B9F5-D549E0FDF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Dr.A.Neela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Madheswari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,</a:t>
            </a:r>
          </a:p>
          <a:p>
            <a:pPr algn="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Professor,</a:t>
            </a:r>
          </a:p>
          <a:p>
            <a:pPr algn="r"/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Mahendra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 Engineering College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=0;i&lt;=9;i++)</a:t>
            </a: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x=1+(</a:t>
            </a:r>
            <a:r>
              <a:rPr lang="en-US" dirty="0" err="1" smtClean="0"/>
              <a:t>i</a:t>
            </a:r>
            <a:r>
              <a:rPr lang="en-US" dirty="0" smtClean="0"/>
              <a:t>*z);</a:t>
            </a:r>
          </a:p>
          <a:p>
            <a:pPr>
              <a:buNone/>
            </a:pPr>
            <a:r>
              <a:rPr lang="en-US" dirty="0" smtClean="0"/>
              <a:t>	if(</a:t>
            </a:r>
            <a:r>
              <a:rPr lang="en-US" dirty="0" err="1" smtClean="0"/>
              <a:t>x%e</a:t>
            </a:r>
            <a:r>
              <a:rPr lang="en-US" dirty="0" smtClean="0"/>
              <a:t>==0)     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d=x/e;</a:t>
            </a:r>
          </a:p>
          <a:p>
            <a:pPr>
              <a:buNone/>
            </a:pPr>
            <a:r>
              <a:rPr lang="en-US" dirty="0" smtClean="0"/>
              <a:t>		break;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("the value of d = </a:t>
            </a:r>
            <a:r>
              <a:rPr lang="en-US" dirty="0" smtClean="0"/>
              <a:t>"+</a:t>
            </a:r>
            <a:r>
              <a:rPr lang="en-US" dirty="0" smtClean="0"/>
              <a:t>d);		</a:t>
            </a:r>
          </a:p>
          <a:p>
            <a:pPr>
              <a:buNone/>
            </a:pPr>
            <a:r>
              <a:rPr lang="en-US" dirty="0" smtClean="0"/>
              <a:t>c</a:t>
            </a:r>
            <a:r>
              <a:rPr lang="en-US" dirty="0" smtClean="0"/>
              <a:t>=(Math.pow(</a:t>
            </a:r>
            <a:r>
              <a:rPr lang="en-US" dirty="0" err="1" smtClean="0"/>
              <a:t>msg,e</a:t>
            </a:r>
            <a:r>
              <a:rPr lang="en-US" dirty="0" smtClean="0"/>
              <a:t>))%n;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("Encrypted message is </a:t>
            </a:r>
            <a:r>
              <a:rPr lang="en-US" dirty="0" smtClean="0"/>
              <a:t>: </a:t>
            </a:r>
            <a:r>
              <a:rPr lang="en-US" dirty="0" smtClean="0"/>
              <a:t>-");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(c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BigInteger</a:t>
            </a:r>
            <a:r>
              <a:rPr lang="en-US" dirty="0" smtClean="0"/>
              <a:t> N = </a:t>
            </a:r>
            <a:r>
              <a:rPr lang="en-US" dirty="0" err="1" smtClean="0"/>
              <a:t>BigInteger.valueOf</a:t>
            </a:r>
            <a:r>
              <a:rPr lang="en-US" dirty="0" smtClean="0"/>
              <a:t>(n);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BigInteger</a:t>
            </a:r>
            <a:r>
              <a:rPr lang="en-US" dirty="0" smtClean="0"/>
              <a:t> C = </a:t>
            </a:r>
            <a:r>
              <a:rPr lang="en-US" dirty="0" err="1" smtClean="0"/>
              <a:t>BigDecimal.valueOf</a:t>
            </a:r>
            <a:r>
              <a:rPr lang="en-US" dirty="0" smtClean="0"/>
              <a:t>(c</a:t>
            </a:r>
            <a:r>
              <a:rPr lang="en-US" dirty="0" smtClean="0"/>
              <a:t>).</a:t>
            </a:r>
            <a:r>
              <a:rPr lang="en-US" dirty="0" err="1" smtClean="0"/>
              <a:t>toBigInteger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msgback</a:t>
            </a:r>
            <a:r>
              <a:rPr lang="en-US" dirty="0" smtClean="0"/>
              <a:t> = (C.pow(d)).mod(N);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smtClean="0"/>
              <a:t>Decrypted </a:t>
            </a:r>
            <a:r>
              <a:rPr lang="en-US" dirty="0" smtClean="0"/>
              <a:t>message is </a:t>
            </a:r>
            <a:r>
              <a:rPr lang="en-US" dirty="0" smtClean="0"/>
              <a:t>: </a:t>
            </a:r>
            <a:r>
              <a:rPr lang="en-US" dirty="0" smtClean="0"/>
              <a:t>-");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msgback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e, </a:t>
            </a:r>
            <a:r>
              <a:rPr lang="en-US" dirty="0" err="1" smtClean="0"/>
              <a:t>int</a:t>
            </a:r>
            <a:r>
              <a:rPr lang="en-US" dirty="0" smtClean="0"/>
              <a:t> z)</a:t>
            </a: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if(e==0)</a:t>
            </a:r>
          </a:p>
          <a:p>
            <a:pPr>
              <a:buNone/>
            </a:pPr>
            <a:r>
              <a:rPr lang="en-US" dirty="0" smtClean="0"/>
              <a:t>		return z;	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z%e,e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125787"/>
            <a:ext cx="6781800" cy="529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text</a:t>
            </a:r>
          </a:p>
          <a:p>
            <a:r>
              <a:rPr lang="en-US" dirty="0" smtClean="0"/>
              <a:t>Encryption algorithm</a:t>
            </a:r>
          </a:p>
          <a:p>
            <a:r>
              <a:rPr lang="en-US" dirty="0" smtClean="0"/>
              <a:t>Public key</a:t>
            </a:r>
          </a:p>
          <a:p>
            <a:r>
              <a:rPr lang="en-US" dirty="0" smtClean="0"/>
              <a:t>Private key</a:t>
            </a:r>
          </a:p>
          <a:p>
            <a:r>
              <a:rPr lang="en-US" dirty="0" smtClean="0"/>
              <a:t>Decryption algorithm</a:t>
            </a:r>
          </a:p>
          <a:p>
            <a:r>
              <a:rPr lang="en-US" dirty="0" smtClean="0"/>
              <a:t>Cipher text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23341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Classification of public key crypto systems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689396" cy="284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Asymmetric cryptography algorithm </a:t>
            </a:r>
            <a:r>
              <a:rPr lang="en-US" sz="2400" dirty="0" smtClean="0"/>
              <a:t>proposed </a:t>
            </a:r>
            <a:r>
              <a:rPr lang="en-US" sz="2400" dirty="0" smtClean="0"/>
              <a:t>for public key cryptography by Ron </a:t>
            </a:r>
            <a:r>
              <a:rPr lang="en-US" sz="2400" dirty="0" err="1" smtClean="0"/>
              <a:t>Rivest</a:t>
            </a:r>
            <a:r>
              <a:rPr lang="en-US" sz="2400" dirty="0" smtClean="0"/>
              <a:t>, </a:t>
            </a:r>
            <a:r>
              <a:rPr lang="en-US" sz="2400" dirty="0" err="1" smtClean="0"/>
              <a:t>Adi</a:t>
            </a:r>
            <a:r>
              <a:rPr lang="en-US" sz="2400" dirty="0" smtClean="0"/>
              <a:t> Shamir, Len </a:t>
            </a:r>
            <a:r>
              <a:rPr lang="en-US" sz="2400" dirty="0" err="1" smtClean="0"/>
              <a:t>Adleman</a:t>
            </a:r>
            <a:r>
              <a:rPr lang="en-US" sz="2400" dirty="0" smtClean="0"/>
              <a:t> at MIT in </a:t>
            </a:r>
            <a:r>
              <a:rPr lang="en-US" sz="2400" dirty="0" smtClean="0"/>
              <a:t>1978</a:t>
            </a:r>
          </a:p>
          <a:p>
            <a:pPr algn="just"/>
            <a:r>
              <a:rPr lang="en-US" sz="2400" dirty="0" smtClean="0"/>
              <a:t>RSA makes use of an expression with exponentials</a:t>
            </a:r>
          </a:p>
          <a:p>
            <a:pPr algn="just"/>
            <a:r>
              <a:rPr lang="en-US" sz="2400" dirty="0" smtClean="0"/>
              <a:t>Plain text is encrypted in blocks, each block having binary value less than some number n</a:t>
            </a:r>
          </a:p>
          <a:p>
            <a:pPr algn="just"/>
            <a:r>
              <a:rPr lang="en-US" sz="2400" dirty="0" smtClean="0"/>
              <a:t>Encryption and Decryption:</a:t>
            </a:r>
          </a:p>
          <a:p>
            <a:pPr lvl="1" algn="just"/>
            <a:r>
              <a:rPr lang="en-US" sz="1800" dirty="0" smtClean="0"/>
              <a:t>C = M</a:t>
            </a:r>
            <a:r>
              <a:rPr lang="en-US" sz="1800" baseline="30000" dirty="0" smtClean="0"/>
              <a:t>e</a:t>
            </a:r>
            <a:r>
              <a:rPr lang="en-US" sz="1800" dirty="0" smtClean="0"/>
              <a:t> mod n, M = C</a:t>
            </a:r>
            <a:r>
              <a:rPr lang="en-US" sz="1800" baseline="30000" dirty="0" smtClean="0"/>
              <a:t>d</a:t>
            </a:r>
            <a:r>
              <a:rPr lang="en-US" sz="1800" dirty="0" smtClean="0"/>
              <a:t> mod n = (M</a:t>
            </a:r>
            <a:r>
              <a:rPr lang="en-US" sz="1800" baseline="30000" dirty="0" smtClean="0"/>
              <a:t>e</a:t>
            </a:r>
            <a:r>
              <a:rPr lang="en-US" sz="1800" dirty="0" smtClean="0"/>
              <a:t>)</a:t>
            </a:r>
            <a:r>
              <a:rPr lang="en-US" sz="1800" baseline="30000" dirty="0" smtClean="0"/>
              <a:t>d</a:t>
            </a:r>
            <a:r>
              <a:rPr lang="en-US" sz="1800" dirty="0" smtClean="0"/>
              <a:t> mod n = M</a:t>
            </a:r>
            <a:r>
              <a:rPr lang="en-US" sz="1800" baseline="30000" dirty="0" smtClean="0"/>
              <a:t>ed</a:t>
            </a:r>
            <a:r>
              <a:rPr lang="en-US" sz="1800" dirty="0" smtClean="0"/>
              <a:t> mod n</a:t>
            </a:r>
          </a:p>
          <a:p>
            <a:pPr lvl="1" algn="just"/>
            <a:r>
              <a:rPr lang="en-US" sz="1800" dirty="0" smtClean="0"/>
              <a:t>For encryption, we have to use recipient’s  public key. Here Public key is given as PU = {e, n}</a:t>
            </a:r>
          </a:p>
          <a:p>
            <a:pPr lvl="1" algn="just"/>
            <a:r>
              <a:rPr lang="en-US" sz="1800" dirty="0" smtClean="0"/>
              <a:t>For decryption, we have to use recipient’s private key. Here private key is given as PR = {d, n} </a:t>
            </a:r>
          </a:p>
          <a:p>
            <a:pPr lvl="1" algn="just"/>
            <a:r>
              <a:rPr lang="en-US" sz="1800" dirty="0" smtClean="0"/>
              <a:t>Both sender and receiver must know the value of </a:t>
            </a:r>
            <a:r>
              <a:rPr lang="en-US" sz="1800" dirty="0" smtClean="0"/>
              <a:t>n</a:t>
            </a:r>
            <a:endParaRPr lang="en-US" sz="18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2936"/>
            <a:ext cx="6705600" cy="517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0" y="381000"/>
            <a:ext cx="2133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and q-prime</a:t>
            </a:r>
          </a:p>
          <a:p>
            <a:r>
              <a:rPr lang="en-US" dirty="0" smtClean="0"/>
              <a:t>p = 17</a:t>
            </a:r>
          </a:p>
          <a:p>
            <a:r>
              <a:rPr lang="en-US" dirty="0" smtClean="0"/>
              <a:t>q = 11</a:t>
            </a:r>
          </a:p>
          <a:p>
            <a:r>
              <a:rPr lang="en-US" dirty="0" smtClean="0"/>
              <a:t>n = </a:t>
            </a:r>
            <a:r>
              <a:rPr lang="en-US" dirty="0" err="1" smtClean="0"/>
              <a:t>pxq</a:t>
            </a:r>
            <a:r>
              <a:rPr lang="en-US" dirty="0" smtClean="0"/>
              <a:t> = 17x11=187</a:t>
            </a:r>
          </a:p>
          <a:p>
            <a:r>
              <a:rPr lang="en-US" dirty="0" smtClean="0"/>
              <a:t>ɸ(n) = (p-1) x (q-1) = 16x10</a:t>
            </a:r>
          </a:p>
          <a:p>
            <a:r>
              <a:rPr lang="en-US" dirty="0" smtClean="0"/>
              <a:t>= 160</a:t>
            </a:r>
          </a:p>
          <a:p>
            <a:endParaRPr lang="en-US" dirty="0" smtClean="0"/>
          </a:p>
          <a:p>
            <a:r>
              <a:rPr lang="en-US" dirty="0" smtClean="0"/>
              <a:t>e-prime, &lt;ɸ(n)</a:t>
            </a:r>
          </a:p>
          <a:p>
            <a:r>
              <a:rPr lang="en-US" dirty="0" smtClean="0"/>
              <a:t>e = 7</a:t>
            </a:r>
          </a:p>
          <a:p>
            <a:r>
              <a:rPr lang="en-US" dirty="0" err="1" smtClean="0"/>
              <a:t>d,de</a:t>
            </a:r>
            <a:r>
              <a:rPr lang="en-US" dirty="0" smtClean="0"/>
              <a:t>=1 (mod 160), d&lt;160</a:t>
            </a:r>
          </a:p>
          <a:p>
            <a:r>
              <a:rPr lang="en-US" dirty="0" smtClean="0"/>
              <a:t>23x7=161, </a:t>
            </a:r>
          </a:p>
          <a:p>
            <a:r>
              <a:rPr lang="en-US" dirty="0" smtClean="0"/>
              <a:t>Hence, d=23</a:t>
            </a:r>
          </a:p>
          <a:p>
            <a:endParaRPr lang="en-US" dirty="0" smtClean="0"/>
          </a:p>
          <a:p>
            <a:r>
              <a:rPr lang="en-US" dirty="0" smtClean="0"/>
              <a:t>PU = {</a:t>
            </a:r>
            <a:r>
              <a:rPr lang="en-US" dirty="0" err="1" smtClean="0"/>
              <a:t>e,n</a:t>
            </a:r>
            <a:r>
              <a:rPr lang="en-US" dirty="0" smtClean="0"/>
              <a:t>}={7,187}</a:t>
            </a:r>
          </a:p>
          <a:p>
            <a:r>
              <a:rPr lang="en-US" dirty="0" smtClean="0"/>
              <a:t>PR = {</a:t>
            </a:r>
            <a:r>
              <a:rPr lang="en-US" dirty="0" err="1" smtClean="0"/>
              <a:t>d,n</a:t>
            </a:r>
            <a:r>
              <a:rPr lang="en-US" dirty="0" smtClean="0"/>
              <a:t>}={23,187}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8600" y="54864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Encryption:</a:t>
            </a:r>
          </a:p>
          <a:p>
            <a:r>
              <a:rPr lang="en-US" dirty="0" smtClean="0"/>
              <a:t>M = 88, PU = {7, 187}</a:t>
            </a:r>
          </a:p>
          <a:p>
            <a:r>
              <a:rPr lang="en-US" dirty="0" smtClean="0"/>
              <a:t>C = M</a:t>
            </a:r>
            <a:r>
              <a:rPr lang="en-US" baseline="30000" dirty="0" smtClean="0"/>
              <a:t>e</a:t>
            </a:r>
            <a:r>
              <a:rPr lang="en-US" dirty="0" smtClean="0"/>
              <a:t> mod n = 88</a:t>
            </a:r>
            <a:r>
              <a:rPr lang="en-US" baseline="30000" dirty="0" smtClean="0"/>
              <a:t>7</a:t>
            </a:r>
            <a:r>
              <a:rPr lang="en-US" dirty="0" smtClean="0"/>
              <a:t> mod 187 = 11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4800" y="5486400"/>
            <a:ext cx="3389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Decryption:</a:t>
            </a:r>
          </a:p>
          <a:p>
            <a:r>
              <a:rPr lang="en-US" dirty="0" smtClean="0"/>
              <a:t>C = 11, PR = {23, 187}</a:t>
            </a:r>
          </a:p>
          <a:p>
            <a:r>
              <a:rPr lang="en-US" dirty="0" smtClean="0"/>
              <a:t>P = C</a:t>
            </a:r>
            <a:r>
              <a:rPr lang="en-US" baseline="30000" dirty="0" smtClean="0"/>
              <a:t>d</a:t>
            </a:r>
            <a:r>
              <a:rPr lang="en-US" dirty="0" smtClean="0"/>
              <a:t> mod n = 11</a:t>
            </a:r>
            <a:r>
              <a:rPr lang="en-US" baseline="30000" dirty="0" smtClean="0"/>
              <a:t>23</a:t>
            </a:r>
            <a:r>
              <a:rPr lang="en-US" dirty="0" smtClean="0"/>
              <a:t> mod 187 = 88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Aim:</a:t>
            </a:r>
          </a:p>
          <a:p>
            <a:pPr>
              <a:buNone/>
            </a:pPr>
            <a:r>
              <a:rPr lang="en-US" sz="2000" dirty="0" smtClean="0"/>
              <a:t>To write a java program to implement RSA algorithm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Enter the values of p and q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Enter the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Calculate n and phi using the formula n = p x q, phi = (p-1) x (q-1)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Select e such that e should be prime and e &lt; phi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Calculate d such that de = 1 mod phi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Public key = {e, n} and Private key = {d, n}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Calculate Cipher text C = M</a:t>
            </a:r>
            <a:r>
              <a:rPr lang="en-US" sz="2000" baseline="30000" dirty="0" smtClean="0"/>
              <a:t>e</a:t>
            </a:r>
            <a:r>
              <a:rPr lang="en-US" sz="2000" dirty="0" smtClean="0"/>
              <a:t> mod 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Calculate Plain text from Cipher text, M = C</a:t>
            </a:r>
            <a:r>
              <a:rPr lang="en-US" sz="2000" baseline="30000" dirty="0" smtClean="0"/>
              <a:t>d</a:t>
            </a:r>
            <a:r>
              <a:rPr lang="en-US" sz="2000" dirty="0" smtClean="0"/>
              <a:t> mod 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Display public key, private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Display the plain text and cipher text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java.math</a:t>
            </a:r>
            <a:r>
              <a:rPr lang="en-US" dirty="0" smtClean="0"/>
              <a:t>.*;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smtClean="0"/>
              <a:t>RSA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Scanner sc=new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p,q,n,z,d</a:t>
            </a:r>
            <a:r>
              <a:rPr lang="en-US" dirty="0" smtClean="0"/>
              <a:t>=0,e,i;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("Enter the message: </a:t>
            </a:r>
            <a:r>
              <a:rPr lang="en-US" dirty="0" smtClean="0"/>
              <a:t>");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=</a:t>
            </a:r>
            <a:r>
              <a:rPr lang="en-US" dirty="0" err="1" smtClean="0"/>
              <a:t>sc.nextInt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double c;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BigInteger</a:t>
            </a:r>
            <a:r>
              <a:rPr lang="en-US" dirty="0" smtClean="0"/>
              <a:t> </a:t>
            </a:r>
            <a:r>
              <a:rPr lang="en-US" dirty="0" err="1" smtClean="0"/>
              <a:t>msgback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("Enter 1st prime </a:t>
            </a:r>
            <a:r>
              <a:rPr lang="en-US" dirty="0" smtClean="0"/>
              <a:t>number </a:t>
            </a:r>
            <a:r>
              <a:rPr lang="en-US" dirty="0" smtClean="0"/>
              <a:t>p");</a:t>
            </a:r>
          </a:p>
          <a:p>
            <a:pPr>
              <a:buNone/>
            </a:pPr>
            <a:r>
              <a:rPr lang="en-US" dirty="0" smtClean="0"/>
              <a:t>		p=</a:t>
            </a:r>
            <a:r>
              <a:rPr lang="en-US" dirty="0" err="1" smtClean="0"/>
              <a:t>sc.nextInt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("Enter 2nd </a:t>
            </a:r>
            <a:r>
              <a:rPr lang="en-US" dirty="0" smtClean="0"/>
              <a:t>prime number </a:t>
            </a:r>
            <a:r>
              <a:rPr lang="en-US" dirty="0" smtClean="0"/>
              <a:t>q");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q=</a:t>
            </a:r>
            <a:r>
              <a:rPr lang="en-US" dirty="0" err="1" smtClean="0"/>
              <a:t>sc.nextInt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n=p*q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z</a:t>
            </a:r>
            <a:r>
              <a:rPr lang="en-US" dirty="0" smtClean="0"/>
              <a:t>=(p-1)*(q-1);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("the value of z = </a:t>
            </a:r>
            <a:r>
              <a:rPr lang="en-US" dirty="0" smtClean="0"/>
              <a:t>"+</a:t>
            </a:r>
            <a:r>
              <a:rPr lang="en-US" dirty="0" smtClean="0"/>
              <a:t>z);		</a:t>
            </a:r>
          </a:p>
          <a:p>
            <a:pPr>
              <a:buNone/>
            </a:pPr>
            <a:r>
              <a:rPr lang="en-US" dirty="0" smtClean="0"/>
              <a:t>for(e=2;e&lt;</a:t>
            </a:r>
            <a:r>
              <a:rPr lang="en-US" dirty="0" err="1" smtClean="0"/>
              <a:t>z;e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if(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e,z</a:t>
            </a:r>
            <a:r>
              <a:rPr lang="en-US" dirty="0" smtClean="0"/>
              <a:t>)==1)            </a:t>
            </a:r>
          </a:p>
          <a:p>
            <a:pPr>
              <a:buNone/>
            </a:pPr>
            <a:r>
              <a:rPr lang="en-US" dirty="0" smtClean="0"/>
              <a:t>	{				</a:t>
            </a:r>
          </a:p>
          <a:p>
            <a:pPr>
              <a:buNone/>
            </a:pPr>
            <a:r>
              <a:rPr lang="en-US" dirty="0" smtClean="0"/>
              <a:t>		break;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("the value of e = </a:t>
            </a:r>
            <a:r>
              <a:rPr lang="en-US" dirty="0" smtClean="0"/>
              <a:t>"+</a:t>
            </a:r>
            <a:r>
              <a:rPr lang="en-US" dirty="0" smtClean="0"/>
              <a:t>e);		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426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RSA Algorithm</vt:lpstr>
      <vt:lpstr>Public key encryption</vt:lpstr>
      <vt:lpstr>Slide 3</vt:lpstr>
      <vt:lpstr>Classification of public key crypto systems</vt:lpstr>
      <vt:lpstr>RSA</vt:lpstr>
      <vt:lpstr>Slide 6</vt:lpstr>
      <vt:lpstr>RSA Algorithm</vt:lpstr>
      <vt:lpstr>Coding</vt:lpstr>
      <vt:lpstr>Coding</vt:lpstr>
      <vt:lpstr>Coding</vt:lpstr>
      <vt:lpstr>Coding</vt:lpstr>
      <vt:lpstr>Output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Algorithm</dc:title>
  <dc:creator>mecnmadheswaria</dc:creator>
  <cp:lastModifiedBy>mecnmadheswaria</cp:lastModifiedBy>
  <cp:revision>19</cp:revision>
  <dcterms:created xsi:type="dcterms:W3CDTF">2023-08-09T10:23:31Z</dcterms:created>
  <dcterms:modified xsi:type="dcterms:W3CDTF">2023-08-10T10:03:39Z</dcterms:modified>
</cp:coreProperties>
</file>