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5" r:id="rId8"/>
    <p:sldId id="264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3A96A6-FC3F-4B49-A1B1-ACD542814FAC}" type="datetimeFigureOut">
              <a:rPr lang="en-US" smtClean="0"/>
              <a:pPr/>
              <a:t>4/12/2023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818285-6100-4230-BE32-05E828C10A9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atsApp Image 2023-04-12 at 6.45.58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04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428868"/>
            <a:ext cx="8234362" cy="1785942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 Black" pitchFamily="34" charset="0"/>
              </a:rPr>
              <a:t>OPTIMIZING SPAM FILTERING WITH MACHINE LEARNING</a:t>
            </a:r>
            <a:endParaRPr lang="en-IN" sz="2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pic>
        <p:nvPicPr>
          <p:cNvPr id="6" name="Picture 5" descr="WhatsApp Image 2023-04-08 at 7.53.06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96" y="4286256"/>
            <a:ext cx="3000372" cy="3000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43604" y="4714884"/>
            <a:ext cx="3000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by: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	</a:t>
            </a:r>
            <a:r>
              <a:rPr lang="en-IN" dirty="0" smtClean="0"/>
              <a:t>Govarthini S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	</a:t>
            </a:r>
            <a:r>
              <a:rPr lang="en-IN" dirty="0" smtClean="0"/>
              <a:t>Charmila L</a:t>
            </a:r>
          </a:p>
          <a:p>
            <a:pPr>
              <a:buFont typeface="Wingdings" pitchFamily="2" charset="2"/>
              <a:buChar char="ü"/>
            </a:pPr>
            <a:r>
              <a:rPr lang="en-IN" dirty="0"/>
              <a:t>	</a:t>
            </a:r>
            <a:r>
              <a:rPr lang="en-IN" dirty="0" smtClean="0"/>
              <a:t>Hemalatha D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	Neelambigai 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785794"/>
            <a:ext cx="835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latin typeface="Arial Black" pitchFamily="34" charset="0"/>
              </a:rPr>
              <a:t>RAJESWARI VEDACHALAM GOVT.ARTS COLLEGE</a:t>
            </a:r>
          </a:p>
          <a:p>
            <a:pPr algn="ctr"/>
            <a:r>
              <a:rPr lang="en-IN" sz="3200" b="1" dirty="0" smtClean="0">
                <a:latin typeface="Arial Black" pitchFamily="34" charset="0"/>
              </a:rPr>
              <a:t>CHENGALPATTU-603001</a:t>
            </a:r>
            <a:r>
              <a:rPr lang="en-IN" sz="3200" dirty="0" smtClean="0"/>
              <a:t> 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785918" y="264318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Bachelor of Computer Application – 3 rd year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/>
          <p:cNvSpPr txBox="1"/>
          <p:nvPr/>
        </p:nvSpPr>
        <p:spPr>
          <a:xfrm>
            <a:off x="928662" y="2285992"/>
            <a:ext cx="7643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 smtClean="0"/>
              <a:t>Thank you!</a:t>
            </a:r>
            <a:endParaRPr lang="en-IN" sz="9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FFFF00"/>
                </a:solidFill>
              </a:rPr>
              <a:t>INTRODUCTION: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928802"/>
            <a:ext cx="6000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 A spam filter is a program used to detect unsolicited, unwanted and virus-infected emails and prevent those messages from getting to a user's inbox.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 different types of the spam filtering is </a:t>
            </a:r>
            <a:r>
              <a:rPr lang="en-IN" dirty="0" err="1" smtClean="0"/>
              <a:t>availabe</a:t>
            </a:r>
            <a:r>
              <a:rPr lang="en-IN" dirty="0" smtClean="0"/>
              <a:t>, ex: content filters, permission filters, community filters, etc.</a:t>
            </a:r>
          </a:p>
          <a:p>
            <a:r>
              <a:rPr lang="en-IN" dirty="0" smtClean="0"/>
              <a:t>	 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78619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PURPOSE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71538" y="4429132"/>
            <a:ext cx="5357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Reduce consumes computing resources and time prevention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A good consumer perception &amp; Global implementation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Prevention Fraud &amp; Identify theft</a:t>
            </a:r>
          </a:p>
          <a:p>
            <a:endParaRPr lang="en-IN" dirty="0"/>
          </a:p>
        </p:txBody>
      </p:sp>
      <p:pic>
        <p:nvPicPr>
          <p:cNvPr id="9" name="Picture 8" descr="WhatsApp Image 2023-04-10 at 9.36.48 AM (2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74" y="1928802"/>
            <a:ext cx="2594679" cy="4129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Project flow: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 descr="Annotation 2023-04-09 02100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928802"/>
            <a:ext cx="7286676" cy="4000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/>
          <p:cNvSpPr txBox="1"/>
          <p:nvPr/>
        </p:nvSpPr>
        <p:spPr>
          <a:xfrm>
            <a:off x="357158" y="57148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rgbClr val="FFFF00"/>
                </a:solidFill>
              </a:rPr>
              <a:t>Goal of the project:</a:t>
            </a:r>
            <a:endParaRPr lang="en-IN" sz="2000" b="1" u="sng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571471" y="1142984"/>
            <a:ext cx="767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The goal of the project is to design and develop a spam detection system for emails by using machine learning.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28599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rgbClr val="FFFF00"/>
                </a:solidFill>
              </a:rPr>
              <a:t>Data collection:</a:t>
            </a:r>
            <a:endParaRPr lang="en-IN" sz="2000" b="1" u="sng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2928934"/>
            <a:ext cx="4071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 The data set download from </a:t>
            </a:r>
            <a:r>
              <a:rPr lang="en-IN" dirty="0" err="1" smtClean="0"/>
              <a:t>kaggle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Importing the libraries.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14282" y="400050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rgbClr val="FFFF00"/>
                </a:solidFill>
              </a:rPr>
              <a:t>Data preparation:</a:t>
            </a:r>
            <a:endParaRPr lang="en-IN" sz="2000" b="1" u="sng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500570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	It need to be a restricted into clean and spam folders for training and validation purpose as a part of data preparation.</a:t>
            </a:r>
            <a:endParaRPr lang="en-IN" dirty="0"/>
          </a:p>
        </p:txBody>
      </p:sp>
      <p:pic>
        <p:nvPicPr>
          <p:cNvPr id="13" name="Picture 12" descr="WhatsApp Image 2023-04-10 at 9.36.24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2357430"/>
            <a:ext cx="3371857" cy="2714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extBox 1"/>
          <p:cNvSpPr txBox="1"/>
          <p:nvPr/>
        </p:nvSpPr>
        <p:spPr>
          <a:xfrm>
            <a:off x="285720" y="57148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Data cleaning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786" y="1071547"/>
            <a:ext cx="8001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Removing special </a:t>
            </a:r>
            <a:r>
              <a:rPr lang="en-IN" dirty="0" err="1" smtClean="0"/>
              <a:t>charecters</a:t>
            </a:r>
            <a:r>
              <a:rPr lang="en-IN" dirty="0" smtClean="0"/>
              <a:t> &amp; numbers using regular expression</a:t>
            </a:r>
          </a:p>
          <a:p>
            <a:r>
              <a:rPr lang="en-IN" dirty="0" smtClean="0"/>
              <a:t>Converting the entire </a:t>
            </a:r>
            <a:r>
              <a:rPr lang="en-IN" dirty="0" err="1" smtClean="0"/>
              <a:t>sms</a:t>
            </a:r>
            <a:r>
              <a:rPr lang="en-IN" dirty="0" smtClean="0"/>
              <a:t> into </a:t>
            </a:r>
            <a:r>
              <a:rPr lang="en-IN" dirty="0" err="1" smtClean="0"/>
              <a:t>ower</a:t>
            </a:r>
            <a:r>
              <a:rPr lang="en-IN" dirty="0" smtClean="0"/>
              <a:t> case</a:t>
            </a:r>
          </a:p>
          <a:p>
            <a:r>
              <a:rPr lang="en-IN" dirty="0" smtClean="0"/>
              <a:t>Building a corpus for messages</a:t>
            </a:r>
          </a:p>
          <a:p>
            <a:r>
              <a:rPr lang="en-IN" dirty="0" smtClean="0"/>
              <a:t>Removal of </a:t>
            </a:r>
            <a:r>
              <a:rPr lang="en-IN" dirty="0" err="1" smtClean="0"/>
              <a:t>stopwords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50030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Scope of the project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928934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It provides sensitivity to the client and adapts </a:t>
            </a:r>
            <a:r>
              <a:rPr lang="en-IN" dirty="0" err="1" smtClean="0"/>
              <a:t>wel</a:t>
            </a:r>
            <a:r>
              <a:rPr lang="en-IN" dirty="0" smtClean="0"/>
              <a:t> to the future spam techniques.</a:t>
            </a:r>
          </a:p>
          <a:p>
            <a:r>
              <a:rPr lang="en-IN" dirty="0" smtClean="0"/>
              <a:t>It increases security and reduce it administration costs</a:t>
            </a:r>
          </a:p>
          <a:p>
            <a:r>
              <a:rPr lang="en-IN" dirty="0" smtClean="0"/>
              <a:t>It is also reduce </a:t>
            </a:r>
            <a:r>
              <a:rPr lang="en-IN" dirty="0" err="1" smtClean="0"/>
              <a:t>netwoek</a:t>
            </a:r>
            <a:r>
              <a:rPr lang="en-IN" dirty="0" smtClean="0"/>
              <a:t> resource costs</a:t>
            </a:r>
            <a:endParaRPr lang="en-IN" dirty="0"/>
          </a:p>
        </p:txBody>
      </p:sp>
      <p:pic>
        <p:nvPicPr>
          <p:cNvPr id="7" name="Picture 6" descr="WhatsApp Image 2023-04-10 at 9.36.49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4500570"/>
            <a:ext cx="6000764" cy="18931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2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3058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Model building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1714488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Training the model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2214554"/>
            <a:ext cx="835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Train the dataset with the known classes.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We using naive </a:t>
            </a:r>
            <a:r>
              <a:rPr lang="en-IN" dirty="0" err="1" smtClean="0"/>
              <a:t>bayes</a:t>
            </a:r>
            <a:r>
              <a:rPr lang="en-IN" dirty="0" smtClean="0"/>
              <a:t> multinomial , decision tree and Random forest. 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Models for train the dataset.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335756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Testing the model: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3929066"/>
            <a:ext cx="4357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dirty="0" smtClean="0"/>
              <a:t>Use the classifier for the separating the model.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Classified file is then copied into Inbox folder if it is classified as clean or into spam folder otherwise.</a:t>
            </a:r>
          </a:p>
          <a:p>
            <a:endParaRPr lang="en-IN" dirty="0"/>
          </a:p>
        </p:txBody>
      </p:sp>
      <p:pic>
        <p:nvPicPr>
          <p:cNvPr id="8" name="Picture 7" descr="WhatsApp Image 2023-04-08 at 5.20.3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3301572"/>
            <a:ext cx="3929058" cy="29026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Advantage            Disadvantage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can be trained on a per – user basis.</a:t>
            </a:r>
          </a:p>
          <a:p>
            <a:r>
              <a:rPr lang="en-IN" dirty="0" smtClean="0"/>
              <a:t>The spam that a user receives is often related to the online users activities.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Google by its Gmail email system, performing an OCR to every mid to large size image , analyzing the text inside.</a:t>
            </a:r>
          </a:p>
          <a:p>
            <a:r>
              <a:rPr lang="en-IN" dirty="0" smtClean="0"/>
              <a:t>Insertion of random innocuous words that are not normally associated with spam.</a:t>
            </a:r>
            <a:endParaRPr lang="en-IN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928662" y="4714884"/>
            <a:ext cx="2143140" cy="1357322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Advantages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Model deployment: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Picture 4" descr="WhatsApp Image 2023-04-12 at 10.15.52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928802"/>
            <a:ext cx="4086241" cy="46624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786" y="2428868"/>
            <a:ext cx="3357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Save the best model(decision tree)</a:t>
            </a:r>
          </a:p>
          <a:p>
            <a:pPr marL="342900" indent="-342900">
              <a:buAutoNum type="arabicPeriod"/>
            </a:pPr>
            <a:r>
              <a:rPr lang="en-IN" dirty="0" smtClean="0"/>
              <a:t>Integrate with web frame work.</a:t>
            </a:r>
          </a:p>
          <a:p>
            <a:pPr marL="342900" indent="-342900">
              <a:buAutoNum type="arabicPeriod"/>
            </a:pPr>
            <a:r>
              <a:rPr lang="en-IN" dirty="0" smtClean="0"/>
              <a:t>Build html pages.</a:t>
            </a:r>
          </a:p>
          <a:p>
            <a:pPr marL="342900" indent="-342900">
              <a:buAutoNum type="arabicPeriod"/>
            </a:pPr>
            <a:r>
              <a:rPr lang="en-IN" dirty="0" smtClean="0"/>
              <a:t>Run the web application.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conclusion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785926"/>
            <a:ext cx="83582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	It can be reduce trouble for service providers.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	People should be mode aware about spam building.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	This spam filtering can be build  a reliability in the world.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	Guidelines for spam detection techniques for several machine learning 	and deep learning techniques.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	 It can be protects the user from any potential cyber threat and facilities 	smooth communications  and work flow.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	unnecessary much study time is save. 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  <p:pic>
        <p:nvPicPr>
          <p:cNvPr id="5" name="Picture 4" descr="WhatsApp Image 2023-04-10 at 9.36.50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28" y="4214818"/>
            <a:ext cx="5876935" cy="213590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272</TotalTime>
  <Words>339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OPTIMIZING SPAM FILTERING WITH MACHINE LEARNING</vt:lpstr>
      <vt:lpstr>INTRODUCTION:</vt:lpstr>
      <vt:lpstr>Project flow:</vt:lpstr>
      <vt:lpstr>Slide 4</vt:lpstr>
      <vt:lpstr>Slide 5</vt:lpstr>
      <vt:lpstr>Model building</vt:lpstr>
      <vt:lpstr>Advantage            Disadvantage</vt:lpstr>
      <vt:lpstr>Model deployment:</vt:lpstr>
      <vt:lpstr>conclusion</vt:lpstr>
      <vt:lpstr>Slide 10</vt:lpstr>
    </vt:vector>
  </TitlesOfParts>
  <Company>HDFC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SPAM FILTERING WITH MECHINE LEARNING</dc:title>
  <dc:creator>HDFC Standard Image Information</dc:creator>
  <cp:lastModifiedBy>HDFC Standard Image Information</cp:lastModifiedBy>
  <cp:revision>34</cp:revision>
  <dcterms:created xsi:type="dcterms:W3CDTF">2023-04-08T17:25:19Z</dcterms:created>
  <dcterms:modified xsi:type="dcterms:W3CDTF">2023-04-12T13:07:28Z</dcterms:modified>
</cp:coreProperties>
</file>