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drawingml.diagramData+xml" PartName="/ppt/diagrams/data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drawingml.diagramLayout+xml" PartName="/ppt/diagrams/layout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drawingml.diagramStyle+xml" PartName="/ppt/diagrams/quickStyle1.xml"/>
  <Override ContentType="application/vnd.openxmlformats-officedocument.presentationml.presentation.main+xml" PartName="/ppt/presentation.xml"/>
  <Override ContentType="application/vnd.ms-office.drawingml.diagramDrawing+xml" PartName="/ppt/diagrams/drawing1.xml"/>
  <Override ContentType="application/vnd.openxmlformats-officedocument.presentationml.presProps+xml" PartName="/ppt/presProps3.xml"/>
  <Override ContentType="application/vnd.openxmlformats-officedocument.drawingml.diagramColors+xml" PartName="/ppt/diagrams/colors1.xml"/>
  <Override ContentType="application/vnd.openxmlformats-officedocument.theme+xml" PartName="/ppt/theme/theme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y="6858000" cx="12192000"/>
  <p:notesSz cx="6858000" cy="9144000"/>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presentation>
</file>

<file path=ppt/presProps3.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8.xml"/><Relationship Id="rId10" Type="http://schemas.openxmlformats.org/officeDocument/2006/relationships/slide" Target="slides/slide7.xml"/><Relationship Id="rId13" Type="http://schemas.openxmlformats.org/officeDocument/2006/relationships/slide" Target="slides/slide10.xml"/><Relationship Id="rId12" Type="http://schemas.openxmlformats.org/officeDocument/2006/relationships/slide" Target="slides/slide9.xml"/><Relationship Id="rId1" Type="http://schemas.openxmlformats.org/officeDocument/2006/relationships/theme" Target="theme/theme1.xml"/><Relationship Id="rId2" Type="http://schemas.openxmlformats.org/officeDocument/2006/relationships/presProps" Target="presProps3.xml"/><Relationship Id="rId3" Type="http://schemas.openxmlformats.org/officeDocument/2006/relationships/slideMaster" Target="slideMasters/slideMaster1.xml"/><Relationship Id="rId4" Type="http://schemas.openxmlformats.org/officeDocument/2006/relationships/slide" Target="slides/slide1.xml"/><Relationship Id="rId9" Type="http://schemas.openxmlformats.org/officeDocument/2006/relationships/slide" Target="slides/slide6.xml"/><Relationship Id="rId15" Type="http://schemas.openxmlformats.org/officeDocument/2006/relationships/slide" Target="slides/slide12.xml"/><Relationship Id="rId14" Type="http://schemas.openxmlformats.org/officeDocument/2006/relationships/slide" Target="slides/slide1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8/25/2024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
          <p:cNvSpPr txBox="1"/>
          <p:nvPr>
            <p:ph type="ctrTitle"/>
          </p:nvPr>
        </p:nvSpPr>
        <p:spPr>
          <a:xfrm>
            <a:off x="1175763" y="549229"/>
            <a:ext cx="7767000" cy="1646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3600"/>
              <a:buFont typeface="Times New Roman"/>
              <a:buNone/>
            </a:pPr>
            <a:r>
              <a:rPr b="1" lang="en-US" sz="3600">
                <a:solidFill>
                  <a:schemeClr val="dk1"/>
                </a:solidFill>
                <a:latin typeface="Times New Roman"/>
                <a:ea typeface="Times New Roman"/>
                <a:cs typeface="Times New Roman"/>
                <a:sym typeface="Times New Roman"/>
              </a:rPr>
              <a:t>Employee Performance Analysis Using Excel</a:t>
            </a:r>
            <a:endParaRPr/>
          </a:p>
        </p:txBody>
      </p:sp>
      <p:sp>
        <p:nvSpPr>
          <p:cNvPr id="62" name="Google Shape;62;p1"/>
          <p:cNvSpPr txBox="1"/>
          <p:nvPr/>
        </p:nvSpPr>
        <p:spPr>
          <a:xfrm>
            <a:off x="2495175" y="2807550"/>
            <a:ext cx="6447600" cy="24744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2100"/>
              <a:t>PRESENTED BY:NEELAM.M</a:t>
            </a:r>
            <a:endParaRPr sz="2100"/>
          </a:p>
          <a:p>
            <a:pPr indent="0" lvl="0" marL="0" rtl="0" algn="l">
              <a:spcBef>
                <a:spcPts val="0"/>
              </a:spcBef>
              <a:spcAft>
                <a:spcPts val="0"/>
              </a:spcAft>
              <a:buNone/>
            </a:pPr>
            <a:r>
              <a:rPr lang="en-US" sz="2100"/>
              <a:t>REGISTER NO:312214700(asunm1475312214700)</a:t>
            </a:r>
            <a:endParaRPr sz="2100"/>
          </a:p>
          <a:p>
            <a:pPr indent="0" lvl="0" marL="0" rtl="0" algn="l">
              <a:spcBef>
                <a:spcPts val="0"/>
              </a:spcBef>
              <a:spcAft>
                <a:spcPts val="0"/>
              </a:spcAft>
              <a:buNone/>
            </a:pPr>
            <a:r>
              <a:rPr lang="en-US" sz="2100"/>
              <a:t>DEPARTMENT: PG and research department of commerce </a:t>
            </a:r>
            <a:endParaRPr sz="2100"/>
          </a:p>
          <a:p>
            <a:pPr indent="0" lvl="0" marL="0" rtl="0" algn="l">
              <a:spcBef>
                <a:spcPts val="0"/>
              </a:spcBef>
              <a:spcAft>
                <a:spcPts val="0"/>
              </a:spcAft>
              <a:buNone/>
            </a:pPr>
            <a:r>
              <a:rPr lang="en-US" sz="2100"/>
              <a:t>COLLEGE:SRI KANYAKA PARAMESWARI ARTS &amp; SCIENCE COLLEGE FOR WOMEN Chennai (Tamilnadu)</a:t>
            </a:r>
            <a:endParaRPr sz="2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2"/>
          <p:cNvSpPr txBox="1"/>
          <p:nvPr/>
        </p:nvSpPr>
        <p:spPr>
          <a:xfrm>
            <a:off x="583095" y="598509"/>
            <a:ext cx="6944100" cy="58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New Roman"/>
                <a:ea typeface="Times New Roman"/>
                <a:cs typeface="Times New Roman"/>
                <a:sym typeface="Times New Roman"/>
              </a:rPr>
              <a:t>RESULTS</a:t>
            </a:r>
            <a:endParaRPr/>
          </a:p>
        </p:txBody>
      </p:sp>
      <p:pic>
        <p:nvPicPr>
          <p:cNvPr id="51" name="Google Shape;51;p2"/>
          <p:cNvPicPr preferRelativeResize="0"/>
          <p:nvPr/>
        </p:nvPicPr>
        <p:blipFill>
          <a:blip r:embed="rId2">
            <a:alphaModFix/>
          </a:blip>
          <a:stretch>
            <a:fillRect/>
          </a:stretch>
        </p:blipFill>
        <p:spPr>
          <a:xfrm>
            <a:off x="2465942" y="1721274"/>
            <a:ext cx="6343650" cy="3924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2"/>
          <p:cNvSpPr txBox="1"/>
          <p:nvPr/>
        </p:nvSpPr>
        <p:spPr>
          <a:xfrm>
            <a:off x="799758" y="1354982"/>
            <a:ext cx="5499600" cy="6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Times New Roman"/>
                <a:ea typeface="Times New Roman"/>
                <a:cs typeface="Times New Roman"/>
                <a:sym typeface="Times New Roman"/>
              </a:rPr>
              <a:t>REFERENCE</a:t>
            </a:r>
            <a:endParaRPr/>
          </a:p>
        </p:txBody>
      </p:sp>
      <p:sp>
        <p:nvSpPr>
          <p:cNvPr id="58" name="Google Shape;58;p2"/>
          <p:cNvSpPr txBox="1"/>
          <p:nvPr/>
        </p:nvSpPr>
        <p:spPr>
          <a:xfrm>
            <a:off x="1971943" y="2323051"/>
            <a:ext cx="4656000" cy="22050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2600"/>
              <a:t>Dr.G.Anitha Devi </a:t>
            </a:r>
            <a:endParaRPr sz="2600"/>
          </a:p>
          <a:p>
            <a:pPr indent="0" lvl="0" marL="0" rtl="0" algn="l">
              <a:spcBef>
                <a:spcPts val="0"/>
              </a:spcBef>
              <a:spcAft>
                <a:spcPts val="0"/>
              </a:spcAft>
              <a:buNone/>
            </a:pPr>
            <a:r>
              <a:rPr lang="en-US" sz="2600"/>
              <a:t>Assistant Professor </a:t>
            </a:r>
            <a:endParaRPr sz="2600"/>
          </a:p>
          <a:p>
            <a:pPr indent="0" lvl="0" marL="0" rtl="0" algn="l">
              <a:spcBef>
                <a:spcPts val="0"/>
              </a:spcBef>
              <a:spcAft>
                <a:spcPts val="0"/>
              </a:spcAft>
              <a:buNone/>
            </a:pPr>
            <a:r>
              <a:rPr lang="en-US" sz="2600"/>
              <a:t>Sri kanyaka parameswari arts and science College for women , Tamil Nadu</a:t>
            </a:r>
            <a:endParaRPr sz="2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