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0.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1.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6.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7.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8.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0.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1"/>
  </p:notesMasterIdLst>
  <p:sldIdLst>
    <p:sldId id="265" r:id="rId5"/>
    <p:sldId id="289" r:id="rId6"/>
    <p:sldId id="382" r:id="rId7"/>
    <p:sldId id="290" r:id="rId8"/>
    <p:sldId id="432" r:id="rId9"/>
    <p:sldId id="431" r:id="rId10"/>
    <p:sldId id="434" r:id="rId11"/>
    <p:sldId id="433" r:id="rId12"/>
    <p:sldId id="318" r:id="rId13"/>
    <p:sldId id="351" r:id="rId14"/>
    <p:sldId id="383" r:id="rId15"/>
    <p:sldId id="384" r:id="rId16"/>
    <p:sldId id="385" r:id="rId17"/>
    <p:sldId id="388" r:id="rId18"/>
    <p:sldId id="420" r:id="rId19"/>
    <p:sldId id="419" r:id="rId20"/>
    <p:sldId id="286" r:id="rId21"/>
    <p:sldId id="403" r:id="rId22"/>
    <p:sldId id="417" r:id="rId23"/>
    <p:sldId id="381" r:id="rId24"/>
    <p:sldId id="389" r:id="rId25"/>
    <p:sldId id="392" r:id="rId26"/>
    <p:sldId id="393" r:id="rId27"/>
    <p:sldId id="421" r:id="rId28"/>
    <p:sldId id="395" r:id="rId29"/>
    <p:sldId id="396" r:id="rId30"/>
    <p:sldId id="435" r:id="rId31"/>
    <p:sldId id="436" r:id="rId32"/>
    <p:sldId id="408" r:id="rId33"/>
    <p:sldId id="411" r:id="rId34"/>
    <p:sldId id="409" r:id="rId35"/>
    <p:sldId id="422" r:id="rId36"/>
    <p:sldId id="412" r:id="rId37"/>
    <p:sldId id="423" r:id="rId38"/>
    <p:sldId id="414" r:id="rId39"/>
    <p:sldId id="428" r:id="rId40"/>
    <p:sldId id="418" r:id="rId41"/>
    <p:sldId id="429" r:id="rId42"/>
    <p:sldId id="398" r:id="rId43"/>
    <p:sldId id="425" r:id="rId44"/>
    <p:sldId id="399" r:id="rId45"/>
    <p:sldId id="426" r:id="rId46"/>
    <p:sldId id="424" r:id="rId47"/>
    <p:sldId id="400" r:id="rId48"/>
    <p:sldId id="415" r:id="rId49"/>
    <p:sldId id="41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95179" autoAdjust="0"/>
  </p:normalViewPr>
  <p:slideViewPr>
    <p:cSldViewPr snapToGrid="0">
      <p:cViewPr varScale="1">
        <p:scale>
          <a:sx n="91" d="100"/>
          <a:sy n="91" d="100"/>
        </p:scale>
        <p:origin x="1192" y="176"/>
      </p:cViewPr>
      <p:guideLst/>
    </p:cSldViewPr>
  </p:slideViewPr>
  <p:outlineViewPr>
    <p:cViewPr>
      <p:scale>
        <a:sx n="33" d="100"/>
        <a:sy n="33" d="100"/>
      </p:scale>
      <p:origin x="0" y="-3776"/>
    </p:cViewPr>
  </p:outlineViewPr>
  <p:notesTextViewPr>
    <p:cViewPr>
      <p:scale>
        <a:sx n="1" d="1"/>
        <a:sy n="1" d="1"/>
      </p:scale>
      <p:origin x="0" y="-1056"/>
    </p:cViewPr>
  </p:notesTextViewPr>
  <p:sorterViewPr>
    <p:cViewPr>
      <p:scale>
        <a:sx n="80" d="100"/>
        <a:sy n="80" d="100"/>
      </p:scale>
      <p:origin x="0" y="0"/>
    </p:cViewPr>
  </p:sorterViewPr>
  <p:notesViewPr>
    <p:cSldViewPr snapToGrid="0">
      <p:cViewPr varScale="1">
        <p:scale>
          <a:sx n="72" d="100"/>
          <a:sy n="72" d="100"/>
        </p:scale>
        <p:origin x="3592"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diagrams/_rels/data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ata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2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3.png"/><Relationship Id="rId7" Type="http://schemas.openxmlformats.org/officeDocument/2006/relationships/image" Target="../media/image4.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4.svg"/></Relationships>
</file>

<file path=ppt/diagrams/_rels/data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5.svg"/></Relationships>
</file>

<file path=ppt/diagrams/_rels/data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5.svg"/></Relationships>
</file>

<file path=ppt/diagrams/_rels/data2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8.svg"/></Relationships>
</file>

<file path=ppt/diagrams/_rels/data2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8.svg"/></Relationships>
</file>

<file path=ppt/diagrams/_rels/data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62.svg"/></Relationships>
</file>

<file path=ppt/diagrams/_rels/data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6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5.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3.png"/><Relationship Id="rId7" Type="http://schemas.openxmlformats.org/officeDocument/2006/relationships/image" Target="../media/image4.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5.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5.svg"/></Relationships>
</file>

<file path=ppt/diagrams/_rels/drawing2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8.svg"/></Relationships>
</file>

<file path=ppt/diagrams/_rels/drawing2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18.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62.svg"/></Relationships>
</file>

<file path=ppt/diagrams/_rels/drawing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127883-D1B2-42ED-B249-5B80398040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B9C193-44FA-4668-BC54-9969FBFCE7A3}">
      <dgm:prSet/>
      <dgm:spPr/>
      <dgm:t>
        <a:bodyPr/>
        <a:lstStyle/>
        <a:p>
          <a:r>
            <a:rPr lang="en-US"/>
            <a:t>Brief overview of the presentation:</a:t>
          </a:r>
        </a:p>
      </dgm:t>
    </dgm:pt>
    <dgm:pt modelId="{797E2519-3A16-4AAF-91AA-88061F426D57}" type="parTrans" cxnId="{B1C96B25-79B8-48A4-BA37-D670B528CA4F}">
      <dgm:prSet/>
      <dgm:spPr/>
      <dgm:t>
        <a:bodyPr/>
        <a:lstStyle/>
        <a:p>
          <a:endParaRPr lang="en-US"/>
        </a:p>
      </dgm:t>
    </dgm:pt>
    <dgm:pt modelId="{CE04A4B2-CCA3-4AB4-890A-799FD97BAF70}" type="sibTrans" cxnId="{B1C96B25-79B8-48A4-BA37-D670B528CA4F}">
      <dgm:prSet/>
      <dgm:spPr/>
      <dgm:t>
        <a:bodyPr/>
        <a:lstStyle/>
        <a:p>
          <a:endParaRPr lang="en-US"/>
        </a:p>
      </dgm:t>
    </dgm:pt>
    <dgm:pt modelId="{2D048A08-0E67-4B0C-9927-1369CF7A75DC}">
      <dgm:prSet/>
      <dgm:spPr/>
      <dgm:t>
        <a:bodyPr/>
        <a:lstStyle/>
        <a:p>
          <a:r>
            <a:rPr lang="en-US"/>
            <a:t>The presentation will cover the concept of data prefetching, its types (static and dynamic), and its implementation.</a:t>
          </a:r>
        </a:p>
      </dgm:t>
    </dgm:pt>
    <dgm:pt modelId="{CF29DF2B-3623-47CA-9EAF-6C48077C4418}" type="parTrans" cxnId="{DEA2F73B-1E5D-45CA-8B4D-270F651CD622}">
      <dgm:prSet/>
      <dgm:spPr/>
      <dgm:t>
        <a:bodyPr/>
        <a:lstStyle/>
        <a:p>
          <a:endParaRPr lang="en-US"/>
        </a:p>
      </dgm:t>
    </dgm:pt>
    <dgm:pt modelId="{35D512AD-1860-4DB2-A7D4-211A28630A67}" type="sibTrans" cxnId="{DEA2F73B-1E5D-45CA-8B4D-270F651CD622}">
      <dgm:prSet/>
      <dgm:spPr/>
      <dgm:t>
        <a:bodyPr/>
        <a:lstStyle/>
        <a:p>
          <a:endParaRPr lang="en-US"/>
        </a:p>
      </dgm:t>
    </dgm:pt>
    <dgm:pt modelId="{65925A78-FA20-42FE-B8B6-E1150BAA3413}">
      <dgm:prSet/>
      <dgm:spPr/>
      <dgm:t>
        <a:bodyPr/>
        <a:lstStyle/>
        <a:p>
          <a:r>
            <a:rPr lang="en-US"/>
            <a:t>The importance of data prefetching in computer processors will be discussed.</a:t>
          </a:r>
        </a:p>
      </dgm:t>
    </dgm:pt>
    <dgm:pt modelId="{46E7D281-4054-49FF-A5EA-803E251680AB}" type="parTrans" cxnId="{BF82E1CB-A64B-4626-ACD3-355CCEBB1537}">
      <dgm:prSet/>
      <dgm:spPr/>
      <dgm:t>
        <a:bodyPr/>
        <a:lstStyle/>
        <a:p>
          <a:endParaRPr lang="en-US"/>
        </a:p>
      </dgm:t>
    </dgm:pt>
    <dgm:pt modelId="{F575C712-6F3E-4FB4-BC06-FDA2F34C6D2C}" type="sibTrans" cxnId="{BF82E1CB-A64B-4626-ACD3-355CCEBB1537}">
      <dgm:prSet/>
      <dgm:spPr/>
      <dgm:t>
        <a:bodyPr/>
        <a:lstStyle/>
        <a:p>
          <a:endParaRPr lang="en-US"/>
        </a:p>
      </dgm:t>
    </dgm:pt>
    <dgm:pt modelId="{FFD1CA88-ACA3-4B3F-A776-42D5277DF424}">
      <dgm:prSet/>
      <dgm:spPr/>
      <dgm:t>
        <a:bodyPr/>
        <a:lstStyle/>
        <a:p>
          <a:r>
            <a:rPr lang="en-US"/>
            <a:t>The presentation will also delve into the basics of hardware prefetching, software modelling architecture, and the use of UML diagrams.</a:t>
          </a:r>
        </a:p>
      </dgm:t>
    </dgm:pt>
    <dgm:pt modelId="{91A44E0C-6A5D-4F11-A18D-EACFCE0606E9}" type="parTrans" cxnId="{47477EE3-E1EF-4C69-99E4-01F55E48E3D9}">
      <dgm:prSet/>
      <dgm:spPr/>
      <dgm:t>
        <a:bodyPr/>
        <a:lstStyle/>
        <a:p>
          <a:endParaRPr lang="en-US"/>
        </a:p>
      </dgm:t>
    </dgm:pt>
    <dgm:pt modelId="{0BFB1099-A305-4835-BBD9-1399C849EC44}" type="sibTrans" cxnId="{47477EE3-E1EF-4C69-99E4-01F55E48E3D9}">
      <dgm:prSet/>
      <dgm:spPr/>
      <dgm:t>
        <a:bodyPr/>
        <a:lstStyle/>
        <a:p>
          <a:endParaRPr lang="en-US"/>
        </a:p>
      </dgm:t>
    </dgm:pt>
    <dgm:pt modelId="{E322A312-17B7-4540-B117-12C366E3A437}">
      <dgm:prSet/>
      <dgm:spPr/>
      <dgm:t>
        <a:bodyPr/>
        <a:lstStyle/>
        <a:p>
          <a:r>
            <a:rPr lang="en-US"/>
            <a:t>The process of implementing hardware prefetchers and integrating them into the Octopus simulator will be explained.</a:t>
          </a:r>
        </a:p>
      </dgm:t>
    </dgm:pt>
    <dgm:pt modelId="{6BCB56B7-BC36-46BE-9D43-A7F8D3191112}" type="parTrans" cxnId="{656657B5-CC32-4E88-9A84-859291DA73AE}">
      <dgm:prSet/>
      <dgm:spPr/>
      <dgm:t>
        <a:bodyPr/>
        <a:lstStyle/>
        <a:p>
          <a:endParaRPr lang="en-US"/>
        </a:p>
      </dgm:t>
    </dgm:pt>
    <dgm:pt modelId="{9ACC7C6F-C538-4EC3-84C4-B4E488C4D69B}" type="sibTrans" cxnId="{656657B5-CC32-4E88-9A84-859291DA73AE}">
      <dgm:prSet/>
      <dgm:spPr/>
      <dgm:t>
        <a:bodyPr/>
        <a:lstStyle/>
        <a:p>
          <a:endParaRPr lang="en-US"/>
        </a:p>
      </dgm:t>
    </dgm:pt>
    <dgm:pt modelId="{084B6078-0E5B-48AD-BF21-9EAB42758D4E}">
      <dgm:prSet/>
      <dgm:spPr/>
      <dgm:t>
        <a:bodyPr/>
        <a:lstStyle/>
        <a:p>
          <a:r>
            <a:rPr lang="en-US"/>
            <a:t>The presentation will conclude with a discussion on testing using benchmarks.</a:t>
          </a:r>
        </a:p>
      </dgm:t>
    </dgm:pt>
    <dgm:pt modelId="{61EAE3AF-C424-40AB-B969-7CFC3F81AC1A}" type="parTrans" cxnId="{58EB6704-7C10-476B-BDD2-4446D6C7933F}">
      <dgm:prSet/>
      <dgm:spPr/>
      <dgm:t>
        <a:bodyPr/>
        <a:lstStyle/>
        <a:p>
          <a:endParaRPr lang="en-US"/>
        </a:p>
      </dgm:t>
    </dgm:pt>
    <dgm:pt modelId="{FFB89BBC-D4D6-4383-8A2F-13BC32F9710D}" type="sibTrans" cxnId="{58EB6704-7C10-476B-BDD2-4446D6C7933F}">
      <dgm:prSet/>
      <dgm:spPr/>
      <dgm:t>
        <a:bodyPr/>
        <a:lstStyle/>
        <a:p>
          <a:endParaRPr lang="en-US"/>
        </a:p>
      </dgm:t>
    </dgm:pt>
    <dgm:pt modelId="{0CA29BEA-3281-8140-B77D-999E5138D59D}" type="pres">
      <dgm:prSet presAssocID="{DF127883-D1B2-42ED-B249-5B8039804046}" presName="linear" presStyleCnt="0">
        <dgm:presLayoutVars>
          <dgm:animLvl val="lvl"/>
          <dgm:resizeHandles val="exact"/>
        </dgm:presLayoutVars>
      </dgm:prSet>
      <dgm:spPr/>
    </dgm:pt>
    <dgm:pt modelId="{5AC4BC6A-D39A-424A-B335-492C3CD91B31}" type="pres">
      <dgm:prSet presAssocID="{45B9C193-44FA-4668-BC54-9969FBFCE7A3}" presName="parentText" presStyleLbl="node1" presStyleIdx="0" presStyleCnt="1">
        <dgm:presLayoutVars>
          <dgm:chMax val="0"/>
          <dgm:bulletEnabled val="1"/>
        </dgm:presLayoutVars>
      </dgm:prSet>
      <dgm:spPr/>
    </dgm:pt>
    <dgm:pt modelId="{67AB215F-306B-FF4E-99B0-649257758986}" type="pres">
      <dgm:prSet presAssocID="{45B9C193-44FA-4668-BC54-9969FBFCE7A3}" presName="childText" presStyleLbl="revTx" presStyleIdx="0" presStyleCnt="1">
        <dgm:presLayoutVars>
          <dgm:bulletEnabled val="1"/>
        </dgm:presLayoutVars>
      </dgm:prSet>
      <dgm:spPr/>
    </dgm:pt>
  </dgm:ptLst>
  <dgm:cxnLst>
    <dgm:cxn modelId="{58EB6704-7C10-476B-BDD2-4446D6C7933F}" srcId="{45B9C193-44FA-4668-BC54-9969FBFCE7A3}" destId="{084B6078-0E5B-48AD-BF21-9EAB42758D4E}" srcOrd="4" destOrd="0" parTransId="{61EAE3AF-C424-40AB-B969-7CFC3F81AC1A}" sibTransId="{FFB89BBC-D4D6-4383-8A2F-13BC32F9710D}"/>
    <dgm:cxn modelId="{727EDD1E-3708-524F-932A-728AE09C056D}" type="presOf" srcId="{E322A312-17B7-4540-B117-12C366E3A437}" destId="{67AB215F-306B-FF4E-99B0-649257758986}" srcOrd="0" destOrd="3" presId="urn:microsoft.com/office/officeart/2005/8/layout/vList2"/>
    <dgm:cxn modelId="{B1C96B25-79B8-48A4-BA37-D670B528CA4F}" srcId="{DF127883-D1B2-42ED-B249-5B8039804046}" destId="{45B9C193-44FA-4668-BC54-9969FBFCE7A3}" srcOrd="0" destOrd="0" parTransId="{797E2519-3A16-4AAF-91AA-88061F426D57}" sibTransId="{CE04A4B2-CCA3-4AB4-890A-799FD97BAF70}"/>
    <dgm:cxn modelId="{4DA16538-44A7-244C-8DB7-E93196527A48}" type="presOf" srcId="{084B6078-0E5B-48AD-BF21-9EAB42758D4E}" destId="{67AB215F-306B-FF4E-99B0-649257758986}" srcOrd="0" destOrd="4" presId="urn:microsoft.com/office/officeart/2005/8/layout/vList2"/>
    <dgm:cxn modelId="{DEA2F73B-1E5D-45CA-8B4D-270F651CD622}" srcId="{45B9C193-44FA-4668-BC54-9969FBFCE7A3}" destId="{2D048A08-0E67-4B0C-9927-1369CF7A75DC}" srcOrd="0" destOrd="0" parTransId="{CF29DF2B-3623-47CA-9EAF-6C48077C4418}" sibTransId="{35D512AD-1860-4DB2-A7D4-211A28630A67}"/>
    <dgm:cxn modelId="{462CFB3B-98D0-1347-B4A7-A625B4CEE332}" type="presOf" srcId="{DF127883-D1B2-42ED-B249-5B8039804046}" destId="{0CA29BEA-3281-8140-B77D-999E5138D59D}" srcOrd="0" destOrd="0" presId="urn:microsoft.com/office/officeart/2005/8/layout/vList2"/>
    <dgm:cxn modelId="{9DE6C23C-74D2-3244-B479-0AF67EC824D8}" type="presOf" srcId="{45B9C193-44FA-4668-BC54-9969FBFCE7A3}" destId="{5AC4BC6A-D39A-424A-B335-492C3CD91B31}" srcOrd="0" destOrd="0" presId="urn:microsoft.com/office/officeart/2005/8/layout/vList2"/>
    <dgm:cxn modelId="{7650714C-D0CC-824F-97F3-5F11159AF447}" type="presOf" srcId="{65925A78-FA20-42FE-B8B6-E1150BAA3413}" destId="{67AB215F-306B-FF4E-99B0-649257758986}" srcOrd="0" destOrd="1" presId="urn:microsoft.com/office/officeart/2005/8/layout/vList2"/>
    <dgm:cxn modelId="{37BC3C81-6827-DC4C-B9AB-D90816C3FF98}" type="presOf" srcId="{2D048A08-0E67-4B0C-9927-1369CF7A75DC}" destId="{67AB215F-306B-FF4E-99B0-649257758986}" srcOrd="0" destOrd="0" presId="urn:microsoft.com/office/officeart/2005/8/layout/vList2"/>
    <dgm:cxn modelId="{07EBD79C-1429-874E-B70D-EE7A3F822779}" type="presOf" srcId="{FFD1CA88-ACA3-4B3F-A776-42D5277DF424}" destId="{67AB215F-306B-FF4E-99B0-649257758986}" srcOrd="0" destOrd="2" presId="urn:microsoft.com/office/officeart/2005/8/layout/vList2"/>
    <dgm:cxn modelId="{656657B5-CC32-4E88-9A84-859291DA73AE}" srcId="{45B9C193-44FA-4668-BC54-9969FBFCE7A3}" destId="{E322A312-17B7-4540-B117-12C366E3A437}" srcOrd="3" destOrd="0" parTransId="{6BCB56B7-BC36-46BE-9D43-A7F8D3191112}" sibTransId="{9ACC7C6F-C538-4EC3-84C4-B4E488C4D69B}"/>
    <dgm:cxn modelId="{BF82E1CB-A64B-4626-ACD3-355CCEBB1537}" srcId="{45B9C193-44FA-4668-BC54-9969FBFCE7A3}" destId="{65925A78-FA20-42FE-B8B6-E1150BAA3413}" srcOrd="1" destOrd="0" parTransId="{46E7D281-4054-49FF-A5EA-803E251680AB}" sibTransId="{F575C712-6F3E-4FB4-BC06-FDA2F34C6D2C}"/>
    <dgm:cxn modelId="{47477EE3-E1EF-4C69-99E4-01F55E48E3D9}" srcId="{45B9C193-44FA-4668-BC54-9969FBFCE7A3}" destId="{FFD1CA88-ACA3-4B3F-A776-42D5277DF424}" srcOrd="2" destOrd="0" parTransId="{91A44E0C-6A5D-4F11-A18D-EACFCE0606E9}" sibTransId="{0BFB1099-A305-4835-BBD9-1399C849EC44}"/>
    <dgm:cxn modelId="{DD61A97E-DECC-E14C-8A79-1712528B1616}" type="presParOf" srcId="{0CA29BEA-3281-8140-B77D-999E5138D59D}" destId="{5AC4BC6A-D39A-424A-B335-492C3CD91B31}" srcOrd="0" destOrd="0" presId="urn:microsoft.com/office/officeart/2005/8/layout/vList2"/>
    <dgm:cxn modelId="{2487BDCC-BC40-5F49-89B0-213437783897}" type="presParOf" srcId="{0CA29BEA-3281-8140-B77D-999E5138D59D}" destId="{67AB215F-306B-FF4E-99B0-64925775898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583481-738A-4588-91C6-47828B8F61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2A47777-F52A-4BF6-A7C5-95A4C6F801DB}">
      <dgm:prSet/>
      <dgm:spPr/>
      <dgm:t>
        <a:bodyPr/>
        <a:lstStyle/>
        <a:p>
          <a:r>
            <a:rPr lang="en-US" b="1"/>
            <a:t>Static Prefetching</a:t>
          </a:r>
          <a:endParaRPr lang="en-US"/>
        </a:p>
      </dgm:t>
    </dgm:pt>
    <dgm:pt modelId="{487F9E9C-F37C-497C-A6CF-939646DFDF54}" type="parTrans" cxnId="{2FC7418E-1ED2-4A5E-B3FD-1647E16BA45B}">
      <dgm:prSet/>
      <dgm:spPr/>
      <dgm:t>
        <a:bodyPr/>
        <a:lstStyle/>
        <a:p>
          <a:endParaRPr lang="en-US"/>
        </a:p>
      </dgm:t>
    </dgm:pt>
    <dgm:pt modelId="{1D2FC2C3-C494-4D1D-A92B-FAA3A27A02FB}" type="sibTrans" cxnId="{2FC7418E-1ED2-4A5E-B3FD-1647E16BA45B}">
      <dgm:prSet/>
      <dgm:spPr/>
      <dgm:t>
        <a:bodyPr/>
        <a:lstStyle/>
        <a:p>
          <a:endParaRPr lang="en-US"/>
        </a:p>
      </dgm:t>
    </dgm:pt>
    <dgm:pt modelId="{0B5AFE4D-C283-4641-9616-01C7A0D34138}">
      <dgm:prSet/>
      <dgm:spPr/>
      <dgm:t>
        <a:bodyPr/>
        <a:lstStyle/>
        <a:p>
          <a:r>
            <a:rPr lang="en-US" u="sng"/>
            <a:t>Use Cases</a:t>
          </a:r>
          <a:r>
            <a:rPr lang="en-US"/>
            <a:t>: Static prefetching is often used when data access patterns are predictable. It can be particularly effective in scenarios where the same data or instructions are repeatedly accessed.</a:t>
          </a:r>
        </a:p>
      </dgm:t>
    </dgm:pt>
    <dgm:pt modelId="{5539E796-BBC7-4B91-9354-F03939E77088}" type="parTrans" cxnId="{C2787597-D1F5-401D-9DDD-DD50EB8F42B0}">
      <dgm:prSet/>
      <dgm:spPr/>
      <dgm:t>
        <a:bodyPr/>
        <a:lstStyle/>
        <a:p>
          <a:endParaRPr lang="en-US"/>
        </a:p>
      </dgm:t>
    </dgm:pt>
    <dgm:pt modelId="{BC841974-A3D6-46BD-AE30-93CE79CC5A64}" type="sibTrans" cxnId="{C2787597-D1F5-401D-9DDD-DD50EB8F42B0}">
      <dgm:prSet/>
      <dgm:spPr/>
      <dgm:t>
        <a:bodyPr/>
        <a:lstStyle/>
        <a:p>
          <a:endParaRPr lang="en-US"/>
        </a:p>
      </dgm:t>
    </dgm:pt>
    <dgm:pt modelId="{FCA7E211-074A-4E87-B06C-21BD400D8C85}">
      <dgm:prSet/>
      <dgm:spPr/>
      <dgm:t>
        <a:bodyPr/>
        <a:lstStyle/>
        <a:p>
          <a:r>
            <a:rPr lang="en-US" u="sng"/>
            <a:t>Examples</a:t>
          </a:r>
          <a:r>
            <a:rPr lang="en-US"/>
            <a:t>: One common example of static prefetching is prefetching static assets like scripts or stylesheets when subsequent sections the user might visit can be predicted. This is especially useful when those assets are shared across many pages.</a:t>
          </a:r>
        </a:p>
      </dgm:t>
    </dgm:pt>
    <dgm:pt modelId="{59613E21-F62F-40AD-8539-8E69013F44DF}" type="parTrans" cxnId="{FE36E8E7-ECD8-4122-BC5F-028DBC3AABBA}">
      <dgm:prSet/>
      <dgm:spPr/>
      <dgm:t>
        <a:bodyPr/>
        <a:lstStyle/>
        <a:p>
          <a:endParaRPr lang="en-US"/>
        </a:p>
      </dgm:t>
    </dgm:pt>
    <dgm:pt modelId="{AC678B46-96A4-408D-879F-8C5C1FA8C7D6}" type="sibTrans" cxnId="{FE36E8E7-ECD8-4122-BC5F-028DBC3AABBA}">
      <dgm:prSet/>
      <dgm:spPr/>
      <dgm:t>
        <a:bodyPr/>
        <a:lstStyle/>
        <a:p>
          <a:endParaRPr lang="en-US"/>
        </a:p>
      </dgm:t>
    </dgm:pt>
    <dgm:pt modelId="{9C85D9DD-1BA5-4463-980E-F86ADC9786CB}">
      <dgm:prSet/>
      <dgm:spPr/>
      <dgm:t>
        <a:bodyPr/>
        <a:lstStyle/>
        <a:p>
          <a:r>
            <a:rPr lang="en-US" b="1"/>
            <a:t>Dynamic Prefetching</a:t>
          </a:r>
          <a:endParaRPr lang="en-US"/>
        </a:p>
      </dgm:t>
    </dgm:pt>
    <dgm:pt modelId="{E8D74AD2-BDAB-4765-AB1B-ADD02BB6DF73}" type="parTrans" cxnId="{BD778A4C-C3D2-40C5-A6D3-C517FEA9F382}">
      <dgm:prSet/>
      <dgm:spPr/>
      <dgm:t>
        <a:bodyPr/>
        <a:lstStyle/>
        <a:p>
          <a:endParaRPr lang="en-US"/>
        </a:p>
      </dgm:t>
    </dgm:pt>
    <dgm:pt modelId="{65D2C152-7E35-4A88-9F89-01B82FC821CC}" type="sibTrans" cxnId="{BD778A4C-C3D2-40C5-A6D3-C517FEA9F382}">
      <dgm:prSet/>
      <dgm:spPr/>
      <dgm:t>
        <a:bodyPr/>
        <a:lstStyle/>
        <a:p>
          <a:endParaRPr lang="en-US"/>
        </a:p>
      </dgm:t>
    </dgm:pt>
    <dgm:pt modelId="{D0767CBD-9F9A-475E-9B9F-5316266FD2F8}">
      <dgm:prSet/>
      <dgm:spPr/>
      <dgm:t>
        <a:bodyPr/>
        <a:lstStyle/>
        <a:p>
          <a:r>
            <a:rPr lang="en-US" u="sng"/>
            <a:t>Use Cases</a:t>
          </a:r>
          <a:r>
            <a:rPr lang="en-US"/>
            <a:t>: Dynamic prefetching is used when data access patterns are less predictable and can change dynamically. It’s particularly useful in scenarios where data access patterns can vary based on user behavior or other factors.</a:t>
          </a:r>
        </a:p>
      </dgm:t>
    </dgm:pt>
    <dgm:pt modelId="{E8F3722B-2A26-4604-952B-1079181792AD}" type="parTrans" cxnId="{A1FC541E-0A74-4FBB-ABC0-AB54D7C93F1A}">
      <dgm:prSet/>
      <dgm:spPr/>
      <dgm:t>
        <a:bodyPr/>
        <a:lstStyle/>
        <a:p>
          <a:endParaRPr lang="en-US"/>
        </a:p>
      </dgm:t>
    </dgm:pt>
    <dgm:pt modelId="{8DCD03AC-4721-48F7-BF53-3422CA584092}" type="sibTrans" cxnId="{A1FC541E-0A74-4FBB-ABC0-AB54D7C93F1A}">
      <dgm:prSet/>
      <dgm:spPr/>
      <dgm:t>
        <a:bodyPr/>
        <a:lstStyle/>
        <a:p>
          <a:endParaRPr lang="en-US"/>
        </a:p>
      </dgm:t>
    </dgm:pt>
    <dgm:pt modelId="{777B174C-AE21-49CD-AEBD-9A7A1F8D9FA2}">
      <dgm:prSet/>
      <dgm:spPr/>
      <dgm:t>
        <a:bodyPr/>
        <a:lstStyle/>
        <a:p>
          <a:r>
            <a:rPr lang="en-US" u="sng"/>
            <a:t>Examples</a:t>
          </a:r>
          <a:r>
            <a:rPr lang="en-US"/>
            <a:t>: An example of dynamic prefetching is in Next.js, a popular React framework, where dynamic routing on both the client and server side is used to prefetch data based on user navigation patterns. Another example is the dynamic recognition prefetch engine for hybrid main memory systems consisting of dynamic random-access memory (DRAM) and phase-change memory (PCM) components, which can be especially used for big data applications and massive-scale computing environment.</a:t>
          </a:r>
        </a:p>
      </dgm:t>
    </dgm:pt>
    <dgm:pt modelId="{5E7D7370-0039-4F3D-AF62-220F2726B1FA}" type="parTrans" cxnId="{06F7718B-9425-4095-88D0-B6A07B961E43}">
      <dgm:prSet/>
      <dgm:spPr/>
      <dgm:t>
        <a:bodyPr/>
        <a:lstStyle/>
        <a:p>
          <a:endParaRPr lang="en-US"/>
        </a:p>
      </dgm:t>
    </dgm:pt>
    <dgm:pt modelId="{85B94F72-9F6A-4913-BB19-5EC5E52A52B1}" type="sibTrans" cxnId="{06F7718B-9425-4095-88D0-B6A07B961E43}">
      <dgm:prSet/>
      <dgm:spPr/>
      <dgm:t>
        <a:bodyPr/>
        <a:lstStyle/>
        <a:p>
          <a:endParaRPr lang="en-US"/>
        </a:p>
      </dgm:t>
    </dgm:pt>
    <dgm:pt modelId="{EBCC3803-653C-9D4C-BBD8-EC13DFD4C51F}" type="pres">
      <dgm:prSet presAssocID="{A4583481-738A-4588-91C6-47828B8F610A}" presName="linear" presStyleCnt="0">
        <dgm:presLayoutVars>
          <dgm:animLvl val="lvl"/>
          <dgm:resizeHandles val="exact"/>
        </dgm:presLayoutVars>
      </dgm:prSet>
      <dgm:spPr/>
    </dgm:pt>
    <dgm:pt modelId="{30F98CC2-6903-DA43-8605-560CEB139564}" type="pres">
      <dgm:prSet presAssocID="{E2A47777-F52A-4BF6-A7C5-95A4C6F801DB}" presName="parentText" presStyleLbl="node1" presStyleIdx="0" presStyleCnt="2">
        <dgm:presLayoutVars>
          <dgm:chMax val="0"/>
          <dgm:bulletEnabled val="1"/>
        </dgm:presLayoutVars>
      </dgm:prSet>
      <dgm:spPr/>
    </dgm:pt>
    <dgm:pt modelId="{92DA7B75-356F-B04E-8528-DEADD4E0DE1F}" type="pres">
      <dgm:prSet presAssocID="{E2A47777-F52A-4BF6-A7C5-95A4C6F801DB}" presName="childText" presStyleLbl="revTx" presStyleIdx="0" presStyleCnt="2">
        <dgm:presLayoutVars>
          <dgm:bulletEnabled val="1"/>
        </dgm:presLayoutVars>
      </dgm:prSet>
      <dgm:spPr/>
    </dgm:pt>
    <dgm:pt modelId="{8112149E-7987-2145-88A0-8D3B35FD5B97}" type="pres">
      <dgm:prSet presAssocID="{9C85D9DD-1BA5-4463-980E-F86ADC9786CB}" presName="parentText" presStyleLbl="node1" presStyleIdx="1" presStyleCnt="2">
        <dgm:presLayoutVars>
          <dgm:chMax val="0"/>
          <dgm:bulletEnabled val="1"/>
        </dgm:presLayoutVars>
      </dgm:prSet>
      <dgm:spPr/>
    </dgm:pt>
    <dgm:pt modelId="{BC597375-F5E6-1145-9CB1-C11F027BC587}" type="pres">
      <dgm:prSet presAssocID="{9C85D9DD-1BA5-4463-980E-F86ADC9786CB}" presName="childText" presStyleLbl="revTx" presStyleIdx="1" presStyleCnt="2">
        <dgm:presLayoutVars>
          <dgm:bulletEnabled val="1"/>
        </dgm:presLayoutVars>
      </dgm:prSet>
      <dgm:spPr/>
    </dgm:pt>
  </dgm:ptLst>
  <dgm:cxnLst>
    <dgm:cxn modelId="{A1FC541E-0A74-4FBB-ABC0-AB54D7C93F1A}" srcId="{9C85D9DD-1BA5-4463-980E-F86ADC9786CB}" destId="{D0767CBD-9F9A-475E-9B9F-5316266FD2F8}" srcOrd="0" destOrd="0" parTransId="{E8F3722B-2A26-4604-952B-1079181792AD}" sibTransId="{8DCD03AC-4721-48F7-BF53-3422CA584092}"/>
    <dgm:cxn modelId="{B3715342-8AA4-8543-82EF-82E4F4742746}" type="presOf" srcId="{0B5AFE4D-C283-4641-9616-01C7A0D34138}" destId="{92DA7B75-356F-B04E-8528-DEADD4E0DE1F}" srcOrd="0" destOrd="0" presId="urn:microsoft.com/office/officeart/2005/8/layout/vList2"/>
    <dgm:cxn modelId="{BD778A4C-C3D2-40C5-A6D3-C517FEA9F382}" srcId="{A4583481-738A-4588-91C6-47828B8F610A}" destId="{9C85D9DD-1BA5-4463-980E-F86ADC9786CB}" srcOrd="1" destOrd="0" parTransId="{E8D74AD2-BDAB-4765-AB1B-ADD02BB6DF73}" sibTransId="{65D2C152-7E35-4A88-9F89-01B82FC821CC}"/>
    <dgm:cxn modelId="{625E774E-3E43-2D42-B550-03E1A07F1754}" type="presOf" srcId="{FCA7E211-074A-4E87-B06C-21BD400D8C85}" destId="{92DA7B75-356F-B04E-8528-DEADD4E0DE1F}" srcOrd="0" destOrd="1" presId="urn:microsoft.com/office/officeart/2005/8/layout/vList2"/>
    <dgm:cxn modelId="{A8FE0763-C535-7A45-A2D7-61323C26F731}" type="presOf" srcId="{E2A47777-F52A-4BF6-A7C5-95A4C6F801DB}" destId="{30F98CC2-6903-DA43-8605-560CEB139564}" srcOrd="0" destOrd="0" presId="urn:microsoft.com/office/officeart/2005/8/layout/vList2"/>
    <dgm:cxn modelId="{02D8FA7F-B243-A741-A752-F0EFC8568497}" type="presOf" srcId="{A4583481-738A-4588-91C6-47828B8F610A}" destId="{EBCC3803-653C-9D4C-BBD8-EC13DFD4C51F}" srcOrd="0" destOrd="0" presId="urn:microsoft.com/office/officeart/2005/8/layout/vList2"/>
    <dgm:cxn modelId="{06F7718B-9425-4095-88D0-B6A07B961E43}" srcId="{9C85D9DD-1BA5-4463-980E-F86ADC9786CB}" destId="{777B174C-AE21-49CD-AEBD-9A7A1F8D9FA2}" srcOrd="1" destOrd="0" parTransId="{5E7D7370-0039-4F3D-AF62-220F2726B1FA}" sibTransId="{85B94F72-9F6A-4913-BB19-5EC5E52A52B1}"/>
    <dgm:cxn modelId="{2FC7418E-1ED2-4A5E-B3FD-1647E16BA45B}" srcId="{A4583481-738A-4588-91C6-47828B8F610A}" destId="{E2A47777-F52A-4BF6-A7C5-95A4C6F801DB}" srcOrd="0" destOrd="0" parTransId="{487F9E9C-F37C-497C-A6CF-939646DFDF54}" sibTransId="{1D2FC2C3-C494-4D1D-A92B-FAA3A27A02FB}"/>
    <dgm:cxn modelId="{C2787597-D1F5-401D-9DDD-DD50EB8F42B0}" srcId="{E2A47777-F52A-4BF6-A7C5-95A4C6F801DB}" destId="{0B5AFE4D-C283-4641-9616-01C7A0D34138}" srcOrd="0" destOrd="0" parTransId="{5539E796-BBC7-4B91-9354-F03939E77088}" sibTransId="{BC841974-A3D6-46BD-AE30-93CE79CC5A64}"/>
    <dgm:cxn modelId="{908865B3-1F06-A34A-BF72-2190705989E7}" type="presOf" srcId="{777B174C-AE21-49CD-AEBD-9A7A1F8D9FA2}" destId="{BC597375-F5E6-1145-9CB1-C11F027BC587}" srcOrd="0" destOrd="1" presId="urn:microsoft.com/office/officeart/2005/8/layout/vList2"/>
    <dgm:cxn modelId="{0E1E09D5-6609-814E-835C-2793B3D35FAD}" type="presOf" srcId="{D0767CBD-9F9A-475E-9B9F-5316266FD2F8}" destId="{BC597375-F5E6-1145-9CB1-C11F027BC587}" srcOrd="0" destOrd="0" presId="urn:microsoft.com/office/officeart/2005/8/layout/vList2"/>
    <dgm:cxn modelId="{83E359D9-044C-1D41-A0CF-A6FF8D46B487}" type="presOf" srcId="{9C85D9DD-1BA5-4463-980E-F86ADC9786CB}" destId="{8112149E-7987-2145-88A0-8D3B35FD5B97}" srcOrd="0" destOrd="0" presId="urn:microsoft.com/office/officeart/2005/8/layout/vList2"/>
    <dgm:cxn modelId="{FE36E8E7-ECD8-4122-BC5F-028DBC3AABBA}" srcId="{E2A47777-F52A-4BF6-A7C5-95A4C6F801DB}" destId="{FCA7E211-074A-4E87-B06C-21BD400D8C85}" srcOrd="1" destOrd="0" parTransId="{59613E21-F62F-40AD-8539-8E69013F44DF}" sibTransId="{AC678B46-96A4-408D-879F-8C5C1FA8C7D6}"/>
    <dgm:cxn modelId="{4F85F6B6-6ADF-6B46-90F5-65134F0DBC7F}" type="presParOf" srcId="{EBCC3803-653C-9D4C-BBD8-EC13DFD4C51F}" destId="{30F98CC2-6903-DA43-8605-560CEB139564}" srcOrd="0" destOrd="0" presId="urn:microsoft.com/office/officeart/2005/8/layout/vList2"/>
    <dgm:cxn modelId="{5237BCE2-A736-AD41-8741-A94CD5FE9B22}" type="presParOf" srcId="{EBCC3803-653C-9D4C-BBD8-EC13DFD4C51F}" destId="{92DA7B75-356F-B04E-8528-DEADD4E0DE1F}" srcOrd="1" destOrd="0" presId="urn:microsoft.com/office/officeart/2005/8/layout/vList2"/>
    <dgm:cxn modelId="{346A8B8B-E29F-8740-8BC8-7DD7B3805E73}" type="presParOf" srcId="{EBCC3803-653C-9D4C-BBD8-EC13DFD4C51F}" destId="{8112149E-7987-2145-88A0-8D3B35FD5B97}" srcOrd="2" destOrd="0" presId="urn:microsoft.com/office/officeart/2005/8/layout/vList2"/>
    <dgm:cxn modelId="{52BEC9CA-B5A8-0543-A04D-229CBDE41B79}" type="presParOf" srcId="{EBCC3803-653C-9D4C-BBD8-EC13DFD4C51F}" destId="{BC597375-F5E6-1145-9CB1-C11F027BC5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5FC4E5-07B0-4269-8533-EE58F82A4F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508309-66B8-40AD-922D-5590172848C2}">
      <dgm:prSet/>
      <dgm:spPr/>
      <dgm:t>
        <a:bodyPr/>
        <a:lstStyle/>
        <a:p>
          <a:r>
            <a:rPr lang="en-US"/>
            <a:t>Introduction to Hardware Prefetching</a:t>
          </a:r>
        </a:p>
      </dgm:t>
    </dgm:pt>
    <dgm:pt modelId="{755DD33B-451B-459A-833F-F3A62AB44A46}" type="parTrans" cxnId="{6492FB30-0025-4B15-B462-23DFAC73201F}">
      <dgm:prSet/>
      <dgm:spPr/>
      <dgm:t>
        <a:bodyPr/>
        <a:lstStyle/>
        <a:p>
          <a:endParaRPr lang="en-US"/>
        </a:p>
      </dgm:t>
    </dgm:pt>
    <dgm:pt modelId="{7ADF2323-85B4-4939-8B2A-3F3E99CAE35F}" type="sibTrans" cxnId="{6492FB30-0025-4B15-B462-23DFAC73201F}">
      <dgm:prSet/>
      <dgm:spPr/>
      <dgm:t>
        <a:bodyPr/>
        <a:lstStyle/>
        <a:p>
          <a:endParaRPr lang="en-US"/>
        </a:p>
      </dgm:t>
    </dgm:pt>
    <dgm:pt modelId="{C7ED1D14-53D8-4CD0-ADAB-21B4AAA14977}">
      <dgm:prSet/>
      <dgm:spPr/>
      <dgm:t>
        <a:bodyPr/>
        <a:lstStyle/>
        <a:p>
          <a:r>
            <a:rPr lang="en-CA" u="sng"/>
            <a:t>Boosts Execution Performance</a:t>
          </a:r>
          <a:r>
            <a:rPr lang="en-CA"/>
            <a:t>: Hardware prefetching is a technique that significantly boosts the execution performance of computer processors.</a:t>
          </a:r>
          <a:endParaRPr lang="en-US"/>
        </a:p>
      </dgm:t>
    </dgm:pt>
    <dgm:pt modelId="{E6B788A4-E4BB-427A-8615-9F0CD174F073}" type="parTrans" cxnId="{92D8A7C7-61B8-4054-BEE2-A35D08B184E8}">
      <dgm:prSet/>
      <dgm:spPr/>
      <dgm:t>
        <a:bodyPr/>
        <a:lstStyle/>
        <a:p>
          <a:endParaRPr lang="en-US"/>
        </a:p>
      </dgm:t>
    </dgm:pt>
    <dgm:pt modelId="{AE1D2ED9-1C1C-4DCF-AA72-AE469A52F295}" type="sibTrans" cxnId="{92D8A7C7-61B8-4054-BEE2-A35D08B184E8}">
      <dgm:prSet/>
      <dgm:spPr/>
      <dgm:t>
        <a:bodyPr/>
        <a:lstStyle/>
        <a:p>
          <a:endParaRPr lang="en-US"/>
        </a:p>
      </dgm:t>
    </dgm:pt>
    <dgm:pt modelId="{B6A4AB57-D3C5-4B06-8EC7-85FFDC50099C}">
      <dgm:prSet/>
      <dgm:spPr/>
      <dgm:t>
        <a:bodyPr/>
        <a:lstStyle/>
        <a:p>
          <a:r>
            <a:rPr lang="en-CA" u="sng"/>
            <a:t>Minimizes Data Retrieval Time</a:t>
          </a:r>
          <a:r>
            <a:rPr lang="en-CA"/>
            <a:t>: The main purpose of hardware prefetching is to minimize the time a processor spends waiting for data retrieval.</a:t>
          </a:r>
          <a:endParaRPr lang="en-US"/>
        </a:p>
      </dgm:t>
    </dgm:pt>
    <dgm:pt modelId="{79A15715-99A6-4F2F-AE29-032CE9260465}" type="parTrans" cxnId="{7E8F7DAB-F334-4110-AEE9-58C3FD289EF1}">
      <dgm:prSet/>
      <dgm:spPr/>
      <dgm:t>
        <a:bodyPr/>
        <a:lstStyle/>
        <a:p>
          <a:endParaRPr lang="en-US"/>
        </a:p>
      </dgm:t>
    </dgm:pt>
    <dgm:pt modelId="{F4065A96-7211-4A8F-A966-1DBD6A045EB0}" type="sibTrans" cxnId="{7E8F7DAB-F334-4110-AEE9-58C3FD289EF1}">
      <dgm:prSet/>
      <dgm:spPr/>
      <dgm:t>
        <a:bodyPr/>
        <a:lstStyle/>
        <a:p>
          <a:endParaRPr lang="en-US"/>
        </a:p>
      </dgm:t>
    </dgm:pt>
    <dgm:pt modelId="{F79B3153-E060-4F7C-B077-64A1588F5922}">
      <dgm:prSet/>
      <dgm:spPr/>
      <dgm:t>
        <a:bodyPr/>
        <a:lstStyle/>
        <a:p>
          <a:r>
            <a:rPr lang="en-CA" u="sng"/>
            <a:t>Enhances System Efficiency</a:t>
          </a:r>
          <a:r>
            <a:rPr lang="en-CA"/>
            <a:t>: By reducing data retrieval time, hardware prefetching enhances the overall efficiency of the system.</a:t>
          </a:r>
          <a:endParaRPr lang="en-US"/>
        </a:p>
      </dgm:t>
    </dgm:pt>
    <dgm:pt modelId="{B6CE8E6F-1B1D-42F3-9CF2-A425738AF988}" type="parTrans" cxnId="{D167D62C-F63C-4F8F-B81E-8C5443007AC7}">
      <dgm:prSet/>
      <dgm:spPr/>
      <dgm:t>
        <a:bodyPr/>
        <a:lstStyle/>
        <a:p>
          <a:endParaRPr lang="en-US"/>
        </a:p>
      </dgm:t>
    </dgm:pt>
    <dgm:pt modelId="{4C22C29F-5909-499A-AA84-398F65E9184D}" type="sibTrans" cxnId="{D167D62C-F63C-4F8F-B81E-8C5443007AC7}">
      <dgm:prSet/>
      <dgm:spPr/>
      <dgm:t>
        <a:bodyPr/>
        <a:lstStyle/>
        <a:p>
          <a:endParaRPr lang="en-US"/>
        </a:p>
      </dgm:t>
    </dgm:pt>
    <dgm:pt modelId="{879B2349-598A-49E4-A830-4C3504C7DA8D}">
      <dgm:prSet/>
      <dgm:spPr/>
      <dgm:t>
        <a:bodyPr/>
        <a:lstStyle/>
        <a:p>
          <a:r>
            <a:rPr lang="en-CA"/>
            <a:t>Mechanism of Hardware Prefetching</a:t>
          </a:r>
          <a:endParaRPr lang="en-US"/>
        </a:p>
      </dgm:t>
    </dgm:pt>
    <dgm:pt modelId="{42F97760-F971-48BD-8039-40F59FF3B9EF}" type="parTrans" cxnId="{5F90DC34-3BDC-4EC5-AC43-B13B6D9BB30D}">
      <dgm:prSet/>
      <dgm:spPr/>
      <dgm:t>
        <a:bodyPr/>
        <a:lstStyle/>
        <a:p>
          <a:endParaRPr lang="en-US"/>
        </a:p>
      </dgm:t>
    </dgm:pt>
    <dgm:pt modelId="{6D2B4269-005F-4BC8-919D-016E87F8A48B}" type="sibTrans" cxnId="{5F90DC34-3BDC-4EC5-AC43-B13B6D9BB30D}">
      <dgm:prSet/>
      <dgm:spPr/>
      <dgm:t>
        <a:bodyPr/>
        <a:lstStyle/>
        <a:p>
          <a:endParaRPr lang="en-US"/>
        </a:p>
      </dgm:t>
    </dgm:pt>
    <dgm:pt modelId="{4134F3D1-510D-49B8-ACDC-68EEE4EC7D6B}">
      <dgm:prSet/>
      <dgm:spPr/>
      <dgm:t>
        <a:bodyPr/>
        <a:lstStyle/>
        <a:p>
          <a:r>
            <a:rPr lang="en-CA" u="sng"/>
            <a:t>Fetches Instructions or Data in Advance</a:t>
          </a:r>
          <a:r>
            <a:rPr lang="en-CA"/>
            <a:t>: The process involves fetching instructions or data from their original storage in slower memory to a faster local memory before it is needed.</a:t>
          </a:r>
          <a:endParaRPr lang="en-US"/>
        </a:p>
      </dgm:t>
    </dgm:pt>
    <dgm:pt modelId="{E69C7ABF-3AC3-4B12-8D19-AD3E9302578F}" type="parTrans" cxnId="{0097238D-9929-4B1B-B013-D4E56BADBAE1}">
      <dgm:prSet/>
      <dgm:spPr/>
      <dgm:t>
        <a:bodyPr/>
        <a:lstStyle/>
        <a:p>
          <a:endParaRPr lang="en-US"/>
        </a:p>
      </dgm:t>
    </dgm:pt>
    <dgm:pt modelId="{CE05B427-1C62-45F7-8866-5371C1AA2491}" type="sibTrans" cxnId="{0097238D-9929-4B1B-B013-D4E56BADBAE1}">
      <dgm:prSet/>
      <dgm:spPr/>
      <dgm:t>
        <a:bodyPr/>
        <a:lstStyle/>
        <a:p>
          <a:endParaRPr lang="en-US"/>
        </a:p>
      </dgm:t>
    </dgm:pt>
    <dgm:pt modelId="{25E6A56F-7329-454A-97F9-DCF23A1115EB}">
      <dgm:prSet/>
      <dgm:spPr/>
      <dgm:t>
        <a:bodyPr/>
        <a:lstStyle/>
        <a:p>
          <a:r>
            <a:rPr lang="en-CA" u="sng"/>
            <a:t>Involves Dedicated Hardware Mechanism</a:t>
          </a:r>
          <a:r>
            <a:rPr lang="en-CA"/>
            <a:t>: This is typically accomplished by a dedicated hardware mechanism in the processor.</a:t>
          </a:r>
          <a:endParaRPr lang="en-US"/>
        </a:p>
      </dgm:t>
    </dgm:pt>
    <dgm:pt modelId="{EB5A6EDF-7A0A-4200-8E96-8ACA902278A0}" type="parTrans" cxnId="{00B12048-132F-48F4-9D19-3F28FCFF696A}">
      <dgm:prSet/>
      <dgm:spPr/>
      <dgm:t>
        <a:bodyPr/>
        <a:lstStyle/>
        <a:p>
          <a:endParaRPr lang="en-US"/>
        </a:p>
      </dgm:t>
    </dgm:pt>
    <dgm:pt modelId="{ECD56FC1-6DCF-4316-8B2D-F4371DDA6924}" type="sibTrans" cxnId="{00B12048-132F-48F4-9D19-3F28FCFF696A}">
      <dgm:prSet/>
      <dgm:spPr/>
      <dgm:t>
        <a:bodyPr/>
        <a:lstStyle/>
        <a:p>
          <a:endParaRPr lang="en-US"/>
        </a:p>
      </dgm:t>
    </dgm:pt>
    <dgm:pt modelId="{30D43DCD-3767-4E1E-8055-6FBFB3B0AA83}">
      <dgm:prSet/>
      <dgm:spPr/>
      <dgm:t>
        <a:bodyPr/>
        <a:lstStyle/>
        <a:p>
          <a:r>
            <a:rPr lang="en-CA" u="sng"/>
            <a:t>Monitors Instruction or Data Stream</a:t>
          </a:r>
          <a:r>
            <a:rPr lang="en-CA"/>
            <a:t>: The hardware mechanism monitors the stream of instructions or data being requested by the executing program, allowing it to predict and fetch the required data in advance.</a:t>
          </a:r>
          <a:endParaRPr lang="en-US"/>
        </a:p>
      </dgm:t>
    </dgm:pt>
    <dgm:pt modelId="{E2A8D04A-868C-4A1A-B157-232C45FE5575}" type="parTrans" cxnId="{1BCB6FE3-6BC8-4973-B982-8E4545DF6FE1}">
      <dgm:prSet/>
      <dgm:spPr/>
      <dgm:t>
        <a:bodyPr/>
        <a:lstStyle/>
        <a:p>
          <a:endParaRPr lang="en-US"/>
        </a:p>
      </dgm:t>
    </dgm:pt>
    <dgm:pt modelId="{116A1882-7AE0-4FA3-833A-475B12D4E5E7}" type="sibTrans" cxnId="{1BCB6FE3-6BC8-4973-B982-8E4545DF6FE1}">
      <dgm:prSet/>
      <dgm:spPr/>
      <dgm:t>
        <a:bodyPr/>
        <a:lstStyle/>
        <a:p>
          <a:endParaRPr lang="en-US"/>
        </a:p>
      </dgm:t>
    </dgm:pt>
    <dgm:pt modelId="{B39CE3EC-A2AD-A646-9AB9-1FD5540133B2}" type="pres">
      <dgm:prSet presAssocID="{A45FC4E5-07B0-4269-8533-EE58F82A4F71}" presName="linear" presStyleCnt="0">
        <dgm:presLayoutVars>
          <dgm:animLvl val="lvl"/>
          <dgm:resizeHandles val="exact"/>
        </dgm:presLayoutVars>
      </dgm:prSet>
      <dgm:spPr/>
    </dgm:pt>
    <dgm:pt modelId="{A75302B8-9C57-1443-9B96-7889E348E83D}" type="pres">
      <dgm:prSet presAssocID="{FC508309-66B8-40AD-922D-5590172848C2}" presName="parentText" presStyleLbl="node1" presStyleIdx="0" presStyleCnt="2">
        <dgm:presLayoutVars>
          <dgm:chMax val="0"/>
          <dgm:bulletEnabled val="1"/>
        </dgm:presLayoutVars>
      </dgm:prSet>
      <dgm:spPr/>
    </dgm:pt>
    <dgm:pt modelId="{2D6A236C-0F9A-FB40-92BD-65D971E0C1A7}" type="pres">
      <dgm:prSet presAssocID="{FC508309-66B8-40AD-922D-5590172848C2}" presName="childText" presStyleLbl="revTx" presStyleIdx="0" presStyleCnt="2">
        <dgm:presLayoutVars>
          <dgm:bulletEnabled val="1"/>
        </dgm:presLayoutVars>
      </dgm:prSet>
      <dgm:spPr/>
    </dgm:pt>
    <dgm:pt modelId="{5C9AA69A-12B4-2C42-857E-66A1F7081FFF}" type="pres">
      <dgm:prSet presAssocID="{879B2349-598A-49E4-A830-4C3504C7DA8D}" presName="parentText" presStyleLbl="node1" presStyleIdx="1" presStyleCnt="2">
        <dgm:presLayoutVars>
          <dgm:chMax val="0"/>
          <dgm:bulletEnabled val="1"/>
        </dgm:presLayoutVars>
      </dgm:prSet>
      <dgm:spPr/>
    </dgm:pt>
    <dgm:pt modelId="{4CAED2F6-7C01-A649-946C-259368BE8176}" type="pres">
      <dgm:prSet presAssocID="{879B2349-598A-49E4-A830-4C3504C7DA8D}" presName="childText" presStyleLbl="revTx" presStyleIdx="1" presStyleCnt="2">
        <dgm:presLayoutVars>
          <dgm:bulletEnabled val="1"/>
        </dgm:presLayoutVars>
      </dgm:prSet>
      <dgm:spPr/>
    </dgm:pt>
  </dgm:ptLst>
  <dgm:cxnLst>
    <dgm:cxn modelId="{1B122118-9AE5-1342-83A8-470FC491E7AD}" type="presOf" srcId="{25E6A56F-7329-454A-97F9-DCF23A1115EB}" destId="{4CAED2F6-7C01-A649-946C-259368BE8176}" srcOrd="0" destOrd="1" presId="urn:microsoft.com/office/officeart/2005/8/layout/vList2"/>
    <dgm:cxn modelId="{F716911C-EE7B-AD43-A2EA-B50B8E43EF6E}" type="presOf" srcId="{879B2349-598A-49E4-A830-4C3504C7DA8D}" destId="{5C9AA69A-12B4-2C42-857E-66A1F7081FFF}" srcOrd="0" destOrd="0" presId="urn:microsoft.com/office/officeart/2005/8/layout/vList2"/>
    <dgm:cxn modelId="{F724BE24-D042-5144-82D9-FCD073CA543B}" type="presOf" srcId="{4134F3D1-510D-49B8-ACDC-68EEE4EC7D6B}" destId="{4CAED2F6-7C01-A649-946C-259368BE8176}" srcOrd="0" destOrd="0" presId="urn:microsoft.com/office/officeart/2005/8/layout/vList2"/>
    <dgm:cxn modelId="{D167D62C-F63C-4F8F-B81E-8C5443007AC7}" srcId="{FC508309-66B8-40AD-922D-5590172848C2}" destId="{F79B3153-E060-4F7C-B077-64A1588F5922}" srcOrd="2" destOrd="0" parTransId="{B6CE8E6F-1B1D-42F3-9CF2-A425738AF988}" sibTransId="{4C22C29F-5909-499A-AA84-398F65E9184D}"/>
    <dgm:cxn modelId="{84A1832E-512F-0A43-B9BD-6EE65BB51BC7}" type="presOf" srcId="{F79B3153-E060-4F7C-B077-64A1588F5922}" destId="{2D6A236C-0F9A-FB40-92BD-65D971E0C1A7}" srcOrd="0" destOrd="2" presId="urn:microsoft.com/office/officeart/2005/8/layout/vList2"/>
    <dgm:cxn modelId="{6492FB30-0025-4B15-B462-23DFAC73201F}" srcId="{A45FC4E5-07B0-4269-8533-EE58F82A4F71}" destId="{FC508309-66B8-40AD-922D-5590172848C2}" srcOrd="0" destOrd="0" parTransId="{755DD33B-451B-459A-833F-F3A62AB44A46}" sibTransId="{7ADF2323-85B4-4939-8B2A-3F3E99CAE35F}"/>
    <dgm:cxn modelId="{5F90DC34-3BDC-4EC5-AC43-B13B6D9BB30D}" srcId="{A45FC4E5-07B0-4269-8533-EE58F82A4F71}" destId="{879B2349-598A-49E4-A830-4C3504C7DA8D}" srcOrd="1" destOrd="0" parTransId="{42F97760-F971-48BD-8039-40F59FF3B9EF}" sibTransId="{6D2B4269-005F-4BC8-919D-016E87F8A48B}"/>
    <dgm:cxn modelId="{6FCA263C-4F3B-0E43-A986-9AFBA0F27E89}" type="presOf" srcId="{B6A4AB57-D3C5-4B06-8EC7-85FFDC50099C}" destId="{2D6A236C-0F9A-FB40-92BD-65D971E0C1A7}" srcOrd="0" destOrd="1" presId="urn:microsoft.com/office/officeart/2005/8/layout/vList2"/>
    <dgm:cxn modelId="{4101E13E-3851-7A47-ADB1-BBC83B07CE9D}" type="presOf" srcId="{30D43DCD-3767-4E1E-8055-6FBFB3B0AA83}" destId="{4CAED2F6-7C01-A649-946C-259368BE8176}" srcOrd="0" destOrd="2" presId="urn:microsoft.com/office/officeart/2005/8/layout/vList2"/>
    <dgm:cxn modelId="{00B12048-132F-48F4-9D19-3F28FCFF696A}" srcId="{879B2349-598A-49E4-A830-4C3504C7DA8D}" destId="{25E6A56F-7329-454A-97F9-DCF23A1115EB}" srcOrd="1" destOrd="0" parTransId="{EB5A6EDF-7A0A-4200-8E96-8ACA902278A0}" sibTransId="{ECD56FC1-6DCF-4316-8B2D-F4371DDA6924}"/>
    <dgm:cxn modelId="{0097238D-9929-4B1B-B013-D4E56BADBAE1}" srcId="{879B2349-598A-49E4-A830-4C3504C7DA8D}" destId="{4134F3D1-510D-49B8-ACDC-68EEE4EC7D6B}" srcOrd="0" destOrd="0" parTransId="{E69C7ABF-3AC3-4B12-8D19-AD3E9302578F}" sibTransId="{CE05B427-1C62-45F7-8866-5371C1AA2491}"/>
    <dgm:cxn modelId="{7E8F7DAB-F334-4110-AEE9-58C3FD289EF1}" srcId="{FC508309-66B8-40AD-922D-5590172848C2}" destId="{B6A4AB57-D3C5-4B06-8EC7-85FFDC50099C}" srcOrd="1" destOrd="0" parTransId="{79A15715-99A6-4F2F-AE29-032CE9260465}" sibTransId="{F4065A96-7211-4A8F-A966-1DBD6A045EB0}"/>
    <dgm:cxn modelId="{66B59FAB-957F-E64F-B3BA-A71561197B6E}" type="presOf" srcId="{FC508309-66B8-40AD-922D-5590172848C2}" destId="{A75302B8-9C57-1443-9B96-7889E348E83D}" srcOrd="0" destOrd="0" presId="urn:microsoft.com/office/officeart/2005/8/layout/vList2"/>
    <dgm:cxn modelId="{92D8A7C7-61B8-4054-BEE2-A35D08B184E8}" srcId="{FC508309-66B8-40AD-922D-5590172848C2}" destId="{C7ED1D14-53D8-4CD0-ADAB-21B4AAA14977}" srcOrd="0" destOrd="0" parTransId="{E6B788A4-E4BB-427A-8615-9F0CD174F073}" sibTransId="{AE1D2ED9-1C1C-4DCF-AA72-AE469A52F295}"/>
    <dgm:cxn modelId="{3BEAD5C7-D799-434F-9802-9B19A391B7ED}" type="presOf" srcId="{C7ED1D14-53D8-4CD0-ADAB-21B4AAA14977}" destId="{2D6A236C-0F9A-FB40-92BD-65D971E0C1A7}" srcOrd="0" destOrd="0" presId="urn:microsoft.com/office/officeart/2005/8/layout/vList2"/>
    <dgm:cxn modelId="{903044D2-543B-5644-8A4F-8F424B98DF20}" type="presOf" srcId="{A45FC4E5-07B0-4269-8533-EE58F82A4F71}" destId="{B39CE3EC-A2AD-A646-9AB9-1FD5540133B2}" srcOrd="0" destOrd="0" presId="urn:microsoft.com/office/officeart/2005/8/layout/vList2"/>
    <dgm:cxn modelId="{1BCB6FE3-6BC8-4973-B982-8E4545DF6FE1}" srcId="{879B2349-598A-49E4-A830-4C3504C7DA8D}" destId="{30D43DCD-3767-4E1E-8055-6FBFB3B0AA83}" srcOrd="2" destOrd="0" parTransId="{E2A8D04A-868C-4A1A-B157-232C45FE5575}" sibTransId="{116A1882-7AE0-4FA3-833A-475B12D4E5E7}"/>
    <dgm:cxn modelId="{70416089-6A72-124E-B498-89AA98A04661}" type="presParOf" srcId="{B39CE3EC-A2AD-A646-9AB9-1FD5540133B2}" destId="{A75302B8-9C57-1443-9B96-7889E348E83D}" srcOrd="0" destOrd="0" presId="urn:microsoft.com/office/officeart/2005/8/layout/vList2"/>
    <dgm:cxn modelId="{75D859B4-D4DA-9847-BF42-F40F5E72F6FA}" type="presParOf" srcId="{B39CE3EC-A2AD-A646-9AB9-1FD5540133B2}" destId="{2D6A236C-0F9A-FB40-92BD-65D971E0C1A7}" srcOrd="1" destOrd="0" presId="urn:microsoft.com/office/officeart/2005/8/layout/vList2"/>
    <dgm:cxn modelId="{1F63DD85-04EC-ED46-9640-B874435AD785}" type="presParOf" srcId="{B39CE3EC-A2AD-A646-9AB9-1FD5540133B2}" destId="{5C9AA69A-12B4-2C42-857E-66A1F7081FFF}" srcOrd="2" destOrd="0" presId="urn:microsoft.com/office/officeart/2005/8/layout/vList2"/>
    <dgm:cxn modelId="{18C288E2-4E3B-F04C-8D81-66D9EDBCB9A6}" type="presParOf" srcId="{B39CE3EC-A2AD-A646-9AB9-1FD5540133B2}" destId="{4CAED2F6-7C01-A649-946C-259368BE817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7902DD-21D2-41EE-A461-84ED3DAC6B5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A7D8E2E-EFA6-4C13-ABBD-EDA4E494D431}">
      <dgm:prSet/>
      <dgm:spPr/>
      <dgm:t>
        <a:bodyPr/>
        <a:lstStyle/>
        <a:p>
          <a:pPr>
            <a:lnSpc>
              <a:spcPct val="100000"/>
            </a:lnSpc>
          </a:pPr>
          <a:r>
            <a:rPr lang="en-CA" u="sng" dirty="0"/>
            <a:t>Performance Enhancement</a:t>
          </a:r>
          <a:r>
            <a:rPr lang="en-CA" dirty="0"/>
            <a:t>: By predicting and fetching the required data in advance, hardware prefetching can significantly reduce memory latency and improve the overall performance of the processor.</a:t>
          </a:r>
          <a:endParaRPr lang="en-US" dirty="0"/>
        </a:p>
      </dgm:t>
    </dgm:pt>
    <dgm:pt modelId="{CE3224ED-62C7-4F0D-B52E-025E3EB7D16F}" type="parTrans" cxnId="{C4C1CBB3-FE74-4F39-83CA-45BBB9F49366}">
      <dgm:prSet/>
      <dgm:spPr/>
      <dgm:t>
        <a:bodyPr/>
        <a:lstStyle/>
        <a:p>
          <a:endParaRPr lang="en-US"/>
        </a:p>
      </dgm:t>
    </dgm:pt>
    <dgm:pt modelId="{C074BE23-BAF7-43BC-BA63-D4B54549C3FD}" type="sibTrans" cxnId="{C4C1CBB3-FE74-4F39-83CA-45BBB9F49366}">
      <dgm:prSet/>
      <dgm:spPr/>
      <dgm:t>
        <a:bodyPr/>
        <a:lstStyle/>
        <a:p>
          <a:endParaRPr lang="en-US"/>
        </a:p>
      </dgm:t>
    </dgm:pt>
    <dgm:pt modelId="{9397ABDA-2BDB-4692-9815-5F4646753BDC}">
      <dgm:prSet/>
      <dgm:spPr/>
      <dgm:t>
        <a:bodyPr/>
        <a:lstStyle/>
        <a:p>
          <a:pPr>
            <a:lnSpc>
              <a:spcPct val="100000"/>
            </a:lnSpc>
          </a:pPr>
          <a:r>
            <a:rPr lang="en-CA" u="sng" dirty="0"/>
            <a:t>Dependence on Prediction Accuracy</a:t>
          </a:r>
          <a:r>
            <a:rPr lang="en-CA" dirty="0"/>
            <a:t>: However, it’s important to note that the effectiveness of hardware prefetching relies heavily on the accuracy of the prediction algorithm used.</a:t>
          </a:r>
          <a:endParaRPr lang="en-US" dirty="0"/>
        </a:p>
      </dgm:t>
    </dgm:pt>
    <dgm:pt modelId="{075819B4-A853-45BC-AEB8-80A3F2B3886D}" type="parTrans" cxnId="{D1A57F52-0BF0-48F1-B25A-C5F6AC9CF6B8}">
      <dgm:prSet/>
      <dgm:spPr/>
      <dgm:t>
        <a:bodyPr/>
        <a:lstStyle/>
        <a:p>
          <a:endParaRPr lang="en-US"/>
        </a:p>
      </dgm:t>
    </dgm:pt>
    <dgm:pt modelId="{B052C184-F485-43B9-B9D4-F0173B0C2DB2}" type="sibTrans" cxnId="{D1A57F52-0BF0-48F1-B25A-C5F6AC9CF6B8}">
      <dgm:prSet/>
      <dgm:spPr/>
      <dgm:t>
        <a:bodyPr/>
        <a:lstStyle/>
        <a:p>
          <a:endParaRPr lang="en-US"/>
        </a:p>
      </dgm:t>
    </dgm:pt>
    <dgm:pt modelId="{A9CC79F3-A192-43E0-82BB-FF7A973AA580}">
      <dgm:prSet/>
      <dgm:spPr/>
      <dgm:t>
        <a:bodyPr/>
        <a:lstStyle/>
        <a:p>
          <a:pPr>
            <a:lnSpc>
              <a:spcPct val="100000"/>
            </a:lnSpc>
            <a:defRPr b="1"/>
          </a:pPr>
          <a:r>
            <a:rPr lang="en-CA" dirty="0"/>
            <a:t>Benefits of Hardware Prefetching</a:t>
          </a:r>
          <a:endParaRPr lang="en-US" dirty="0"/>
        </a:p>
      </dgm:t>
    </dgm:pt>
    <dgm:pt modelId="{5C561135-8D80-4D04-A88A-26472DE8EC9C}" type="parTrans" cxnId="{8691A9E7-BD5F-477D-9572-D4FF3711BAD6}">
      <dgm:prSet/>
      <dgm:spPr/>
      <dgm:t>
        <a:bodyPr/>
        <a:lstStyle/>
        <a:p>
          <a:endParaRPr lang="en-US"/>
        </a:p>
      </dgm:t>
    </dgm:pt>
    <dgm:pt modelId="{0FD56793-769A-46DA-9BEB-AF13C4B9D267}" type="sibTrans" cxnId="{8691A9E7-BD5F-477D-9572-D4FF3711BAD6}">
      <dgm:prSet/>
      <dgm:spPr/>
      <dgm:t>
        <a:bodyPr/>
        <a:lstStyle/>
        <a:p>
          <a:endParaRPr lang="en-US"/>
        </a:p>
      </dgm:t>
    </dgm:pt>
    <dgm:pt modelId="{8CBDC603-E3B6-4875-BCEA-8D4A674E4E86}">
      <dgm:prSet/>
      <dgm:spPr/>
      <dgm:t>
        <a:bodyPr/>
        <a:lstStyle/>
        <a:p>
          <a:pPr>
            <a:lnSpc>
              <a:spcPct val="100000"/>
            </a:lnSpc>
          </a:pPr>
          <a:r>
            <a:rPr lang="en-CA" u="sng" dirty="0"/>
            <a:t>Efficient Utilization of Processor</a:t>
          </a:r>
          <a:r>
            <a:rPr lang="en-CA" dirty="0"/>
            <a:t>: Hardware prefetching allows the processor to work at its maximum capacity without being stalled due to data fetch delays. This leads to more efficient utilization of the processor’s capabilities.</a:t>
          </a:r>
          <a:endParaRPr lang="en-US" dirty="0"/>
        </a:p>
      </dgm:t>
    </dgm:pt>
    <dgm:pt modelId="{BA980786-6BC7-4E65-892A-64E324887197}" type="parTrans" cxnId="{D4E0D285-06F9-40A7-9A65-B3CBB030423E}">
      <dgm:prSet/>
      <dgm:spPr/>
      <dgm:t>
        <a:bodyPr/>
        <a:lstStyle/>
        <a:p>
          <a:endParaRPr lang="en-US"/>
        </a:p>
      </dgm:t>
    </dgm:pt>
    <dgm:pt modelId="{ED7B8805-1B33-4469-A281-23D1058F4C3C}" type="sibTrans" cxnId="{D4E0D285-06F9-40A7-9A65-B3CBB030423E}">
      <dgm:prSet/>
      <dgm:spPr/>
      <dgm:t>
        <a:bodyPr/>
        <a:lstStyle/>
        <a:p>
          <a:endParaRPr lang="en-US"/>
        </a:p>
      </dgm:t>
    </dgm:pt>
    <dgm:pt modelId="{D423831A-494E-48EB-BE3E-645FB26E5FBF}">
      <dgm:prSet/>
      <dgm:spPr/>
      <dgm:t>
        <a:bodyPr/>
        <a:lstStyle/>
        <a:p>
          <a:pPr>
            <a:lnSpc>
              <a:spcPct val="100000"/>
            </a:lnSpc>
          </a:pPr>
          <a:r>
            <a:rPr lang="en-CA" u="sng" dirty="0"/>
            <a:t>Improved System Performance</a:t>
          </a:r>
          <a:r>
            <a:rPr lang="en-CA" dirty="0"/>
            <a:t>: By reducing memory latency, hardware prefetching can significantly improve the overall performance of the system. This can be particularly beneficial in systems where high performance is a critical requirement.</a:t>
          </a:r>
          <a:endParaRPr lang="en-US" dirty="0"/>
        </a:p>
      </dgm:t>
    </dgm:pt>
    <dgm:pt modelId="{81069A4D-9AD5-4AF2-810D-328426432DAA}" type="parTrans" cxnId="{075178BC-861F-4404-915F-788111FE5095}">
      <dgm:prSet/>
      <dgm:spPr/>
      <dgm:t>
        <a:bodyPr/>
        <a:lstStyle/>
        <a:p>
          <a:endParaRPr lang="en-US"/>
        </a:p>
      </dgm:t>
    </dgm:pt>
    <dgm:pt modelId="{A69AC173-F4B0-4204-AAB7-CE044D1EB89B}" type="sibTrans" cxnId="{075178BC-861F-4404-915F-788111FE5095}">
      <dgm:prSet/>
      <dgm:spPr/>
      <dgm:t>
        <a:bodyPr/>
        <a:lstStyle/>
        <a:p>
          <a:endParaRPr lang="en-US"/>
        </a:p>
      </dgm:t>
    </dgm:pt>
    <dgm:pt modelId="{DA174146-4DE3-4374-A7FA-312396046D4D}">
      <dgm:prSet/>
      <dgm:spPr/>
      <dgm:t>
        <a:bodyPr/>
        <a:lstStyle/>
        <a:p>
          <a:pPr>
            <a:lnSpc>
              <a:spcPct val="100000"/>
            </a:lnSpc>
          </a:pPr>
          <a:r>
            <a:rPr lang="en-CA" u="sng" dirty="0"/>
            <a:t>Enhanced User Experience</a:t>
          </a:r>
          <a:r>
            <a:rPr lang="en-CA" dirty="0"/>
            <a:t>: </a:t>
          </a:r>
          <a:r>
            <a:rPr lang="en-US" dirty="0"/>
            <a:t>Hardware prefetching enhances system performance, creating a smoother user experience, especially in data-intensive work.</a:t>
          </a:r>
        </a:p>
      </dgm:t>
    </dgm:pt>
    <dgm:pt modelId="{379613FE-80CA-46E9-8AB0-6902EAF9B4FE}" type="parTrans" cxnId="{18AE14AA-5085-41A1-B8E8-A9128127CEC2}">
      <dgm:prSet/>
      <dgm:spPr/>
      <dgm:t>
        <a:bodyPr/>
        <a:lstStyle/>
        <a:p>
          <a:endParaRPr lang="en-US"/>
        </a:p>
      </dgm:t>
    </dgm:pt>
    <dgm:pt modelId="{BA763A51-B40E-4A2C-AADD-F0B775588621}" type="sibTrans" cxnId="{18AE14AA-5085-41A1-B8E8-A9128127CEC2}">
      <dgm:prSet/>
      <dgm:spPr/>
      <dgm:t>
        <a:bodyPr/>
        <a:lstStyle/>
        <a:p>
          <a:endParaRPr lang="en-US"/>
        </a:p>
      </dgm:t>
    </dgm:pt>
    <dgm:pt modelId="{64BD1331-DB63-4378-A710-58C3BF9EACEE}">
      <dgm:prSet/>
      <dgm:spPr/>
      <dgm:t>
        <a:bodyPr/>
        <a:lstStyle/>
        <a:p>
          <a:pPr>
            <a:lnSpc>
              <a:spcPct val="100000"/>
            </a:lnSpc>
            <a:defRPr b="1"/>
          </a:pPr>
          <a:r>
            <a:rPr lang="en-US" dirty="0"/>
            <a:t>Implications of Hardware Prefetching</a:t>
          </a:r>
        </a:p>
      </dgm:t>
    </dgm:pt>
    <dgm:pt modelId="{4C6400D2-9D98-4BAB-8580-E2FFDB94541D}" type="sibTrans" cxnId="{42BF101A-5DFE-4EF3-B89B-B82DE203C170}">
      <dgm:prSet/>
      <dgm:spPr/>
      <dgm:t>
        <a:bodyPr/>
        <a:lstStyle/>
        <a:p>
          <a:endParaRPr lang="en-US"/>
        </a:p>
      </dgm:t>
    </dgm:pt>
    <dgm:pt modelId="{DC3C4031-34A5-4455-BD28-D0B6D66F386A}" type="parTrans" cxnId="{42BF101A-5DFE-4EF3-B89B-B82DE203C170}">
      <dgm:prSet/>
      <dgm:spPr/>
      <dgm:t>
        <a:bodyPr/>
        <a:lstStyle/>
        <a:p>
          <a:endParaRPr lang="en-US"/>
        </a:p>
      </dgm:t>
    </dgm:pt>
    <dgm:pt modelId="{2475A4D4-8082-40C7-A0A8-C4B5A83D2F19}" type="pres">
      <dgm:prSet presAssocID="{E87902DD-21D2-41EE-A461-84ED3DAC6B5D}" presName="root" presStyleCnt="0">
        <dgm:presLayoutVars>
          <dgm:dir/>
          <dgm:resizeHandles val="exact"/>
        </dgm:presLayoutVars>
      </dgm:prSet>
      <dgm:spPr/>
    </dgm:pt>
    <dgm:pt modelId="{C7D745BD-5A71-41D1-82D5-A58DFFB7981F}" type="pres">
      <dgm:prSet presAssocID="{64BD1331-DB63-4378-A710-58C3BF9EACEE}" presName="compNode" presStyleCnt="0"/>
      <dgm:spPr/>
    </dgm:pt>
    <dgm:pt modelId="{070A504E-DC02-44C8-9EFF-1E4AAC49CD9B}" type="pres">
      <dgm:prSet presAssocID="{64BD1331-DB63-4378-A710-58C3BF9EACEE}" presName="iconRect" presStyleLbl="node1" presStyleIdx="0" presStyleCnt="2" custScaleX="91988" custScaleY="90093" custLinFactY="-38166" custLinFactNeighborX="78827"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4CA9A0F-810A-41CB-8DA4-DC225557647E}" type="pres">
      <dgm:prSet presAssocID="{64BD1331-DB63-4378-A710-58C3BF9EACEE}" presName="iconSpace" presStyleCnt="0"/>
      <dgm:spPr/>
    </dgm:pt>
    <dgm:pt modelId="{7DEEEFFD-2705-4A7A-B843-8A226144D541}" type="pres">
      <dgm:prSet presAssocID="{64BD1331-DB63-4378-A710-58C3BF9EACEE}" presName="parTx" presStyleLbl="revTx" presStyleIdx="0" presStyleCnt="4" custScaleX="115131" custScaleY="105947" custLinFactY="-100000" custLinFactNeighborX="2458" custLinFactNeighborY="-137126">
        <dgm:presLayoutVars>
          <dgm:chMax val="0"/>
          <dgm:chPref val="0"/>
        </dgm:presLayoutVars>
      </dgm:prSet>
      <dgm:spPr/>
    </dgm:pt>
    <dgm:pt modelId="{D156BA4C-12ED-492C-B1E8-EEFF6E859C17}" type="pres">
      <dgm:prSet presAssocID="{64BD1331-DB63-4378-A710-58C3BF9EACEE}" presName="txSpace" presStyleCnt="0"/>
      <dgm:spPr/>
    </dgm:pt>
    <dgm:pt modelId="{DAE6FC25-5249-4415-B2D3-A60A08679C63}" type="pres">
      <dgm:prSet presAssocID="{64BD1331-DB63-4378-A710-58C3BF9EACEE}" presName="desTx" presStyleLbl="revTx" presStyleIdx="1" presStyleCnt="4" custLinFactY="-533088" custLinFactNeighborX="-4082" custLinFactNeighborY="-600000">
        <dgm:presLayoutVars/>
      </dgm:prSet>
      <dgm:spPr/>
    </dgm:pt>
    <dgm:pt modelId="{ACFC0E24-CAB2-4D57-9D0E-09D3C5D00B55}" type="pres">
      <dgm:prSet presAssocID="{4C6400D2-9D98-4BAB-8580-E2FFDB94541D}" presName="sibTrans" presStyleCnt="0"/>
      <dgm:spPr/>
    </dgm:pt>
    <dgm:pt modelId="{94FDFEEA-9EAB-4610-9EA4-1B8BD3E21BFE}" type="pres">
      <dgm:prSet presAssocID="{A9CC79F3-A192-43E0-82BB-FF7A973AA580}" presName="compNode" presStyleCnt="0"/>
      <dgm:spPr/>
    </dgm:pt>
    <dgm:pt modelId="{FB63C157-220A-4798-A28C-C0E417A12336}" type="pres">
      <dgm:prSet presAssocID="{A9CC79F3-A192-43E0-82BB-FF7A973AA580}" presName="iconRect" presStyleLbl="node1" presStyleIdx="1" presStyleCnt="2" custScaleX="92509" custScaleY="85277" custLinFactNeighborX="60679" custLinFactNeighborY="-988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09B5B6BD-A309-4DBE-9874-D1640D5E6B96}" type="pres">
      <dgm:prSet presAssocID="{A9CC79F3-A192-43E0-82BB-FF7A973AA580}" presName="iconSpace" presStyleCnt="0"/>
      <dgm:spPr/>
    </dgm:pt>
    <dgm:pt modelId="{3F8AC1D3-157C-45CB-BC6A-FB2DFBCD43C4}" type="pres">
      <dgm:prSet presAssocID="{A9CC79F3-A192-43E0-82BB-FF7A973AA580}" presName="parTx" presStyleLbl="revTx" presStyleIdx="2" presStyleCnt="4" custScaleX="113050" custLinFactY="-100000" custLinFactNeighborX="-5207" custLinFactNeighborY="-111005">
        <dgm:presLayoutVars>
          <dgm:chMax val="0"/>
          <dgm:chPref val="0"/>
        </dgm:presLayoutVars>
      </dgm:prSet>
      <dgm:spPr/>
    </dgm:pt>
    <dgm:pt modelId="{C710091B-FFBC-489C-A85F-72CC2C42A0DC}" type="pres">
      <dgm:prSet presAssocID="{A9CC79F3-A192-43E0-82BB-FF7A973AA580}" presName="txSpace" presStyleCnt="0"/>
      <dgm:spPr/>
    </dgm:pt>
    <dgm:pt modelId="{ED555C8E-B5B5-44EE-9848-D00634F09AA7}" type="pres">
      <dgm:prSet presAssocID="{A9CC79F3-A192-43E0-82BB-FF7A973AA580}" presName="desTx" presStyleLbl="revTx" presStyleIdx="3" presStyleCnt="4" custScaleX="115880" custScaleY="674634" custLinFactY="-301473" custLinFactNeighborX="-4949" custLinFactNeighborY="-400000">
        <dgm:presLayoutVars/>
      </dgm:prSet>
      <dgm:spPr/>
    </dgm:pt>
  </dgm:ptLst>
  <dgm:cxnLst>
    <dgm:cxn modelId="{42BF101A-5DFE-4EF3-B89B-B82DE203C170}" srcId="{E87902DD-21D2-41EE-A461-84ED3DAC6B5D}" destId="{64BD1331-DB63-4378-A710-58C3BF9EACEE}" srcOrd="0" destOrd="0" parTransId="{DC3C4031-34A5-4455-BD28-D0B6D66F386A}" sibTransId="{4C6400D2-9D98-4BAB-8580-E2FFDB94541D}"/>
    <dgm:cxn modelId="{EC26D747-E775-4C44-81BA-47626262C774}" type="presOf" srcId="{64BD1331-DB63-4378-A710-58C3BF9EACEE}" destId="{7DEEEFFD-2705-4A7A-B843-8A226144D541}" srcOrd="0" destOrd="0" presId="urn:microsoft.com/office/officeart/2018/2/layout/IconLabelDescriptionList"/>
    <dgm:cxn modelId="{D1A57F52-0BF0-48F1-B25A-C5F6AC9CF6B8}" srcId="{64BD1331-DB63-4378-A710-58C3BF9EACEE}" destId="{9397ABDA-2BDB-4692-9815-5F4646753BDC}" srcOrd="1" destOrd="0" parTransId="{075819B4-A853-45BC-AEB8-80A3F2B3886D}" sibTransId="{B052C184-F485-43B9-B9D4-F0173B0C2DB2}"/>
    <dgm:cxn modelId="{FD59E87B-9C46-49F8-BFF3-3689DAAABE73}" type="presOf" srcId="{E87902DD-21D2-41EE-A461-84ED3DAC6B5D}" destId="{2475A4D4-8082-40C7-A0A8-C4B5A83D2F19}" srcOrd="0" destOrd="0" presId="urn:microsoft.com/office/officeart/2018/2/layout/IconLabelDescriptionList"/>
    <dgm:cxn modelId="{704D9E85-308A-48EF-9388-D032058B1C84}" type="presOf" srcId="{8CBDC603-E3B6-4875-BCEA-8D4A674E4E86}" destId="{ED555C8E-B5B5-44EE-9848-D00634F09AA7}" srcOrd="0" destOrd="0" presId="urn:microsoft.com/office/officeart/2018/2/layout/IconLabelDescriptionList"/>
    <dgm:cxn modelId="{D4E0D285-06F9-40A7-9A65-B3CBB030423E}" srcId="{A9CC79F3-A192-43E0-82BB-FF7A973AA580}" destId="{8CBDC603-E3B6-4875-BCEA-8D4A674E4E86}" srcOrd="0" destOrd="0" parTransId="{BA980786-6BC7-4E65-892A-64E324887197}" sibTransId="{ED7B8805-1B33-4469-A281-23D1058F4C3C}"/>
    <dgm:cxn modelId="{18AE14AA-5085-41A1-B8E8-A9128127CEC2}" srcId="{A9CC79F3-A192-43E0-82BB-FF7A973AA580}" destId="{DA174146-4DE3-4374-A7FA-312396046D4D}" srcOrd="2" destOrd="0" parTransId="{379613FE-80CA-46E9-8AB0-6902EAF9B4FE}" sibTransId="{BA763A51-B40E-4A2C-AADD-F0B775588621}"/>
    <dgm:cxn modelId="{C4C1CBB3-FE74-4F39-83CA-45BBB9F49366}" srcId="{64BD1331-DB63-4378-A710-58C3BF9EACEE}" destId="{BA7D8E2E-EFA6-4C13-ABBD-EDA4E494D431}" srcOrd="0" destOrd="0" parTransId="{CE3224ED-62C7-4F0D-B52E-025E3EB7D16F}" sibTransId="{C074BE23-BAF7-43BC-BA63-D4B54549C3FD}"/>
    <dgm:cxn modelId="{075178BC-861F-4404-915F-788111FE5095}" srcId="{A9CC79F3-A192-43E0-82BB-FF7A973AA580}" destId="{D423831A-494E-48EB-BE3E-645FB26E5FBF}" srcOrd="1" destOrd="0" parTransId="{81069A4D-9AD5-4AF2-810D-328426432DAA}" sibTransId="{A69AC173-F4B0-4204-AAB7-CE044D1EB89B}"/>
    <dgm:cxn modelId="{291376BF-3369-4F30-AB08-A8480EFB7F62}" type="presOf" srcId="{BA7D8E2E-EFA6-4C13-ABBD-EDA4E494D431}" destId="{DAE6FC25-5249-4415-B2D3-A60A08679C63}" srcOrd="0" destOrd="0" presId="urn:microsoft.com/office/officeart/2018/2/layout/IconLabelDescriptionList"/>
    <dgm:cxn modelId="{9EB8D8C8-8346-484E-8E35-EA79A2B437F7}" type="presOf" srcId="{D423831A-494E-48EB-BE3E-645FB26E5FBF}" destId="{ED555C8E-B5B5-44EE-9848-D00634F09AA7}" srcOrd="0" destOrd="1" presId="urn:microsoft.com/office/officeart/2018/2/layout/IconLabelDescriptionList"/>
    <dgm:cxn modelId="{858340E1-1B4B-4C30-9E4A-1223FAB8CB64}" type="presOf" srcId="{DA174146-4DE3-4374-A7FA-312396046D4D}" destId="{ED555C8E-B5B5-44EE-9848-D00634F09AA7}" srcOrd="0" destOrd="2" presId="urn:microsoft.com/office/officeart/2018/2/layout/IconLabelDescriptionList"/>
    <dgm:cxn modelId="{8691A9E7-BD5F-477D-9572-D4FF3711BAD6}" srcId="{E87902DD-21D2-41EE-A461-84ED3DAC6B5D}" destId="{A9CC79F3-A192-43E0-82BB-FF7A973AA580}" srcOrd="1" destOrd="0" parTransId="{5C561135-8D80-4D04-A88A-26472DE8EC9C}" sibTransId="{0FD56793-769A-46DA-9BEB-AF13C4B9D267}"/>
    <dgm:cxn modelId="{0F4FC9EA-CF05-4B55-8AAD-B5C5E45BDBC8}" type="presOf" srcId="{9397ABDA-2BDB-4692-9815-5F4646753BDC}" destId="{DAE6FC25-5249-4415-B2D3-A60A08679C63}" srcOrd="0" destOrd="1" presId="urn:microsoft.com/office/officeart/2018/2/layout/IconLabelDescriptionList"/>
    <dgm:cxn modelId="{2994FFFD-752A-41AF-9CAE-4C0C95CBC52B}" type="presOf" srcId="{A9CC79F3-A192-43E0-82BB-FF7A973AA580}" destId="{3F8AC1D3-157C-45CB-BC6A-FB2DFBCD43C4}" srcOrd="0" destOrd="0" presId="urn:microsoft.com/office/officeart/2018/2/layout/IconLabelDescriptionList"/>
    <dgm:cxn modelId="{BB144AA2-9B9F-4611-AC01-E066E64897AB}" type="presParOf" srcId="{2475A4D4-8082-40C7-A0A8-C4B5A83D2F19}" destId="{C7D745BD-5A71-41D1-82D5-A58DFFB7981F}" srcOrd="0" destOrd="0" presId="urn:microsoft.com/office/officeart/2018/2/layout/IconLabelDescriptionList"/>
    <dgm:cxn modelId="{8AEEDD87-A5E7-4341-9641-17F9E5C4DB85}" type="presParOf" srcId="{C7D745BD-5A71-41D1-82D5-A58DFFB7981F}" destId="{070A504E-DC02-44C8-9EFF-1E4AAC49CD9B}" srcOrd="0" destOrd="0" presId="urn:microsoft.com/office/officeart/2018/2/layout/IconLabelDescriptionList"/>
    <dgm:cxn modelId="{2623E774-51DD-4C59-8B1A-1B6C79C3686D}" type="presParOf" srcId="{C7D745BD-5A71-41D1-82D5-A58DFFB7981F}" destId="{E4CA9A0F-810A-41CB-8DA4-DC225557647E}" srcOrd="1" destOrd="0" presId="urn:microsoft.com/office/officeart/2018/2/layout/IconLabelDescriptionList"/>
    <dgm:cxn modelId="{48AAD562-D926-4B8E-BF69-52F76EEFA83F}" type="presParOf" srcId="{C7D745BD-5A71-41D1-82D5-A58DFFB7981F}" destId="{7DEEEFFD-2705-4A7A-B843-8A226144D541}" srcOrd="2" destOrd="0" presId="urn:microsoft.com/office/officeart/2018/2/layout/IconLabelDescriptionList"/>
    <dgm:cxn modelId="{3E955941-A3A6-4A5E-8182-A6E661A1692B}" type="presParOf" srcId="{C7D745BD-5A71-41D1-82D5-A58DFFB7981F}" destId="{D156BA4C-12ED-492C-B1E8-EEFF6E859C17}" srcOrd="3" destOrd="0" presId="urn:microsoft.com/office/officeart/2018/2/layout/IconLabelDescriptionList"/>
    <dgm:cxn modelId="{35C2485B-3A83-45D0-9B9D-98C75B975154}" type="presParOf" srcId="{C7D745BD-5A71-41D1-82D5-A58DFFB7981F}" destId="{DAE6FC25-5249-4415-B2D3-A60A08679C63}" srcOrd="4" destOrd="0" presId="urn:microsoft.com/office/officeart/2018/2/layout/IconLabelDescriptionList"/>
    <dgm:cxn modelId="{D71127B0-A9D2-43F6-A01D-C8F2C0A8C204}" type="presParOf" srcId="{2475A4D4-8082-40C7-A0A8-C4B5A83D2F19}" destId="{ACFC0E24-CAB2-4D57-9D0E-09D3C5D00B55}" srcOrd="1" destOrd="0" presId="urn:microsoft.com/office/officeart/2018/2/layout/IconLabelDescriptionList"/>
    <dgm:cxn modelId="{C183B529-2F9A-483C-B82E-A963AAC687C6}" type="presParOf" srcId="{2475A4D4-8082-40C7-A0A8-C4B5A83D2F19}" destId="{94FDFEEA-9EAB-4610-9EA4-1B8BD3E21BFE}" srcOrd="2" destOrd="0" presId="urn:microsoft.com/office/officeart/2018/2/layout/IconLabelDescriptionList"/>
    <dgm:cxn modelId="{71F2A952-B9B5-428F-A182-3E9668779474}" type="presParOf" srcId="{94FDFEEA-9EAB-4610-9EA4-1B8BD3E21BFE}" destId="{FB63C157-220A-4798-A28C-C0E417A12336}" srcOrd="0" destOrd="0" presId="urn:microsoft.com/office/officeart/2018/2/layout/IconLabelDescriptionList"/>
    <dgm:cxn modelId="{B131EAA8-AA3B-4E22-B4D8-28CB19DD3359}" type="presParOf" srcId="{94FDFEEA-9EAB-4610-9EA4-1B8BD3E21BFE}" destId="{09B5B6BD-A309-4DBE-9874-D1640D5E6B96}" srcOrd="1" destOrd="0" presId="urn:microsoft.com/office/officeart/2018/2/layout/IconLabelDescriptionList"/>
    <dgm:cxn modelId="{4A40BC5B-0CCA-455F-9B74-12A4F8F18B38}" type="presParOf" srcId="{94FDFEEA-9EAB-4610-9EA4-1B8BD3E21BFE}" destId="{3F8AC1D3-157C-45CB-BC6A-FB2DFBCD43C4}" srcOrd="2" destOrd="0" presId="urn:microsoft.com/office/officeart/2018/2/layout/IconLabelDescriptionList"/>
    <dgm:cxn modelId="{EF9547CB-CA05-43AF-85EC-E3F192FB1B1B}" type="presParOf" srcId="{94FDFEEA-9EAB-4610-9EA4-1B8BD3E21BFE}" destId="{C710091B-FFBC-489C-A85F-72CC2C42A0DC}" srcOrd="3" destOrd="0" presId="urn:microsoft.com/office/officeart/2018/2/layout/IconLabelDescriptionList"/>
    <dgm:cxn modelId="{FC7511CE-EFF9-46CD-9BC3-FAA0B65D16B4}" type="presParOf" srcId="{94FDFEEA-9EAB-4610-9EA4-1B8BD3E21BFE}" destId="{ED555C8E-B5B5-44EE-9848-D00634F09AA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6E11E26-8A1B-4701-B50F-607DF7E17CC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4DB78F54-FFD6-4390-B119-494BCB014239}">
      <dgm:prSet/>
      <dgm:spPr/>
      <dgm:t>
        <a:bodyPr/>
        <a:lstStyle/>
        <a:p>
          <a:r>
            <a:rPr lang="en-US"/>
            <a:t>Considerations and Limitations</a:t>
          </a:r>
        </a:p>
      </dgm:t>
    </dgm:pt>
    <dgm:pt modelId="{A0A9BE29-88AC-4FCE-BD6B-DD7C1FEAED0A}" type="parTrans" cxnId="{79BA1269-86D4-4729-A9CB-9EEAA309CDA4}">
      <dgm:prSet/>
      <dgm:spPr/>
      <dgm:t>
        <a:bodyPr/>
        <a:lstStyle/>
        <a:p>
          <a:endParaRPr lang="en-US"/>
        </a:p>
      </dgm:t>
    </dgm:pt>
    <dgm:pt modelId="{8A4D11B0-9002-4271-8C5D-32867E90C613}" type="sibTrans" cxnId="{79BA1269-86D4-4729-A9CB-9EEAA309CDA4}">
      <dgm:prSet/>
      <dgm:spPr/>
      <dgm:t>
        <a:bodyPr/>
        <a:lstStyle/>
        <a:p>
          <a:endParaRPr lang="en-US"/>
        </a:p>
      </dgm:t>
    </dgm:pt>
    <dgm:pt modelId="{BB809E39-23CD-43FA-B962-37CD552730AE}">
      <dgm:prSet/>
      <dgm:spPr/>
      <dgm:t>
        <a:bodyPr/>
        <a:lstStyle/>
        <a:p>
          <a:r>
            <a:rPr lang="en-US" u="sng"/>
            <a:t>Cache Pollution</a:t>
          </a:r>
          <a:r>
            <a:rPr lang="en-US"/>
            <a:t>: Hardware prefetching can significantly enhance performance by fetching data before it’s needed. However, it can sometimes lead to cache pollution, where unnecessary data displaces useful data in the cache, reducing cache hits and increasing misses. This can degrade performance and counteract prefetching benefits. Therefore, an effective prefetching algorithm that accurately predicts needed data is crucial.</a:t>
          </a:r>
        </a:p>
      </dgm:t>
    </dgm:pt>
    <dgm:pt modelId="{4526539B-A0ED-444D-B460-1EF84299F231}" type="parTrans" cxnId="{E69E51B6-0A65-4086-96CE-936EC2B9A569}">
      <dgm:prSet/>
      <dgm:spPr/>
      <dgm:t>
        <a:bodyPr/>
        <a:lstStyle/>
        <a:p>
          <a:endParaRPr lang="en-US"/>
        </a:p>
      </dgm:t>
    </dgm:pt>
    <dgm:pt modelId="{57B96273-7F43-49B6-94C5-74877FE1C8EA}" type="sibTrans" cxnId="{E69E51B6-0A65-4086-96CE-936EC2B9A569}">
      <dgm:prSet/>
      <dgm:spPr/>
      <dgm:t>
        <a:bodyPr/>
        <a:lstStyle/>
        <a:p>
          <a:endParaRPr lang="en-US"/>
        </a:p>
      </dgm:t>
    </dgm:pt>
    <dgm:pt modelId="{7A0DD0F0-31A3-48F0-BEAF-F6F92C85650C}">
      <dgm:prSet/>
      <dgm:spPr/>
      <dgm:t>
        <a:bodyPr/>
        <a:lstStyle/>
        <a:p>
          <a:r>
            <a:rPr lang="en-US" u="sng"/>
            <a:t>Prediction Accuracy</a:t>
          </a:r>
          <a:r>
            <a:rPr lang="en-US"/>
            <a:t>: Hardware prefetching’s success hinges on the prediction algorithm’s accuracy. Frequent mispredictions can lead to unnecessary memory use and system slowdowns. Therefore, an accurate prediction algorithm, which minimizes wrong data fetching and cache pollution, is key to effective hardware prefetching.</a:t>
          </a:r>
        </a:p>
      </dgm:t>
    </dgm:pt>
    <dgm:pt modelId="{6EA5F98C-513E-466C-ACAC-4E5325434F48}" type="parTrans" cxnId="{9BB87F8D-5F28-4683-AEE5-4FAC771F643C}">
      <dgm:prSet/>
      <dgm:spPr/>
      <dgm:t>
        <a:bodyPr/>
        <a:lstStyle/>
        <a:p>
          <a:endParaRPr lang="en-US"/>
        </a:p>
      </dgm:t>
    </dgm:pt>
    <dgm:pt modelId="{0A8677CA-8B1C-4575-B202-3A71B352062C}" type="sibTrans" cxnId="{9BB87F8D-5F28-4683-AEE5-4FAC771F643C}">
      <dgm:prSet/>
      <dgm:spPr/>
      <dgm:t>
        <a:bodyPr/>
        <a:lstStyle/>
        <a:p>
          <a:endParaRPr lang="en-US"/>
        </a:p>
      </dgm:t>
    </dgm:pt>
    <dgm:pt modelId="{6FAB4BD7-04EE-464C-838F-FFE9115A9F43}">
      <dgm:prSet/>
      <dgm:spPr/>
      <dgm:t>
        <a:bodyPr/>
        <a:lstStyle/>
        <a:p>
          <a:r>
            <a:rPr lang="en-US" u="sng"/>
            <a:t>Resource Consumption</a:t>
          </a:r>
          <a:r>
            <a:rPr lang="en-US"/>
            <a:t>: </a:t>
          </a:r>
          <a:r>
            <a:rPr lang="en-CA" b="0" i="0"/>
            <a:t>Hardware prefetching, while beneficial, requires additional processor resources, increasing design complexity and cost. It involves monitoring data streams, making predictions, and fetching data, all of which increase power consumption. Furthermore, the prefetching mechanism occupies processor chip space, adding to manufacturing costs and complexity.</a:t>
          </a:r>
          <a:endParaRPr lang="en-US"/>
        </a:p>
      </dgm:t>
    </dgm:pt>
    <dgm:pt modelId="{CCE8ED67-EE6C-4776-B811-3AECFDA36B48}" type="parTrans" cxnId="{40BDDD22-6C2F-4E41-8B03-4A9DA1D4CE7C}">
      <dgm:prSet/>
      <dgm:spPr/>
      <dgm:t>
        <a:bodyPr/>
        <a:lstStyle/>
        <a:p>
          <a:endParaRPr lang="en-US"/>
        </a:p>
      </dgm:t>
    </dgm:pt>
    <dgm:pt modelId="{1C34FB79-AEF8-488D-80DA-A46C4C0C0BAA}" type="sibTrans" cxnId="{40BDDD22-6C2F-4E41-8B03-4A9DA1D4CE7C}">
      <dgm:prSet/>
      <dgm:spPr/>
      <dgm:t>
        <a:bodyPr/>
        <a:lstStyle/>
        <a:p>
          <a:endParaRPr lang="en-US"/>
        </a:p>
      </dgm:t>
    </dgm:pt>
    <dgm:pt modelId="{95D4B5CD-CB5D-AC4A-857F-6683C3955172}" type="pres">
      <dgm:prSet presAssocID="{16E11E26-8A1B-4701-B50F-607DF7E17CCB}" presName="Name0" presStyleCnt="0">
        <dgm:presLayoutVars>
          <dgm:dir/>
          <dgm:resizeHandles val="exact"/>
        </dgm:presLayoutVars>
      </dgm:prSet>
      <dgm:spPr/>
    </dgm:pt>
    <dgm:pt modelId="{B48535BA-AE40-0F42-8939-95AE3A75D6FD}" type="pres">
      <dgm:prSet presAssocID="{4DB78F54-FFD6-4390-B119-494BCB014239}" presName="node" presStyleLbl="node1" presStyleIdx="0" presStyleCnt="1">
        <dgm:presLayoutVars>
          <dgm:bulletEnabled val="1"/>
        </dgm:presLayoutVars>
      </dgm:prSet>
      <dgm:spPr/>
    </dgm:pt>
  </dgm:ptLst>
  <dgm:cxnLst>
    <dgm:cxn modelId="{40BDDD22-6C2F-4E41-8B03-4A9DA1D4CE7C}" srcId="{4DB78F54-FFD6-4390-B119-494BCB014239}" destId="{6FAB4BD7-04EE-464C-838F-FFE9115A9F43}" srcOrd="2" destOrd="0" parTransId="{CCE8ED67-EE6C-4776-B811-3AECFDA36B48}" sibTransId="{1C34FB79-AEF8-488D-80DA-A46C4C0C0BAA}"/>
    <dgm:cxn modelId="{67990B32-D8CE-824C-8EBF-C87D25BBF43A}" type="presOf" srcId="{6FAB4BD7-04EE-464C-838F-FFE9115A9F43}" destId="{B48535BA-AE40-0F42-8939-95AE3A75D6FD}" srcOrd="0" destOrd="3" presId="urn:microsoft.com/office/officeart/2005/8/layout/process1"/>
    <dgm:cxn modelId="{79BA1269-86D4-4729-A9CB-9EEAA309CDA4}" srcId="{16E11E26-8A1B-4701-B50F-607DF7E17CCB}" destId="{4DB78F54-FFD6-4390-B119-494BCB014239}" srcOrd="0" destOrd="0" parTransId="{A0A9BE29-88AC-4FCE-BD6B-DD7C1FEAED0A}" sibTransId="{8A4D11B0-9002-4271-8C5D-32867E90C613}"/>
    <dgm:cxn modelId="{3A77496B-5D00-DA49-999C-2D871A01005E}" type="presOf" srcId="{4DB78F54-FFD6-4390-B119-494BCB014239}" destId="{B48535BA-AE40-0F42-8939-95AE3A75D6FD}" srcOrd="0" destOrd="0" presId="urn:microsoft.com/office/officeart/2005/8/layout/process1"/>
    <dgm:cxn modelId="{1C42668B-3A7E-A44E-A394-FECFB508D12B}" type="presOf" srcId="{7A0DD0F0-31A3-48F0-BEAF-F6F92C85650C}" destId="{B48535BA-AE40-0F42-8939-95AE3A75D6FD}" srcOrd="0" destOrd="2" presId="urn:microsoft.com/office/officeart/2005/8/layout/process1"/>
    <dgm:cxn modelId="{9BB87F8D-5F28-4683-AEE5-4FAC771F643C}" srcId="{4DB78F54-FFD6-4390-B119-494BCB014239}" destId="{7A0DD0F0-31A3-48F0-BEAF-F6F92C85650C}" srcOrd="1" destOrd="0" parTransId="{6EA5F98C-513E-466C-ACAC-4E5325434F48}" sibTransId="{0A8677CA-8B1C-4575-B202-3A71B352062C}"/>
    <dgm:cxn modelId="{E69E51B6-0A65-4086-96CE-936EC2B9A569}" srcId="{4DB78F54-FFD6-4390-B119-494BCB014239}" destId="{BB809E39-23CD-43FA-B962-37CD552730AE}" srcOrd="0" destOrd="0" parTransId="{4526539B-A0ED-444D-B460-1EF84299F231}" sibTransId="{57B96273-7F43-49B6-94C5-74877FE1C8EA}"/>
    <dgm:cxn modelId="{6F64A4BA-65E6-B749-8A27-6560E13E62CE}" type="presOf" srcId="{16E11E26-8A1B-4701-B50F-607DF7E17CCB}" destId="{95D4B5CD-CB5D-AC4A-857F-6683C3955172}" srcOrd="0" destOrd="0" presId="urn:microsoft.com/office/officeart/2005/8/layout/process1"/>
    <dgm:cxn modelId="{9C6B22E6-0AF0-1A46-8519-5902804B9734}" type="presOf" srcId="{BB809E39-23CD-43FA-B962-37CD552730AE}" destId="{B48535BA-AE40-0F42-8939-95AE3A75D6FD}" srcOrd="0" destOrd="1" presId="urn:microsoft.com/office/officeart/2005/8/layout/process1"/>
    <dgm:cxn modelId="{4D72AA19-5C38-C24C-8660-57228F9701E1}" type="presParOf" srcId="{95D4B5CD-CB5D-AC4A-857F-6683C3955172}" destId="{B48535BA-AE40-0F42-8939-95AE3A75D6F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24F3D3-C622-4187-9C3E-48F76812145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21504103-B7B2-40E1-B65B-93BE6E077838}">
      <dgm:prSet/>
      <dgm:spPr/>
      <dgm:t>
        <a:bodyPr/>
        <a:lstStyle/>
        <a:p>
          <a:r>
            <a:rPr lang="en-US"/>
            <a:t>UML Diagram Overview:</a:t>
          </a:r>
        </a:p>
      </dgm:t>
    </dgm:pt>
    <dgm:pt modelId="{DE1A4CC4-B22A-48FF-B840-6BC88CD532E5}" type="parTrans" cxnId="{F19ADA46-01B8-4F16-9689-3225F4576277}">
      <dgm:prSet/>
      <dgm:spPr/>
      <dgm:t>
        <a:bodyPr/>
        <a:lstStyle/>
        <a:p>
          <a:endParaRPr lang="en-US"/>
        </a:p>
      </dgm:t>
    </dgm:pt>
    <dgm:pt modelId="{FEA7D391-15A2-4B01-B8F7-E07DDB38D376}" type="sibTrans" cxnId="{F19ADA46-01B8-4F16-9689-3225F4576277}">
      <dgm:prSet/>
      <dgm:spPr/>
      <dgm:t>
        <a:bodyPr/>
        <a:lstStyle/>
        <a:p>
          <a:endParaRPr lang="en-US"/>
        </a:p>
      </dgm:t>
    </dgm:pt>
    <dgm:pt modelId="{F35C1025-4E05-44B4-B820-DA40C23583EE}">
      <dgm:prSet/>
      <dgm:spPr/>
      <dgm:t>
        <a:bodyPr/>
        <a:lstStyle/>
        <a:p>
          <a:r>
            <a:rPr lang="en-US" sz="2400" b="1" dirty="0"/>
            <a:t>Main Class (Main)</a:t>
          </a:r>
          <a:r>
            <a:rPr lang="en-US" sz="2400" dirty="0"/>
            <a:t>:</a:t>
          </a:r>
        </a:p>
      </dgm:t>
    </dgm:pt>
    <dgm:pt modelId="{624BB073-5B1B-44A0-8E2A-EDA4F48C8FC6}" type="parTrans" cxnId="{0C7D185C-C34F-458B-964B-CBC94B61FADD}">
      <dgm:prSet/>
      <dgm:spPr/>
      <dgm:t>
        <a:bodyPr/>
        <a:lstStyle/>
        <a:p>
          <a:endParaRPr lang="en-US"/>
        </a:p>
      </dgm:t>
    </dgm:pt>
    <dgm:pt modelId="{7491F0B7-8DA0-4591-BE2E-4E8EBC80472E}" type="sibTrans" cxnId="{0C7D185C-C34F-458B-964B-CBC94B61FADD}">
      <dgm:prSet/>
      <dgm:spPr/>
      <dgm:t>
        <a:bodyPr/>
        <a:lstStyle/>
        <a:p>
          <a:endParaRPr lang="en-US"/>
        </a:p>
      </dgm:t>
    </dgm:pt>
    <dgm:pt modelId="{9ECE60BD-2699-46F4-906A-737B59F00303}">
      <dgm:prSet custT="1"/>
      <dgm:spPr/>
      <dgm:t>
        <a:bodyPr/>
        <a:lstStyle/>
        <a:p>
          <a:r>
            <a:rPr lang="en-US" sz="2200" dirty="0"/>
            <a:t>Serves as the entry point for the program.</a:t>
          </a:r>
        </a:p>
      </dgm:t>
    </dgm:pt>
    <dgm:pt modelId="{C5B24357-E55C-4578-88A4-9ECAFF28A440}" type="parTrans" cxnId="{9DE7A0B0-E1D7-4DC8-A748-BD68424F7F9B}">
      <dgm:prSet/>
      <dgm:spPr/>
      <dgm:t>
        <a:bodyPr/>
        <a:lstStyle/>
        <a:p>
          <a:endParaRPr lang="en-US"/>
        </a:p>
      </dgm:t>
    </dgm:pt>
    <dgm:pt modelId="{98251C34-7418-4073-B0B3-017E799C4927}" type="sibTrans" cxnId="{9DE7A0B0-E1D7-4DC8-A748-BD68424F7F9B}">
      <dgm:prSet/>
      <dgm:spPr/>
      <dgm:t>
        <a:bodyPr/>
        <a:lstStyle/>
        <a:p>
          <a:endParaRPr lang="en-US"/>
        </a:p>
      </dgm:t>
    </dgm:pt>
    <dgm:pt modelId="{A0D61348-4DE0-49C5-B80F-024AD099DBD7}">
      <dgm:prSet custT="1"/>
      <dgm:spPr/>
      <dgm:t>
        <a:bodyPr/>
        <a:lstStyle/>
        <a:p>
          <a:r>
            <a:rPr lang="en-US" sz="2200" dirty="0"/>
            <a:t>Contains the main function, initiating program execution.</a:t>
          </a:r>
        </a:p>
      </dgm:t>
    </dgm:pt>
    <dgm:pt modelId="{30ADF0E5-03BC-428B-9A37-908BFA281174}" type="parTrans" cxnId="{1BEFBFD0-6907-4912-B811-E00E25220AAE}">
      <dgm:prSet/>
      <dgm:spPr/>
      <dgm:t>
        <a:bodyPr/>
        <a:lstStyle/>
        <a:p>
          <a:endParaRPr lang="en-US"/>
        </a:p>
      </dgm:t>
    </dgm:pt>
    <dgm:pt modelId="{759A8CD4-FE78-4E3F-A5DB-B5F95ABC267D}" type="sibTrans" cxnId="{1BEFBFD0-6907-4912-B811-E00E25220AAE}">
      <dgm:prSet/>
      <dgm:spPr/>
      <dgm:t>
        <a:bodyPr/>
        <a:lstStyle/>
        <a:p>
          <a:endParaRPr lang="en-US"/>
        </a:p>
      </dgm:t>
    </dgm:pt>
    <dgm:pt modelId="{B5732276-78F3-4987-AD00-296E0B12EDF9}">
      <dgm:prSet/>
      <dgm:spPr/>
      <dgm:t>
        <a:bodyPr/>
        <a:lstStyle/>
        <a:p>
          <a:r>
            <a:rPr lang="en-US" sz="2400" b="1" dirty="0" err="1"/>
            <a:t>FetcherController</a:t>
          </a:r>
          <a:r>
            <a:rPr lang="en-US" sz="2400" b="1" dirty="0"/>
            <a:t> Class (</a:t>
          </a:r>
          <a:r>
            <a:rPr lang="en-US" sz="2400" b="1" dirty="0" err="1"/>
            <a:t>FetcherController</a:t>
          </a:r>
          <a:r>
            <a:rPr lang="en-US" sz="2400" b="1" dirty="0"/>
            <a:t>)</a:t>
          </a:r>
          <a:r>
            <a:rPr lang="en-US" sz="2400" dirty="0"/>
            <a:t>:</a:t>
          </a:r>
        </a:p>
      </dgm:t>
    </dgm:pt>
    <dgm:pt modelId="{8A277EC9-E34F-40B7-8187-0D7125AC8171}" type="parTrans" cxnId="{B51DCF4F-E89A-437A-89B8-CADE0BBCAE42}">
      <dgm:prSet/>
      <dgm:spPr/>
      <dgm:t>
        <a:bodyPr/>
        <a:lstStyle/>
        <a:p>
          <a:endParaRPr lang="en-US"/>
        </a:p>
      </dgm:t>
    </dgm:pt>
    <dgm:pt modelId="{7F514C16-069C-45F8-8A8B-88B4E2A9BDDD}" type="sibTrans" cxnId="{B51DCF4F-E89A-437A-89B8-CADE0BBCAE42}">
      <dgm:prSet/>
      <dgm:spPr/>
      <dgm:t>
        <a:bodyPr/>
        <a:lstStyle/>
        <a:p>
          <a:endParaRPr lang="en-US"/>
        </a:p>
      </dgm:t>
    </dgm:pt>
    <dgm:pt modelId="{3CA7F1C4-39E4-4ED7-BC92-6DA6C00DF94D}">
      <dgm:prSet custT="1"/>
      <dgm:spPr/>
      <dgm:t>
        <a:bodyPr/>
        <a:lstStyle/>
        <a:p>
          <a:r>
            <a:rPr lang="en-US" sz="2200" dirty="0"/>
            <a:t>Dynamically manages prefetchers.</a:t>
          </a:r>
        </a:p>
      </dgm:t>
    </dgm:pt>
    <dgm:pt modelId="{10B18089-7434-4303-B4AB-931A3FA6662A}" type="parTrans" cxnId="{CC56F0DF-B69D-4B40-8B9D-30CE5CF92461}">
      <dgm:prSet/>
      <dgm:spPr/>
      <dgm:t>
        <a:bodyPr/>
        <a:lstStyle/>
        <a:p>
          <a:endParaRPr lang="en-US"/>
        </a:p>
      </dgm:t>
    </dgm:pt>
    <dgm:pt modelId="{3B7AE7D7-E945-4593-BBA0-9A19A9F92B0C}" type="sibTrans" cxnId="{CC56F0DF-B69D-4B40-8B9D-30CE5CF92461}">
      <dgm:prSet/>
      <dgm:spPr/>
      <dgm:t>
        <a:bodyPr/>
        <a:lstStyle/>
        <a:p>
          <a:endParaRPr lang="en-US"/>
        </a:p>
      </dgm:t>
    </dgm:pt>
    <dgm:pt modelId="{4B0346BA-EAB7-41D8-AC97-299FB71858FC}">
      <dgm:prSet custT="1"/>
      <dgm:spPr/>
      <dgm:t>
        <a:bodyPr/>
        <a:lstStyle/>
        <a:p>
          <a:r>
            <a:rPr lang="en-US" sz="2200" dirty="0"/>
            <a:t>Coordinates and controls prefetching activities.</a:t>
          </a:r>
        </a:p>
      </dgm:t>
    </dgm:pt>
    <dgm:pt modelId="{32A738BA-A572-494F-BD4E-3EE81F463544}" type="parTrans" cxnId="{FD93AFAA-ACF0-4D21-9128-E28DF0DEF132}">
      <dgm:prSet/>
      <dgm:spPr/>
      <dgm:t>
        <a:bodyPr/>
        <a:lstStyle/>
        <a:p>
          <a:endParaRPr lang="en-US"/>
        </a:p>
      </dgm:t>
    </dgm:pt>
    <dgm:pt modelId="{FD13B477-0DFB-41A7-B68E-8B0AEBD153E3}" type="sibTrans" cxnId="{FD93AFAA-ACF0-4D21-9128-E28DF0DEF132}">
      <dgm:prSet/>
      <dgm:spPr/>
      <dgm:t>
        <a:bodyPr/>
        <a:lstStyle/>
        <a:p>
          <a:endParaRPr lang="en-US"/>
        </a:p>
      </dgm:t>
    </dgm:pt>
    <dgm:pt modelId="{7F78D29E-50B1-497B-A4F0-21DCD37FBD4B}">
      <dgm:prSet custT="1"/>
      <dgm:spPr/>
      <dgm:t>
        <a:bodyPr/>
        <a:lstStyle/>
        <a:p>
          <a:r>
            <a:rPr lang="en-US" sz="2200" dirty="0"/>
            <a:t>Uses instances of:</a:t>
          </a:r>
        </a:p>
      </dgm:t>
    </dgm:pt>
    <dgm:pt modelId="{9C66EFCF-8F35-45A7-B8DA-4E74E8CDB365}" type="parTrans" cxnId="{EEC6FE81-ADE6-4E1D-A4A8-E9672F99B4D2}">
      <dgm:prSet/>
      <dgm:spPr/>
      <dgm:t>
        <a:bodyPr/>
        <a:lstStyle/>
        <a:p>
          <a:endParaRPr lang="en-US"/>
        </a:p>
      </dgm:t>
    </dgm:pt>
    <dgm:pt modelId="{D4AE70D7-5F27-4076-AC99-5C27E8CAB249}" type="sibTrans" cxnId="{EEC6FE81-ADE6-4E1D-A4A8-E9672F99B4D2}">
      <dgm:prSet/>
      <dgm:spPr/>
      <dgm:t>
        <a:bodyPr/>
        <a:lstStyle/>
        <a:p>
          <a:endParaRPr lang="en-US"/>
        </a:p>
      </dgm:t>
    </dgm:pt>
    <dgm:pt modelId="{EE96C6E7-D97B-4C73-8480-57ADE5898A70}">
      <dgm:prSet custT="1"/>
      <dgm:spPr/>
      <dgm:t>
        <a:bodyPr/>
        <a:lstStyle/>
        <a:p>
          <a:r>
            <a:rPr lang="en-US" sz="2000" dirty="0" err="1"/>
            <a:t>BaseFetcher</a:t>
          </a:r>
          <a:r>
            <a:rPr lang="en-US" sz="2000" dirty="0"/>
            <a:t>: Common interface for fetchers.</a:t>
          </a:r>
        </a:p>
      </dgm:t>
    </dgm:pt>
    <dgm:pt modelId="{E28AC14E-988C-4494-959B-1E8F135BE014}" type="parTrans" cxnId="{B5A81BF6-0F9A-42B5-B37A-D227C1C46A97}">
      <dgm:prSet/>
      <dgm:spPr/>
      <dgm:t>
        <a:bodyPr/>
        <a:lstStyle/>
        <a:p>
          <a:endParaRPr lang="en-US"/>
        </a:p>
      </dgm:t>
    </dgm:pt>
    <dgm:pt modelId="{083CB5A5-009D-435B-A03F-6257E5596F0A}" type="sibTrans" cxnId="{B5A81BF6-0F9A-42B5-B37A-D227C1C46A97}">
      <dgm:prSet/>
      <dgm:spPr/>
      <dgm:t>
        <a:bodyPr/>
        <a:lstStyle/>
        <a:p>
          <a:endParaRPr lang="en-US"/>
        </a:p>
      </dgm:t>
    </dgm:pt>
    <dgm:pt modelId="{B4D8EA05-9496-4ACD-B2C4-BE15CA64DB1F}">
      <dgm:prSet custT="1"/>
      <dgm:spPr/>
      <dgm:t>
        <a:bodyPr/>
        <a:lstStyle/>
        <a:p>
          <a:r>
            <a:rPr lang="en-US" sz="2000" dirty="0" err="1"/>
            <a:t>StaticPrefetcher</a:t>
          </a:r>
          <a:r>
            <a:rPr lang="en-US" sz="2000" dirty="0"/>
            <a:t>: Implements static prefetching.</a:t>
          </a:r>
        </a:p>
      </dgm:t>
    </dgm:pt>
    <dgm:pt modelId="{4591AA83-295D-4E68-859B-E3B8F4BEC4A7}" type="parTrans" cxnId="{C751E4D8-8B30-424A-B5C9-26D755109963}">
      <dgm:prSet/>
      <dgm:spPr/>
      <dgm:t>
        <a:bodyPr/>
        <a:lstStyle/>
        <a:p>
          <a:endParaRPr lang="en-US"/>
        </a:p>
      </dgm:t>
    </dgm:pt>
    <dgm:pt modelId="{CCFF126A-7083-4137-9A65-B8AD91D109F5}" type="sibTrans" cxnId="{C751E4D8-8B30-424A-B5C9-26D755109963}">
      <dgm:prSet/>
      <dgm:spPr/>
      <dgm:t>
        <a:bodyPr/>
        <a:lstStyle/>
        <a:p>
          <a:endParaRPr lang="en-US"/>
        </a:p>
      </dgm:t>
    </dgm:pt>
    <dgm:pt modelId="{23B4CE00-83EC-4DDD-9CE6-76CE76AB6E25}">
      <dgm:prSet custT="1"/>
      <dgm:spPr/>
      <dgm:t>
        <a:bodyPr/>
        <a:lstStyle/>
        <a:p>
          <a:r>
            <a:rPr lang="en-US" sz="2000" dirty="0" err="1"/>
            <a:t>DynamicPrefetcher</a:t>
          </a:r>
          <a:r>
            <a:rPr lang="en-US" sz="2000" dirty="0"/>
            <a:t>: Implements dynamic prefetching.</a:t>
          </a:r>
        </a:p>
      </dgm:t>
    </dgm:pt>
    <dgm:pt modelId="{16BDB301-414E-499A-86D1-57F0141C0C3A}" type="parTrans" cxnId="{97814C1C-DF85-409A-9895-91BC783AA49B}">
      <dgm:prSet/>
      <dgm:spPr/>
      <dgm:t>
        <a:bodyPr/>
        <a:lstStyle/>
        <a:p>
          <a:endParaRPr lang="en-US"/>
        </a:p>
      </dgm:t>
    </dgm:pt>
    <dgm:pt modelId="{1CF566AD-8D2C-46DD-BAB5-EC3C375544F7}" type="sibTrans" cxnId="{97814C1C-DF85-409A-9895-91BC783AA49B}">
      <dgm:prSet/>
      <dgm:spPr/>
      <dgm:t>
        <a:bodyPr/>
        <a:lstStyle/>
        <a:p>
          <a:endParaRPr lang="en-US"/>
        </a:p>
      </dgm:t>
    </dgm:pt>
    <dgm:pt modelId="{76B7B414-87E7-E344-AF90-B40E732654EE}" type="pres">
      <dgm:prSet presAssocID="{6E24F3D3-C622-4187-9C3E-48F76812145C}" presName="linear" presStyleCnt="0">
        <dgm:presLayoutVars>
          <dgm:dir/>
          <dgm:animLvl val="lvl"/>
          <dgm:resizeHandles val="exact"/>
        </dgm:presLayoutVars>
      </dgm:prSet>
      <dgm:spPr/>
    </dgm:pt>
    <dgm:pt modelId="{E01FEAA9-C081-9141-9832-A4C26BA0371E}" type="pres">
      <dgm:prSet presAssocID="{21504103-B7B2-40E1-B65B-93BE6E077838}" presName="parentLin" presStyleCnt="0"/>
      <dgm:spPr/>
    </dgm:pt>
    <dgm:pt modelId="{DC59E97D-F809-1F47-BC73-36395A4674C3}" type="pres">
      <dgm:prSet presAssocID="{21504103-B7B2-40E1-B65B-93BE6E077838}" presName="parentLeftMargin" presStyleLbl="node1" presStyleIdx="0" presStyleCnt="1"/>
      <dgm:spPr/>
    </dgm:pt>
    <dgm:pt modelId="{F1C40343-1D73-0641-A090-D8C9B5A35B69}" type="pres">
      <dgm:prSet presAssocID="{21504103-B7B2-40E1-B65B-93BE6E077838}" presName="parentText" presStyleLbl="node1" presStyleIdx="0" presStyleCnt="1">
        <dgm:presLayoutVars>
          <dgm:chMax val="0"/>
          <dgm:bulletEnabled val="1"/>
        </dgm:presLayoutVars>
      </dgm:prSet>
      <dgm:spPr/>
    </dgm:pt>
    <dgm:pt modelId="{8C4EE141-7AB6-654E-AE42-3439FA4237EF}" type="pres">
      <dgm:prSet presAssocID="{21504103-B7B2-40E1-B65B-93BE6E077838}" presName="negativeSpace" presStyleCnt="0"/>
      <dgm:spPr/>
    </dgm:pt>
    <dgm:pt modelId="{D4F2218E-2F35-3F46-810E-A575AF48D42C}" type="pres">
      <dgm:prSet presAssocID="{21504103-B7B2-40E1-B65B-93BE6E077838}" presName="childText" presStyleLbl="conFgAcc1" presStyleIdx="0" presStyleCnt="1">
        <dgm:presLayoutVars>
          <dgm:bulletEnabled val="1"/>
        </dgm:presLayoutVars>
      </dgm:prSet>
      <dgm:spPr/>
    </dgm:pt>
  </dgm:ptLst>
  <dgm:cxnLst>
    <dgm:cxn modelId="{7CD70101-2FB5-B744-8872-A2E70F9B43BE}" type="presOf" srcId="{6E24F3D3-C622-4187-9C3E-48F76812145C}" destId="{76B7B414-87E7-E344-AF90-B40E732654EE}" srcOrd="0" destOrd="0" presId="urn:microsoft.com/office/officeart/2005/8/layout/list1"/>
    <dgm:cxn modelId="{97814C1C-DF85-409A-9895-91BC783AA49B}" srcId="{7F78D29E-50B1-497B-A4F0-21DCD37FBD4B}" destId="{23B4CE00-83EC-4DDD-9CE6-76CE76AB6E25}" srcOrd="2" destOrd="0" parTransId="{16BDB301-414E-499A-86D1-57F0141C0C3A}" sibTransId="{1CF566AD-8D2C-46DD-BAB5-EC3C375544F7}"/>
    <dgm:cxn modelId="{68E41C2C-EDD1-2042-9392-6C07B93DFCF3}" type="presOf" srcId="{9ECE60BD-2699-46F4-906A-737B59F00303}" destId="{D4F2218E-2F35-3F46-810E-A575AF48D42C}" srcOrd="0" destOrd="1" presId="urn:microsoft.com/office/officeart/2005/8/layout/list1"/>
    <dgm:cxn modelId="{46560230-63EF-CF49-8EF9-70512DCDBBC1}" type="presOf" srcId="{21504103-B7B2-40E1-B65B-93BE6E077838}" destId="{DC59E97D-F809-1F47-BC73-36395A4674C3}" srcOrd="0" destOrd="0" presId="urn:microsoft.com/office/officeart/2005/8/layout/list1"/>
    <dgm:cxn modelId="{EBD14839-E7BA-DF46-BA3E-9C614DD265C7}" type="presOf" srcId="{B4D8EA05-9496-4ACD-B2C4-BE15CA64DB1F}" destId="{D4F2218E-2F35-3F46-810E-A575AF48D42C}" srcOrd="0" destOrd="8" presId="urn:microsoft.com/office/officeart/2005/8/layout/list1"/>
    <dgm:cxn modelId="{87037B3D-38FF-6D4B-AC00-E21AF7BF3C75}" type="presOf" srcId="{7F78D29E-50B1-497B-A4F0-21DCD37FBD4B}" destId="{D4F2218E-2F35-3F46-810E-A575AF48D42C}" srcOrd="0" destOrd="6" presId="urn:microsoft.com/office/officeart/2005/8/layout/list1"/>
    <dgm:cxn modelId="{F19ADA46-01B8-4F16-9689-3225F4576277}" srcId="{6E24F3D3-C622-4187-9C3E-48F76812145C}" destId="{21504103-B7B2-40E1-B65B-93BE6E077838}" srcOrd="0" destOrd="0" parTransId="{DE1A4CC4-B22A-48FF-B840-6BC88CD532E5}" sibTransId="{FEA7D391-15A2-4B01-B8F7-E07DDB38D376}"/>
    <dgm:cxn modelId="{56F2FA49-7529-8C4F-A4C6-110187A586CB}" type="presOf" srcId="{A0D61348-4DE0-49C5-B80F-024AD099DBD7}" destId="{D4F2218E-2F35-3F46-810E-A575AF48D42C}" srcOrd="0" destOrd="2" presId="urn:microsoft.com/office/officeart/2005/8/layout/list1"/>
    <dgm:cxn modelId="{B51DCF4F-E89A-437A-89B8-CADE0BBCAE42}" srcId="{21504103-B7B2-40E1-B65B-93BE6E077838}" destId="{B5732276-78F3-4987-AD00-296E0B12EDF9}" srcOrd="1" destOrd="0" parTransId="{8A277EC9-E34F-40B7-8187-0D7125AC8171}" sibTransId="{7F514C16-069C-45F8-8A8B-88B4E2A9BDDD}"/>
    <dgm:cxn modelId="{0C7D185C-C34F-458B-964B-CBC94B61FADD}" srcId="{21504103-B7B2-40E1-B65B-93BE6E077838}" destId="{F35C1025-4E05-44B4-B820-DA40C23583EE}" srcOrd="0" destOrd="0" parTransId="{624BB073-5B1B-44A0-8E2A-EDA4F48C8FC6}" sibTransId="{7491F0B7-8DA0-4591-BE2E-4E8EBC80472E}"/>
    <dgm:cxn modelId="{9D195860-6A91-E54D-903A-663A7003ABE1}" type="presOf" srcId="{EE96C6E7-D97B-4C73-8480-57ADE5898A70}" destId="{D4F2218E-2F35-3F46-810E-A575AF48D42C}" srcOrd="0" destOrd="7" presId="urn:microsoft.com/office/officeart/2005/8/layout/list1"/>
    <dgm:cxn modelId="{EEC6FE81-ADE6-4E1D-A4A8-E9672F99B4D2}" srcId="{B5732276-78F3-4987-AD00-296E0B12EDF9}" destId="{7F78D29E-50B1-497B-A4F0-21DCD37FBD4B}" srcOrd="2" destOrd="0" parTransId="{9C66EFCF-8F35-45A7-B8DA-4E74E8CDB365}" sibTransId="{D4AE70D7-5F27-4076-AC99-5C27E8CAB249}"/>
    <dgm:cxn modelId="{9667708E-E9EA-C348-914E-78464197AB16}" type="presOf" srcId="{21504103-B7B2-40E1-B65B-93BE6E077838}" destId="{F1C40343-1D73-0641-A090-D8C9B5A35B69}" srcOrd="1" destOrd="0" presId="urn:microsoft.com/office/officeart/2005/8/layout/list1"/>
    <dgm:cxn modelId="{2D6326A4-4DDE-EB47-A96E-47F6A57383E2}" type="presOf" srcId="{F35C1025-4E05-44B4-B820-DA40C23583EE}" destId="{D4F2218E-2F35-3F46-810E-A575AF48D42C}" srcOrd="0" destOrd="0" presId="urn:microsoft.com/office/officeart/2005/8/layout/list1"/>
    <dgm:cxn modelId="{FD93AFAA-ACF0-4D21-9128-E28DF0DEF132}" srcId="{B5732276-78F3-4987-AD00-296E0B12EDF9}" destId="{4B0346BA-EAB7-41D8-AC97-299FB71858FC}" srcOrd="1" destOrd="0" parTransId="{32A738BA-A572-494F-BD4E-3EE81F463544}" sibTransId="{FD13B477-0DFB-41A7-B68E-8B0AEBD153E3}"/>
    <dgm:cxn modelId="{9DE7A0B0-E1D7-4DC8-A748-BD68424F7F9B}" srcId="{F35C1025-4E05-44B4-B820-DA40C23583EE}" destId="{9ECE60BD-2699-46F4-906A-737B59F00303}" srcOrd="0" destOrd="0" parTransId="{C5B24357-E55C-4578-88A4-9ECAFF28A440}" sibTransId="{98251C34-7418-4073-B0B3-017E799C4927}"/>
    <dgm:cxn modelId="{0BDF16C1-E0AC-FE4B-A1B7-B9A1611A82B1}" type="presOf" srcId="{4B0346BA-EAB7-41D8-AC97-299FB71858FC}" destId="{D4F2218E-2F35-3F46-810E-A575AF48D42C}" srcOrd="0" destOrd="5" presId="urn:microsoft.com/office/officeart/2005/8/layout/list1"/>
    <dgm:cxn modelId="{609788C2-DE54-A342-A4B1-0D14DC76DBCB}" type="presOf" srcId="{B5732276-78F3-4987-AD00-296E0B12EDF9}" destId="{D4F2218E-2F35-3F46-810E-A575AF48D42C}" srcOrd="0" destOrd="3" presId="urn:microsoft.com/office/officeart/2005/8/layout/list1"/>
    <dgm:cxn modelId="{125F0FC3-CF97-2C46-A242-4E62E034FE68}" type="presOf" srcId="{3CA7F1C4-39E4-4ED7-BC92-6DA6C00DF94D}" destId="{D4F2218E-2F35-3F46-810E-A575AF48D42C}" srcOrd="0" destOrd="4" presId="urn:microsoft.com/office/officeart/2005/8/layout/list1"/>
    <dgm:cxn modelId="{1BEFBFD0-6907-4912-B811-E00E25220AAE}" srcId="{F35C1025-4E05-44B4-B820-DA40C23583EE}" destId="{A0D61348-4DE0-49C5-B80F-024AD099DBD7}" srcOrd="1" destOrd="0" parTransId="{30ADF0E5-03BC-428B-9A37-908BFA281174}" sibTransId="{759A8CD4-FE78-4E3F-A5DB-B5F95ABC267D}"/>
    <dgm:cxn modelId="{C751E4D8-8B30-424A-B5C9-26D755109963}" srcId="{7F78D29E-50B1-497B-A4F0-21DCD37FBD4B}" destId="{B4D8EA05-9496-4ACD-B2C4-BE15CA64DB1F}" srcOrd="1" destOrd="0" parTransId="{4591AA83-295D-4E68-859B-E3B8F4BEC4A7}" sibTransId="{CCFF126A-7083-4137-9A65-B8AD91D109F5}"/>
    <dgm:cxn modelId="{CC56F0DF-B69D-4B40-8B9D-30CE5CF92461}" srcId="{B5732276-78F3-4987-AD00-296E0B12EDF9}" destId="{3CA7F1C4-39E4-4ED7-BC92-6DA6C00DF94D}" srcOrd="0" destOrd="0" parTransId="{10B18089-7434-4303-B4AB-931A3FA6662A}" sibTransId="{3B7AE7D7-E945-4593-BBA0-9A19A9F92B0C}"/>
    <dgm:cxn modelId="{B5A81BF6-0F9A-42B5-B37A-D227C1C46A97}" srcId="{7F78D29E-50B1-497B-A4F0-21DCD37FBD4B}" destId="{EE96C6E7-D97B-4C73-8480-57ADE5898A70}" srcOrd="0" destOrd="0" parTransId="{E28AC14E-988C-4494-959B-1E8F135BE014}" sibTransId="{083CB5A5-009D-435B-A03F-6257E5596F0A}"/>
    <dgm:cxn modelId="{6BD26CFE-0432-8942-93F7-D58A1EA5E754}" type="presOf" srcId="{23B4CE00-83EC-4DDD-9CE6-76CE76AB6E25}" destId="{D4F2218E-2F35-3F46-810E-A575AF48D42C}" srcOrd="0" destOrd="9" presId="urn:microsoft.com/office/officeart/2005/8/layout/list1"/>
    <dgm:cxn modelId="{D5F70347-1816-7548-AEFF-CF3FE83B4774}" type="presParOf" srcId="{76B7B414-87E7-E344-AF90-B40E732654EE}" destId="{E01FEAA9-C081-9141-9832-A4C26BA0371E}" srcOrd="0" destOrd="0" presId="urn:microsoft.com/office/officeart/2005/8/layout/list1"/>
    <dgm:cxn modelId="{21C888B0-E978-6D46-B0D6-063F8BF8999C}" type="presParOf" srcId="{E01FEAA9-C081-9141-9832-A4C26BA0371E}" destId="{DC59E97D-F809-1F47-BC73-36395A4674C3}" srcOrd="0" destOrd="0" presId="urn:microsoft.com/office/officeart/2005/8/layout/list1"/>
    <dgm:cxn modelId="{5D3FCA72-7964-A447-85D4-468048265132}" type="presParOf" srcId="{E01FEAA9-C081-9141-9832-A4C26BA0371E}" destId="{F1C40343-1D73-0641-A090-D8C9B5A35B69}" srcOrd="1" destOrd="0" presId="urn:microsoft.com/office/officeart/2005/8/layout/list1"/>
    <dgm:cxn modelId="{F45B6540-54E3-4544-A11E-E0BEC9964894}" type="presParOf" srcId="{76B7B414-87E7-E344-AF90-B40E732654EE}" destId="{8C4EE141-7AB6-654E-AE42-3439FA4237EF}" srcOrd="1" destOrd="0" presId="urn:microsoft.com/office/officeart/2005/8/layout/list1"/>
    <dgm:cxn modelId="{8F1D53C0-ED3E-A34B-AF11-0A5F82E371F6}" type="presParOf" srcId="{76B7B414-87E7-E344-AF90-B40E732654EE}" destId="{D4F2218E-2F35-3F46-810E-A575AF48D4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A0586CC-DD96-44D3-BC95-29713EF7BD1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D9A30C2-D081-4287-BB41-06FBF26FE315}">
      <dgm:prSet/>
      <dgm:spPr/>
      <dgm:t>
        <a:bodyPr/>
        <a:lstStyle/>
        <a:p>
          <a:r>
            <a:rPr lang="en-US" dirty="0"/>
            <a:t>UML Diagram Overview:</a:t>
          </a:r>
        </a:p>
      </dgm:t>
    </dgm:pt>
    <dgm:pt modelId="{01165011-814F-4D16-A31B-1B9025D8FB0B}" type="parTrans" cxnId="{0A93A0B1-A72E-4EEC-8FB6-C7A939C71FC8}">
      <dgm:prSet/>
      <dgm:spPr/>
      <dgm:t>
        <a:bodyPr/>
        <a:lstStyle/>
        <a:p>
          <a:endParaRPr lang="en-US"/>
        </a:p>
      </dgm:t>
    </dgm:pt>
    <dgm:pt modelId="{9F8CABEF-9577-4B2E-888D-CBBFEE262650}" type="sibTrans" cxnId="{0A93A0B1-A72E-4EEC-8FB6-C7A939C71FC8}">
      <dgm:prSet/>
      <dgm:spPr/>
      <dgm:t>
        <a:bodyPr/>
        <a:lstStyle/>
        <a:p>
          <a:endParaRPr lang="en-US"/>
        </a:p>
      </dgm:t>
    </dgm:pt>
    <dgm:pt modelId="{64D85A98-EE34-4A78-A03D-7190D887D317}">
      <dgm:prSet/>
      <dgm:spPr/>
      <dgm:t>
        <a:bodyPr/>
        <a:lstStyle/>
        <a:p>
          <a:r>
            <a:rPr lang="en-US" sz="3000" b="1" dirty="0" err="1"/>
            <a:t>StaticPrefetcher</a:t>
          </a:r>
          <a:r>
            <a:rPr lang="en-US" sz="3000" b="1" dirty="0"/>
            <a:t> Class (</a:t>
          </a:r>
          <a:r>
            <a:rPr lang="en-US" sz="3000" b="1" dirty="0" err="1"/>
            <a:t>StaticPrefetcher</a:t>
          </a:r>
          <a:r>
            <a:rPr lang="en-US" sz="3000" b="1" dirty="0"/>
            <a:t>)</a:t>
          </a:r>
          <a:r>
            <a:rPr lang="en-US" sz="3000" dirty="0"/>
            <a:t>:</a:t>
          </a:r>
        </a:p>
      </dgm:t>
    </dgm:pt>
    <dgm:pt modelId="{39211482-11F5-4EED-A4D2-571F18A9EA0F}" type="parTrans" cxnId="{969542E8-23DA-48F3-B2CE-C734C05DC0F2}">
      <dgm:prSet/>
      <dgm:spPr/>
      <dgm:t>
        <a:bodyPr/>
        <a:lstStyle/>
        <a:p>
          <a:endParaRPr lang="en-US"/>
        </a:p>
      </dgm:t>
    </dgm:pt>
    <dgm:pt modelId="{C3891B36-DEDD-4368-83BB-7924BFFDDD6E}" type="sibTrans" cxnId="{969542E8-23DA-48F3-B2CE-C734C05DC0F2}">
      <dgm:prSet/>
      <dgm:spPr/>
      <dgm:t>
        <a:bodyPr/>
        <a:lstStyle/>
        <a:p>
          <a:endParaRPr lang="en-US"/>
        </a:p>
      </dgm:t>
    </dgm:pt>
    <dgm:pt modelId="{CFF70711-2D37-4B6B-B53E-D671DE6B56D9}">
      <dgm:prSet custT="1"/>
      <dgm:spPr/>
      <dgm:t>
        <a:bodyPr/>
        <a:lstStyle/>
        <a:p>
          <a:r>
            <a:rPr lang="en-US" sz="2800" dirty="0"/>
            <a:t>Inherits from </a:t>
          </a:r>
          <a:r>
            <a:rPr lang="en-US" sz="2800" dirty="0" err="1"/>
            <a:t>BaseFetcher</a:t>
          </a:r>
          <a:r>
            <a:rPr lang="en-US" sz="2800" dirty="0"/>
            <a:t>.</a:t>
          </a:r>
        </a:p>
      </dgm:t>
    </dgm:pt>
    <dgm:pt modelId="{8808E30E-8552-4665-ACF3-D42A044E202F}" type="parTrans" cxnId="{E8B17F42-B75F-45A2-9F0D-C8766458E6BB}">
      <dgm:prSet/>
      <dgm:spPr/>
      <dgm:t>
        <a:bodyPr/>
        <a:lstStyle/>
        <a:p>
          <a:endParaRPr lang="en-US"/>
        </a:p>
      </dgm:t>
    </dgm:pt>
    <dgm:pt modelId="{4C3A1E71-AEF7-4993-9C58-742464813CA8}" type="sibTrans" cxnId="{E8B17F42-B75F-45A2-9F0D-C8766458E6BB}">
      <dgm:prSet/>
      <dgm:spPr/>
      <dgm:t>
        <a:bodyPr/>
        <a:lstStyle/>
        <a:p>
          <a:endParaRPr lang="en-US"/>
        </a:p>
      </dgm:t>
    </dgm:pt>
    <dgm:pt modelId="{E62F7225-5F98-4B1D-A9F5-C5A892C2034C}">
      <dgm:prSet custT="1"/>
      <dgm:spPr/>
      <dgm:t>
        <a:bodyPr/>
        <a:lstStyle/>
        <a:p>
          <a:r>
            <a:rPr lang="en-US" sz="2800" dirty="0"/>
            <a:t>Implements static prefetching based on a specified distance.</a:t>
          </a:r>
        </a:p>
      </dgm:t>
    </dgm:pt>
    <dgm:pt modelId="{4662523F-83CA-420C-9CA6-452BF47326AB}" type="parTrans" cxnId="{FB9124E4-9FAA-48BF-975F-C6E26344C545}">
      <dgm:prSet/>
      <dgm:spPr/>
      <dgm:t>
        <a:bodyPr/>
        <a:lstStyle/>
        <a:p>
          <a:endParaRPr lang="en-US"/>
        </a:p>
      </dgm:t>
    </dgm:pt>
    <dgm:pt modelId="{7E767747-2248-4973-A1F4-104090665ABE}" type="sibTrans" cxnId="{FB9124E4-9FAA-48BF-975F-C6E26344C545}">
      <dgm:prSet/>
      <dgm:spPr/>
      <dgm:t>
        <a:bodyPr/>
        <a:lstStyle/>
        <a:p>
          <a:endParaRPr lang="en-US"/>
        </a:p>
      </dgm:t>
    </dgm:pt>
    <dgm:pt modelId="{ADD0FF3A-D966-4AA4-A747-46B0EE2BB54B}">
      <dgm:prSet/>
      <dgm:spPr/>
      <dgm:t>
        <a:bodyPr/>
        <a:lstStyle/>
        <a:p>
          <a:r>
            <a:rPr lang="en-US" sz="3000" b="1" dirty="0" err="1"/>
            <a:t>DynamicPrefetcher</a:t>
          </a:r>
          <a:r>
            <a:rPr lang="en-US" sz="3000" b="1" dirty="0"/>
            <a:t> Class (</a:t>
          </a:r>
          <a:r>
            <a:rPr lang="en-US" sz="3000" b="1" dirty="0" err="1"/>
            <a:t>DynamicPrefetcher</a:t>
          </a:r>
          <a:r>
            <a:rPr lang="en-US" sz="3000" b="1" dirty="0"/>
            <a:t>)</a:t>
          </a:r>
          <a:r>
            <a:rPr lang="en-US" sz="3000" dirty="0"/>
            <a:t>:</a:t>
          </a:r>
        </a:p>
      </dgm:t>
    </dgm:pt>
    <dgm:pt modelId="{5758A846-CEE5-42A1-A951-0F0E4AFF3DE0}" type="parTrans" cxnId="{D9FB7C84-723E-4B25-B8B2-5F84811B2720}">
      <dgm:prSet/>
      <dgm:spPr/>
      <dgm:t>
        <a:bodyPr/>
        <a:lstStyle/>
        <a:p>
          <a:endParaRPr lang="en-US"/>
        </a:p>
      </dgm:t>
    </dgm:pt>
    <dgm:pt modelId="{031F4B61-55BA-41FD-A99C-A88F6A5EF92A}" type="sibTrans" cxnId="{D9FB7C84-723E-4B25-B8B2-5F84811B2720}">
      <dgm:prSet/>
      <dgm:spPr/>
      <dgm:t>
        <a:bodyPr/>
        <a:lstStyle/>
        <a:p>
          <a:endParaRPr lang="en-US"/>
        </a:p>
      </dgm:t>
    </dgm:pt>
    <dgm:pt modelId="{B609C851-5058-4400-983F-49EDAFB9DE84}">
      <dgm:prSet custT="1"/>
      <dgm:spPr/>
      <dgm:t>
        <a:bodyPr/>
        <a:lstStyle/>
        <a:p>
          <a:r>
            <a:rPr lang="en-US" sz="2800" dirty="0"/>
            <a:t>Inherits from </a:t>
          </a:r>
          <a:r>
            <a:rPr lang="en-US" sz="2800" dirty="0" err="1"/>
            <a:t>BaseFetcher</a:t>
          </a:r>
          <a:r>
            <a:rPr lang="en-US" sz="2800" dirty="0"/>
            <a:t>.</a:t>
          </a:r>
        </a:p>
      </dgm:t>
    </dgm:pt>
    <dgm:pt modelId="{064425EC-0C7E-4F2A-BC0B-1FE9C4218CA3}" type="parTrans" cxnId="{CB177CDA-0325-4887-9D8A-D383DA072B94}">
      <dgm:prSet/>
      <dgm:spPr/>
      <dgm:t>
        <a:bodyPr/>
        <a:lstStyle/>
        <a:p>
          <a:endParaRPr lang="en-US"/>
        </a:p>
      </dgm:t>
    </dgm:pt>
    <dgm:pt modelId="{62166737-9822-46FF-8EAA-8E3C65A35192}" type="sibTrans" cxnId="{CB177CDA-0325-4887-9D8A-D383DA072B94}">
      <dgm:prSet/>
      <dgm:spPr/>
      <dgm:t>
        <a:bodyPr/>
        <a:lstStyle/>
        <a:p>
          <a:endParaRPr lang="en-US"/>
        </a:p>
      </dgm:t>
    </dgm:pt>
    <dgm:pt modelId="{CB2EAA76-83C8-4A2C-B565-D3B14626B5EA}">
      <dgm:prSet custT="1"/>
      <dgm:spPr/>
      <dgm:t>
        <a:bodyPr/>
        <a:lstStyle/>
        <a:p>
          <a:r>
            <a:rPr lang="en-US" sz="2800" dirty="0"/>
            <a:t>Implements dynamic prefetching using a history buffer of a specified size.</a:t>
          </a:r>
        </a:p>
      </dgm:t>
    </dgm:pt>
    <dgm:pt modelId="{4B6E2C81-B7DE-4A47-9453-23D7AA7A5697}" type="parTrans" cxnId="{A6B1BCB5-736F-4179-8F65-5588E64B9D27}">
      <dgm:prSet/>
      <dgm:spPr/>
      <dgm:t>
        <a:bodyPr/>
        <a:lstStyle/>
        <a:p>
          <a:endParaRPr lang="en-US"/>
        </a:p>
      </dgm:t>
    </dgm:pt>
    <dgm:pt modelId="{FDEF2473-C1CC-4851-B4F1-DD1E7404F377}" type="sibTrans" cxnId="{A6B1BCB5-736F-4179-8F65-5588E64B9D27}">
      <dgm:prSet/>
      <dgm:spPr/>
      <dgm:t>
        <a:bodyPr/>
        <a:lstStyle/>
        <a:p>
          <a:endParaRPr lang="en-US"/>
        </a:p>
      </dgm:t>
    </dgm:pt>
    <dgm:pt modelId="{BEA53E62-7348-D04B-B231-E2DD9F87B31E}" type="pres">
      <dgm:prSet presAssocID="{BA0586CC-DD96-44D3-BC95-29713EF7BD14}" presName="linear" presStyleCnt="0">
        <dgm:presLayoutVars>
          <dgm:dir/>
          <dgm:animLvl val="lvl"/>
          <dgm:resizeHandles val="exact"/>
        </dgm:presLayoutVars>
      </dgm:prSet>
      <dgm:spPr/>
    </dgm:pt>
    <dgm:pt modelId="{DE63E179-827E-7B48-8F87-D753E6DB54C5}" type="pres">
      <dgm:prSet presAssocID="{6D9A30C2-D081-4287-BB41-06FBF26FE315}" presName="parentLin" presStyleCnt="0"/>
      <dgm:spPr/>
    </dgm:pt>
    <dgm:pt modelId="{A6CA2EF4-599B-7D43-9D67-A898E5F6BF0F}" type="pres">
      <dgm:prSet presAssocID="{6D9A30C2-D081-4287-BB41-06FBF26FE315}" presName="parentLeftMargin" presStyleLbl="node1" presStyleIdx="0" presStyleCnt="1"/>
      <dgm:spPr/>
    </dgm:pt>
    <dgm:pt modelId="{B528ADD2-0462-1946-A17D-D1B7F0FC6EB3}" type="pres">
      <dgm:prSet presAssocID="{6D9A30C2-D081-4287-BB41-06FBF26FE315}" presName="parentText" presStyleLbl="node1" presStyleIdx="0" presStyleCnt="1">
        <dgm:presLayoutVars>
          <dgm:chMax val="0"/>
          <dgm:bulletEnabled val="1"/>
        </dgm:presLayoutVars>
      </dgm:prSet>
      <dgm:spPr/>
    </dgm:pt>
    <dgm:pt modelId="{48244046-E8B0-6143-87A6-094853858600}" type="pres">
      <dgm:prSet presAssocID="{6D9A30C2-D081-4287-BB41-06FBF26FE315}" presName="negativeSpace" presStyleCnt="0"/>
      <dgm:spPr/>
    </dgm:pt>
    <dgm:pt modelId="{350D258C-B55B-D748-9887-E867527D8BCC}" type="pres">
      <dgm:prSet presAssocID="{6D9A30C2-D081-4287-BB41-06FBF26FE315}" presName="childText" presStyleLbl="conFgAcc1" presStyleIdx="0" presStyleCnt="1">
        <dgm:presLayoutVars>
          <dgm:bulletEnabled val="1"/>
        </dgm:presLayoutVars>
      </dgm:prSet>
      <dgm:spPr/>
    </dgm:pt>
  </dgm:ptLst>
  <dgm:cxnLst>
    <dgm:cxn modelId="{E7D4B416-B5B5-4946-A5B7-72BA9BA7ABBB}" type="presOf" srcId="{BA0586CC-DD96-44D3-BC95-29713EF7BD14}" destId="{BEA53E62-7348-D04B-B231-E2DD9F87B31E}" srcOrd="0" destOrd="0" presId="urn:microsoft.com/office/officeart/2005/8/layout/list1"/>
    <dgm:cxn modelId="{552FFF23-CE6B-3A4E-93E6-FBAE8A33923F}" type="presOf" srcId="{ADD0FF3A-D966-4AA4-A747-46B0EE2BB54B}" destId="{350D258C-B55B-D748-9887-E867527D8BCC}" srcOrd="0" destOrd="3" presId="urn:microsoft.com/office/officeart/2005/8/layout/list1"/>
    <dgm:cxn modelId="{C18F0D2A-ECAF-D34E-A82A-661F04C03BBB}" type="presOf" srcId="{B609C851-5058-4400-983F-49EDAFB9DE84}" destId="{350D258C-B55B-D748-9887-E867527D8BCC}" srcOrd="0" destOrd="4" presId="urn:microsoft.com/office/officeart/2005/8/layout/list1"/>
    <dgm:cxn modelId="{E8B17F42-B75F-45A2-9F0D-C8766458E6BB}" srcId="{64D85A98-EE34-4A78-A03D-7190D887D317}" destId="{CFF70711-2D37-4B6B-B53E-D671DE6B56D9}" srcOrd="0" destOrd="0" parTransId="{8808E30E-8552-4665-ACF3-D42A044E202F}" sibTransId="{4C3A1E71-AEF7-4993-9C58-742464813CA8}"/>
    <dgm:cxn modelId="{BEB77F4E-1065-1646-95C5-9EC4BD926D49}" type="presOf" srcId="{64D85A98-EE34-4A78-A03D-7190D887D317}" destId="{350D258C-B55B-D748-9887-E867527D8BCC}" srcOrd="0" destOrd="0" presId="urn:microsoft.com/office/officeart/2005/8/layout/list1"/>
    <dgm:cxn modelId="{6379B54F-8327-FE46-A577-61120C40F2B1}" type="presOf" srcId="{6D9A30C2-D081-4287-BB41-06FBF26FE315}" destId="{A6CA2EF4-599B-7D43-9D67-A898E5F6BF0F}" srcOrd="0" destOrd="0" presId="urn:microsoft.com/office/officeart/2005/8/layout/list1"/>
    <dgm:cxn modelId="{776F8A5B-F9D8-2D41-B613-05BE5E97B156}" type="presOf" srcId="{E62F7225-5F98-4B1D-A9F5-C5A892C2034C}" destId="{350D258C-B55B-D748-9887-E867527D8BCC}" srcOrd="0" destOrd="2" presId="urn:microsoft.com/office/officeart/2005/8/layout/list1"/>
    <dgm:cxn modelId="{D9FB7C84-723E-4B25-B8B2-5F84811B2720}" srcId="{6D9A30C2-D081-4287-BB41-06FBF26FE315}" destId="{ADD0FF3A-D966-4AA4-A747-46B0EE2BB54B}" srcOrd="1" destOrd="0" parTransId="{5758A846-CEE5-42A1-A951-0F0E4AFF3DE0}" sibTransId="{031F4B61-55BA-41FD-A99C-A88F6A5EF92A}"/>
    <dgm:cxn modelId="{0DE92786-BB21-6841-9B7C-A47917C96C03}" type="presOf" srcId="{CFF70711-2D37-4B6B-B53E-D671DE6B56D9}" destId="{350D258C-B55B-D748-9887-E867527D8BCC}" srcOrd="0" destOrd="1" presId="urn:microsoft.com/office/officeart/2005/8/layout/list1"/>
    <dgm:cxn modelId="{26044989-C3A0-C641-A985-7FB2886AEECC}" type="presOf" srcId="{CB2EAA76-83C8-4A2C-B565-D3B14626B5EA}" destId="{350D258C-B55B-D748-9887-E867527D8BCC}" srcOrd="0" destOrd="5" presId="urn:microsoft.com/office/officeart/2005/8/layout/list1"/>
    <dgm:cxn modelId="{55FD98AB-D0C0-1F44-82AA-42BFEF78DC4C}" type="presOf" srcId="{6D9A30C2-D081-4287-BB41-06FBF26FE315}" destId="{B528ADD2-0462-1946-A17D-D1B7F0FC6EB3}" srcOrd="1" destOrd="0" presId="urn:microsoft.com/office/officeart/2005/8/layout/list1"/>
    <dgm:cxn modelId="{0A93A0B1-A72E-4EEC-8FB6-C7A939C71FC8}" srcId="{BA0586CC-DD96-44D3-BC95-29713EF7BD14}" destId="{6D9A30C2-D081-4287-BB41-06FBF26FE315}" srcOrd="0" destOrd="0" parTransId="{01165011-814F-4D16-A31B-1B9025D8FB0B}" sibTransId="{9F8CABEF-9577-4B2E-888D-CBBFEE262650}"/>
    <dgm:cxn modelId="{A6B1BCB5-736F-4179-8F65-5588E64B9D27}" srcId="{ADD0FF3A-D966-4AA4-A747-46B0EE2BB54B}" destId="{CB2EAA76-83C8-4A2C-B565-D3B14626B5EA}" srcOrd="1" destOrd="0" parTransId="{4B6E2C81-B7DE-4A47-9453-23D7AA7A5697}" sibTransId="{FDEF2473-C1CC-4851-B4F1-DD1E7404F377}"/>
    <dgm:cxn modelId="{CB177CDA-0325-4887-9D8A-D383DA072B94}" srcId="{ADD0FF3A-D966-4AA4-A747-46B0EE2BB54B}" destId="{B609C851-5058-4400-983F-49EDAFB9DE84}" srcOrd="0" destOrd="0" parTransId="{064425EC-0C7E-4F2A-BC0B-1FE9C4218CA3}" sibTransId="{62166737-9822-46FF-8EAA-8E3C65A35192}"/>
    <dgm:cxn modelId="{FB9124E4-9FAA-48BF-975F-C6E26344C545}" srcId="{64D85A98-EE34-4A78-A03D-7190D887D317}" destId="{E62F7225-5F98-4B1D-A9F5-C5A892C2034C}" srcOrd="1" destOrd="0" parTransId="{4662523F-83CA-420C-9CA6-452BF47326AB}" sibTransId="{7E767747-2248-4973-A1F4-104090665ABE}"/>
    <dgm:cxn modelId="{969542E8-23DA-48F3-B2CE-C734C05DC0F2}" srcId="{6D9A30C2-D081-4287-BB41-06FBF26FE315}" destId="{64D85A98-EE34-4A78-A03D-7190D887D317}" srcOrd="0" destOrd="0" parTransId="{39211482-11F5-4EED-A4D2-571F18A9EA0F}" sibTransId="{C3891B36-DEDD-4368-83BB-7924BFFDDD6E}"/>
    <dgm:cxn modelId="{3AAD35E3-7B64-B341-89A4-638AD7B12E34}" type="presParOf" srcId="{BEA53E62-7348-D04B-B231-E2DD9F87B31E}" destId="{DE63E179-827E-7B48-8F87-D753E6DB54C5}" srcOrd="0" destOrd="0" presId="urn:microsoft.com/office/officeart/2005/8/layout/list1"/>
    <dgm:cxn modelId="{A32F0F2C-9BCF-B244-8B72-5452218B9C35}" type="presParOf" srcId="{DE63E179-827E-7B48-8F87-D753E6DB54C5}" destId="{A6CA2EF4-599B-7D43-9D67-A898E5F6BF0F}" srcOrd="0" destOrd="0" presId="urn:microsoft.com/office/officeart/2005/8/layout/list1"/>
    <dgm:cxn modelId="{339B680B-209F-4D4D-B0F0-1B0D7B580D42}" type="presParOf" srcId="{DE63E179-827E-7B48-8F87-D753E6DB54C5}" destId="{B528ADD2-0462-1946-A17D-D1B7F0FC6EB3}" srcOrd="1" destOrd="0" presId="urn:microsoft.com/office/officeart/2005/8/layout/list1"/>
    <dgm:cxn modelId="{3D1B1F30-2139-5A47-98FC-60B740A4EE17}" type="presParOf" srcId="{BEA53E62-7348-D04B-B231-E2DD9F87B31E}" destId="{48244046-E8B0-6143-87A6-094853858600}" srcOrd="1" destOrd="0" presId="urn:microsoft.com/office/officeart/2005/8/layout/list1"/>
    <dgm:cxn modelId="{728A1DE1-41D0-3940-9AE8-444B202B03F4}" type="presParOf" srcId="{BEA53E62-7348-D04B-B231-E2DD9F87B31E}" destId="{350D258C-B55B-D748-9887-E867527D8BC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6932131-DCBC-454F-A1B7-4CD3659CB6E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1A93948-9718-4204-8742-499B50270E43}">
      <dgm:prSet/>
      <dgm:spPr/>
      <dgm:t>
        <a:bodyPr/>
        <a:lstStyle/>
        <a:p>
          <a:r>
            <a:rPr lang="en-US"/>
            <a:t>UML Diagram Overview:</a:t>
          </a:r>
        </a:p>
      </dgm:t>
    </dgm:pt>
    <dgm:pt modelId="{57B3FFAF-EA9A-49D7-9D00-C5DF7133450F}" type="parTrans" cxnId="{6B2C058C-584B-4A29-BA42-A10359BED1F1}">
      <dgm:prSet/>
      <dgm:spPr/>
      <dgm:t>
        <a:bodyPr/>
        <a:lstStyle/>
        <a:p>
          <a:endParaRPr lang="en-US"/>
        </a:p>
      </dgm:t>
    </dgm:pt>
    <dgm:pt modelId="{4ACF6FC4-ECD3-4DA2-B378-E2588C748DF9}" type="sibTrans" cxnId="{6B2C058C-584B-4A29-BA42-A10359BED1F1}">
      <dgm:prSet/>
      <dgm:spPr/>
      <dgm:t>
        <a:bodyPr/>
        <a:lstStyle/>
        <a:p>
          <a:endParaRPr lang="en-US"/>
        </a:p>
      </dgm:t>
    </dgm:pt>
    <dgm:pt modelId="{C25DC818-12E3-4844-A441-ED9FC19922D1}">
      <dgm:prSet/>
      <dgm:spPr/>
      <dgm:t>
        <a:bodyPr/>
        <a:lstStyle/>
        <a:p>
          <a:r>
            <a:rPr lang="en-US" sz="2500" b="1" dirty="0" err="1"/>
            <a:t>BaseFetcher</a:t>
          </a:r>
          <a:r>
            <a:rPr lang="en-US" sz="2500" b="1" dirty="0"/>
            <a:t> Class (</a:t>
          </a:r>
          <a:r>
            <a:rPr lang="en-US" sz="2500" b="1" dirty="0" err="1"/>
            <a:t>BaseFetcher</a:t>
          </a:r>
          <a:r>
            <a:rPr lang="en-US" sz="2500" b="1" dirty="0"/>
            <a:t>)</a:t>
          </a:r>
          <a:r>
            <a:rPr lang="en-US" sz="2500" dirty="0"/>
            <a:t>:</a:t>
          </a:r>
        </a:p>
      </dgm:t>
    </dgm:pt>
    <dgm:pt modelId="{0D534DF5-0662-4760-B013-8E11E68F5FB1}" type="parTrans" cxnId="{A7B65A26-C327-42D1-9616-FE5F53E4C0DE}">
      <dgm:prSet/>
      <dgm:spPr/>
      <dgm:t>
        <a:bodyPr/>
        <a:lstStyle/>
        <a:p>
          <a:endParaRPr lang="en-US"/>
        </a:p>
      </dgm:t>
    </dgm:pt>
    <dgm:pt modelId="{491BB735-BF3B-4DA9-A2E9-DE5175753163}" type="sibTrans" cxnId="{A7B65A26-C327-42D1-9616-FE5F53E4C0DE}">
      <dgm:prSet/>
      <dgm:spPr/>
      <dgm:t>
        <a:bodyPr/>
        <a:lstStyle/>
        <a:p>
          <a:endParaRPr lang="en-US"/>
        </a:p>
      </dgm:t>
    </dgm:pt>
    <dgm:pt modelId="{A8200686-0EC7-4670-A460-1AF151F628DC}">
      <dgm:prSet custT="1"/>
      <dgm:spPr/>
      <dgm:t>
        <a:bodyPr/>
        <a:lstStyle/>
        <a:p>
          <a:r>
            <a:rPr lang="en-US" sz="2400" dirty="0"/>
            <a:t>Abstract class defining a common interface for fetchers.</a:t>
          </a:r>
        </a:p>
      </dgm:t>
    </dgm:pt>
    <dgm:pt modelId="{DCE17C90-A2C4-4B00-9640-4BD2597DD09D}" type="parTrans" cxnId="{B59CD248-91FE-4642-9E70-4CB7BC2B053F}">
      <dgm:prSet/>
      <dgm:spPr/>
      <dgm:t>
        <a:bodyPr/>
        <a:lstStyle/>
        <a:p>
          <a:endParaRPr lang="en-US"/>
        </a:p>
      </dgm:t>
    </dgm:pt>
    <dgm:pt modelId="{DFB39DEC-34FD-45F9-921A-46BD146B1BB1}" type="sibTrans" cxnId="{B59CD248-91FE-4642-9E70-4CB7BC2B053F}">
      <dgm:prSet/>
      <dgm:spPr/>
      <dgm:t>
        <a:bodyPr/>
        <a:lstStyle/>
        <a:p>
          <a:endParaRPr lang="en-US"/>
        </a:p>
      </dgm:t>
    </dgm:pt>
    <dgm:pt modelId="{43E4CFB7-6987-4900-A562-6B0366B77F28}">
      <dgm:prSet custT="1"/>
      <dgm:spPr/>
      <dgm:t>
        <a:bodyPr/>
        <a:lstStyle/>
        <a:p>
          <a:r>
            <a:rPr lang="en-US" sz="2400" dirty="0"/>
            <a:t>Virtual functions include:</a:t>
          </a:r>
        </a:p>
      </dgm:t>
    </dgm:pt>
    <dgm:pt modelId="{F81C28B8-8A98-4AC3-9209-E077B87C5D25}" type="parTrans" cxnId="{D8F5B07B-3131-43A2-A4E9-F39835300576}">
      <dgm:prSet/>
      <dgm:spPr/>
      <dgm:t>
        <a:bodyPr/>
        <a:lstStyle/>
        <a:p>
          <a:endParaRPr lang="en-US"/>
        </a:p>
      </dgm:t>
    </dgm:pt>
    <dgm:pt modelId="{D0E2E48A-53C5-4B57-B64E-101EF875107D}" type="sibTrans" cxnId="{D8F5B07B-3131-43A2-A4E9-F39835300576}">
      <dgm:prSet/>
      <dgm:spPr/>
      <dgm:t>
        <a:bodyPr/>
        <a:lstStyle/>
        <a:p>
          <a:endParaRPr lang="en-US"/>
        </a:p>
      </dgm:t>
    </dgm:pt>
    <dgm:pt modelId="{BF01782E-2A33-4E4F-801A-816FB907CD99}">
      <dgm:prSet custT="1"/>
      <dgm:spPr/>
      <dgm:t>
        <a:bodyPr/>
        <a:lstStyle/>
        <a:p>
          <a:r>
            <a:rPr lang="en-US" sz="2400" dirty="0" err="1"/>
            <a:t>GetPrefetcherType</a:t>
          </a:r>
          <a:r>
            <a:rPr lang="en-US" sz="2400" dirty="0"/>
            <a:t>(): Retrieves the type of the prefetcher.</a:t>
          </a:r>
        </a:p>
      </dgm:t>
    </dgm:pt>
    <dgm:pt modelId="{CD27D2CB-8748-48C7-B3F6-8E751CF1747B}" type="parTrans" cxnId="{037329E5-5C29-476E-ACF4-5F7C416B10A6}">
      <dgm:prSet/>
      <dgm:spPr/>
      <dgm:t>
        <a:bodyPr/>
        <a:lstStyle/>
        <a:p>
          <a:endParaRPr lang="en-US"/>
        </a:p>
      </dgm:t>
    </dgm:pt>
    <dgm:pt modelId="{A2148850-E778-4A85-8E21-A9159E2B124E}" type="sibTrans" cxnId="{037329E5-5C29-476E-ACF4-5F7C416B10A6}">
      <dgm:prSet/>
      <dgm:spPr/>
      <dgm:t>
        <a:bodyPr/>
        <a:lstStyle/>
        <a:p>
          <a:endParaRPr lang="en-US"/>
        </a:p>
      </dgm:t>
    </dgm:pt>
    <dgm:pt modelId="{3B2EACC5-F82C-4FF9-A16E-13DF6EA25CDA}">
      <dgm:prSet custT="1"/>
      <dgm:spPr/>
      <dgm:t>
        <a:bodyPr/>
        <a:lstStyle/>
        <a:p>
          <a:r>
            <a:rPr lang="en-US" sz="2400" dirty="0"/>
            <a:t>Prefetching(): Initiates prefetching based on the prefetch size.</a:t>
          </a:r>
        </a:p>
      </dgm:t>
    </dgm:pt>
    <dgm:pt modelId="{EF7290C2-72EE-4B8B-88CE-7A00A12A5055}" type="parTrans" cxnId="{6E3049CD-D694-4B69-91B9-3B52B4D518B1}">
      <dgm:prSet/>
      <dgm:spPr/>
      <dgm:t>
        <a:bodyPr/>
        <a:lstStyle/>
        <a:p>
          <a:endParaRPr lang="en-US"/>
        </a:p>
      </dgm:t>
    </dgm:pt>
    <dgm:pt modelId="{26970466-812A-4079-997D-D2487C1F2D08}" type="sibTrans" cxnId="{6E3049CD-D694-4B69-91B9-3B52B4D518B1}">
      <dgm:prSet/>
      <dgm:spPr/>
      <dgm:t>
        <a:bodyPr/>
        <a:lstStyle/>
        <a:p>
          <a:endParaRPr lang="en-US"/>
        </a:p>
      </dgm:t>
    </dgm:pt>
    <dgm:pt modelId="{0C48D27B-BE69-4013-B00B-7695BBDD52A7}">
      <dgm:prSet custT="1"/>
      <dgm:spPr/>
      <dgm:t>
        <a:bodyPr/>
        <a:lstStyle/>
        <a:p>
          <a:r>
            <a:rPr lang="en-US" sz="2400" dirty="0" err="1"/>
            <a:t>ComputeNextAddress</a:t>
          </a:r>
          <a:r>
            <a:rPr lang="en-US" sz="2400" dirty="0"/>
            <a:t>(): Computes the next memory address.</a:t>
          </a:r>
        </a:p>
      </dgm:t>
    </dgm:pt>
    <dgm:pt modelId="{1CA2502B-3514-4701-8605-375E08870FB0}" type="parTrans" cxnId="{04AC50C4-3603-4878-B735-AC1B35970BC1}">
      <dgm:prSet/>
      <dgm:spPr/>
      <dgm:t>
        <a:bodyPr/>
        <a:lstStyle/>
        <a:p>
          <a:endParaRPr lang="en-US"/>
        </a:p>
      </dgm:t>
    </dgm:pt>
    <dgm:pt modelId="{D8C53AA0-D959-4BD9-ABB6-C0D9C0191AD0}" type="sibTrans" cxnId="{04AC50C4-3603-4878-B735-AC1B35970BC1}">
      <dgm:prSet/>
      <dgm:spPr/>
      <dgm:t>
        <a:bodyPr/>
        <a:lstStyle/>
        <a:p>
          <a:endParaRPr lang="en-US"/>
        </a:p>
      </dgm:t>
    </dgm:pt>
    <dgm:pt modelId="{9D636BBC-02A2-4998-AB6A-18B4F6EEF39F}">
      <dgm:prSet custT="1"/>
      <dgm:spPr/>
      <dgm:t>
        <a:bodyPr/>
        <a:lstStyle/>
        <a:p>
          <a:r>
            <a:rPr lang="en-US" sz="2400" dirty="0" err="1"/>
            <a:t>PredictOffset</a:t>
          </a:r>
          <a:r>
            <a:rPr lang="en-US" sz="2400" dirty="0"/>
            <a:t>(): Predicts the prefetch offset.</a:t>
          </a:r>
        </a:p>
      </dgm:t>
    </dgm:pt>
    <dgm:pt modelId="{3967D0DB-8E12-40B6-9B0D-663D48300752}" type="parTrans" cxnId="{177C8E63-9794-494C-B8B6-BB7A4085A789}">
      <dgm:prSet/>
      <dgm:spPr/>
      <dgm:t>
        <a:bodyPr/>
        <a:lstStyle/>
        <a:p>
          <a:endParaRPr lang="en-US"/>
        </a:p>
      </dgm:t>
    </dgm:pt>
    <dgm:pt modelId="{3D854A6C-9F9D-453A-BF40-57E762C65E6D}" type="sibTrans" cxnId="{177C8E63-9794-494C-B8B6-BB7A4085A789}">
      <dgm:prSet/>
      <dgm:spPr/>
      <dgm:t>
        <a:bodyPr/>
        <a:lstStyle/>
        <a:p>
          <a:endParaRPr lang="en-US"/>
        </a:p>
      </dgm:t>
    </dgm:pt>
    <dgm:pt modelId="{A4F9FA74-F72B-41BF-B9D2-98A8CA100FA5}">
      <dgm:prSet custT="1"/>
      <dgm:spPr/>
      <dgm:t>
        <a:bodyPr/>
        <a:lstStyle/>
        <a:p>
          <a:r>
            <a:rPr lang="en-US" sz="2400" dirty="0" err="1"/>
            <a:t>GetPredictedAddresses</a:t>
          </a:r>
          <a:r>
            <a:rPr lang="en-US" sz="2400" dirty="0"/>
            <a:t>(): Retrieves predicted addresses.</a:t>
          </a:r>
        </a:p>
      </dgm:t>
    </dgm:pt>
    <dgm:pt modelId="{C609507F-A16D-433A-A399-B0986C10D21F}" type="parTrans" cxnId="{D65D009E-B860-43CC-AC13-0C203E969015}">
      <dgm:prSet/>
      <dgm:spPr/>
      <dgm:t>
        <a:bodyPr/>
        <a:lstStyle/>
        <a:p>
          <a:endParaRPr lang="en-US"/>
        </a:p>
      </dgm:t>
    </dgm:pt>
    <dgm:pt modelId="{A05D1813-301B-4AD5-9549-3A1CBBE6DFE4}" type="sibTrans" cxnId="{D65D009E-B860-43CC-AC13-0C203E969015}">
      <dgm:prSet/>
      <dgm:spPr/>
      <dgm:t>
        <a:bodyPr/>
        <a:lstStyle/>
        <a:p>
          <a:endParaRPr lang="en-US"/>
        </a:p>
      </dgm:t>
    </dgm:pt>
    <dgm:pt modelId="{3C3F389B-F2E5-8D4E-B5E0-21DA721E9C95}" type="pres">
      <dgm:prSet presAssocID="{A6932131-DCBC-454F-A1B7-4CD3659CB6EE}" presName="linear" presStyleCnt="0">
        <dgm:presLayoutVars>
          <dgm:dir/>
          <dgm:animLvl val="lvl"/>
          <dgm:resizeHandles val="exact"/>
        </dgm:presLayoutVars>
      </dgm:prSet>
      <dgm:spPr/>
    </dgm:pt>
    <dgm:pt modelId="{3A83EE94-8600-E74D-B0FA-12C128B02EF9}" type="pres">
      <dgm:prSet presAssocID="{81A93948-9718-4204-8742-499B50270E43}" presName="parentLin" presStyleCnt="0"/>
      <dgm:spPr/>
    </dgm:pt>
    <dgm:pt modelId="{D2DB1049-EA01-3A45-AB1E-60A79C0F8795}" type="pres">
      <dgm:prSet presAssocID="{81A93948-9718-4204-8742-499B50270E43}" presName="parentLeftMargin" presStyleLbl="node1" presStyleIdx="0" presStyleCnt="1"/>
      <dgm:spPr/>
    </dgm:pt>
    <dgm:pt modelId="{C56359E6-EB0E-4045-A6F5-A61ED50B5B83}" type="pres">
      <dgm:prSet presAssocID="{81A93948-9718-4204-8742-499B50270E43}" presName="parentText" presStyleLbl="node1" presStyleIdx="0" presStyleCnt="1">
        <dgm:presLayoutVars>
          <dgm:chMax val="0"/>
          <dgm:bulletEnabled val="1"/>
        </dgm:presLayoutVars>
      </dgm:prSet>
      <dgm:spPr/>
    </dgm:pt>
    <dgm:pt modelId="{71ECBCC8-FA99-6847-AA2F-423ACB7FC5BF}" type="pres">
      <dgm:prSet presAssocID="{81A93948-9718-4204-8742-499B50270E43}" presName="negativeSpace" presStyleCnt="0"/>
      <dgm:spPr/>
    </dgm:pt>
    <dgm:pt modelId="{BCC814DC-1B34-4C48-B909-BB7B38310DCD}" type="pres">
      <dgm:prSet presAssocID="{81A93948-9718-4204-8742-499B50270E43}" presName="childText" presStyleLbl="conFgAcc1" presStyleIdx="0" presStyleCnt="1">
        <dgm:presLayoutVars>
          <dgm:bulletEnabled val="1"/>
        </dgm:presLayoutVars>
      </dgm:prSet>
      <dgm:spPr/>
    </dgm:pt>
  </dgm:ptLst>
  <dgm:cxnLst>
    <dgm:cxn modelId="{82461209-CC87-B049-8A67-5347D974BBF2}" type="presOf" srcId="{3B2EACC5-F82C-4FF9-A16E-13DF6EA25CDA}" destId="{BCC814DC-1B34-4C48-B909-BB7B38310DCD}" srcOrd="0" destOrd="4" presId="urn:microsoft.com/office/officeart/2005/8/layout/list1"/>
    <dgm:cxn modelId="{A7B65A26-C327-42D1-9616-FE5F53E4C0DE}" srcId="{81A93948-9718-4204-8742-499B50270E43}" destId="{C25DC818-12E3-4844-A441-ED9FC19922D1}" srcOrd="0" destOrd="0" parTransId="{0D534DF5-0662-4760-B013-8E11E68F5FB1}" sibTransId="{491BB735-BF3B-4DA9-A2E9-DE5175753163}"/>
    <dgm:cxn modelId="{B59CD248-91FE-4642-9E70-4CB7BC2B053F}" srcId="{C25DC818-12E3-4844-A441-ED9FC19922D1}" destId="{A8200686-0EC7-4670-A460-1AF151F628DC}" srcOrd="0" destOrd="0" parTransId="{DCE17C90-A2C4-4B00-9640-4BD2597DD09D}" sibTransId="{DFB39DEC-34FD-45F9-921A-46BD146B1BB1}"/>
    <dgm:cxn modelId="{B068B950-BD62-714E-999C-988D1C7B16D0}" type="presOf" srcId="{A6932131-DCBC-454F-A1B7-4CD3659CB6EE}" destId="{3C3F389B-F2E5-8D4E-B5E0-21DA721E9C95}" srcOrd="0" destOrd="0" presId="urn:microsoft.com/office/officeart/2005/8/layout/list1"/>
    <dgm:cxn modelId="{E01DE657-FF79-3F44-BE13-D25AB16AF590}" type="presOf" srcId="{C25DC818-12E3-4844-A441-ED9FC19922D1}" destId="{BCC814DC-1B34-4C48-B909-BB7B38310DCD}" srcOrd="0" destOrd="0" presId="urn:microsoft.com/office/officeart/2005/8/layout/list1"/>
    <dgm:cxn modelId="{D6B01E58-B2AA-7F4E-88FC-ECA1D8DC3B35}" type="presOf" srcId="{9D636BBC-02A2-4998-AB6A-18B4F6EEF39F}" destId="{BCC814DC-1B34-4C48-B909-BB7B38310DCD}" srcOrd="0" destOrd="6" presId="urn:microsoft.com/office/officeart/2005/8/layout/list1"/>
    <dgm:cxn modelId="{177C8E63-9794-494C-B8B6-BB7A4085A789}" srcId="{43E4CFB7-6987-4900-A562-6B0366B77F28}" destId="{9D636BBC-02A2-4998-AB6A-18B4F6EEF39F}" srcOrd="3" destOrd="0" parTransId="{3967D0DB-8E12-40B6-9B0D-663D48300752}" sibTransId="{3D854A6C-9F9D-453A-BF40-57E762C65E6D}"/>
    <dgm:cxn modelId="{5682816F-BC99-2545-A848-A391E44C9397}" type="presOf" srcId="{43E4CFB7-6987-4900-A562-6B0366B77F28}" destId="{BCC814DC-1B34-4C48-B909-BB7B38310DCD}" srcOrd="0" destOrd="2" presId="urn:microsoft.com/office/officeart/2005/8/layout/list1"/>
    <dgm:cxn modelId="{D8F5B07B-3131-43A2-A4E9-F39835300576}" srcId="{C25DC818-12E3-4844-A441-ED9FC19922D1}" destId="{43E4CFB7-6987-4900-A562-6B0366B77F28}" srcOrd="1" destOrd="0" parTransId="{F81C28B8-8A98-4AC3-9209-E077B87C5D25}" sibTransId="{D0E2E48A-53C5-4B57-B64E-101EF875107D}"/>
    <dgm:cxn modelId="{6B2C058C-584B-4A29-BA42-A10359BED1F1}" srcId="{A6932131-DCBC-454F-A1B7-4CD3659CB6EE}" destId="{81A93948-9718-4204-8742-499B50270E43}" srcOrd="0" destOrd="0" parTransId="{57B3FFAF-EA9A-49D7-9D00-C5DF7133450F}" sibTransId="{4ACF6FC4-ECD3-4DA2-B378-E2588C748DF9}"/>
    <dgm:cxn modelId="{0135C794-81B2-104D-B07F-010F0A0232C1}" type="presOf" srcId="{81A93948-9718-4204-8742-499B50270E43}" destId="{C56359E6-EB0E-4045-A6F5-A61ED50B5B83}" srcOrd="1" destOrd="0" presId="urn:microsoft.com/office/officeart/2005/8/layout/list1"/>
    <dgm:cxn modelId="{D65D009E-B860-43CC-AC13-0C203E969015}" srcId="{43E4CFB7-6987-4900-A562-6B0366B77F28}" destId="{A4F9FA74-F72B-41BF-B9D2-98A8CA100FA5}" srcOrd="4" destOrd="0" parTransId="{C609507F-A16D-433A-A399-B0986C10D21F}" sibTransId="{A05D1813-301B-4AD5-9549-3A1CBBE6DFE4}"/>
    <dgm:cxn modelId="{64ED3DA1-75DB-D543-96DE-EE67AB238BB4}" type="presOf" srcId="{A8200686-0EC7-4670-A460-1AF151F628DC}" destId="{BCC814DC-1B34-4C48-B909-BB7B38310DCD}" srcOrd="0" destOrd="1" presId="urn:microsoft.com/office/officeart/2005/8/layout/list1"/>
    <dgm:cxn modelId="{5A420EA9-C371-0645-A3B1-57C3AF3BF345}" type="presOf" srcId="{0C48D27B-BE69-4013-B00B-7695BBDD52A7}" destId="{BCC814DC-1B34-4C48-B909-BB7B38310DCD}" srcOrd="0" destOrd="5" presId="urn:microsoft.com/office/officeart/2005/8/layout/list1"/>
    <dgm:cxn modelId="{E6D419BC-7114-3940-B912-7CF600425F13}" type="presOf" srcId="{81A93948-9718-4204-8742-499B50270E43}" destId="{D2DB1049-EA01-3A45-AB1E-60A79C0F8795}" srcOrd="0" destOrd="0" presId="urn:microsoft.com/office/officeart/2005/8/layout/list1"/>
    <dgm:cxn modelId="{04AC50C4-3603-4878-B735-AC1B35970BC1}" srcId="{43E4CFB7-6987-4900-A562-6B0366B77F28}" destId="{0C48D27B-BE69-4013-B00B-7695BBDD52A7}" srcOrd="2" destOrd="0" parTransId="{1CA2502B-3514-4701-8605-375E08870FB0}" sibTransId="{D8C53AA0-D959-4BD9-ABB6-C0D9C0191AD0}"/>
    <dgm:cxn modelId="{6E3049CD-D694-4B69-91B9-3B52B4D518B1}" srcId="{43E4CFB7-6987-4900-A562-6B0366B77F28}" destId="{3B2EACC5-F82C-4FF9-A16E-13DF6EA25CDA}" srcOrd="1" destOrd="0" parTransId="{EF7290C2-72EE-4B8B-88CE-7A00A12A5055}" sibTransId="{26970466-812A-4079-997D-D2487C1F2D08}"/>
    <dgm:cxn modelId="{2EC132D8-1E58-CF45-A297-C0F4A8648909}" type="presOf" srcId="{BF01782E-2A33-4E4F-801A-816FB907CD99}" destId="{BCC814DC-1B34-4C48-B909-BB7B38310DCD}" srcOrd="0" destOrd="3" presId="urn:microsoft.com/office/officeart/2005/8/layout/list1"/>
    <dgm:cxn modelId="{6A7705E1-3470-EA42-85AA-3A1666E5304C}" type="presOf" srcId="{A4F9FA74-F72B-41BF-B9D2-98A8CA100FA5}" destId="{BCC814DC-1B34-4C48-B909-BB7B38310DCD}" srcOrd="0" destOrd="7" presId="urn:microsoft.com/office/officeart/2005/8/layout/list1"/>
    <dgm:cxn modelId="{037329E5-5C29-476E-ACF4-5F7C416B10A6}" srcId="{43E4CFB7-6987-4900-A562-6B0366B77F28}" destId="{BF01782E-2A33-4E4F-801A-816FB907CD99}" srcOrd="0" destOrd="0" parTransId="{CD27D2CB-8748-48C7-B3F6-8E751CF1747B}" sibTransId="{A2148850-E778-4A85-8E21-A9159E2B124E}"/>
    <dgm:cxn modelId="{49D1847A-9101-4F42-A66A-FA7F97B23A73}" type="presParOf" srcId="{3C3F389B-F2E5-8D4E-B5E0-21DA721E9C95}" destId="{3A83EE94-8600-E74D-B0FA-12C128B02EF9}" srcOrd="0" destOrd="0" presId="urn:microsoft.com/office/officeart/2005/8/layout/list1"/>
    <dgm:cxn modelId="{6DCF028F-FF9E-574C-B0C0-9ED4CE618A2B}" type="presParOf" srcId="{3A83EE94-8600-E74D-B0FA-12C128B02EF9}" destId="{D2DB1049-EA01-3A45-AB1E-60A79C0F8795}" srcOrd="0" destOrd="0" presId="urn:microsoft.com/office/officeart/2005/8/layout/list1"/>
    <dgm:cxn modelId="{5620E847-A3DC-1542-B82A-9E30A2EB7143}" type="presParOf" srcId="{3A83EE94-8600-E74D-B0FA-12C128B02EF9}" destId="{C56359E6-EB0E-4045-A6F5-A61ED50B5B83}" srcOrd="1" destOrd="0" presId="urn:microsoft.com/office/officeart/2005/8/layout/list1"/>
    <dgm:cxn modelId="{1AC6DD43-77A1-3542-BBF0-579B0D93039C}" type="presParOf" srcId="{3C3F389B-F2E5-8D4E-B5E0-21DA721E9C95}" destId="{71ECBCC8-FA99-6847-AA2F-423ACB7FC5BF}" srcOrd="1" destOrd="0" presId="urn:microsoft.com/office/officeart/2005/8/layout/list1"/>
    <dgm:cxn modelId="{EF2395D7-A3BC-A941-AC01-38FA28A405AD}" type="presParOf" srcId="{3C3F389B-F2E5-8D4E-B5E0-21DA721E9C95}" destId="{BCC814DC-1B34-4C48-B909-BB7B38310DC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F7D52DF-7E92-4BE6-ABEC-F227E3C4F70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A09CD1A-FC12-4408-AF1F-0296B4D87F25}">
      <dgm:prSet/>
      <dgm:spPr/>
      <dgm:t>
        <a:bodyPr/>
        <a:lstStyle/>
        <a:p>
          <a:r>
            <a:rPr lang="en-US" b="1" dirty="0"/>
            <a:t>Relationships</a:t>
          </a:r>
          <a:r>
            <a:rPr lang="en-US" dirty="0"/>
            <a:t>:</a:t>
          </a:r>
        </a:p>
      </dgm:t>
    </dgm:pt>
    <dgm:pt modelId="{D3CF8E29-EDAE-4F8B-B94B-B5D7E77D09DD}" type="parTrans" cxnId="{C97047B2-5E38-45A4-A5AC-FE749110B20C}">
      <dgm:prSet/>
      <dgm:spPr/>
      <dgm:t>
        <a:bodyPr/>
        <a:lstStyle/>
        <a:p>
          <a:endParaRPr lang="en-US"/>
        </a:p>
      </dgm:t>
    </dgm:pt>
    <dgm:pt modelId="{FBA05EFB-47C7-4B89-8D9E-0B60DD100BB1}" type="sibTrans" cxnId="{C97047B2-5E38-45A4-A5AC-FE749110B20C}">
      <dgm:prSet/>
      <dgm:spPr/>
      <dgm:t>
        <a:bodyPr/>
        <a:lstStyle/>
        <a:p>
          <a:endParaRPr lang="en-US"/>
        </a:p>
      </dgm:t>
    </dgm:pt>
    <dgm:pt modelId="{C8280404-86A7-4467-8DE2-2316ABF9405A}">
      <dgm:prSet/>
      <dgm:spPr/>
      <dgm:t>
        <a:bodyPr/>
        <a:lstStyle/>
        <a:p>
          <a:r>
            <a:rPr lang="en-US" dirty="0"/>
            <a:t>Main class is associated with </a:t>
          </a:r>
          <a:r>
            <a:rPr lang="en-US" dirty="0" err="1"/>
            <a:t>FetcherController</a:t>
          </a:r>
          <a:r>
            <a:rPr lang="en-US" dirty="0"/>
            <a:t>.</a:t>
          </a:r>
        </a:p>
      </dgm:t>
    </dgm:pt>
    <dgm:pt modelId="{6C5446C4-9FC2-4F03-B7AF-539369BCE350}" type="parTrans" cxnId="{78A56938-E8AD-47C9-B445-A52723C78D9A}">
      <dgm:prSet/>
      <dgm:spPr/>
      <dgm:t>
        <a:bodyPr/>
        <a:lstStyle/>
        <a:p>
          <a:endParaRPr lang="en-US"/>
        </a:p>
      </dgm:t>
    </dgm:pt>
    <dgm:pt modelId="{848D11DD-8267-46D8-9779-7C4446EC074A}" type="sibTrans" cxnId="{78A56938-E8AD-47C9-B445-A52723C78D9A}">
      <dgm:prSet/>
      <dgm:spPr/>
      <dgm:t>
        <a:bodyPr/>
        <a:lstStyle/>
        <a:p>
          <a:endParaRPr lang="en-US"/>
        </a:p>
      </dgm:t>
    </dgm:pt>
    <dgm:pt modelId="{75099BAA-CE89-480D-8C39-3677CE0D9798}">
      <dgm:prSet/>
      <dgm:spPr/>
      <dgm:t>
        <a:bodyPr/>
        <a:lstStyle/>
        <a:p>
          <a:r>
            <a:rPr lang="en-US"/>
            <a:t>FetcherController class uses instances of BaseFetcher, StaticPrefetcher, and DynamicPrefetcher.</a:t>
          </a:r>
        </a:p>
      </dgm:t>
    </dgm:pt>
    <dgm:pt modelId="{24D6B095-24AD-4F98-9623-1B746BF4233F}" type="parTrans" cxnId="{66685023-1C20-436C-AD4F-5A61CD198A28}">
      <dgm:prSet/>
      <dgm:spPr/>
      <dgm:t>
        <a:bodyPr/>
        <a:lstStyle/>
        <a:p>
          <a:endParaRPr lang="en-US"/>
        </a:p>
      </dgm:t>
    </dgm:pt>
    <dgm:pt modelId="{9F6009B4-9384-4818-AB4C-34E6B36AE285}" type="sibTrans" cxnId="{66685023-1C20-436C-AD4F-5A61CD198A28}">
      <dgm:prSet/>
      <dgm:spPr/>
      <dgm:t>
        <a:bodyPr/>
        <a:lstStyle/>
        <a:p>
          <a:endParaRPr lang="en-US"/>
        </a:p>
      </dgm:t>
    </dgm:pt>
    <dgm:pt modelId="{D8F1C9F5-A21F-4800-B084-EEDBAE805F88}">
      <dgm:prSet/>
      <dgm:spPr/>
      <dgm:t>
        <a:bodyPr/>
        <a:lstStyle/>
        <a:p>
          <a:r>
            <a:rPr lang="en-US"/>
            <a:t>Inheritance relationships exist between StaticPrefetcher and BaseFetcher, and between DynamicPrefetcher and BaseFetcher.</a:t>
          </a:r>
        </a:p>
      </dgm:t>
    </dgm:pt>
    <dgm:pt modelId="{D580A7AC-3371-4BE5-827E-2951113AE821}" type="parTrans" cxnId="{5744B1ED-F58A-474E-9EFA-2C56A327BB39}">
      <dgm:prSet/>
      <dgm:spPr/>
      <dgm:t>
        <a:bodyPr/>
        <a:lstStyle/>
        <a:p>
          <a:endParaRPr lang="en-US"/>
        </a:p>
      </dgm:t>
    </dgm:pt>
    <dgm:pt modelId="{97134BB8-437F-4C12-9739-A0AE69705216}" type="sibTrans" cxnId="{5744B1ED-F58A-474E-9EFA-2C56A327BB39}">
      <dgm:prSet/>
      <dgm:spPr/>
      <dgm:t>
        <a:bodyPr/>
        <a:lstStyle/>
        <a:p>
          <a:endParaRPr lang="en-US"/>
        </a:p>
      </dgm:t>
    </dgm:pt>
    <dgm:pt modelId="{69C9416F-9879-794E-B6BE-93E646BCE23F}" type="pres">
      <dgm:prSet presAssocID="{6F7D52DF-7E92-4BE6-ABEC-F227E3C4F70B}" presName="vert0" presStyleCnt="0">
        <dgm:presLayoutVars>
          <dgm:dir/>
          <dgm:animOne val="branch"/>
          <dgm:animLvl val="lvl"/>
        </dgm:presLayoutVars>
      </dgm:prSet>
      <dgm:spPr/>
    </dgm:pt>
    <dgm:pt modelId="{8EBE6505-63C9-5946-82F3-9BEA46EC885C}" type="pres">
      <dgm:prSet presAssocID="{EA09CD1A-FC12-4408-AF1F-0296B4D87F25}" presName="thickLine" presStyleLbl="alignNode1" presStyleIdx="0" presStyleCnt="1"/>
      <dgm:spPr/>
    </dgm:pt>
    <dgm:pt modelId="{CBF6CA56-40F4-A341-9947-B748FBD610B5}" type="pres">
      <dgm:prSet presAssocID="{EA09CD1A-FC12-4408-AF1F-0296B4D87F25}" presName="horz1" presStyleCnt="0"/>
      <dgm:spPr/>
    </dgm:pt>
    <dgm:pt modelId="{FA744310-05C6-E84F-956C-14D211EF3382}" type="pres">
      <dgm:prSet presAssocID="{EA09CD1A-FC12-4408-AF1F-0296B4D87F25}" presName="tx1" presStyleLbl="revTx" presStyleIdx="0" presStyleCnt="4"/>
      <dgm:spPr/>
    </dgm:pt>
    <dgm:pt modelId="{9FF4DB45-BD66-FF4F-BBB1-4077F41A1D0A}" type="pres">
      <dgm:prSet presAssocID="{EA09CD1A-FC12-4408-AF1F-0296B4D87F25}" presName="vert1" presStyleCnt="0"/>
      <dgm:spPr/>
    </dgm:pt>
    <dgm:pt modelId="{3AD12711-54B1-3C49-B0C5-DF85977765BD}" type="pres">
      <dgm:prSet presAssocID="{C8280404-86A7-4467-8DE2-2316ABF9405A}" presName="vertSpace2a" presStyleCnt="0"/>
      <dgm:spPr/>
    </dgm:pt>
    <dgm:pt modelId="{D0BE7E7F-96DE-C04D-822C-E936179A5D64}" type="pres">
      <dgm:prSet presAssocID="{C8280404-86A7-4467-8DE2-2316ABF9405A}" presName="horz2" presStyleCnt="0"/>
      <dgm:spPr/>
    </dgm:pt>
    <dgm:pt modelId="{13345441-DB1E-1845-A531-71F1B7C0BAA2}" type="pres">
      <dgm:prSet presAssocID="{C8280404-86A7-4467-8DE2-2316ABF9405A}" presName="horzSpace2" presStyleCnt="0"/>
      <dgm:spPr/>
    </dgm:pt>
    <dgm:pt modelId="{9EB7147C-650A-F24F-B146-1B6B53A11A63}" type="pres">
      <dgm:prSet presAssocID="{C8280404-86A7-4467-8DE2-2316ABF9405A}" presName="tx2" presStyleLbl="revTx" presStyleIdx="1" presStyleCnt="4"/>
      <dgm:spPr/>
    </dgm:pt>
    <dgm:pt modelId="{120FAFE2-EA18-6F4E-8646-9007BC2C388E}" type="pres">
      <dgm:prSet presAssocID="{C8280404-86A7-4467-8DE2-2316ABF9405A}" presName="vert2" presStyleCnt="0"/>
      <dgm:spPr/>
    </dgm:pt>
    <dgm:pt modelId="{CEDF5512-A0ED-2D40-B393-2C96C7F5A0F3}" type="pres">
      <dgm:prSet presAssocID="{C8280404-86A7-4467-8DE2-2316ABF9405A}" presName="thinLine2b" presStyleLbl="callout" presStyleIdx="0" presStyleCnt="3"/>
      <dgm:spPr/>
    </dgm:pt>
    <dgm:pt modelId="{B52F7935-9791-2E4E-AA51-CA8CD2A04DF5}" type="pres">
      <dgm:prSet presAssocID="{C8280404-86A7-4467-8DE2-2316ABF9405A}" presName="vertSpace2b" presStyleCnt="0"/>
      <dgm:spPr/>
    </dgm:pt>
    <dgm:pt modelId="{C23566AF-3A83-5245-B4D5-2345B49D6102}" type="pres">
      <dgm:prSet presAssocID="{75099BAA-CE89-480D-8C39-3677CE0D9798}" presName="horz2" presStyleCnt="0"/>
      <dgm:spPr/>
    </dgm:pt>
    <dgm:pt modelId="{7F3E9789-CAF1-9543-9857-BEE88C98B1C6}" type="pres">
      <dgm:prSet presAssocID="{75099BAA-CE89-480D-8C39-3677CE0D9798}" presName="horzSpace2" presStyleCnt="0"/>
      <dgm:spPr/>
    </dgm:pt>
    <dgm:pt modelId="{666CFCF1-3559-8048-B966-B50A73A9F9D9}" type="pres">
      <dgm:prSet presAssocID="{75099BAA-CE89-480D-8C39-3677CE0D9798}" presName="tx2" presStyleLbl="revTx" presStyleIdx="2" presStyleCnt="4"/>
      <dgm:spPr/>
    </dgm:pt>
    <dgm:pt modelId="{05FB54FB-2B41-4D44-AD13-C99084DB2EB3}" type="pres">
      <dgm:prSet presAssocID="{75099BAA-CE89-480D-8C39-3677CE0D9798}" presName="vert2" presStyleCnt="0"/>
      <dgm:spPr/>
    </dgm:pt>
    <dgm:pt modelId="{EEEF3A4D-B4C4-BB48-B901-18A15FBC4999}" type="pres">
      <dgm:prSet presAssocID="{75099BAA-CE89-480D-8C39-3677CE0D9798}" presName="thinLine2b" presStyleLbl="callout" presStyleIdx="1" presStyleCnt="3"/>
      <dgm:spPr/>
    </dgm:pt>
    <dgm:pt modelId="{757F12D7-EA41-2848-84A7-C4932C17D289}" type="pres">
      <dgm:prSet presAssocID="{75099BAA-CE89-480D-8C39-3677CE0D9798}" presName="vertSpace2b" presStyleCnt="0"/>
      <dgm:spPr/>
    </dgm:pt>
    <dgm:pt modelId="{DA6F722F-5C3C-9644-BAEA-5DB70278133C}" type="pres">
      <dgm:prSet presAssocID="{D8F1C9F5-A21F-4800-B084-EEDBAE805F88}" presName="horz2" presStyleCnt="0"/>
      <dgm:spPr/>
    </dgm:pt>
    <dgm:pt modelId="{1227439A-BC50-734D-94AD-C290D2ABAF51}" type="pres">
      <dgm:prSet presAssocID="{D8F1C9F5-A21F-4800-B084-EEDBAE805F88}" presName="horzSpace2" presStyleCnt="0"/>
      <dgm:spPr/>
    </dgm:pt>
    <dgm:pt modelId="{DD615FD9-26E1-824E-BB36-1888A333FF26}" type="pres">
      <dgm:prSet presAssocID="{D8F1C9F5-A21F-4800-B084-EEDBAE805F88}" presName="tx2" presStyleLbl="revTx" presStyleIdx="3" presStyleCnt="4"/>
      <dgm:spPr/>
    </dgm:pt>
    <dgm:pt modelId="{3266D96A-5095-F64C-8017-FB2C7ACD0CA8}" type="pres">
      <dgm:prSet presAssocID="{D8F1C9F5-A21F-4800-B084-EEDBAE805F88}" presName="vert2" presStyleCnt="0"/>
      <dgm:spPr/>
    </dgm:pt>
    <dgm:pt modelId="{432A2DC7-4437-5F4C-A128-6F6473F05B2B}" type="pres">
      <dgm:prSet presAssocID="{D8F1C9F5-A21F-4800-B084-EEDBAE805F88}" presName="thinLine2b" presStyleLbl="callout" presStyleIdx="2" presStyleCnt="3"/>
      <dgm:spPr/>
    </dgm:pt>
    <dgm:pt modelId="{3C0C770C-F1A2-574B-B4BA-6CAF565EA30A}" type="pres">
      <dgm:prSet presAssocID="{D8F1C9F5-A21F-4800-B084-EEDBAE805F88}" presName="vertSpace2b" presStyleCnt="0"/>
      <dgm:spPr/>
    </dgm:pt>
  </dgm:ptLst>
  <dgm:cxnLst>
    <dgm:cxn modelId="{D36D5A1A-BB15-1042-AF1D-51F779072A75}" type="presOf" srcId="{75099BAA-CE89-480D-8C39-3677CE0D9798}" destId="{666CFCF1-3559-8048-B966-B50A73A9F9D9}" srcOrd="0" destOrd="0" presId="urn:microsoft.com/office/officeart/2008/layout/LinedList"/>
    <dgm:cxn modelId="{66685023-1C20-436C-AD4F-5A61CD198A28}" srcId="{EA09CD1A-FC12-4408-AF1F-0296B4D87F25}" destId="{75099BAA-CE89-480D-8C39-3677CE0D9798}" srcOrd="1" destOrd="0" parTransId="{24D6B095-24AD-4F98-9623-1B746BF4233F}" sibTransId="{9F6009B4-9384-4818-AB4C-34E6B36AE285}"/>
    <dgm:cxn modelId="{1094792D-DDDB-4D4F-94D8-E5278EDACF90}" type="presOf" srcId="{C8280404-86A7-4467-8DE2-2316ABF9405A}" destId="{9EB7147C-650A-F24F-B146-1B6B53A11A63}" srcOrd="0" destOrd="0" presId="urn:microsoft.com/office/officeart/2008/layout/LinedList"/>
    <dgm:cxn modelId="{78A56938-E8AD-47C9-B445-A52723C78D9A}" srcId="{EA09CD1A-FC12-4408-AF1F-0296B4D87F25}" destId="{C8280404-86A7-4467-8DE2-2316ABF9405A}" srcOrd="0" destOrd="0" parTransId="{6C5446C4-9FC2-4F03-B7AF-539369BCE350}" sibTransId="{848D11DD-8267-46D8-9779-7C4446EC074A}"/>
    <dgm:cxn modelId="{5975614A-52F3-564D-BEFA-D66FC300FA6A}" type="presOf" srcId="{EA09CD1A-FC12-4408-AF1F-0296B4D87F25}" destId="{FA744310-05C6-E84F-956C-14D211EF3382}" srcOrd="0" destOrd="0" presId="urn:microsoft.com/office/officeart/2008/layout/LinedList"/>
    <dgm:cxn modelId="{C97047B2-5E38-45A4-A5AC-FE749110B20C}" srcId="{6F7D52DF-7E92-4BE6-ABEC-F227E3C4F70B}" destId="{EA09CD1A-FC12-4408-AF1F-0296B4D87F25}" srcOrd="0" destOrd="0" parTransId="{D3CF8E29-EDAE-4F8B-B94B-B5D7E77D09DD}" sibTransId="{FBA05EFB-47C7-4B89-8D9E-0B60DD100BB1}"/>
    <dgm:cxn modelId="{73E766B3-57F1-1342-9A6D-2BE672CB8C85}" type="presOf" srcId="{6F7D52DF-7E92-4BE6-ABEC-F227E3C4F70B}" destId="{69C9416F-9879-794E-B6BE-93E646BCE23F}" srcOrd="0" destOrd="0" presId="urn:microsoft.com/office/officeart/2008/layout/LinedList"/>
    <dgm:cxn modelId="{71B82FB7-CE62-FA46-8D42-6008A25233BF}" type="presOf" srcId="{D8F1C9F5-A21F-4800-B084-EEDBAE805F88}" destId="{DD615FD9-26E1-824E-BB36-1888A333FF26}" srcOrd="0" destOrd="0" presId="urn:microsoft.com/office/officeart/2008/layout/LinedList"/>
    <dgm:cxn modelId="{5744B1ED-F58A-474E-9EFA-2C56A327BB39}" srcId="{EA09CD1A-FC12-4408-AF1F-0296B4D87F25}" destId="{D8F1C9F5-A21F-4800-B084-EEDBAE805F88}" srcOrd="2" destOrd="0" parTransId="{D580A7AC-3371-4BE5-827E-2951113AE821}" sibTransId="{97134BB8-437F-4C12-9739-A0AE69705216}"/>
    <dgm:cxn modelId="{28C4DD78-F94D-014F-80BF-0CB932A340A6}" type="presParOf" srcId="{69C9416F-9879-794E-B6BE-93E646BCE23F}" destId="{8EBE6505-63C9-5946-82F3-9BEA46EC885C}" srcOrd="0" destOrd="0" presId="urn:microsoft.com/office/officeart/2008/layout/LinedList"/>
    <dgm:cxn modelId="{AFB10440-F318-A447-B06F-FA445108E2D5}" type="presParOf" srcId="{69C9416F-9879-794E-B6BE-93E646BCE23F}" destId="{CBF6CA56-40F4-A341-9947-B748FBD610B5}" srcOrd="1" destOrd="0" presId="urn:microsoft.com/office/officeart/2008/layout/LinedList"/>
    <dgm:cxn modelId="{1E9DED7C-0FDA-6B43-ADB4-3600ADBA7365}" type="presParOf" srcId="{CBF6CA56-40F4-A341-9947-B748FBD610B5}" destId="{FA744310-05C6-E84F-956C-14D211EF3382}" srcOrd="0" destOrd="0" presId="urn:microsoft.com/office/officeart/2008/layout/LinedList"/>
    <dgm:cxn modelId="{6D39CAF8-D020-7D4F-B31F-A166040C9642}" type="presParOf" srcId="{CBF6CA56-40F4-A341-9947-B748FBD610B5}" destId="{9FF4DB45-BD66-FF4F-BBB1-4077F41A1D0A}" srcOrd="1" destOrd="0" presId="urn:microsoft.com/office/officeart/2008/layout/LinedList"/>
    <dgm:cxn modelId="{349C7630-E2FE-D449-B608-890413A0629D}" type="presParOf" srcId="{9FF4DB45-BD66-FF4F-BBB1-4077F41A1D0A}" destId="{3AD12711-54B1-3C49-B0C5-DF85977765BD}" srcOrd="0" destOrd="0" presId="urn:microsoft.com/office/officeart/2008/layout/LinedList"/>
    <dgm:cxn modelId="{6E2BA1C2-D4D9-3748-AEA3-5BD1224D6910}" type="presParOf" srcId="{9FF4DB45-BD66-FF4F-BBB1-4077F41A1D0A}" destId="{D0BE7E7F-96DE-C04D-822C-E936179A5D64}" srcOrd="1" destOrd="0" presId="urn:microsoft.com/office/officeart/2008/layout/LinedList"/>
    <dgm:cxn modelId="{C645939E-44F8-624D-A913-3CD1A8CAF21F}" type="presParOf" srcId="{D0BE7E7F-96DE-C04D-822C-E936179A5D64}" destId="{13345441-DB1E-1845-A531-71F1B7C0BAA2}" srcOrd="0" destOrd="0" presId="urn:microsoft.com/office/officeart/2008/layout/LinedList"/>
    <dgm:cxn modelId="{F795C1A6-20C5-7A4C-A7DE-787F813D9587}" type="presParOf" srcId="{D0BE7E7F-96DE-C04D-822C-E936179A5D64}" destId="{9EB7147C-650A-F24F-B146-1B6B53A11A63}" srcOrd="1" destOrd="0" presId="urn:microsoft.com/office/officeart/2008/layout/LinedList"/>
    <dgm:cxn modelId="{F8847EF1-8B2B-404E-88EB-9010D7C88196}" type="presParOf" srcId="{D0BE7E7F-96DE-C04D-822C-E936179A5D64}" destId="{120FAFE2-EA18-6F4E-8646-9007BC2C388E}" srcOrd="2" destOrd="0" presId="urn:microsoft.com/office/officeart/2008/layout/LinedList"/>
    <dgm:cxn modelId="{69A0B154-8C75-814B-8784-30F82DA01A5C}" type="presParOf" srcId="{9FF4DB45-BD66-FF4F-BBB1-4077F41A1D0A}" destId="{CEDF5512-A0ED-2D40-B393-2C96C7F5A0F3}" srcOrd="2" destOrd="0" presId="urn:microsoft.com/office/officeart/2008/layout/LinedList"/>
    <dgm:cxn modelId="{33666388-6D84-174F-89BE-57F65B0F3E93}" type="presParOf" srcId="{9FF4DB45-BD66-FF4F-BBB1-4077F41A1D0A}" destId="{B52F7935-9791-2E4E-AA51-CA8CD2A04DF5}" srcOrd="3" destOrd="0" presId="urn:microsoft.com/office/officeart/2008/layout/LinedList"/>
    <dgm:cxn modelId="{EAA5F588-5EF1-334C-A628-0F3E83FA25AF}" type="presParOf" srcId="{9FF4DB45-BD66-FF4F-BBB1-4077F41A1D0A}" destId="{C23566AF-3A83-5245-B4D5-2345B49D6102}" srcOrd="4" destOrd="0" presId="urn:microsoft.com/office/officeart/2008/layout/LinedList"/>
    <dgm:cxn modelId="{FBF62127-7AC1-FF4B-9B93-A0DB1213C095}" type="presParOf" srcId="{C23566AF-3A83-5245-B4D5-2345B49D6102}" destId="{7F3E9789-CAF1-9543-9857-BEE88C98B1C6}" srcOrd="0" destOrd="0" presId="urn:microsoft.com/office/officeart/2008/layout/LinedList"/>
    <dgm:cxn modelId="{DAC75B53-FEDD-044A-9936-B4A9CF0F0052}" type="presParOf" srcId="{C23566AF-3A83-5245-B4D5-2345B49D6102}" destId="{666CFCF1-3559-8048-B966-B50A73A9F9D9}" srcOrd="1" destOrd="0" presId="urn:microsoft.com/office/officeart/2008/layout/LinedList"/>
    <dgm:cxn modelId="{35858000-454B-3548-9B79-162C3505464A}" type="presParOf" srcId="{C23566AF-3A83-5245-B4D5-2345B49D6102}" destId="{05FB54FB-2B41-4D44-AD13-C99084DB2EB3}" srcOrd="2" destOrd="0" presId="urn:microsoft.com/office/officeart/2008/layout/LinedList"/>
    <dgm:cxn modelId="{2108DBF2-7CBA-0B49-A984-5B82852D5E82}" type="presParOf" srcId="{9FF4DB45-BD66-FF4F-BBB1-4077F41A1D0A}" destId="{EEEF3A4D-B4C4-BB48-B901-18A15FBC4999}" srcOrd="5" destOrd="0" presId="urn:microsoft.com/office/officeart/2008/layout/LinedList"/>
    <dgm:cxn modelId="{4E0DB314-DD4F-D447-9E83-C3CB85170372}" type="presParOf" srcId="{9FF4DB45-BD66-FF4F-BBB1-4077F41A1D0A}" destId="{757F12D7-EA41-2848-84A7-C4932C17D289}" srcOrd="6" destOrd="0" presId="urn:microsoft.com/office/officeart/2008/layout/LinedList"/>
    <dgm:cxn modelId="{0DF94488-E28C-2441-A627-6F6A7636EFE7}" type="presParOf" srcId="{9FF4DB45-BD66-FF4F-BBB1-4077F41A1D0A}" destId="{DA6F722F-5C3C-9644-BAEA-5DB70278133C}" srcOrd="7" destOrd="0" presId="urn:microsoft.com/office/officeart/2008/layout/LinedList"/>
    <dgm:cxn modelId="{688072F9-B3D0-314B-955F-A65836EADBB5}" type="presParOf" srcId="{DA6F722F-5C3C-9644-BAEA-5DB70278133C}" destId="{1227439A-BC50-734D-94AD-C290D2ABAF51}" srcOrd="0" destOrd="0" presId="urn:microsoft.com/office/officeart/2008/layout/LinedList"/>
    <dgm:cxn modelId="{268A9493-1827-3A4A-B7B5-757C5329658A}" type="presParOf" srcId="{DA6F722F-5C3C-9644-BAEA-5DB70278133C}" destId="{DD615FD9-26E1-824E-BB36-1888A333FF26}" srcOrd="1" destOrd="0" presId="urn:microsoft.com/office/officeart/2008/layout/LinedList"/>
    <dgm:cxn modelId="{745FD16F-230C-3540-9D21-5EB8136BF486}" type="presParOf" srcId="{DA6F722F-5C3C-9644-BAEA-5DB70278133C}" destId="{3266D96A-5095-F64C-8017-FB2C7ACD0CA8}" srcOrd="2" destOrd="0" presId="urn:microsoft.com/office/officeart/2008/layout/LinedList"/>
    <dgm:cxn modelId="{D6844D6D-F10C-0342-8A31-68DEB8B12119}" type="presParOf" srcId="{9FF4DB45-BD66-FF4F-BBB1-4077F41A1D0A}" destId="{432A2DC7-4437-5F4C-A128-6F6473F05B2B}" srcOrd="8" destOrd="0" presId="urn:microsoft.com/office/officeart/2008/layout/LinedList"/>
    <dgm:cxn modelId="{A2C9F1B4-470B-0748-B1B4-5168FA5E7463}" type="presParOf" srcId="{9FF4DB45-BD66-FF4F-BBB1-4077F41A1D0A}" destId="{3C0C770C-F1A2-574B-B4BA-6CAF565EA30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D23DD4-4ACB-45D4-BA07-109F1172119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52C2E87-FF55-49F2-B5DE-96C394F3C3B5}">
      <dgm:prSet/>
      <dgm:spPr/>
      <dgm:t>
        <a:bodyPr/>
        <a:lstStyle/>
        <a:p>
          <a:r>
            <a:rPr lang="en-US"/>
            <a:t>Steps to Implement Hardware Prefetchers:</a:t>
          </a:r>
        </a:p>
      </dgm:t>
    </dgm:pt>
    <dgm:pt modelId="{A07079CC-B4F6-4910-AB47-462E11A393D6}" type="parTrans" cxnId="{A1E76E6F-F058-4357-9DEF-1B4FFDB03F18}">
      <dgm:prSet/>
      <dgm:spPr/>
      <dgm:t>
        <a:bodyPr/>
        <a:lstStyle/>
        <a:p>
          <a:endParaRPr lang="en-US"/>
        </a:p>
      </dgm:t>
    </dgm:pt>
    <dgm:pt modelId="{370CC32D-92AB-4A6D-8096-DAF058AA63F7}" type="sibTrans" cxnId="{A1E76E6F-F058-4357-9DEF-1B4FFDB03F18}">
      <dgm:prSet/>
      <dgm:spPr/>
      <dgm:t>
        <a:bodyPr/>
        <a:lstStyle/>
        <a:p>
          <a:endParaRPr lang="en-US"/>
        </a:p>
      </dgm:t>
    </dgm:pt>
    <dgm:pt modelId="{5A78CD3F-30E3-4EDC-B865-BCED179D73C1}">
      <dgm:prSet/>
      <dgm:spPr/>
      <dgm:t>
        <a:bodyPr/>
        <a:lstStyle/>
        <a:p>
          <a:r>
            <a:rPr lang="en-US" b="1" dirty="0"/>
            <a:t>Adjust Prefetch Distances</a:t>
          </a:r>
          <a:r>
            <a:rPr lang="en-US" dirty="0"/>
            <a:t>:</a:t>
          </a:r>
        </a:p>
      </dgm:t>
    </dgm:pt>
    <dgm:pt modelId="{29FA2689-F3F8-4D77-B228-F5BF9C5F9C36}" type="parTrans" cxnId="{4584F1BE-47FB-43F9-A507-671F186E8CBA}">
      <dgm:prSet/>
      <dgm:spPr/>
      <dgm:t>
        <a:bodyPr/>
        <a:lstStyle/>
        <a:p>
          <a:endParaRPr lang="en-US"/>
        </a:p>
      </dgm:t>
    </dgm:pt>
    <dgm:pt modelId="{DD53FC95-4202-4791-AF5D-F5DE25759399}" type="sibTrans" cxnId="{4584F1BE-47FB-43F9-A507-671F186E8CBA}">
      <dgm:prSet/>
      <dgm:spPr/>
      <dgm:t>
        <a:bodyPr/>
        <a:lstStyle/>
        <a:p>
          <a:endParaRPr lang="en-US"/>
        </a:p>
      </dgm:t>
    </dgm:pt>
    <dgm:pt modelId="{449DDEB2-C6EE-452A-84C1-020519346D9B}">
      <dgm:prSet/>
      <dgm:spPr/>
      <dgm:t>
        <a:bodyPr/>
        <a:lstStyle/>
        <a:p>
          <a:r>
            <a:rPr lang="en-US"/>
            <a:t>Consider cache line sizes and memory access patterns.</a:t>
          </a:r>
        </a:p>
      </dgm:t>
    </dgm:pt>
    <dgm:pt modelId="{2D1DCE98-0039-4B0D-94F7-9BD4C6D2E17C}" type="parTrans" cxnId="{B077BE42-4ADB-4654-8A4B-B8DE97A965E1}">
      <dgm:prSet/>
      <dgm:spPr/>
      <dgm:t>
        <a:bodyPr/>
        <a:lstStyle/>
        <a:p>
          <a:endParaRPr lang="en-US"/>
        </a:p>
      </dgm:t>
    </dgm:pt>
    <dgm:pt modelId="{16900DFD-17A5-492F-9C2D-48E52585B7CD}" type="sibTrans" cxnId="{B077BE42-4ADB-4654-8A4B-B8DE97A965E1}">
      <dgm:prSet/>
      <dgm:spPr/>
      <dgm:t>
        <a:bodyPr/>
        <a:lstStyle/>
        <a:p>
          <a:endParaRPr lang="en-US"/>
        </a:p>
      </dgm:t>
    </dgm:pt>
    <dgm:pt modelId="{0080B2A2-91F6-4E4F-B724-77F849D155DE}">
      <dgm:prSet/>
      <dgm:spPr/>
      <dgm:t>
        <a:bodyPr/>
        <a:lstStyle/>
        <a:p>
          <a:r>
            <a:rPr lang="en-US" b="1" dirty="0"/>
            <a:t>Implement in Hardware</a:t>
          </a:r>
          <a:r>
            <a:rPr lang="en-US" dirty="0"/>
            <a:t>:</a:t>
          </a:r>
        </a:p>
      </dgm:t>
    </dgm:pt>
    <dgm:pt modelId="{BD01ADA2-4283-490B-AAB4-EF52A39463D8}" type="parTrans" cxnId="{78B6156D-2112-4DF9-A85F-84240C15047F}">
      <dgm:prSet/>
      <dgm:spPr/>
      <dgm:t>
        <a:bodyPr/>
        <a:lstStyle/>
        <a:p>
          <a:endParaRPr lang="en-US"/>
        </a:p>
      </dgm:t>
    </dgm:pt>
    <dgm:pt modelId="{B0968EF6-2362-4C2A-A2E2-E34DFD3A3F1D}" type="sibTrans" cxnId="{78B6156D-2112-4DF9-A85F-84240C15047F}">
      <dgm:prSet/>
      <dgm:spPr/>
      <dgm:t>
        <a:bodyPr/>
        <a:lstStyle/>
        <a:p>
          <a:endParaRPr lang="en-US"/>
        </a:p>
      </dgm:t>
    </dgm:pt>
    <dgm:pt modelId="{C876E276-7B41-4429-9A67-7AC624CAE820}">
      <dgm:prSet/>
      <dgm:spPr/>
      <dgm:t>
        <a:bodyPr/>
        <a:lstStyle/>
        <a:p>
          <a:r>
            <a:rPr lang="en-US" dirty="0"/>
            <a:t>Code prefetching logic in hardware description languages (HDLs) like Verilog or VHDL.</a:t>
          </a:r>
        </a:p>
      </dgm:t>
    </dgm:pt>
    <dgm:pt modelId="{7D4ED066-8215-47A9-8C42-0D3DA47629AD}" type="parTrans" cxnId="{6F3C8579-9B51-4907-A29F-37475A88D208}">
      <dgm:prSet/>
      <dgm:spPr/>
      <dgm:t>
        <a:bodyPr/>
        <a:lstStyle/>
        <a:p>
          <a:endParaRPr lang="en-US"/>
        </a:p>
      </dgm:t>
    </dgm:pt>
    <dgm:pt modelId="{95F7429C-36A1-4F7D-B545-2375A7E5FF83}" type="sibTrans" cxnId="{6F3C8579-9B51-4907-A29F-37475A88D208}">
      <dgm:prSet/>
      <dgm:spPr/>
      <dgm:t>
        <a:bodyPr/>
        <a:lstStyle/>
        <a:p>
          <a:endParaRPr lang="en-US"/>
        </a:p>
      </dgm:t>
    </dgm:pt>
    <dgm:pt modelId="{6FD90C18-85DA-403D-9CB2-9FCCB10435C6}">
      <dgm:prSet/>
      <dgm:spPr/>
      <dgm:t>
        <a:bodyPr/>
        <a:lstStyle/>
        <a:p>
          <a:r>
            <a:rPr lang="en-US" dirty="0"/>
            <a:t>Leverage available hardware resources efficiently.</a:t>
          </a:r>
        </a:p>
      </dgm:t>
    </dgm:pt>
    <dgm:pt modelId="{A888B632-8C29-4CB6-90BE-84BDE050762B}" type="parTrans" cxnId="{890275B2-E9C9-461C-A92F-534B412E7AD3}">
      <dgm:prSet/>
      <dgm:spPr/>
      <dgm:t>
        <a:bodyPr/>
        <a:lstStyle/>
        <a:p>
          <a:endParaRPr lang="en-US"/>
        </a:p>
      </dgm:t>
    </dgm:pt>
    <dgm:pt modelId="{8BC3A960-8DCF-4C64-9364-AA62334AB272}" type="sibTrans" cxnId="{890275B2-E9C9-461C-A92F-534B412E7AD3}">
      <dgm:prSet/>
      <dgm:spPr/>
      <dgm:t>
        <a:bodyPr/>
        <a:lstStyle/>
        <a:p>
          <a:endParaRPr lang="en-US"/>
        </a:p>
      </dgm:t>
    </dgm:pt>
    <dgm:pt modelId="{ADEF1293-677F-42C7-B548-630369220E92}">
      <dgm:prSet/>
      <dgm:spPr/>
      <dgm:t>
        <a:bodyPr/>
        <a:lstStyle/>
        <a:p>
          <a:r>
            <a:rPr lang="en-US" b="1" dirty="0"/>
            <a:t>Test and Validate</a:t>
          </a:r>
          <a:r>
            <a:rPr lang="en-US" dirty="0"/>
            <a:t>:</a:t>
          </a:r>
        </a:p>
      </dgm:t>
    </dgm:pt>
    <dgm:pt modelId="{28781210-4521-4970-AC32-AF60B50C5295}" type="parTrans" cxnId="{7C9E6473-7796-4BDA-90BD-34C0CE359FF4}">
      <dgm:prSet/>
      <dgm:spPr/>
      <dgm:t>
        <a:bodyPr/>
        <a:lstStyle/>
        <a:p>
          <a:endParaRPr lang="en-US"/>
        </a:p>
      </dgm:t>
    </dgm:pt>
    <dgm:pt modelId="{DB090EEA-A997-41AD-B90E-805A1BAEA783}" type="sibTrans" cxnId="{7C9E6473-7796-4BDA-90BD-34C0CE359FF4}">
      <dgm:prSet/>
      <dgm:spPr/>
      <dgm:t>
        <a:bodyPr/>
        <a:lstStyle/>
        <a:p>
          <a:endParaRPr lang="en-US"/>
        </a:p>
      </dgm:t>
    </dgm:pt>
    <dgm:pt modelId="{EA8C88EB-07F0-4C4E-A916-AFD4F6F97B11}">
      <dgm:prSet/>
      <dgm:spPr/>
      <dgm:t>
        <a:bodyPr/>
        <a:lstStyle/>
        <a:p>
          <a:r>
            <a:rPr lang="en-US"/>
            <a:t>Develop comprehensive test scenarios to evaluate prefetcher effectiveness.</a:t>
          </a:r>
        </a:p>
      </dgm:t>
    </dgm:pt>
    <dgm:pt modelId="{F840F90F-052A-42C7-977A-DB060AEDBD55}" type="parTrans" cxnId="{7D185178-6F22-4C12-9858-B9022ED0D08D}">
      <dgm:prSet/>
      <dgm:spPr/>
      <dgm:t>
        <a:bodyPr/>
        <a:lstStyle/>
        <a:p>
          <a:endParaRPr lang="en-US"/>
        </a:p>
      </dgm:t>
    </dgm:pt>
    <dgm:pt modelId="{D66D0D6F-D6EE-4B8F-A8B8-719866FD75D7}" type="sibTrans" cxnId="{7D185178-6F22-4C12-9858-B9022ED0D08D}">
      <dgm:prSet/>
      <dgm:spPr/>
      <dgm:t>
        <a:bodyPr/>
        <a:lstStyle/>
        <a:p>
          <a:endParaRPr lang="en-US"/>
        </a:p>
      </dgm:t>
    </dgm:pt>
    <dgm:pt modelId="{3FD6F266-2C9E-4DFA-81C9-35298F3ACF96}">
      <dgm:prSet/>
      <dgm:spPr/>
      <dgm:t>
        <a:bodyPr/>
        <a:lstStyle/>
        <a:p>
          <a:r>
            <a:rPr lang="en-US" dirty="0"/>
            <a:t>Validate prefetching behavior under various workloads.</a:t>
          </a:r>
        </a:p>
      </dgm:t>
    </dgm:pt>
    <dgm:pt modelId="{39589164-C0A5-4DA5-9575-858FF4A58223}" type="parTrans" cxnId="{8A92B7E2-64E2-4340-8DD3-278A94CE00DD}">
      <dgm:prSet/>
      <dgm:spPr/>
      <dgm:t>
        <a:bodyPr/>
        <a:lstStyle/>
        <a:p>
          <a:endParaRPr lang="en-US"/>
        </a:p>
      </dgm:t>
    </dgm:pt>
    <dgm:pt modelId="{27250C81-3798-4C42-B288-E6ECBC6576DA}" type="sibTrans" cxnId="{8A92B7E2-64E2-4340-8DD3-278A94CE00DD}">
      <dgm:prSet/>
      <dgm:spPr/>
      <dgm:t>
        <a:bodyPr/>
        <a:lstStyle/>
        <a:p>
          <a:endParaRPr lang="en-US"/>
        </a:p>
      </dgm:t>
    </dgm:pt>
    <dgm:pt modelId="{38A35882-D88A-439A-A84A-264CAA837406}">
      <dgm:prSet/>
      <dgm:spPr/>
      <dgm:t>
        <a:bodyPr/>
        <a:lstStyle/>
        <a:p>
          <a:r>
            <a:rPr lang="en-US" b="1" dirty="0"/>
            <a:t>Optimize for Energy Efficiency</a:t>
          </a:r>
          <a:r>
            <a:rPr lang="en-US" dirty="0"/>
            <a:t>:</a:t>
          </a:r>
        </a:p>
      </dgm:t>
    </dgm:pt>
    <dgm:pt modelId="{C6D8323C-4187-43E2-BC5B-4985D8E2FD2A}" type="parTrans" cxnId="{DFAFB7C5-E8AE-4851-BCB0-20E7772107A5}">
      <dgm:prSet/>
      <dgm:spPr/>
      <dgm:t>
        <a:bodyPr/>
        <a:lstStyle/>
        <a:p>
          <a:endParaRPr lang="en-US"/>
        </a:p>
      </dgm:t>
    </dgm:pt>
    <dgm:pt modelId="{AF496F32-F394-40EE-AFC6-A12860754736}" type="sibTrans" cxnId="{DFAFB7C5-E8AE-4851-BCB0-20E7772107A5}">
      <dgm:prSet/>
      <dgm:spPr/>
      <dgm:t>
        <a:bodyPr/>
        <a:lstStyle/>
        <a:p>
          <a:endParaRPr lang="en-US"/>
        </a:p>
      </dgm:t>
    </dgm:pt>
    <dgm:pt modelId="{57594942-E15B-44FD-92DB-C9D1F738D891}">
      <dgm:prSet/>
      <dgm:spPr/>
      <dgm:t>
        <a:bodyPr/>
        <a:lstStyle/>
        <a:p>
          <a:r>
            <a:rPr lang="en-US"/>
            <a:t>Implement power-efficient strategies to minimize energy consumption.</a:t>
          </a:r>
        </a:p>
      </dgm:t>
    </dgm:pt>
    <dgm:pt modelId="{15AAEBAB-6B3D-4378-B237-5988622F644F}" type="parTrans" cxnId="{1D334D1C-A825-4172-9EAB-505EF37F64BB}">
      <dgm:prSet/>
      <dgm:spPr/>
      <dgm:t>
        <a:bodyPr/>
        <a:lstStyle/>
        <a:p>
          <a:endParaRPr lang="en-US"/>
        </a:p>
      </dgm:t>
    </dgm:pt>
    <dgm:pt modelId="{2644DFBC-D251-41F0-878A-1D4D9D70BC76}" type="sibTrans" cxnId="{1D334D1C-A825-4172-9EAB-505EF37F64BB}">
      <dgm:prSet/>
      <dgm:spPr/>
      <dgm:t>
        <a:bodyPr/>
        <a:lstStyle/>
        <a:p>
          <a:endParaRPr lang="en-US"/>
        </a:p>
      </dgm:t>
    </dgm:pt>
    <dgm:pt modelId="{83376025-31A7-40C1-B937-F5F7A96F6FE0}">
      <dgm:prSet/>
      <dgm:spPr/>
      <dgm:t>
        <a:bodyPr/>
        <a:lstStyle/>
        <a:p>
          <a:r>
            <a:rPr lang="en-US"/>
            <a:t>Consider dynamic adjustment of prefetch aggressiveness.</a:t>
          </a:r>
        </a:p>
      </dgm:t>
    </dgm:pt>
    <dgm:pt modelId="{7AB7225D-7AEF-4EE9-83EF-7E05FBF275A5}" type="parTrans" cxnId="{EF3E1EF8-018B-4A50-8551-C80154993604}">
      <dgm:prSet/>
      <dgm:spPr/>
      <dgm:t>
        <a:bodyPr/>
        <a:lstStyle/>
        <a:p>
          <a:endParaRPr lang="en-US"/>
        </a:p>
      </dgm:t>
    </dgm:pt>
    <dgm:pt modelId="{5EC630DA-FF76-4C0E-B212-323E5B0A3605}" type="sibTrans" cxnId="{EF3E1EF8-018B-4A50-8551-C80154993604}">
      <dgm:prSet/>
      <dgm:spPr/>
      <dgm:t>
        <a:bodyPr/>
        <a:lstStyle/>
        <a:p>
          <a:endParaRPr lang="en-US"/>
        </a:p>
      </dgm:t>
    </dgm:pt>
    <dgm:pt modelId="{F396D939-0358-BF43-AEA0-DEE1149EE4CE}" type="pres">
      <dgm:prSet presAssocID="{2DD23DD4-4ACB-45D4-BA07-109F1172119A}" presName="Name0" presStyleCnt="0">
        <dgm:presLayoutVars>
          <dgm:dir/>
          <dgm:animLvl val="lvl"/>
          <dgm:resizeHandles val="exact"/>
        </dgm:presLayoutVars>
      </dgm:prSet>
      <dgm:spPr/>
    </dgm:pt>
    <dgm:pt modelId="{5B08CCE4-C172-9345-8340-EED2C211A417}" type="pres">
      <dgm:prSet presAssocID="{152C2E87-FF55-49F2-B5DE-96C394F3C3B5}" presName="linNode" presStyleCnt="0"/>
      <dgm:spPr/>
    </dgm:pt>
    <dgm:pt modelId="{11880E28-8536-9843-9DA0-C6E409E8D744}" type="pres">
      <dgm:prSet presAssocID="{152C2E87-FF55-49F2-B5DE-96C394F3C3B5}" presName="parentText" presStyleLbl="node1" presStyleIdx="0" presStyleCnt="1">
        <dgm:presLayoutVars>
          <dgm:chMax val="1"/>
          <dgm:bulletEnabled val="1"/>
        </dgm:presLayoutVars>
      </dgm:prSet>
      <dgm:spPr/>
    </dgm:pt>
    <dgm:pt modelId="{A2AF8C06-10EE-194B-9ED1-721F676EDEF0}" type="pres">
      <dgm:prSet presAssocID="{152C2E87-FF55-49F2-B5DE-96C394F3C3B5}" presName="descendantText" presStyleLbl="alignAccFollowNode1" presStyleIdx="0" presStyleCnt="1">
        <dgm:presLayoutVars>
          <dgm:bulletEnabled val="1"/>
        </dgm:presLayoutVars>
      </dgm:prSet>
      <dgm:spPr/>
    </dgm:pt>
  </dgm:ptLst>
  <dgm:cxnLst>
    <dgm:cxn modelId="{3C580703-37A3-CE43-A62D-817C9F61254E}" type="presOf" srcId="{5A78CD3F-30E3-4EDC-B865-BCED179D73C1}" destId="{A2AF8C06-10EE-194B-9ED1-721F676EDEF0}" srcOrd="0" destOrd="0" presId="urn:microsoft.com/office/officeart/2005/8/layout/vList5"/>
    <dgm:cxn modelId="{5B18C911-F2B5-1E40-A19F-134172590B0A}" type="presOf" srcId="{449DDEB2-C6EE-452A-84C1-020519346D9B}" destId="{A2AF8C06-10EE-194B-9ED1-721F676EDEF0}" srcOrd="0" destOrd="1" presId="urn:microsoft.com/office/officeart/2005/8/layout/vList5"/>
    <dgm:cxn modelId="{1D334D1C-A825-4172-9EAB-505EF37F64BB}" srcId="{38A35882-D88A-439A-A84A-264CAA837406}" destId="{57594942-E15B-44FD-92DB-C9D1F738D891}" srcOrd="0" destOrd="0" parTransId="{15AAEBAB-6B3D-4378-B237-5988622F644F}" sibTransId="{2644DFBC-D251-41F0-878A-1D4D9D70BC76}"/>
    <dgm:cxn modelId="{C1D78422-AC5D-DD45-8636-165D9E482556}" type="presOf" srcId="{2DD23DD4-4ACB-45D4-BA07-109F1172119A}" destId="{F396D939-0358-BF43-AEA0-DEE1149EE4CE}" srcOrd="0" destOrd="0" presId="urn:microsoft.com/office/officeart/2005/8/layout/vList5"/>
    <dgm:cxn modelId="{1AEF3024-C7FB-BD4A-AB3B-B8C630C901A7}" type="presOf" srcId="{57594942-E15B-44FD-92DB-C9D1F738D891}" destId="{A2AF8C06-10EE-194B-9ED1-721F676EDEF0}" srcOrd="0" destOrd="9" presId="urn:microsoft.com/office/officeart/2005/8/layout/vList5"/>
    <dgm:cxn modelId="{B077BE42-4ADB-4654-8A4B-B8DE97A965E1}" srcId="{5A78CD3F-30E3-4EDC-B865-BCED179D73C1}" destId="{449DDEB2-C6EE-452A-84C1-020519346D9B}" srcOrd="0" destOrd="0" parTransId="{2D1DCE98-0039-4B0D-94F7-9BD4C6D2E17C}" sibTransId="{16900DFD-17A5-492F-9C2D-48E52585B7CD}"/>
    <dgm:cxn modelId="{E01E8144-11D5-0E45-B633-5D4A341EE058}" type="presOf" srcId="{3FD6F266-2C9E-4DFA-81C9-35298F3ACF96}" destId="{A2AF8C06-10EE-194B-9ED1-721F676EDEF0}" srcOrd="0" destOrd="7" presId="urn:microsoft.com/office/officeart/2005/8/layout/vList5"/>
    <dgm:cxn modelId="{79736E5A-2EF1-E444-85E7-7B99605321D1}" type="presOf" srcId="{ADEF1293-677F-42C7-B548-630369220E92}" destId="{A2AF8C06-10EE-194B-9ED1-721F676EDEF0}" srcOrd="0" destOrd="5" presId="urn:microsoft.com/office/officeart/2005/8/layout/vList5"/>
    <dgm:cxn modelId="{78B6156D-2112-4DF9-A85F-84240C15047F}" srcId="{152C2E87-FF55-49F2-B5DE-96C394F3C3B5}" destId="{0080B2A2-91F6-4E4F-B724-77F849D155DE}" srcOrd="1" destOrd="0" parTransId="{BD01ADA2-4283-490B-AAB4-EF52A39463D8}" sibTransId="{B0968EF6-2362-4C2A-A2E2-E34DFD3A3F1D}"/>
    <dgm:cxn modelId="{A1E76E6F-F058-4357-9DEF-1B4FFDB03F18}" srcId="{2DD23DD4-4ACB-45D4-BA07-109F1172119A}" destId="{152C2E87-FF55-49F2-B5DE-96C394F3C3B5}" srcOrd="0" destOrd="0" parTransId="{A07079CC-B4F6-4910-AB47-462E11A393D6}" sibTransId="{370CC32D-92AB-4A6D-8096-DAF058AA63F7}"/>
    <dgm:cxn modelId="{11262770-E513-A941-A760-19366B5B2728}" type="presOf" srcId="{EA8C88EB-07F0-4C4E-A916-AFD4F6F97B11}" destId="{A2AF8C06-10EE-194B-9ED1-721F676EDEF0}" srcOrd="0" destOrd="6" presId="urn:microsoft.com/office/officeart/2005/8/layout/vList5"/>
    <dgm:cxn modelId="{7C9E6473-7796-4BDA-90BD-34C0CE359FF4}" srcId="{152C2E87-FF55-49F2-B5DE-96C394F3C3B5}" destId="{ADEF1293-677F-42C7-B548-630369220E92}" srcOrd="2" destOrd="0" parTransId="{28781210-4521-4970-AC32-AF60B50C5295}" sibTransId="{DB090EEA-A997-41AD-B90E-805A1BAEA783}"/>
    <dgm:cxn modelId="{7D185178-6F22-4C12-9858-B9022ED0D08D}" srcId="{ADEF1293-677F-42C7-B548-630369220E92}" destId="{EA8C88EB-07F0-4C4E-A916-AFD4F6F97B11}" srcOrd="0" destOrd="0" parTransId="{F840F90F-052A-42C7-977A-DB060AEDBD55}" sibTransId="{D66D0D6F-D6EE-4B8F-A8B8-719866FD75D7}"/>
    <dgm:cxn modelId="{6F3C8579-9B51-4907-A29F-37475A88D208}" srcId="{0080B2A2-91F6-4E4F-B724-77F849D155DE}" destId="{C876E276-7B41-4429-9A67-7AC624CAE820}" srcOrd="0" destOrd="0" parTransId="{7D4ED066-8215-47A9-8C42-0D3DA47629AD}" sibTransId="{95F7429C-36A1-4F7D-B545-2375A7E5FF83}"/>
    <dgm:cxn modelId="{18C1CC7D-829A-4A4F-BD66-1BA105B1B395}" type="presOf" srcId="{C876E276-7B41-4429-9A67-7AC624CAE820}" destId="{A2AF8C06-10EE-194B-9ED1-721F676EDEF0}" srcOrd="0" destOrd="3" presId="urn:microsoft.com/office/officeart/2005/8/layout/vList5"/>
    <dgm:cxn modelId="{298A9B8F-32FE-154B-B3E0-D70032790AD8}" type="presOf" srcId="{6FD90C18-85DA-403D-9CB2-9FCCB10435C6}" destId="{A2AF8C06-10EE-194B-9ED1-721F676EDEF0}" srcOrd="0" destOrd="4" presId="urn:microsoft.com/office/officeart/2005/8/layout/vList5"/>
    <dgm:cxn modelId="{890275B2-E9C9-461C-A92F-534B412E7AD3}" srcId="{0080B2A2-91F6-4E4F-B724-77F849D155DE}" destId="{6FD90C18-85DA-403D-9CB2-9FCCB10435C6}" srcOrd="1" destOrd="0" parTransId="{A888B632-8C29-4CB6-90BE-84BDE050762B}" sibTransId="{8BC3A960-8DCF-4C64-9364-AA62334AB272}"/>
    <dgm:cxn modelId="{4584F1BE-47FB-43F9-A507-671F186E8CBA}" srcId="{152C2E87-FF55-49F2-B5DE-96C394F3C3B5}" destId="{5A78CD3F-30E3-4EDC-B865-BCED179D73C1}" srcOrd="0" destOrd="0" parTransId="{29FA2689-F3F8-4D77-B228-F5BF9C5F9C36}" sibTransId="{DD53FC95-4202-4791-AF5D-F5DE25759399}"/>
    <dgm:cxn modelId="{DFAFB7C5-E8AE-4851-BCB0-20E7772107A5}" srcId="{152C2E87-FF55-49F2-B5DE-96C394F3C3B5}" destId="{38A35882-D88A-439A-A84A-264CAA837406}" srcOrd="3" destOrd="0" parTransId="{C6D8323C-4187-43E2-BC5B-4985D8E2FD2A}" sibTransId="{AF496F32-F394-40EE-AFC6-A12860754736}"/>
    <dgm:cxn modelId="{F1175AC6-5374-9A43-94A5-811FE89DA533}" type="presOf" srcId="{38A35882-D88A-439A-A84A-264CAA837406}" destId="{A2AF8C06-10EE-194B-9ED1-721F676EDEF0}" srcOrd="0" destOrd="8" presId="urn:microsoft.com/office/officeart/2005/8/layout/vList5"/>
    <dgm:cxn modelId="{2B2C86CB-BA65-4643-B8BE-ECC980F73FE6}" type="presOf" srcId="{0080B2A2-91F6-4E4F-B724-77F849D155DE}" destId="{A2AF8C06-10EE-194B-9ED1-721F676EDEF0}" srcOrd="0" destOrd="2" presId="urn:microsoft.com/office/officeart/2005/8/layout/vList5"/>
    <dgm:cxn modelId="{8A92B7E2-64E2-4340-8DD3-278A94CE00DD}" srcId="{ADEF1293-677F-42C7-B548-630369220E92}" destId="{3FD6F266-2C9E-4DFA-81C9-35298F3ACF96}" srcOrd="1" destOrd="0" parTransId="{39589164-C0A5-4DA5-9575-858FF4A58223}" sibTransId="{27250C81-3798-4C42-B288-E6ECBC6576DA}"/>
    <dgm:cxn modelId="{E04F02E5-2B28-A04F-8F9D-781F4B63F560}" type="presOf" srcId="{152C2E87-FF55-49F2-B5DE-96C394F3C3B5}" destId="{11880E28-8536-9843-9DA0-C6E409E8D744}" srcOrd="0" destOrd="0" presId="urn:microsoft.com/office/officeart/2005/8/layout/vList5"/>
    <dgm:cxn modelId="{4A7E4EEE-FB48-584B-B16F-5D4E5C063A45}" type="presOf" srcId="{83376025-31A7-40C1-B937-F5F7A96F6FE0}" destId="{A2AF8C06-10EE-194B-9ED1-721F676EDEF0}" srcOrd="0" destOrd="10" presId="urn:microsoft.com/office/officeart/2005/8/layout/vList5"/>
    <dgm:cxn modelId="{EF3E1EF8-018B-4A50-8551-C80154993604}" srcId="{38A35882-D88A-439A-A84A-264CAA837406}" destId="{83376025-31A7-40C1-B937-F5F7A96F6FE0}" srcOrd="1" destOrd="0" parTransId="{7AB7225D-7AEF-4EE9-83EF-7E05FBF275A5}" sibTransId="{5EC630DA-FF76-4C0E-B212-323E5B0A3605}"/>
    <dgm:cxn modelId="{16079AE7-D155-704C-8BFD-006B5DFB051E}" type="presParOf" srcId="{F396D939-0358-BF43-AEA0-DEE1149EE4CE}" destId="{5B08CCE4-C172-9345-8340-EED2C211A417}" srcOrd="0" destOrd="0" presId="urn:microsoft.com/office/officeart/2005/8/layout/vList5"/>
    <dgm:cxn modelId="{F9970DE5-A63D-F64B-870B-2C9BBBC43B25}" type="presParOf" srcId="{5B08CCE4-C172-9345-8340-EED2C211A417}" destId="{11880E28-8536-9843-9DA0-C6E409E8D744}" srcOrd="0" destOrd="0" presId="urn:microsoft.com/office/officeart/2005/8/layout/vList5"/>
    <dgm:cxn modelId="{9F5BE371-FCDA-4C4C-9ADF-D56D9920FC91}" type="presParOf" srcId="{5B08CCE4-C172-9345-8340-EED2C211A417}" destId="{A2AF8C06-10EE-194B-9ED1-721F676EDE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895DC6-32F7-4527-902D-71FC5FDD87E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875915D-F5D5-4C5E-82F1-CF21244CB3B0}">
      <dgm:prSet/>
      <dgm:spPr/>
      <dgm:t>
        <a:bodyPr/>
        <a:lstStyle/>
        <a:p>
          <a:r>
            <a:rPr lang="en-US"/>
            <a:t>Steps to Implement Hardware Prefetchers:</a:t>
          </a:r>
        </a:p>
      </dgm:t>
    </dgm:pt>
    <dgm:pt modelId="{2CA1B3E8-64B8-4FE1-9F45-4E229E9F5027}" type="parTrans" cxnId="{223242A2-75DA-4373-9BF6-BDFFCFCB8DD6}">
      <dgm:prSet/>
      <dgm:spPr/>
      <dgm:t>
        <a:bodyPr/>
        <a:lstStyle/>
        <a:p>
          <a:endParaRPr lang="en-US"/>
        </a:p>
      </dgm:t>
    </dgm:pt>
    <dgm:pt modelId="{8C71A257-65E5-459C-A3AA-E886887DC025}" type="sibTrans" cxnId="{223242A2-75DA-4373-9BF6-BDFFCFCB8DD6}">
      <dgm:prSet/>
      <dgm:spPr/>
      <dgm:t>
        <a:bodyPr/>
        <a:lstStyle/>
        <a:p>
          <a:endParaRPr lang="en-US"/>
        </a:p>
      </dgm:t>
    </dgm:pt>
    <dgm:pt modelId="{CAAF8E8F-0FC5-41B0-812A-9A46C4987C8F}">
      <dgm:prSet/>
      <dgm:spPr/>
      <dgm:t>
        <a:bodyPr/>
        <a:lstStyle/>
        <a:p>
          <a:r>
            <a:rPr lang="en-US" b="1" dirty="0"/>
            <a:t>Define Prefetcher Types</a:t>
          </a:r>
          <a:r>
            <a:rPr lang="en-US" dirty="0"/>
            <a:t>:</a:t>
          </a:r>
        </a:p>
      </dgm:t>
    </dgm:pt>
    <dgm:pt modelId="{42E1E439-81B7-4CFA-8C1A-9AC01FBF1DD1}" type="parTrans" cxnId="{F3C8F673-1939-4096-95A4-3DE733918100}">
      <dgm:prSet/>
      <dgm:spPr/>
      <dgm:t>
        <a:bodyPr/>
        <a:lstStyle/>
        <a:p>
          <a:endParaRPr lang="en-US"/>
        </a:p>
      </dgm:t>
    </dgm:pt>
    <dgm:pt modelId="{D4062966-96FC-4B91-A76D-A1F7F3C36150}" type="sibTrans" cxnId="{F3C8F673-1939-4096-95A4-3DE733918100}">
      <dgm:prSet/>
      <dgm:spPr/>
      <dgm:t>
        <a:bodyPr/>
        <a:lstStyle/>
        <a:p>
          <a:endParaRPr lang="en-US"/>
        </a:p>
      </dgm:t>
    </dgm:pt>
    <dgm:pt modelId="{CF3FC157-46FE-4EE0-A0CD-4E638AC7CF11}">
      <dgm:prSet/>
      <dgm:spPr/>
      <dgm:t>
        <a:bodyPr/>
        <a:lstStyle/>
        <a:p>
          <a:r>
            <a:rPr lang="en-US" dirty="0"/>
            <a:t>Identify and categorize prefetcher types based on desired strategies.</a:t>
          </a:r>
        </a:p>
      </dgm:t>
    </dgm:pt>
    <dgm:pt modelId="{14169071-AE27-4952-AA26-2D1D22474DAE}" type="parTrans" cxnId="{3905CBD9-EFBC-451E-B1EA-653BCF288B3F}">
      <dgm:prSet/>
      <dgm:spPr/>
      <dgm:t>
        <a:bodyPr/>
        <a:lstStyle/>
        <a:p>
          <a:endParaRPr lang="en-US"/>
        </a:p>
      </dgm:t>
    </dgm:pt>
    <dgm:pt modelId="{1FB912A0-3F96-49B9-8A4B-1B173418588A}" type="sibTrans" cxnId="{3905CBD9-EFBC-451E-B1EA-653BCF288B3F}">
      <dgm:prSet/>
      <dgm:spPr/>
      <dgm:t>
        <a:bodyPr/>
        <a:lstStyle/>
        <a:p>
          <a:endParaRPr lang="en-US"/>
        </a:p>
      </dgm:t>
    </dgm:pt>
    <dgm:pt modelId="{B5CEDF59-F162-4E45-A91F-4C184F799848}">
      <dgm:prSet/>
      <dgm:spPr/>
      <dgm:t>
        <a:bodyPr/>
        <a:lstStyle/>
        <a:p>
          <a:r>
            <a:rPr lang="en-US"/>
            <a:t>Common types include stride prefetchers, stream prefetchers, and next-line prefetchers.</a:t>
          </a:r>
        </a:p>
      </dgm:t>
    </dgm:pt>
    <dgm:pt modelId="{EA8BCD0D-D61D-4CEC-992C-890E3D1FDAF3}" type="parTrans" cxnId="{58501C71-C627-40C5-BFC7-311D1131D622}">
      <dgm:prSet/>
      <dgm:spPr/>
      <dgm:t>
        <a:bodyPr/>
        <a:lstStyle/>
        <a:p>
          <a:endParaRPr lang="en-US"/>
        </a:p>
      </dgm:t>
    </dgm:pt>
    <dgm:pt modelId="{3535250B-61B5-4256-A88B-A1D65553BA9F}" type="sibTrans" cxnId="{58501C71-C627-40C5-BFC7-311D1131D622}">
      <dgm:prSet/>
      <dgm:spPr/>
      <dgm:t>
        <a:bodyPr/>
        <a:lstStyle/>
        <a:p>
          <a:endParaRPr lang="en-US"/>
        </a:p>
      </dgm:t>
    </dgm:pt>
    <dgm:pt modelId="{941694D8-1035-4A87-9A4E-1F41232F0465}">
      <dgm:prSet/>
      <dgm:spPr/>
      <dgm:t>
        <a:bodyPr/>
        <a:lstStyle/>
        <a:p>
          <a:r>
            <a:rPr lang="en-US" b="1" dirty="0"/>
            <a:t>Select Prefetching Algorithm</a:t>
          </a:r>
          <a:r>
            <a:rPr lang="en-US" dirty="0"/>
            <a:t>:</a:t>
          </a:r>
        </a:p>
      </dgm:t>
    </dgm:pt>
    <dgm:pt modelId="{B4D6B55C-B3DF-4374-A750-3118C1045FC1}" type="parTrans" cxnId="{35089E31-07F3-40FD-A5B1-324FC173DE0B}">
      <dgm:prSet/>
      <dgm:spPr/>
      <dgm:t>
        <a:bodyPr/>
        <a:lstStyle/>
        <a:p>
          <a:endParaRPr lang="en-US"/>
        </a:p>
      </dgm:t>
    </dgm:pt>
    <dgm:pt modelId="{4FC3A9BD-04B7-4C8C-BD1F-8C3F8CC608B9}" type="sibTrans" cxnId="{35089E31-07F3-40FD-A5B1-324FC173DE0B}">
      <dgm:prSet/>
      <dgm:spPr/>
      <dgm:t>
        <a:bodyPr/>
        <a:lstStyle/>
        <a:p>
          <a:endParaRPr lang="en-US"/>
        </a:p>
      </dgm:t>
    </dgm:pt>
    <dgm:pt modelId="{B032C369-BBDB-49F0-96FE-329D36430BC0}">
      <dgm:prSet/>
      <dgm:spPr/>
      <dgm:t>
        <a:bodyPr/>
        <a:lstStyle/>
        <a:p>
          <a:r>
            <a:rPr lang="en-US"/>
            <a:t>Choose an appropriate algorithm for each prefetcher type.</a:t>
          </a:r>
        </a:p>
      </dgm:t>
    </dgm:pt>
    <dgm:pt modelId="{EB90A1B0-B3B8-4F29-AB15-6AE5B2D36D51}" type="parTrans" cxnId="{01DDE8C4-827C-41DF-9F1F-388633B915C5}">
      <dgm:prSet/>
      <dgm:spPr/>
      <dgm:t>
        <a:bodyPr/>
        <a:lstStyle/>
        <a:p>
          <a:endParaRPr lang="en-US"/>
        </a:p>
      </dgm:t>
    </dgm:pt>
    <dgm:pt modelId="{9EE492CB-8B0C-48A5-A440-962EA25C93C1}" type="sibTrans" cxnId="{01DDE8C4-827C-41DF-9F1F-388633B915C5}">
      <dgm:prSet/>
      <dgm:spPr/>
      <dgm:t>
        <a:bodyPr/>
        <a:lstStyle/>
        <a:p>
          <a:endParaRPr lang="en-US"/>
        </a:p>
      </dgm:t>
    </dgm:pt>
    <dgm:pt modelId="{307A2D76-2E9B-480D-9931-F481572E0B90}">
      <dgm:prSet/>
      <dgm:spPr/>
      <dgm:t>
        <a:bodyPr/>
        <a:lstStyle/>
        <a:p>
          <a:r>
            <a:rPr lang="en-US"/>
            <a:t>Consider factors like memory access patterns, cache size, and associativity.</a:t>
          </a:r>
        </a:p>
      </dgm:t>
    </dgm:pt>
    <dgm:pt modelId="{97D4CD7F-19D8-4A0C-82D6-C1427CF523F0}" type="parTrans" cxnId="{C26B4BDF-6AFB-4F02-B3A3-6ED90B77EF22}">
      <dgm:prSet/>
      <dgm:spPr/>
      <dgm:t>
        <a:bodyPr/>
        <a:lstStyle/>
        <a:p>
          <a:endParaRPr lang="en-US"/>
        </a:p>
      </dgm:t>
    </dgm:pt>
    <dgm:pt modelId="{25E6DEB0-B8B9-4317-9A29-705080C23D80}" type="sibTrans" cxnId="{C26B4BDF-6AFB-4F02-B3A3-6ED90B77EF22}">
      <dgm:prSet/>
      <dgm:spPr/>
      <dgm:t>
        <a:bodyPr/>
        <a:lstStyle/>
        <a:p>
          <a:endParaRPr lang="en-US"/>
        </a:p>
      </dgm:t>
    </dgm:pt>
    <dgm:pt modelId="{AB2A4F24-61EC-4296-A36E-0E97BEEB2CFF}">
      <dgm:prSet/>
      <dgm:spPr/>
      <dgm:t>
        <a:bodyPr/>
        <a:lstStyle/>
        <a:p>
          <a:r>
            <a:rPr lang="en-US" b="1" dirty="0"/>
            <a:t>Integrate with Cache Hierarchy</a:t>
          </a:r>
          <a:r>
            <a:rPr lang="en-US" dirty="0"/>
            <a:t>:</a:t>
          </a:r>
        </a:p>
      </dgm:t>
    </dgm:pt>
    <dgm:pt modelId="{ABD22DF6-D7BF-4BE4-89D1-E21EF15711C7}" type="parTrans" cxnId="{027A90EE-A027-4F3E-BD76-C04701AB461E}">
      <dgm:prSet/>
      <dgm:spPr/>
      <dgm:t>
        <a:bodyPr/>
        <a:lstStyle/>
        <a:p>
          <a:endParaRPr lang="en-US"/>
        </a:p>
      </dgm:t>
    </dgm:pt>
    <dgm:pt modelId="{025C4419-A586-4A11-BCA5-B34D9B175A8E}" type="sibTrans" cxnId="{027A90EE-A027-4F3E-BD76-C04701AB461E}">
      <dgm:prSet/>
      <dgm:spPr/>
      <dgm:t>
        <a:bodyPr/>
        <a:lstStyle/>
        <a:p>
          <a:endParaRPr lang="en-US"/>
        </a:p>
      </dgm:t>
    </dgm:pt>
    <dgm:pt modelId="{95C387D9-8244-4C0C-BD18-DE5C683B86BF}">
      <dgm:prSet/>
      <dgm:spPr/>
      <dgm:t>
        <a:bodyPr/>
        <a:lstStyle/>
        <a:p>
          <a:r>
            <a:rPr lang="en-US"/>
            <a:t>Understand the existing cache hierarchy.</a:t>
          </a:r>
        </a:p>
      </dgm:t>
    </dgm:pt>
    <dgm:pt modelId="{5F54906A-B85B-4A21-A022-BC719938E8F8}" type="parTrans" cxnId="{1C515BF4-7061-4DFC-8C7F-023218CA891D}">
      <dgm:prSet/>
      <dgm:spPr/>
      <dgm:t>
        <a:bodyPr/>
        <a:lstStyle/>
        <a:p>
          <a:endParaRPr lang="en-US"/>
        </a:p>
      </dgm:t>
    </dgm:pt>
    <dgm:pt modelId="{17E7F3E6-FE37-4D7B-8CB2-FEBE400D5EC1}" type="sibTrans" cxnId="{1C515BF4-7061-4DFC-8C7F-023218CA891D}">
      <dgm:prSet/>
      <dgm:spPr/>
      <dgm:t>
        <a:bodyPr/>
        <a:lstStyle/>
        <a:p>
          <a:endParaRPr lang="en-US"/>
        </a:p>
      </dgm:t>
    </dgm:pt>
    <dgm:pt modelId="{7D72EA91-1C0E-4BAC-833F-381C1A043421}">
      <dgm:prSet/>
      <dgm:spPr/>
      <dgm:t>
        <a:bodyPr/>
        <a:lstStyle/>
        <a:p>
          <a:r>
            <a:rPr lang="en-US" dirty="0"/>
            <a:t>Integrate prefetchers seamlessly into the memory subsystem.</a:t>
          </a:r>
        </a:p>
      </dgm:t>
    </dgm:pt>
    <dgm:pt modelId="{744BFA13-DECD-4533-8BFC-2C3A20698FA4}" type="parTrans" cxnId="{720A674C-2CD8-48CF-A529-BB6C8C96E602}">
      <dgm:prSet/>
      <dgm:spPr/>
      <dgm:t>
        <a:bodyPr/>
        <a:lstStyle/>
        <a:p>
          <a:endParaRPr lang="en-US"/>
        </a:p>
      </dgm:t>
    </dgm:pt>
    <dgm:pt modelId="{7D348EC1-B6DB-4D6E-A0E3-337B7801FDDE}" type="sibTrans" cxnId="{720A674C-2CD8-48CF-A529-BB6C8C96E602}">
      <dgm:prSet/>
      <dgm:spPr/>
      <dgm:t>
        <a:bodyPr/>
        <a:lstStyle/>
        <a:p>
          <a:endParaRPr lang="en-US"/>
        </a:p>
      </dgm:t>
    </dgm:pt>
    <dgm:pt modelId="{D4657FB5-4363-4704-BC03-1D2DE07041B3}">
      <dgm:prSet/>
      <dgm:spPr/>
      <dgm:t>
        <a:bodyPr/>
        <a:lstStyle/>
        <a:p>
          <a:r>
            <a:rPr lang="en-US" b="1" dirty="0"/>
            <a:t>Adjust Prefetch Distances</a:t>
          </a:r>
          <a:r>
            <a:rPr lang="en-US" dirty="0"/>
            <a:t>:</a:t>
          </a:r>
        </a:p>
      </dgm:t>
    </dgm:pt>
    <dgm:pt modelId="{FEBD2066-DECA-4E54-AF7B-4A8C1BA2D2C6}" type="parTrans" cxnId="{A36F6DC6-C722-4027-9D3D-D91A4441394E}">
      <dgm:prSet/>
      <dgm:spPr/>
      <dgm:t>
        <a:bodyPr/>
        <a:lstStyle/>
        <a:p>
          <a:endParaRPr lang="en-US"/>
        </a:p>
      </dgm:t>
    </dgm:pt>
    <dgm:pt modelId="{EF952CFA-FBB5-4402-B959-E6470BED5748}" type="sibTrans" cxnId="{A36F6DC6-C722-4027-9D3D-D91A4441394E}">
      <dgm:prSet/>
      <dgm:spPr/>
      <dgm:t>
        <a:bodyPr/>
        <a:lstStyle/>
        <a:p>
          <a:endParaRPr lang="en-US"/>
        </a:p>
      </dgm:t>
    </dgm:pt>
    <dgm:pt modelId="{C38912EF-4543-4D5A-8B21-597D6B334597}">
      <dgm:prSet/>
      <dgm:spPr/>
      <dgm:t>
        <a:bodyPr/>
        <a:lstStyle/>
        <a:p>
          <a:r>
            <a:rPr lang="en-US"/>
            <a:t>Fine-tune prefetch distances for optimal performance.</a:t>
          </a:r>
        </a:p>
      </dgm:t>
    </dgm:pt>
    <dgm:pt modelId="{9BF3E691-3FA8-4830-BF5F-C467D8368F4A}" type="parTrans" cxnId="{0BC8258A-B708-49B3-A7DC-AEA5CEDECCE5}">
      <dgm:prSet/>
      <dgm:spPr/>
      <dgm:t>
        <a:bodyPr/>
        <a:lstStyle/>
        <a:p>
          <a:endParaRPr lang="en-US"/>
        </a:p>
      </dgm:t>
    </dgm:pt>
    <dgm:pt modelId="{CCE0AA67-B3DE-435C-B7E5-F0D15775A352}" type="sibTrans" cxnId="{0BC8258A-B708-49B3-A7DC-AEA5CEDECCE5}">
      <dgm:prSet/>
      <dgm:spPr/>
      <dgm:t>
        <a:bodyPr/>
        <a:lstStyle/>
        <a:p>
          <a:endParaRPr lang="en-US"/>
        </a:p>
      </dgm:t>
    </dgm:pt>
    <dgm:pt modelId="{DCB6267C-FEFC-9B46-A34C-3A347DB43100}" type="pres">
      <dgm:prSet presAssocID="{B4895DC6-32F7-4527-902D-71FC5FDD87E5}" presName="Name0" presStyleCnt="0">
        <dgm:presLayoutVars>
          <dgm:dir/>
          <dgm:animLvl val="lvl"/>
          <dgm:resizeHandles val="exact"/>
        </dgm:presLayoutVars>
      </dgm:prSet>
      <dgm:spPr/>
    </dgm:pt>
    <dgm:pt modelId="{563755AE-0EDE-1844-9EC9-63F87F8A0332}" type="pres">
      <dgm:prSet presAssocID="{5875915D-F5D5-4C5E-82F1-CF21244CB3B0}" presName="linNode" presStyleCnt="0"/>
      <dgm:spPr/>
    </dgm:pt>
    <dgm:pt modelId="{C785F8CA-9203-4248-9558-5C7B3F7101B6}" type="pres">
      <dgm:prSet presAssocID="{5875915D-F5D5-4C5E-82F1-CF21244CB3B0}" presName="parentText" presStyleLbl="node1" presStyleIdx="0" presStyleCnt="1">
        <dgm:presLayoutVars>
          <dgm:chMax val="1"/>
          <dgm:bulletEnabled val="1"/>
        </dgm:presLayoutVars>
      </dgm:prSet>
      <dgm:spPr/>
    </dgm:pt>
    <dgm:pt modelId="{8C36A78B-4292-C042-9B42-95B510CCD6AE}" type="pres">
      <dgm:prSet presAssocID="{5875915D-F5D5-4C5E-82F1-CF21244CB3B0}" presName="descendantText" presStyleLbl="alignAccFollowNode1" presStyleIdx="0" presStyleCnt="1">
        <dgm:presLayoutVars>
          <dgm:bulletEnabled val="1"/>
        </dgm:presLayoutVars>
      </dgm:prSet>
      <dgm:spPr/>
    </dgm:pt>
  </dgm:ptLst>
  <dgm:cxnLst>
    <dgm:cxn modelId="{448D2E15-783E-9946-9979-C25C0656D2EB}" type="presOf" srcId="{941694D8-1035-4A87-9A4E-1F41232F0465}" destId="{8C36A78B-4292-C042-9B42-95B510CCD6AE}" srcOrd="0" destOrd="3" presId="urn:microsoft.com/office/officeart/2005/8/layout/vList5"/>
    <dgm:cxn modelId="{35089E31-07F3-40FD-A5B1-324FC173DE0B}" srcId="{5875915D-F5D5-4C5E-82F1-CF21244CB3B0}" destId="{941694D8-1035-4A87-9A4E-1F41232F0465}" srcOrd="1" destOrd="0" parTransId="{B4D6B55C-B3DF-4374-A750-3118C1045FC1}" sibTransId="{4FC3A9BD-04B7-4C8C-BD1F-8C3F8CC608B9}"/>
    <dgm:cxn modelId="{2AFF303E-3D3B-8248-AA2A-A5E9DE46BCBE}" type="presOf" srcId="{5875915D-F5D5-4C5E-82F1-CF21244CB3B0}" destId="{C785F8CA-9203-4248-9558-5C7B3F7101B6}" srcOrd="0" destOrd="0" presId="urn:microsoft.com/office/officeart/2005/8/layout/vList5"/>
    <dgm:cxn modelId="{FEA8403F-BFFD-C140-A98F-0AFFF525ACCC}" type="presOf" srcId="{CAAF8E8F-0FC5-41B0-812A-9A46C4987C8F}" destId="{8C36A78B-4292-C042-9B42-95B510CCD6AE}" srcOrd="0" destOrd="0" presId="urn:microsoft.com/office/officeart/2005/8/layout/vList5"/>
    <dgm:cxn modelId="{720A674C-2CD8-48CF-A529-BB6C8C96E602}" srcId="{AB2A4F24-61EC-4296-A36E-0E97BEEB2CFF}" destId="{7D72EA91-1C0E-4BAC-833F-381C1A043421}" srcOrd="1" destOrd="0" parTransId="{744BFA13-DECD-4533-8BFC-2C3A20698FA4}" sibTransId="{7D348EC1-B6DB-4D6E-A0E3-337B7801FDDE}"/>
    <dgm:cxn modelId="{0656525C-E178-4D49-A78B-B5E05D2429F8}" type="presOf" srcId="{CF3FC157-46FE-4EE0-A0CD-4E638AC7CF11}" destId="{8C36A78B-4292-C042-9B42-95B510CCD6AE}" srcOrd="0" destOrd="1" presId="urn:microsoft.com/office/officeart/2005/8/layout/vList5"/>
    <dgm:cxn modelId="{58501C71-C627-40C5-BFC7-311D1131D622}" srcId="{CAAF8E8F-0FC5-41B0-812A-9A46C4987C8F}" destId="{B5CEDF59-F162-4E45-A91F-4C184F799848}" srcOrd="1" destOrd="0" parTransId="{EA8BCD0D-D61D-4CEC-992C-890E3D1FDAF3}" sibTransId="{3535250B-61B5-4256-A88B-A1D65553BA9F}"/>
    <dgm:cxn modelId="{9C110773-0227-564B-8891-CFAC1B32DA20}" type="presOf" srcId="{B4895DC6-32F7-4527-902D-71FC5FDD87E5}" destId="{DCB6267C-FEFC-9B46-A34C-3A347DB43100}" srcOrd="0" destOrd="0" presId="urn:microsoft.com/office/officeart/2005/8/layout/vList5"/>
    <dgm:cxn modelId="{F3C8F673-1939-4096-95A4-3DE733918100}" srcId="{5875915D-F5D5-4C5E-82F1-CF21244CB3B0}" destId="{CAAF8E8F-0FC5-41B0-812A-9A46C4987C8F}" srcOrd="0" destOrd="0" parTransId="{42E1E439-81B7-4CFA-8C1A-9AC01FBF1DD1}" sibTransId="{D4062966-96FC-4B91-A76D-A1F7F3C36150}"/>
    <dgm:cxn modelId="{0BC8258A-B708-49B3-A7DC-AEA5CEDECCE5}" srcId="{D4657FB5-4363-4704-BC03-1D2DE07041B3}" destId="{C38912EF-4543-4D5A-8B21-597D6B334597}" srcOrd="0" destOrd="0" parTransId="{9BF3E691-3FA8-4830-BF5F-C467D8368F4A}" sibTransId="{CCE0AA67-B3DE-435C-B7E5-F0D15775A352}"/>
    <dgm:cxn modelId="{37A52E8B-C1AE-F749-9DCF-F586B0DE8C83}" type="presOf" srcId="{D4657FB5-4363-4704-BC03-1D2DE07041B3}" destId="{8C36A78B-4292-C042-9B42-95B510CCD6AE}" srcOrd="0" destOrd="9" presId="urn:microsoft.com/office/officeart/2005/8/layout/vList5"/>
    <dgm:cxn modelId="{EF0849A1-0533-A54C-B190-C0BD775AEE88}" type="presOf" srcId="{AB2A4F24-61EC-4296-A36E-0E97BEEB2CFF}" destId="{8C36A78B-4292-C042-9B42-95B510CCD6AE}" srcOrd="0" destOrd="6" presId="urn:microsoft.com/office/officeart/2005/8/layout/vList5"/>
    <dgm:cxn modelId="{223242A2-75DA-4373-9BF6-BDFFCFCB8DD6}" srcId="{B4895DC6-32F7-4527-902D-71FC5FDD87E5}" destId="{5875915D-F5D5-4C5E-82F1-CF21244CB3B0}" srcOrd="0" destOrd="0" parTransId="{2CA1B3E8-64B8-4FE1-9F45-4E229E9F5027}" sibTransId="{8C71A257-65E5-459C-A3AA-E886887DC025}"/>
    <dgm:cxn modelId="{E3DC26BF-E32D-4D4D-A0A8-8279697845BC}" type="presOf" srcId="{B5CEDF59-F162-4E45-A91F-4C184F799848}" destId="{8C36A78B-4292-C042-9B42-95B510CCD6AE}" srcOrd="0" destOrd="2" presId="urn:microsoft.com/office/officeart/2005/8/layout/vList5"/>
    <dgm:cxn modelId="{01DDE8C4-827C-41DF-9F1F-388633B915C5}" srcId="{941694D8-1035-4A87-9A4E-1F41232F0465}" destId="{B032C369-BBDB-49F0-96FE-329D36430BC0}" srcOrd="0" destOrd="0" parTransId="{EB90A1B0-B3B8-4F29-AB15-6AE5B2D36D51}" sibTransId="{9EE492CB-8B0C-48A5-A440-962EA25C93C1}"/>
    <dgm:cxn modelId="{A36F6DC6-C722-4027-9D3D-D91A4441394E}" srcId="{5875915D-F5D5-4C5E-82F1-CF21244CB3B0}" destId="{D4657FB5-4363-4704-BC03-1D2DE07041B3}" srcOrd="3" destOrd="0" parTransId="{FEBD2066-DECA-4E54-AF7B-4A8C1BA2D2C6}" sibTransId="{EF952CFA-FBB5-4402-B959-E6470BED5748}"/>
    <dgm:cxn modelId="{3905CBD9-EFBC-451E-B1EA-653BCF288B3F}" srcId="{CAAF8E8F-0FC5-41B0-812A-9A46C4987C8F}" destId="{CF3FC157-46FE-4EE0-A0CD-4E638AC7CF11}" srcOrd="0" destOrd="0" parTransId="{14169071-AE27-4952-AA26-2D1D22474DAE}" sibTransId="{1FB912A0-3F96-49B9-8A4B-1B173418588A}"/>
    <dgm:cxn modelId="{C26B4BDF-6AFB-4F02-B3A3-6ED90B77EF22}" srcId="{941694D8-1035-4A87-9A4E-1F41232F0465}" destId="{307A2D76-2E9B-480D-9931-F481572E0B90}" srcOrd="1" destOrd="0" parTransId="{97D4CD7F-19D8-4A0C-82D6-C1427CF523F0}" sibTransId="{25E6DEB0-B8B9-4317-9A29-705080C23D80}"/>
    <dgm:cxn modelId="{1193DCE0-C356-7E47-AB33-E508BD0FC04F}" type="presOf" srcId="{307A2D76-2E9B-480D-9931-F481572E0B90}" destId="{8C36A78B-4292-C042-9B42-95B510CCD6AE}" srcOrd="0" destOrd="5" presId="urn:microsoft.com/office/officeart/2005/8/layout/vList5"/>
    <dgm:cxn modelId="{102B78E8-B4E4-D040-B2CE-0B4643838EF2}" type="presOf" srcId="{95C387D9-8244-4C0C-BD18-DE5C683B86BF}" destId="{8C36A78B-4292-C042-9B42-95B510CCD6AE}" srcOrd="0" destOrd="7" presId="urn:microsoft.com/office/officeart/2005/8/layout/vList5"/>
    <dgm:cxn modelId="{027A90EE-A027-4F3E-BD76-C04701AB461E}" srcId="{5875915D-F5D5-4C5E-82F1-CF21244CB3B0}" destId="{AB2A4F24-61EC-4296-A36E-0E97BEEB2CFF}" srcOrd="2" destOrd="0" parTransId="{ABD22DF6-D7BF-4BE4-89D1-E21EF15711C7}" sibTransId="{025C4419-A586-4A11-BCA5-B34D9B175A8E}"/>
    <dgm:cxn modelId="{943F78EF-D228-1241-BA75-CB423D086473}" type="presOf" srcId="{B032C369-BBDB-49F0-96FE-329D36430BC0}" destId="{8C36A78B-4292-C042-9B42-95B510CCD6AE}" srcOrd="0" destOrd="4" presId="urn:microsoft.com/office/officeart/2005/8/layout/vList5"/>
    <dgm:cxn modelId="{1C515BF4-7061-4DFC-8C7F-023218CA891D}" srcId="{AB2A4F24-61EC-4296-A36E-0E97BEEB2CFF}" destId="{95C387D9-8244-4C0C-BD18-DE5C683B86BF}" srcOrd="0" destOrd="0" parTransId="{5F54906A-B85B-4A21-A022-BC719938E8F8}" sibTransId="{17E7F3E6-FE37-4D7B-8CB2-FEBE400D5EC1}"/>
    <dgm:cxn modelId="{AD2FA5F4-030A-7F4C-98B3-2AD39E9F56DA}" type="presOf" srcId="{7D72EA91-1C0E-4BAC-833F-381C1A043421}" destId="{8C36A78B-4292-C042-9B42-95B510CCD6AE}" srcOrd="0" destOrd="8" presId="urn:microsoft.com/office/officeart/2005/8/layout/vList5"/>
    <dgm:cxn modelId="{990959FB-67EE-5545-91B6-B9FC8DF3CD7A}" type="presOf" srcId="{C38912EF-4543-4D5A-8B21-597D6B334597}" destId="{8C36A78B-4292-C042-9B42-95B510CCD6AE}" srcOrd="0" destOrd="10" presId="urn:microsoft.com/office/officeart/2005/8/layout/vList5"/>
    <dgm:cxn modelId="{4D51996D-CF7E-6C4B-A4D9-B77A47ABD679}" type="presParOf" srcId="{DCB6267C-FEFC-9B46-A34C-3A347DB43100}" destId="{563755AE-0EDE-1844-9EC9-63F87F8A0332}" srcOrd="0" destOrd="0" presId="urn:microsoft.com/office/officeart/2005/8/layout/vList5"/>
    <dgm:cxn modelId="{A148EE7B-395A-AA41-A5BB-9C9EF0E23C4E}" type="presParOf" srcId="{563755AE-0EDE-1844-9EC9-63F87F8A0332}" destId="{C785F8CA-9203-4248-9558-5C7B3F7101B6}" srcOrd="0" destOrd="0" presId="urn:microsoft.com/office/officeart/2005/8/layout/vList5"/>
    <dgm:cxn modelId="{340BC86C-68A9-C14B-A9D5-7DD79D0467E5}" type="presParOf" srcId="{563755AE-0EDE-1844-9EC9-63F87F8A0332}" destId="{8C36A78B-4292-C042-9B42-95B510CCD6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C73FF-4A92-4730-9F6E-6AE259DA6C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96204F3-41F5-4A93-823A-184EE5DC1603}">
      <dgm:prSet/>
      <dgm:spPr/>
      <dgm:t>
        <a:bodyPr/>
        <a:lstStyle/>
        <a:p>
          <a:r>
            <a:rPr lang="en-US"/>
            <a:t>Prefetching is a proactive technique employed by computer processors to enhance performance. It involves the anticipation and retrieval of data or instructions from their storage in slower memory to faster local memory before they are needed. Essentially, it's a strategic way for processors to be ahead of the game, ensuring that necessary information is readily available when called upon for execution.</a:t>
          </a:r>
        </a:p>
      </dgm:t>
    </dgm:pt>
    <dgm:pt modelId="{A6C9CE55-3846-4C73-8A11-E5482D3A7CA6}" type="parTrans" cxnId="{93D554B0-C4C3-4152-AC96-AAFD177D89E1}">
      <dgm:prSet/>
      <dgm:spPr/>
      <dgm:t>
        <a:bodyPr/>
        <a:lstStyle/>
        <a:p>
          <a:endParaRPr lang="en-US"/>
        </a:p>
      </dgm:t>
    </dgm:pt>
    <dgm:pt modelId="{093CF222-51B9-4A30-898F-AE356706A59D}" type="sibTrans" cxnId="{93D554B0-C4C3-4152-AC96-AAFD177D89E1}">
      <dgm:prSet/>
      <dgm:spPr/>
      <dgm:t>
        <a:bodyPr/>
        <a:lstStyle/>
        <a:p>
          <a:endParaRPr lang="en-US"/>
        </a:p>
      </dgm:t>
    </dgm:pt>
    <dgm:pt modelId="{2F92A3B0-C852-4497-8ADC-A68A24839DF5}">
      <dgm:prSet/>
      <dgm:spPr/>
      <dgm:t>
        <a:bodyPr/>
        <a:lstStyle/>
        <a:p>
          <a:r>
            <a:rPr lang="en-US"/>
            <a:t>The primary objective of prefetching is to minimize the time processors spend waiting for data or instructions to be fetched. By fetching data or instructions in advance and storing them in a faster local memory, processors can reduce the latency associated with accessing slower memory, thereby accelerating execution. This proactive approach optimizes the workflow of processors, enabling them to operate more efficiently and deliver improved overall performance.</a:t>
          </a:r>
        </a:p>
      </dgm:t>
    </dgm:pt>
    <dgm:pt modelId="{87C37C80-93FB-4AD3-A86E-594085E9A1FA}" type="parTrans" cxnId="{67AC3FAD-2CCA-4BCD-85DF-7981EAAFCA08}">
      <dgm:prSet/>
      <dgm:spPr/>
      <dgm:t>
        <a:bodyPr/>
        <a:lstStyle/>
        <a:p>
          <a:endParaRPr lang="en-US"/>
        </a:p>
      </dgm:t>
    </dgm:pt>
    <dgm:pt modelId="{BC9EEBC6-355A-4A57-A07B-8A6DDA1A03F4}" type="sibTrans" cxnId="{67AC3FAD-2CCA-4BCD-85DF-7981EAAFCA08}">
      <dgm:prSet/>
      <dgm:spPr/>
      <dgm:t>
        <a:bodyPr/>
        <a:lstStyle/>
        <a:p>
          <a:endParaRPr lang="en-US"/>
        </a:p>
      </dgm:t>
    </dgm:pt>
    <dgm:pt modelId="{642B4D6E-6866-418A-9DA4-03F252AD2537}">
      <dgm:prSet/>
      <dgm:spPr/>
      <dgm:t>
        <a:bodyPr/>
        <a:lstStyle/>
        <a:p>
          <a:r>
            <a:rPr lang="en-US"/>
            <a:t>Prefetching stands out as a pivotal technique in the broader landscape of processor optimization. It plays a crucial role in mitigating the impact of memory access latency, a common bottleneck in computational performance. As processors continue to evolve, the significance of prefetching remains paramount, contributing significantly to the ongoing efforts to enhance the speed and efficiency of modern computing systems.</a:t>
          </a:r>
        </a:p>
      </dgm:t>
    </dgm:pt>
    <dgm:pt modelId="{5CF2A8A6-1666-46DC-BE45-D93A83E76225}" type="parTrans" cxnId="{238C2349-2139-4CDA-B26D-3EA87566EAE7}">
      <dgm:prSet/>
      <dgm:spPr/>
      <dgm:t>
        <a:bodyPr/>
        <a:lstStyle/>
        <a:p>
          <a:endParaRPr lang="en-US"/>
        </a:p>
      </dgm:t>
    </dgm:pt>
    <dgm:pt modelId="{AD474F77-16F2-4A92-BFDE-E70CC75BC44B}" type="sibTrans" cxnId="{238C2349-2139-4CDA-B26D-3EA87566EAE7}">
      <dgm:prSet/>
      <dgm:spPr/>
      <dgm:t>
        <a:bodyPr/>
        <a:lstStyle/>
        <a:p>
          <a:endParaRPr lang="en-US"/>
        </a:p>
      </dgm:t>
    </dgm:pt>
    <dgm:pt modelId="{0ED2C55C-945C-BA48-ACA5-94BC9E60F5C2}" type="pres">
      <dgm:prSet presAssocID="{294C73FF-4A92-4730-9F6E-6AE259DA6CDE}" presName="linear" presStyleCnt="0">
        <dgm:presLayoutVars>
          <dgm:animLvl val="lvl"/>
          <dgm:resizeHandles val="exact"/>
        </dgm:presLayoutVars>
      </dgm:prSet>
      <dgm:spPr/>
    </dgm:pt>
    <dgm:pt modelId="{8550C635-F79B-E64F-A24C-E25EA2DBA714}" type="pres">
      <dgm:prSet presAssocID="{C96204F3-41F5-4A93-823A-184EE5DC1603}" presName="parentText" presStyleLbl="node1" presStyleIdx="0" presStyleCnt="3">
        <dgm:presLayoutVars>
          <dgm:chMax val="0"/>
          <dgm:bulletEnabled val="1"/>
        </dgm:presLayoutVars>
      </dgm:prSet>
      <dgm:spPr/>
    </dgm:pt>
    <dgm:pt modelId="{D8ACE465-DD1B-E849-A7B1-84B7337417F7}" type="pres">
      <dgm:prSet presAssocID="{093CF222-51B9-4A30-898F-AE356706A59D}" presName="spacer" presStyleCnt="0"/>
      <dgm:spPr/>
    </dgm:pt>
    <dgm:pt modelId="{3E6393CF-C9EC-2A47-A760-DCCD1DE78662}" type="pres">
      <dgm:prSet presAssocID="{2F92A3B0-C852-4497-8ADC-A68A24839DF5}" presName="parentText" presStyleLbl="node1" presStyleIdx="1" presStyleCnt="3">
        <dgm:presLayoutVars>
          <dgm:chMax val="0"/>
          <dgm:bulletEnabled val="1"/>
        </dgm:presLayoutVars>
      </dgm:prSet>
      <dgm:spPr/>
    </dgm:pt>
    <dgm:pt modelId="{27F74E07-9BC4-334A-9A53-794BD9C8A932}" type="pres">
      <dgm:prSet presAssocID="{BC9EEBC6-355A-4A57-A07B-8A6DDA1A03F4}" presName="spacer" presStyleCnt="0"/>
      <dgm:spPr/>
    </dgm:pt>
    <dgm:pt modelId="{190070E1-BBAE-A74B-8E81-A5C59D00857B}" type="pres">
      <dgm:prSet presAssocID="{642B4D6E-6866-418A-9DA4-03F252AD2537}" presName="parentText" presStyleLbl="node1" presStyleIdx="2" presStyleCnt="3">
        <dgm:presLayoutVars>
          <dgm:chMax val="0"/>
          <dgm:bulletEnabled val="1"/>
        </dgm:presLayoutVars>
      </dgm:prSet>
      <dgm:spPr/>
    </dgm:pt>
  </dgm:ptLst>
  <dgm:cxnLst>
    <dgm:cxn modelId="{E0EE0C24-DC68-1048-B75C-3688B9372102}" type="presOf" srcId="{642B4D6E-6866-418A-9DA4-03F252AD2537}" destId="{190070E1-BBAE-A74B-8E81-A5C59D00857B}" srcOrd="0" destOrd="0" presId="urn:microsoft.com/office/officeart/2005/8/layout/vList2"/>
    <dgm:cxn modelId="{238C2349-2139-4CDA-B26D-3EA87566EAE7}" srcId="{294C73FF-4A92-4730-9F6E-6AE259DA6CDE}" destId="{642B4D6E-6866-418A-9DA4-03F252AD2537}" srcOrd="2" destOrd="0" parTransId="{5CF2A8A6-1666-46DC-BE45-D93A83E76225}" sibTransId="{AD474F77-16F2-4A92-BFDE-E70CC75BC44B}"/>
    <dgm:cxn modelId="{6A44FD4C-2B25-AA4B-B3C2-A2DD80F43F2D}" type="presOf" srcId="{C96204F3-41F5-4A93-823A-184EE5DC1603}" destId="{8550C635-F79B-E64F-A24C-E25EA2DBA714}" srcOrd="0" destOrd="0" presId="urn:microsoft.com/office/officeart/2005/8/layout/vList2"/>
    <dgm:cxn modelId="{3658AD6F-0DC3-314D-8B89-83C7C3758004}" type="presOf" srcId="{294C73FF-4A92-4730-9F6E-6AE259DA6CDE}" destId="{0ED2C55C-945C-BA48-ACA5-94BC9E60F5C2}" srcOrd="0" destOrd="0" presId="urn:microsoft.com/office/officeart/2005/8/layout/vList2"/>
    <dgm:cxn modelId="{69257B73-8B28-A844-94C3-807C0F8C94EB}" type="presOf" srcId="{2F92A3B0-C852-4497-8ADC-A68A24839DF5}" destId="{3E6393CF-C9EC-2A47-A760-DCCD1DE78662}" srcOrd="0" destOrd="0" presId="urn:microsoft.com/office/officeart/2005/8/layout/vList2"/>
    <dgm:cxn modelId="{67AC3FAD-2CCA-4BCD-85DF-7981EAAFCA08}" srcId="{294C73FF-4A92-4730-9F6E-6AE259DA6CDE}" destId="{2F92A3B0-C852-4497-8ADC-A68A24839DF5}" srcOrd="1" destOrd="0" parTransId="{87C37C80-93FB-4AD3-A86E-594085E9A1FA}" sibTransId="{BC9EEBC6-355A-4A57-A07B-8A6DDA1A03F4}"/>
    <dgm:cxn modelId="{93D554B0-C4C3-4152-AC96-AAFD177D89E1}" srcId="{294C73FF-4A92-4730-9F6E-6AE259DA6CDE}" destId="{C96204F3-41F5-4A93-823A-184EE5DC1603}" srcOrd="0" destOrd="0" parTransId="{A6C9CE55-3846-4C73-8A11-E5482D3A7CA6}" sibTransId="{093CF222-51B9-4A30-898F-AE356706A59D}"/>
    <dgm:cxn modelId="{1F31CAC6-0C3C-9B45-8727-FB501F2BF59A}" type="presParOf" srcId="{0ED2C55C-945C-BA48-ACA5-94BC9E60F5C2}" destId="{8550C635-F79B-E64F-A24C-E25EA2DBA714}" srcOrd="0" destOrd="0" presId="urn:microsoft.com/office/officeart/2005/8/layout/vList2"/>
    <dgm:cxn modelId="{3907B3F6-33A0-2048-9123-82F684326955}" type="presParOf" srcId="{0ED2C55C-945C-BA48-ACA5-94BC9E60F5C2}" destId="{D8ACE465-DD1B-E849-A7B1-84B7337417F7}" srcOrd="1" destOrd="0" presId="urn:microsoft.com/office/officeart/2005/8/layout/vList2"/>
    <dgm:cxn modelId="{391864B2-5B03-7148-A31E-40B9109CB520}" type="presParOf" srcId="{0ED2C55C-945C-BA48-ACA5-94BC9E60F5C2}" destId="{3E6393CF-C9EC-2A47-A760-DCCD1DE78662}" srcOrd="2" destOrd="0" presId="urn:microsoft.com/office/officeart/2005/8/layout/vList2"/>
    <dgm:cxn modelId="{BD4CB7D9-CFA1-6D46-8EAC-A2089138F33C}" type="presParOf" srcId="{0ED2C55C-945C-BA48-ACA5-94BC9E60F5C2}" destId="{27F74E07-9BC4-334A-9A53-794BD9C8A932}" srcOrd="3" destOrd="0" presId="urn:microsoft.com/office/officeart/2005/8/layout/vList2"/>
    <dgm:cxn modelId="{A1FD3AC6-BB3B-034F-8065-D31C79CC9E20}" type="presParOf" srcId="{0ED2C55C-945C-BA48-ACA5-94BC9E60F5C2}" destId="{190070E1-BBAE-A74B-8E81-A5C59D00857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FD429F6-9B99-4080-84AB-69C11C16CB4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1AC0893-A268-45A1-8D9E-47CFADF214C8}">
      <dgm:prSet custT="1"/>
      <dgm:spPr/>
      <dgm:t>
        <a:bodyPr/>
        <a:lstStyle/>
        <a:p>
          <a:pPr>
            <a:lnSpc>
              <a:spcPct val="100000"/>
            </a:lnSpc>
            <a:defRPr b="1"/>
          </a:pPr>
          <a:r>
            <a:rPr lang="en-CA" sz="2000" b="1" i="0"/>
            <a:t>Memory Access Traces:</a:t>
          </a:r>
          <a:endParaRPr lang="en-US" sz="2000"/>
        </a:p>
      </dgm:t>
    </dgm:pt>
    <dgm:pt modelId="{465E4E21-BC17-47B3-A413-1C84FBC61330}" type="parTrans" cxnId="{BE56C8E1-A5C2-469C-A27F-6D6983F4BE54}">
      <dgm:prSet/>
      <dgm:spPr/>
      <dgm:t>
        <a:bodyPr/>
        <a:lstStyle/>
        <a:p>
          <a:endParaRPr lang="en-US" sz="2800"/>
        </a:p>
      </dgm:t>
    </dgm:pt>
    <dgm:pt modelId="{991290EE-FB10-4767-A725-5FE249CB7C9D}" type="sibTrans" cxnId="{BE56C8E1-A5C2-469C-A27F-6D6983F4BE54}">
      <dgm:prSet/>
      <dgm:spPr/>
      <dgm:t>
        <a:bodyPr/>
        <a:lstStyle/>
        <a:p>
          <a:endParaRPr lang="en-US" sz="2800"/>
        </a:p>
      </dgm:t>
    </dgm:pt>
    <dgm:pt modelId="{E524961C-B809-4D5E-A434-4CD53CCEC56E}">
      <dgm:prSet custT="1"/>
      <dgm:spPr/>
      <dgm:t>
        <a:bodyPr/>
        <a:lstStyle/>
        <a:p>
          <a:pPr>
            <a:lnSpc>
              <a:spcPct val="100000"/>
            </a:lnSpc>
          </a:pPr>
          <a:r>
            <a:rPr lang="en-CA" sz="1600" b="0" i="0"/>
            <a:t>Reads hexadecimal memory access traces from "trace.txt."</a:t>
          </a:r>
          <a:endParaRPr lang="en-US" sz="1600"/>
        </a:p>
      </dgm:t>
    </dgm:pt>
    <dgm:pt modelId="{817E283A-5543-414A-BFB3-60D084D89E60}" type="parTrans" cxnId="{94B80A30-82DC-4945-AD5B-5E2EA14091DB}">
      <dgm:prSet/>
      <dgm:spPr/>
      <dgm:t>
        <a:bodyPr/>
        <a:lstStyle/>
        <a:p>
          <a:endParaRPr lang="en-US" sz="2800"/>
        </a:p>
      </dgm:t>
    </dgm:pt>
    <dgm:pt modelId="{16D0107D-33E4-4B00-B3AE-26B9D7112E88}" type="sibTrans" cxnId="{94B80A30-82DC-4945-AD5B-5E2EA14091DB}">
      <dgm:prSet/>
      <dgm:spPr/>
      <dgm:t>
        <a:bodyPr/>
        <a:lstStyle/>
        <a:p>
          <a:endParaRPr lang="en-US" sz="2800"/>
        </a:p>
      </dgm:t>
    </dgm:pt>
    <dgm:pt modelId="{F2B06E6A-5EFB-44FE-B103-71F8C8FF6372}">
      <dgm:prSet custT="1"/>
      <dgm:spPr/>
      <dgm:t>
        <a:bodyPr/>
        <a:lstStyle/>
        <a:p>
          <a:pPr>
            <a:lnSpc>
              <a:spcPct val="100000"/>
            </a:lnSpc>
          </a:pPr>
          <a:r>
            <a:rPr lang="en-CA" sz="1600" b="0" i="0"/>
            <a:t>Populates a vector with memory access values.</a:t>
          </a:r>
          <a:endParaRPr lang="en-US" sz="1600"/>
        </a:p>
      </dgm:t>
    </dgm:pt>
    <dgm:pt modelId="{CE0159FE-32F1-46F5-AD09-E9F887E4C35F}" type="parTrans" cxnId="{F35B01BF-773F-42E1-83B4-99BBF7235F5C}">
      <dgm:prSet/>
      <dgm:spPr/>
      <dgm:t>
        <a:bodyPr/>
        <a:lstStyle/>
        <a:p>
          <a:endParaRPr lang="en-US" sz="2800"/>
        </a:p>
      </dgm:t>
    </dgm:pt>
    <dgm:pt modelId="{999D70ED-21B9-4636-B171-0FA5AD29C777}" type="sibTrans" cxnId="{F35B01BF-773F-42E1-83B4-99BBF7235F5C}">
      <dgm:prSet/>
      <dgm:spPr/>
      <dgm:t>
        <a:bodyPr/>
        <a:lstStyle/>
        <a:p>
          <a:endParaRPr lang="en-US" sz="2800"/>
        </a:p>
      </dgm:t>
    </dgm:pt>
    <dgm:pt modelId="{D7316033-9CA3-4B9F-B6BF-CFB71D68651B}">
      <dgm:prSet custT="1"/>
      <dgm:spPr/>
      <dgm:t>
        <a:bodyPr/>
        <a:lstStyle/>
        <a:p>
          <a:pPr>
            <a:lnSpc>
              <a:spcPct val="100000"/>
            </a:lnSpc>
            <a:defRPr b="1"/>
          </a:pPr>
          <a:r>
            <a:rPr lang="en-CA" sz="2000" b="1" i="0"/>
            <a:t>Cache Characteristics:</a:t>
          </a:r>
          <a:endParaRPr lang="en-US" sz="2000"/>
        </a:p>
      </dgm:t>
    </dgm:pt>
    <dgm:pt modelId="{73B1A4C0-BF0B-4FD0-96F4-66162E9944DA}" type="parTrans" cxnId="{45B82949-968B-42AB-9E38-FD8B971F5073}">
      <dgm:prSet/>
      <dgm:spPr/>
      <dgm:t>
        <a:bodyPr/>
        <a:lstStyle/>
        <a:p>
          <a:endParaRPr lang="en-US" sz="2800"/>
        </a:p>
      </dgm:t>
    </dgm:pt>
    <dgm:pt modelId="{9FEDDBBC-D098-4AFE-BC2A-5B1323D3EB2D}" type="sibTrans" cxnId="{45B82949-968B-42AB-9E38-FD8B971F5073}">
      <dgm:prSet/>
      <dgm:spPr/>
      <dgm:t>
        <a:bodyPr/>
        <a:lstStyle/>
        <a:p>
          <a:endParaRPr lang="en-US" sz="2800"/>
        </a:p>
      </dgm:t>
    </dgm:pt>
    <dgm:pt modelId="{0DA3AA2A-8753-46F6-9C4D-6CABC22F74C8}">
      <dgm:prSet custT="1"/>
      <dgm:spPr/>
      <dgm:t>
        <a:bodyPr/>
        <a:lstStyle/>
        <a:p>
          <a:pPr>
            <a:lnSpc>
              <a:spcPct val="100000"/>
            </a:lnSpc>
          </a:pPr>
          <a:r>
            <a:rPr lang="en-CA" sz="1600" b="0" i="0"/>
            <a:t>Specifies cache properties:</a:t>
          </a:r>
          <a:endParaRPr lang="en-US" sz="1600"/>
        </a:p>
      </dgm:t>
    </dgm:pt>
    <dgm:pt modelId="{5E3EC3B6-E5AD-4B11-949A-720D5B037309}" type="parTrans" cxnId="{92E4560B-3A65-4A1B-937B-D2C8D6B4ECC7}">
      <dgm:prSet/>
      <dgm:spPr/>
      <dgm:t>
        <a:bodyPr/>
        <a:lstStyle/>
        <a:p>
          <a:endParaRPr lang="en-US" sz="2800"/>
        </a:p>
      </dgm:t>
    </dgm:pt>
    <dgm:pt modelId="{5BDAE185-A00C-45AF-B01C-00CAACC48518}" type="sibTrans" cxnId="{92E4560B-3A65-4A1B-937B-D2C8D6B4ECC7}">
      <dgm:prSet/>
      <dgm:spPr/>
      <dgm:t>
        <a:bodyPr/>
        <a:lstStyle/>
        <a:p>
          <a:endParaRPr lang="en-US" sz="2800"/>
        </a:p>
      </dgm:t>
    </dgm:pt>
    <dgm:pt modelId="{47C5F605-F608-4A37-9D58-18C390AE8C8E}">
      <dgm:prSet custT="1"/>
      <dgm:spPr/>
      <dgm:t>
        <a:bodyPr/>
        <a:lstStyle/>
        <a:p>
          <a:r>
            <a:rPr lang="en-CA" sz="1600" b="0" i="0"/>
            <a:t>Associativity: 4</a:t>
          </a:r>
          <a:endParaRPr lang="en-US" sz="1600"/>
        </a:p>
      </dgm:t>
    </dgm:pt>
    <dgm:pt modelId="{0CD7B0FF-DB60-4845-9049-01D73809E20D}" type="parTrans" cxnId="{184A7387-E27B-4362-937A-D7F7956056B2}">
      <dgm:prSet/>
      <dgm:spPr/>
      <dgm:t>
        <a:bodyPr/>
        <a:lstStyle/>
        <a:p>
          <a:endParaRPr lang="en-US" sz="2800"/>
        </a:p>
      </dgm:t>
    </dgm:pt>
    <dgm:pt modelId="{865F8D23-89A4-400D-8CE7-FC655CF13B36}" type="sibTrans" cxnId="{184A7387-E27B-4362-937A-D7F7956056B2}">
      <dgm:prSet/>
      <dgm:spPr/>
      <dgm:t>
        <a:bodyPr/>
        <a:lstStyle/>
        <a:p>
          <a:endParaRPr lang="en-US" sz="2800"/>
        </a:p>
      </dgm:t>
    </dgm:pt>
    <dgm:pt modelId="{E90B03F0-360E-4C2A-A6B3-E294835D847C}">
      <dgm:prSet custT="1"/>
      <dgm:spPr/>
      <dgm:t>
        <a:bodyPr/>
        <a:lstStyle/>
        <a:p>
          <a:r>
            <a:rPr lang="en-CA" sz="1600" b="0" i="0"/>
            <a:t>Cache Size: 64KB</a:t>
          </a:r>
          <a:endParaRPr lang="en-US" sz="1600"/>
        </a:p>
      </dgm:t>
    </dgm:pt>
    <dgm:pt modelId="{EF6CE89E-4FCA-430D-8A9D-A2DDFA32EEE5}" type="parTrans" cxnId="{0E534174-7F09-4CBD-84A1-EEF225D886D1}">
      <dgm:prSet/>
      <dgm:spPr/>
      <dgm:t>
        <a:bodyPr/>
        <a:lstStyle/>
        <a:p>
          <a:endParaRPr lang="en-US" sz="2800"/>
        </a:p>
      </dgm:t>
    </dgm:pt>
    <dgm:pt modelId="{9A7DACD1-95B2-408E-8329-5ABCD6860055}" type="sibTrans" cxnId="{0E534174-7F09-4CBD-84A1-EEF225D886D1}">
      <dgm:prSet/>
      <dgm:spPr/>
      <dgm:t>
        <a:bodyPr/>
        <a:lstStyle/>
        <a:p>
          <a:endParaRPr lang="en-US" sz="2800"/>
        </a:p>
      </dgm:t>
    </dgm:pt>
    <dgm:pt modelId="{B8439CBD-9DBE-4923-8B64-DFD1AA86B7EC}">
      <dgm:prSet custT="1"/>
      <dgm:spPr/>
      <dgm:t>
        <a:bodyPr/>
        <a:lstStyle/>
        <a:p>
          <a:r>
            <a:rPr lang="en-CA" sz="1600" b="0" i="0"/>
            <a:t>Max Cache Size: 256KB</a:t>
          </a:r>
          <a:endParaRPr lang="en-US" sz="1600"/>
        </a:p>
      </dgm:t>
    </dgm:pt>
    <dgm:pt modelId="{15556F8D-00A4-4F13-B359-39AFA7F59537}" type="parTrans" cxnId="{1156CCB2-15A7-4C01-B6C1-70C2FE5165D2}">
      <dgm:prSet/>
      <dgm:spPr/>
      <dgm:t>
        <a:bodyPr/>
        <a:lstStyle/>
        <a:p>
          <a:endParaRPr lang="en-US" sz="2800"/>
        </a:p>
      </dgm:t>
    </dgm:pt>
    <dgm:pt modelId="{751C14BE-1E2E-4B70-9DC8-0D30760B0B2C}" type="sibTrans" cxnId="{1156CCB2-15A7-4C01-B6C1-70C2FE5165D2}">
      <dgm:prSet/>
      <dgm:spPr/>
      <dgm:t>
        <a:bodyPr/>
        <a:lstStyle/>
        <a:p>
          <a:endParaRPr lang="en-US" sz="2800"/>
        </a:p>
      </dgm:t>
    </dgm:pt>
    <dgm:pt modelId="{B283427F-FDEF-4AD5-8833-CE329F010EF9}">
      <dgm:prSet custT="1"/>
      <dgm:spPr/>
      <dgm:t>
        <a:bodyPr/>
        <a:lstStyle/>
        <a:p>
          <a:pPr>
            <a:lnSpc>
              <a:spcPct val="100000"/>
            </a:lnSpc>
            <a:defRPr b="1"/>
          </a:pPr>
          <a:r>
            <a:rPr lang="en-CA" sz="2000" b="1" i="0"/>
            <a:t>Prefetcher Aggressiveness:</a:t>
          </a:r>
          <a:endParaRPr lang="en-US" sz="2000"/>
        </a:p>
      </dgm:t>
    </dgm:pt>
    <dgm:pt modelId="{C02DD39B-0F56-472B-B36E-8EBE491A1722}" type="parTrans" cxnId="{F62D59B4-1956-46A6-9A78-CF0EDB82797B}">
      <dgm:prSet/>
      <dgm:spPr/>
      <dgm:t>
        <a:bodyPr/>
        <a:lstStyle/>
        <a:p>
          <a:endParaRPr lang="en-US" sz="2800"/>
        </a:p>
      </dgm:t>
    </dgm:pt>
    <dgm:pt modelId="{083DE581-A128-454B-A5D7-AAA500C00B81}" type="sibTrans" cxnId="{F62D59B4-1956-46A6-9A78-CF0EDB82797B}">
      <dgm:prSet/>
      <dgm:spPr/>
      <dgm:t>
        <a:bodyPr/>
        <a:lstStyle/>
        <a:p>
          <a:endParaRPr lang="en-US" sz="2800"/>
        </a:p>
      </dgm:t>
    </dgm:pt>
    <dgm:pt modelId="{1633BDD7-D3B4-40C9-83C9-325081CB12D9}">
      <dgm:prSet custT="1"/>
      <dgm:spPr/>
      <dgm:t>
        <a:bodyPr/>
        <a:lstStyle/>
        <a:p>
          <a:pPr>
            <a:lnSpc>
              <a:spcPct val="100000"/>
            </a:lnSpc>
          </a:pPr>
          <a:r>
            <a:rPr lang="en-CA" sz="1600" b="0" i="0"/>
            <a:t>Determines prefetcher aggressiveness based on cache size.</a:t>
          </a:r>
          <a:endParaRPr lang="en-US" sz="1600"/>
        </a:p>
      </dgm:t>
    </dgm:pt>
    <dgm:pt modelId="{976FEF01-268C-458A-BB2F-4DC5B7078B73}" type="parTrans" cxnId="{2EE91EAA-2AEC-40D7-9660-2127E424C4C1}">
      <dgm:prSet/>
      <dgm:spPr/>
      <dgm:t>
        <a:bodyPr/>
        <a:lstStyle/>
        <a:p>
          <a:endParaRPr lang="en-US" sz="2800"/>
        </a:p>
      </dgm:t>
    </dgm:pt>
    <dgm:pt modelId="{F60D04DE-4F4C-4E39-AEF8-FD550A089623}" type="sibTrans" cxnId="{2EE91EAA-2AEC-40D7-9660-2127E424C4C1}">
      <dgm:prSet/>
      <dgm:spPr/>
      <dgm:t>
        <a:bodyPr/>
        <a:lstStyle/>
        <a:p>
          <a:endParaRPr lang="en-US" sz="2800"/>
        </a:p>
      </dgm:t>
    </dgm:pt>
    <dgm:pt modelId="{884E5AF6-718B-4351-BA16-A9C0E43A6221}">
      <dgm:prSet custT="1"/>
      <dgm:spPr/>
      <dgm:t>
        <a:bodyPr/>
        <a:lstStyle/>
        <a:p>
          <a:pPr>
            <a:lnSpc>
              <a:spcPct val="100000"/>
            </a:lnSpc>
          </a:pPr>
          <a:r>
            <a:rPr lang="en-CA" sz="1600" b="0" i="0"/>
            <a:t>Adjusts prefetch size dynamically during hits and misses.</a:t>
          </a:r>
          <a:endParaRPr lang="en-US" sz="1600"/>
        </a:p>
      </dgm:t>
    </dgm:pt>
    <dgm:pt modelId="{6A13C3A6-78E9-443E-907A-452B3B299B6D}" type="parTrans" cxnId="{C0AD66C0-324A-46D9-9E10-907C1D2B6588}">
      <dgm:prSet/>
      <dgm:spPr/>
      <dgm:t>
        <a:bodyPr/>
        <a:lstStyle/>
        <a:p>
          <a:endParaRPr lang="en-US" sz="2800"/>
        </a:p>
      </dgm:t>
    </dgm:pt>
    <dgm:pt modelId="{F6E34B06-D679-42BC-A735-91EFEE4F1DB4}" type="sibTrans" cxnId="{C0AD66C0-324A-46D9-9E10-907C1D2B6588}">
      <dgm:prSet/>
      <dgm:spPr/>
      <dgm:t>
        <a:bodyPr/>
        <a:lstStyle/>
        <a:p>
          <a:endParaRPr lang="en-US" sz="2800"/>
        </a:p>
      </dgm:t>
    </dgm:pt>
    <dgm:pt modelId="{D99B3E3E-7297-4623-BDFF-7F9DFA75D107}">
      <dgm:prSet custT="1"/>
      <dgm:spPr/>
      <dgm:t>
        <a:bodyPr/>
        <a:lstStyle/>
        <a:p>
          <a:pPr>
            <a:lnSpc>
              <a:spcPct val="100000"/>
            </a:lnSpc>
            <a:defRPr b="1"/>
          </a:pPr>
          <a:r>
            <a:rPr lang="en-CA" sz="2000" b="1" i="0"/>
            <a:t>Prefetcher Configurations:</a:t>
          </a:r>
          <a:endParaRPr lang="en-US" sz="2000"/>
        </a:p>
      </dgm:t>
    </dgm:pt>
    <dgm:pt modelId="{D17BD402-64D8-4614-9BBE-70151A2982B7}" type="parTrans" cxnId="{B8F6F09B-D70E-4B0D-80F2-80459ED5DCF4}">
      <dgm:prSet/>
      <dgm:spPr/>
      <dgm:t>
        <a:bodyPr/>
        <a:lstStyle/>
        <a:p>
          <a:endParaRPr lang="en-US" sz="2800"/>
        </a:p>
      </dgm:t>
    </dgm:pt>
    <dgm:pt modelId="{14A82E89-7C17-42C4-9DC4-B742AF8E88DF}" type="sibTrans" cxnId="{B8F6F09B-D70E-4B0D-80F2-80459ED5DCF4}">
      <dgm:prSet/>
      <dgm:spPr/>
      <dgm:t>
        <a:bodyPr/>
        <a:lstStyle/>
        <a:p>
          <a:endParaRPr lang="en-US" sz="2800"/>
        </a:p>
      </dgm:t>
    </dgm:pt>
    <dgm:pt modelId="{12DB64EC-B010-47FC-A35A-FD71BC090C36}">
      <dgm:prSet custT="1"/>
      <dgm:spPr/>
      <dgm:t>
        <a:bodyPr/>
        <a:lstStyle/>
        <a:p>
          <a:pPr>
            <a:lnSpc>
              <a:spcPct val="100000"/>
            </a:lnSpc>
          </a:pPr>
          <a:r>
            <a:rPr lang="en-CA" sz="1600" b="0" i="0"/>
            <a:t>Static Prefetcher:</a:t>
          </a:r>
          <a:endParaRPr lang="en-US" sz="1600"/>
        </a:p>
      </dgm:t>
    </dgm:pt>
    <dgm:pt modelId="{32D033D2-640B-4502-B2B5-24B7F2515259}" type="parTrans" cxnId="{8AB1D7B6-5D64-49F6-A6D4-A187D843283B}">
      <dgm:prSet/>
      <dgm:spPr/>
      <dgm:t>
        <a:bodyPr/>
        <a:lstStyle/>
        <a:p>
          <a:endParaRPr lang="en-US" sz="2800"/>
        </a:p>
      </dgm:t>
    </dgm:pt>
    <dgm:pt modelId="{86653EEC-A888-419C-BCD6-EBF376FBB2E0}" type="sibTrans" cxnId="{8AB1D7B6-5D64-49F6-A6D4-A187D843283B}">
      <dgm:prSet/>
      <dgm:spPr/>
      <dgm:t>
        <a:bodyPr/>
        <a:lstStyle/>
        <a:p>
          <a:endParaRPr lang="en-US" sz="2800"/>
        </a:p>
      </dgm:t>
    </dgm:pt>
    <dgm:pt modelId="{30B9A1E1-DD2B-46F8-8DD0-18E77D354722}">
      <dgm:prSet custT="1"/>
      <dgm:spPr/>
      <dgm:t>
        <a:bodyPr/>
        <a:lstStyle/>
        <a:p>
          <a:r>
            <a:rPr lang="en-CA" sz="1600" b="0" i="0"/>
            <a:t>Utilizes a fixed stride value.</a:t>
          </a:r>
          <a:endParaRPr lang="en-US" sz="1600"/>
        </a:p>
      </dgm:t>
    </dgm:pt>
    <dgm:pt modelId="{C7F41F10-B99D-4468-B348-5D0FE7754A8A}" type="parTrans" cxnId="{17E5725C-D8D8-4573-A2C9-246F8608E86A}">
      <dgm:prSet/>
      <dgm:spPr/>
      <dgm:t>
        <a:bodyPr/>
        <a:lstStyle/>
        <a:p>
          <a:endParaRPr lang="en-US" sz="2800"/>
        </a:p>
      </dgm:t>
    </dgm:pt>
    <dgm:pt modelId="{35BE431D-F79A-41D4-861A-3BDD03FC3D51}" type="sibTrans" cxnId="{17E5725C-D8D8-4573-A2C9-246F8608E86A}">
      <dgm:prSet/>
      <dgm:spPr/>
      <dgm:t>
        <a:bodyPr/>
        <a:lstStyle/>
        <a:p>
          <a:endParaRPr lang="en-US" sz="2800"/>
        </a:p>
      </dgm:t>
    </dgm:pt>
    <dgm:pt modelId="{A2E391F3-8187-4197-8334-567165391804}">
      <dgm:prSet custT="1"/>
      <dgm:spPr/>
      <dgm:t>
        <a:bodyPr/>
        <a:lstStyle/>
        <a:p>
          <a:pPr>
            <a:lnSpc>
              <a:spcPct val="100000"/>
            </a:lnSpc>
          </a:pPr>
          <a:r>
            <a:rPr lang="en-CA" sz="1600" b="0" i="0"/>
            <a:t>Dynamic Prefetcher:</a:t>
          </a:r>
          <a:endParaRPr lang="en-US" sz="1600"/>
        </a:p>
      </dgm:t>
    </dgm:pt>
    <dgm:pt modelId="{5BE4A755-1E27-4283-AC70-9890FA3768F1}" type="parTrans" cxnId="{FD8626C0-A98B-419B-92D8-62CA21B52A2E}">
      <dgm:prSet/>
      <dgm:spPr/>
      <dgm:t>
        <a:bodyPr/>
        <a:lstStyle/>
        <a:p>
          <a:endParaRPr lang="en-US" sz="2800"/>
        </a:p>
      </dgm:t>
    </dgm:pt>
    <dgm:pt modelId="{157B2E30-C1AF-4929-83A8-B30FB6BDF002}" type="sibTrans" cxnId="{FD8626C0-A98B-419B-92D8-62CA21B52A2E}">
      <dgm:prSet/>
      <dgm:spPr/>
      <dgm:t>
        <a:bodyPr/>
        <a:lstStyle/>
        <a:p>
          <a:endParaRPr lang="en-US" sz="2800"/>
        </a:p>
      </dgm:t>
    </dgm:pt>
    <dgm:pt modelId="{3E304417-0DA8-4F32-AC62-E1E8A19D0D86}">
      <dgm:prSet custT="1"/>
      <dgm:spPr/>
      <dgm:t>
        <a:bodyPr/>
        <a:lstStyle/>
        <a:p>
          <a:r>
            <a:rPr lang="en-CA" sz="1600" b="0" i="0"/>
            <a:t>Utilizes a dynamic history buffer.</a:t>
          </a:r>
          <a:endParaRPr lang="en-US" sz="1600"/>
        </a:p>
      </dgm:t>
    </dgm:pt>
    <dgm:pt modelId="{03781B1A-7418-449A-856E-B79D1F3DB03E}" type="parTrans" cxnId="{FEA05057-15C4-4D23-B01D-B0F1D10B2A24}">
      <dgm:prSet/>
      <dgm:spPr/>
      <dgm:t>
        <a:bodyPr/>
        <a:lstStyle/>
        <a:p>
          <a:endParaRPr lang="en-US" sz="2800"/>
        </a:p>
      </dgm:t>
    </dgm:pt>
    <dgm:pt modelId="{4FE099C3-27AE-466B-9783-8AB54B20DC76}" type="sibTrans" cxnId="{FEA05057-15C4-4D23-B01D-B0F1D10B2A24}">
      <dgm:prSet/>
      <dgm:spPr/>
      <dgm:t>
        <a:bodyPr/>
        <a:lstStyle/>
        <a:p>
          <a:endParaRPr lang="en-US" sz="2800"/>
        </a:p>
      </dgm:t>
    </dgm:pt>
    <dgm:pt modelId="{1AB92EDE-69F6-4C98-BA09-CFD80B70B1EF}" type="pres">
      <dgm:prSet presAssocID="{3FD429F6-9B99-4080-84AB-69C11C16CB49}" presName="root" presStyleCnt="0">
        <dgm:presLayoutVars>
          <dgm:dir/>
          <dgm:resizeHandles val="exact"/>
        </dgm:presLayoutVars>
      </dgm:prSet>
      <dgm:spPr/>
    </dgm:pt>
    <dgm:pt modelId="{A48681EE-6691-4BD0-B78E-73E3AC509264}" type="pres">
      <dgm:prSet presAssocID="{31AC0893-A268-45A1-8D9E-47CFADF214C8}" presName="compNode" presStyleCnt="0"/>
      <dgm:spPr/>
    </dgm:pt>
    <dgm:pt modelId="{B46DA9EE-3A88-4CF8-A284-435EDF8E54A1}" type="pres">
      <dgm:prSet presAssocID="{31AC0893-A268-45A1-8D9E-47CFADF214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D9D36138-81A2-42FB-B771-25711CC0DF04}" type="pres">
      <dgm:prSet presAssocID="{31AC0893-A268-45A1-8D9E-47CFADF214C8}" presName="iconSpace" presStyleCnt="0"/>
      <dgm:spPr/>
    </dgm:pt>
    <dgm:pt modelId="{A2D7DA89-B41F-4578-9E02-A7F394FFC982}" type="pres">
      <dgm:prSet presAssocID="{31AC0893-A268-45A1-8D9E-47CFADF214C8}" presName="parTx" presStyleLbl="revTx" presStyleIdx="0" presStyleCnt="8">
        <dgm:presLayoutVars>
          <dgm:chMax val="0"/>
          <dgm:chPref val="0"/>
        </dgm:presLayoutVars>
      </dgm:prSet>
      <dgm:spPr/>
    </dgm:pt>
    <dgm:pt modelId="{E88C0888-8CDD-41B0-9397-0856B278C7D5}" type="pres">
      <dgm:prSet presAssocID="{31AC0893-A268-45A1-8D9E-47CFADF214C8}" presName="txSpace" presStyleCnt="0"/>
      <dgm:spPr/>
    </dgm:pt>
    <dgm:pt modelId="{711813D4-A332-4706-A096-84C53FF45FDF}" type="pres">
      <dgm:prSet presAssocID="{31AC0893-A268-45A1-8D9E-47CFADF214C8}" presName="desTx" presStyleLbl="revTx" presStyleIdx="1" presStyleCnt="8">
        <dgm:presLayoutVars/>
      </dgm:prSet>
      <dgm:spPr/>
    </dgm:pt>
    <dgm:pt modelId="{16016D12-F442-4FE5-BC54-09861189A7EA}" type="pres">
      <dgm:prSet presAssocID="{991290EE-FB10-4767-A725-5FE249CB7C9D}" presName="sibTrans" presStyleCnt="0"/>
      <dgm:spPr/>
    </dgm:pt>
    <dgm:pt modelId="{7C90B29F-0D9E-46D0-B542-C5E20E28C145}" type="pres">
      <dgm:prSet presAssocID="{D7316033-9CA3-4B9F-B6BF-CFB71D68651B}" presName="compNode" presStyleCnt="0"/>
      <dgm:spPr/>
    </dgm:pt>
    <dgm:pt modelId="{89B7DC50-535E-4BF7-AF93-B28A784A2188}" type="pres">
      <dgm:prSet presAssocID="{D7316033-9CA3-4B9F-B6BF-CFB71D6865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53F9B5C-8F78-4FD7-A801-804B5EB74506}" type="pres">
      <dgm:prSet presAssocID="{D7316033-9CA3-4B9F-B6BF-CFB71D68651B}" presName="iconSpace" presStyleCnt="0"/>
      <dgm:spPr/>
    </dgm:pt>
    <dgm:pt modelId="{D485A8B2-6B59-4C96-9711-A4BB49A58400}" type="pres">
      <dgm:prSet presAssocID="{D7316033-9CA3-4B9F-B6BF-CFB71D68651B}" presName="parTx" presStyleLbl="revTx" presStyleIdx="2" presStyleCnt="8">
        <dgm:presLayoutVars>
          <dgm:chMax val="0"/>
          <dgm:chPref val="0"/>
        </dgm:presLayoutVars>
      </dgm:prSet>
      <dgm:spPr/>
    </dgm:pt>
    <dgm:pt modelId="{ACEFF0BF-6FEB-418B-B8E6-C666AC79F386}" type="pres">
      <dgm:prSet presAssocID="{D7316033-9CA3-4B9F-B6BF-CFB71D68651B}" presName="txSpace" presStyleCnt="0"/>
      <dgm:spPr/>
    </dgm:pt>
    <dgm:pt modelId="{826E62A4-B75B-4FE8-9A08-8714D51A443D}" type="pres">
      <dgm:prSet presAssocID="{D7316033-9CA3-4B9F-B6BF-CFB71D68651B}" presName="desTx" presStyleLbl="revTx" presStyleIdx="3" presStyleCnt="8">
        <dgm:presLayoutVars/>
      </dgm:prSet>
      <dgm:spPr/>
    </dgm:pt>
    <dgm:pt modelId="{80826DE9-B080-4B6C-9FCF-801F43E92AA7}" type="pres">
      <dgm:prSet presAssocID="{9FEDDBBC-D098-4AFE-BC2A-5B1323D3EB2D}" presName="sibTrans" presStyleCnt="0"/>
      <dgm:spPr/>
    </dgm:pt>
    <dgm:pt modelId="{E5E282DB-7059-4909-B03A-4E742C068F1E}" type="pres">
      <dgm:prSet presAssocID="{B283427F-FDEF-4AD5-8833-CE329F010EF9}" presName="compNode" presStyleCnt="0"/>
      <dgm:spPr/>
    </dgm:pt>
    <dgm:pt modelId="{BABE9778-9C27-46E0-89DB-E55D01FDE43A}" type="pres">
      <dgm:prSet presAssocID="{B283427F-FDEF-4AD5-8833-CE329F010E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DECC163D-2601-4F53-8304-5915227935B1}" type="pres">
      <dgm:prSet presAssocID="{B283427F-FDEF-4AD5-8833-CE329F010EF9}" presName="iconSpace" presStyleCnt="0"/>
      <dgm:spPr/>
    </dgm:pt>
    <dgm:pt modelId="{74D5F370-7303-4489-905F-96F3CE9EDCD3}" type="pres">
      <dgm:prSet presAssocID="{B283427F-FDEF-4AD5-8833-CE329F010EF9}" presName="parTx" presStyleLbl="revTx" presStyleIdx="4" presStyleCnt="8">
        <dgm:presLayoutVars>
          <dgm:chMax val="0"/>
          <dgm:chPref val="0"/>
        </dgm:presLayoutVars>
      </dgm:prSet>
      <dgm:spPr/>
    </dgm:pt>
    <dgm:pt modelId="{F7A5D44F-89CC-4D39-A6E2-DB98DB5ABCDC}" type="pres">
      <dgm:prSet presAssocID="{B283427F-FDEF-4AD5-8833-CE329F010EF9}" presName="txSpace" presStyleCnt="0"/>
      <dgm:spPr/>
    </dgm:pt>
    <dgm:pt modelId="{1ADADC23-5FAB-4A9D-ACC9-6AB14DDDC491}" type="pres">
      <dgm:prSet presAssocID="{B283427F-FDEF-4AD5-8833-CE329F010EF9}" presName="desTx" presStyleLbl="revTx" presStyleIdx="5" presStyleCnt="8">
        <dgm:presLayoutVars/>
      </dgm:prSet>
      <dgm:spPr/>
    </dgm:pt>
    <dgm:pt modelId="{EC0FD8E2-C808-4D85-AB0E-1F9765E6410B}" type="pres">
      <dgm:prSet presAssocID="{083DE581-A128-454B-A5D7-AAA500C00B81}" presName="sibTrans" presStyleCnt="0"/>
      <dgm:spPr/>
    </dgm:pt>
    <dgm:pt modelId="{16ACBA1E-E431-4CF2-B420-CFC554EFF048}" type="pres">
      <dgm:prSet presAssocID="{D99B3E3E-7297-4623-BDFF-7F9DFA75D107}" presName="compNode" presStyleCnt="0"/>
      <dgm:spPr/>
    </dgm:pt>
    <dgm:pt modelId="{1D5CF7BC-3D7E-48CA-B532-D1B7E9B1C847}" type="pres">
      <dgm:prSet presAssocID="{D99B3E3E-7297-4623-BDFF-7F9DFA75D1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773FE180-BE55-4A58-9231-937BFCCB4812}" type="pres">
      <dgm:prSet presAssocID="{D99B3E3E-7297-4623-BDFF-7F9DFA75D107}" presName="iconSpace" presStyleCnt="0"/>
      <dgm:spPr/>
    </dgm:pt>
    <dgm:pt modelId="{278FDCF2-AE0C-49D9-9FED-F7EB0424FF76}" type="pres">
      <dgm:prSet presAssocID="{D99B3E3E-7297-4623-BDFF-7F9DFA75D107}" presName="parTx" presStyleLbl="revTx" presStyleIdx="6" presStyleCnt="8">
        <dgm:presLayoutVars>
          <dgm:chMax val="0"/>
          <dgm:chPref val="0"/>
        </dgm:presLayoutVars>
      </dgm:prSet>
      <dgm:spPr/>
    </dgm:pt>
    <dgm:pt modelId="{7308CC71-01AE-42A4-AB68-8AFCD2D15851}" type="pres">
      <dgm:prSet presAssocID="{D99B3E3E-7297-4623-BDFF-7F9DFA75D107}" presName="txSpace" presStyleCnt="0"/>
      <dgm:spPr/>
    </dgm:pt>
    <dgm:pt modelId="{1BC847C9-A7EA-4510-9C64-4CF7E17B865F}" type="pres">
      <dgm:prSet presAssocID="{D99B3E3E-7297-4623-BDFF-7F9DFA75D107}" presName="desTx" presStyleLbl="revTx" presStyleIdx="7" presStyleCnt="8">
        <dgm:presLayoutVars/>
      </dgm:prSet>
      <dgm:spPr/>
    </dgm:pt>
  </dgm:ptLst>
  <dgm:cxnLst>
    <dgm:cxn modelId="{92E4560B-3A65-4A1B-937B-D2C8D6B4ECC7}" srcId="{D7316033-9CA3-4B9F-B6BF-CFB71D68651B}" destId="{0DA3AA2A-8753-46F6-9C4D-6CABC22F74C8}" srcOrd="0" destOrd="0" parTransId="{5E3EC3B6-E5AD-4B11-949A-720D5B037309}" sibTransId="{5BDAE185-A00C-45AF-B01C-00CAACC48518}"/>
    <dgm:cxn modelId="{88E34921-9BAB-4DD9-B56D-DA9AE6410505}" type="presOf" srcId="{E524961C-B809-4D5E-A434-4CD53CCEC56E}" destId="{711813D4-A332-4706-A096-84C53FF45FDF}" srcOrd="0" destOrd="0" presId="urn:microsoft.com/office/officeart/2018/5/layout/CenteredIconLabelDescriptionList"/>
    <dgm:cxn modelId="{94B80A30-82DC-4945-AD5B-5E2EA14091DB}" srcId="{31AC0893-A268-45A1-8D9E-47CFADF214C8}" destId="{E524961C-B809-4D5E-A434-4CD53CCEC56E}" srcOrd="0" destOrd="0" parTransId="{817E283A-5543-414A-BFB3-60D084D89E60}" sibTransId="{16D0107D-33E4-4B00-B3AE-26B9D7112E88}"/>
    <dgm:cxn modelId="{0DC1F140-8115-4B84-86AB-7DF7760AC53E}" type="presOf" srcId="{0DA3AA2A-8753-46F6-9C4D-6CABC22F74C8}" destId="{826E62A4-B75B-4FE8-9A08-8714D51A443D}" srcOrd="0" destOrd="0" presId="urn:microsoft.com/office/officeart/2018/5/layout/CenteredIconLabelDescriptionList"/>
    <dgm:cxn modelId="{45B82949-968B-42AB-9E38-FD8B971F5073}" srcId="{3FD429F6-9B99-4080-84AB-69C11C16CB49}" destId="{D7316033-9CA3-4B9F-B6BF-CFB71D68651B}" srcOrd="1" destOrd="0" parTransId="{73B1A4C0-BF0B-4FD0-96F4-66162E9944DA}" sibTransId="{9FEDDBBC-D098-4AFE-BC2A-5B1323D3EB2D}"/>
    <dgm:cxn modelId="{738D0056-8152-42C6-B883-99AE35D9FA7D}" type="presOf" srcId="{D99B3E3E-7297-4623-BDFF-7F9DFA75D107}" destId="{278FDCF2-AE0C-49D9-9FED-F7EB0424FF76}" srcOrd="0" destOrd="0" presId="urn:microsoft.com/office/officeart/2018/5/layout/CenteredIconLabelDescriptionList"/>
    <dgm:cxn modelId="{FEA05057-15C4-4D23-B01D-B0F1D10B2A24}" srcId="{A2E391F3-8187-4197-8334-567165391804}" destId="{3E304417-0DA8-4F32-AC62-E1E8A19D0D86}" srcOrd="0" destOrd="0" parTransId="{03781B1A-7418-449A-856E-B79D1F3DB03E}" sibTransId="{4FE099C3-27AE-466B-9783-8AB54B20DC76}"/>
    <dgm:cxn modelId="{17E5725C-D8D8-4573-A2C9-246F8608E86A}" srcId="{12DB64EC-B010-47FC-A35A-FD71BC090C36}" destId="{30B9A1E1-DD2B-46F8-8DD0-18E77D354722}" srcOrd="0" destOrd="0" parTransId="{C7F41F10-B99D-4468-B348-5D0FE7754A8A}" sibTransId="{35BE431D-F79A-41D4-861A-3BDD03FC3D51}"/>
    <dgm:cxn modelId="{94B02A61-EEE6-4AA5-9BEA-04BDB62090A0}" type="presOf" srcId="{12DB64EC-B010-47FC-A35A-FD71BC090C36}" destId="{1BC847C9-A7EA-4510-9C64-4CF7E17B865F}" srcOrd="0" destOrd="0" presId="urn:microsoft.com/office/officeart/2018/5/layout/CenteredIconLabelDescriptionList"/>
    <dgm:cxn modelId="{E6724765-1CC3-4157-B9EA-98899DCCE7A0}" type="presOf" srcId="{A2E391F3-8187-4197-8334-567165391804}" destId="{1BC847C9-A7EA-4510-9C64-4CF7E17B865F}" srcOrd="0" destOrd="2" presId="urn:microsoft.com/office/officeart/2018/5/layout/CenteredIconLabelDescriptionList"/>
    <dgm:cxn modelId="{1AC8626A-8A73-4260-B841-91B1AED80244}" type="presOf" srcId="{1633BDD7-D3B4-40C9-83C9-325081CB12D9}" destId="{1ADADC23-5FAB-4A9D-ACC9-6AB14DDDC491}" srcOrd="0" destOrd="0" presId="urn:microsoft.com/office/officeart/2018/5/layout/CenteredIconLabelDescriptionList"/>
    <dgm:cxn modelId="{845B1071-FB7F-4867-8DAC-DDCA7A020C75}" type="presOf" srcId="{B8439CBD-9DBE-4923-8B64-DFD1AA86B7EC}" destId="{826E62A4-B75B-4FE8-9A08-8714D51A443D}" srcOrd="0" destOrd="3" presId="urn:microsoft.com/office/officeart/2018/5/layout/CenteredIconLabelDescriptionList"/>
    <dgm:cxn modelId="{6F527273-0407-4728-99A2-82B3E01CBCF5}" type="presOf" srcId="{30B9A1E1-DD2B-46F8-8DD0-18E77D354722}" destId="{1BC847C9-A7EA-4510-9C64-4CF7E17B865F}" srcOrd="0" destOrd="1" presId="urn:microsoft.com/office/officeart/2018/5/layout/CenteredIconLabelDescriptionList"/>
    <dgm:cxn modelId="{0E534174-7F09-4CBD-84A1-EEF225D886D1}" srcId="{0DA3AA2A-8753-46F6-9C4D-6CABC22F74C8}" destId="{E90B03F0-360E-4C2A-A6B3-E294835D847C}" srcOrd="1" destOrd="0" parTransId="{EF6CE89E-4FCA-430D-8A9D-A2DDFA32EEE5}" sibTransId="{9A7DACD1-95B2-408E-8329-5ABCD6860055}"/>
    <dgm:cxn modelId="{D570DC75-7DAB-43AD-9F4E-6A792443C1B7}" type="presOf" srcId="{B283427F-FDEF-4AD5-8833-CE329F010EF9}" destId="{74D5F370-7303-4489-905F-96F3CE9EDCD3}" srcOrd="0" destOrd="0" presId="urn:microsoft.com/office/officeart/2018/5/layout/CenteredIconLabelDescriptionList"/>
    <dgm:cxn modelId="{184A7387-E27B-4362-937A-D7F7956056B2}" srcId="{0DA3AA2A-8753-46F6-9C4D-6CABC22F74C8}" destId="{47C5F605-F608-4A37-9D58-18C390AE8C8E}" srcOrd="0" destOrd="0" parTransId="{0CD7B0FF-DB60-4845-9049-01D73809E20D}" sibTransId="{865F8D23-89A4-400D-8CE7-FC655CF13B36}"/>
    <dgm:cxn modelId="{B8F6F09B-D70E-4B0D-80F2-80459ED5DCF4}" srcId="{3FD429F6-9B99-4080-84AB-69C11C16CB49}" destId="{D99B3E3E-7297-4623-BDFF-7F9DFA75D107}" srcOrd="3" destOrd="0" parTransId="{D17BD402-64D8-4614-9BBE-70151A2982B7}" sibTransId="{14A82E89-7C17-42C4-9DC4-B742AF8E88DF}"/>
    <dgm:cxn modelId="{97A2CDA3-12D9-4392-885D-51967E649E8B}" type="presOf" srcId="{3E304417-0DA8-4F32-AC62-E1E8A19D0D86}" destId="{1BC847C9-A7EA-4510-9C64-4CF7E17B865F}" srcOrd="0" destOrd="3" presId="urn:microsoft.com/office/officeart/2018/5/layout/CenteredIconLabelDescriptionList"/>
    <dgm:cxn modelId="{2EE91EAA-2AEC-40D7-9660-2127E424C4C1}" srcId="{B283427F-FDEF-4AD5-8833-CE329F010EF9}" destId="{1633BDD7-D3B4-40C9-83C9-325081CB12D9}" srcOrd="0" destOrd="0" parTransId="{976FEF01-268C-458A-BB2F-4DC5B7078B73}" sibTransId="{F60D04DE-4F4C-4E39-AEF8-FD550A089623}"/>
    <dgm:cxn modelId="{1156CCB2-15A7-4C01-B6C1-70C2FE5165D2}" srcId="{0DA3AA2A-8753-46F6-9C4D-6CABC22F74C8}" destId="{B8439CBD-9DBE-4923-8B64-DFD1AA86B7EC}" srcOrd="2" destOrd="0" parTransId="{15556F8D-00A4-4F13-B359-39AFA7F59537}" sibTransId="{751C14BE-1E2E-4B70-9DC8-0D30760B0B2C}"/>
    <dgm:cxn modelId="{F62D59B4-1956-46A6-9A78-CF0EDB82797B}" srcId="{3FD429F6-9B99-4080-84AB-69C11C16CB49}" destId="{B283427F-FDEF-4AD5-8833-CE329F010EF9}" srcOrd="2" destOrd="0" parTransId="{C02DD39B-0F56-472B-B36E-8EBE491A1722}" sibTransId="{083DE581-A128-454B-A5D7-AAA500C00B81}"/>
    <dgm:cxn modelId="{8AB1D7B6-5D64-49F6-A6D4-A187D843283B}" srcId="{D99B3E3E-7297-4623-BDFF-7F9DFA75D107}" destId="{12DB64EC-B010-47FC-A35A-FD71BC090C36}" srcOrd="0" destOrd="0" parTransId="{32D033D2-640B-4502-B2B5-24B7F2515259}" sibTransId="{86653EEC-A888-419C-BCD6-EBF376FBB2E0}"/>
    <dgm:cxn modelId="{F35B01BF-773F-42E1-83B4-99BBF7235F5C}" srcId="{31AC0893-A268-45A1-8D9E-47CFADF214C8}" destId="{F2B06E6A-5EFB-44FE-B103-71F8C8FF6372}" srcOrd="1" destOrd="0" parTransId="{CE0159FE-32F1-46F5-AD09-E9F887E4C35F}" sibTransId="{999D70ED-21B9-4636-B171-0FA5AD29C777}"/>
    <dgm:cxn modelId="{FD8626C0-A98B-419B-92D8-62CA21B52A2E}" srcId="{D99B3E3E-7297-4623-BDFF-7F9DFA75D107}" destId="{A2E391F3-8187-4197-8334-567165391804}" srcOrd="1" destOrd="0" parTransId="{5BE4A755-1E27-4283-AC70-9890FA3768F1}" sibTransId="{157B2E30-C1AF-4929-83A8-B30FB6BDF002}"/>
    <dgm:cxn modelId="{C0AD66C0-324A-46D9-9E10-907C1D2B6588}" srcId="{B283427F-FDEF-4AD5-8833-CE329F010EF9}" destId="{884E5AF6-718B-4351-BA16-A9C0E43A6221}" srcOrd="1" destOrd="0" parTransId="{6A13C3A6-78E9-443E-907A-452B3B299B6D}" sibTransId="{F6E34B06-D679-42BC-A735-91EFEE4F1DB4}"/>
    <dgm:cxn modelId="{2E8C1ECA-88C9-4945-85B3-F82026137B24}" type="presOf" srcId="{884E5AF6-718B-4351-BA16-A9C0E43A6221}" destId="{1ADADC23-5FAB-4A9D-ACC9-6AB14DDDC491}" srcOrd="0" destOrd="1" presId="urn:microsoft.com/office/officeart/2018/5/layout/CenteredIconLabelDescriptionList"/>
    <dgm:cxn modelId="{324FC7D0-D238-404F-A612-1B41D69ED658}" type="presOf" srcId="{E90B03F0-360E-4C2A-A6B3-E294835D847C}" destId="{826E62A4-B75B-4FE8-9A08-8714D51A443D}" srcOrd="0" destOrd="2" presId="urn:microsoft.com/office/officeart/2018/5/layout/CenteredIconLabelDescriptionList"/>
    <dgm:cxn modelId="{94F0D5D0-B8CB-4867-9F41-EAECEDFA7633}" type="presOf" srcId="{31AC0893-A268-45A1-8D9E-47CFADF214C8}" destId="{A2D7DA89-B41F-4578-9E02-A7F394FFC982}" srcOrd="0" destOrd="0" presId="urn:microsoft.com/office/officeart/2018/5/layout/CenteredIconLabelDescriptionList"/>
    <dgm:cxn modelId="{BE56C8E1-A5C2-469C-A27F-6D6983F4BE54}" srcId="{3FD429F6-9B99-4080-84AB-69C11C16CB49}" destId="{31AC0893-A268-45A1-8D9E-47CFADF214C8}" srcOrd="0" destOrd="0" parTransId="{465E4E21-BC17-47B3-A413-1C84FBC61330}" sibTransId="{991290EE-FB10-4767-A725-5FE249CB7C9D}"/>
    <dgm:cxn modelId="{2BFCB3E4-F52E-43BD-BA5D-A08CF1649D6E}" type="presOf" srcId="{F2B06E6A-5EFB-44FE-B103-71F8C8FF6372}" destId="{711813D4-A332-4706-A096-84C53FF45FDF}" srcOrd="0" destOrd="1" presId="urn:microsoft.com/office/officeart/2018/5/layout/CenteredIconLabelDescriptionList"/>
    <dgm:cxn modelId="{415D94F1-D251-4CE7-8381-494A7A129838}" type="presOf" srcId="{47C5F605-F608-4A37-9D58-18C390AE8C8E}" destId="{826E62A4-B75B-4FE8-9A08-8714D51A443D}" srcOrd="0" destOrd="1" presId="urn:microsoft.com/office/officeart/2018/5/layout/CenteredIconLabelDescriptionList"/>
    <dgm:cxn modelId="{F9341AF6-004D-4A20-AD58-487064D6497C}" type="presOf" srcId="{D7316033-9CA3-4B9F-B6BF-CFB71D68651B}" destId="{D485A8B2-6B59-4C96-9711-A4BB49A58400}" srcOrd="0" destOrd="0" presId="urn:microsoft.com/office/officeart/2018/5/layout/CenteredIconLabelDescriptionList"/>
    <dgm:cxn modelId="{288687FD-92AC-4877-A0A1-1373796542CB}" type="presOf" srcId="{3FD429F6-9B99-4080-84AB-69C11C16CB49}" destId="{1AB92EDE-69F6-4C98-BA09-CFD80B70B1EF}" srcOrd="0" destOrd="0" presId="urn:microsoft.com/office/officeart/2018/5/layout/CenteredIconLabelDescriptionList"/>
    <dgm:cxn modelId="{798A6F62-59AD-4CD7-A8B6-4EE797FBC3FC}" type="presParOf" srcId="{1AB92EDE-69F6-4C98-BA09-CFD80B70B1EF}" destId="{A48681EE-6691-4BD0-B78E-73E3AC509264}" srcOrd="0" destOrd="0" presId="urn:microsoft.com/office/officeart/2018/5/layout/CenteredIconLabelDescriptionList"/>
    <dgm:cxn modelId="{9355AAF8-6A85-4803-9E97-89D29A72797A}" type="presParOf" srcId="{A48681EE-6691-4BD0-B78E-73E3AC509264}" destId="{B46DA9EE-3A88-4CF8-A284-435EDF8E54A1}" srcOrd="0" destOrd="0" presId="urn:microsoft.com/office/officeart/2018/5/layout/CenteredIconLabelDescriptionList"/>
    <dgm:cxn modelId="{0138E6C2-F2D0-4260-A07C-6404017E1CCF}" type="presParOf" srcId="{A48681EE-6691-4BD0-B78E-73E3AC509264}" destId="{D9D36138-81A2-42FB-B771-25711CC0DF04}" srcOrd="1" destOrd="0" presId="urn:microsoft.com/office/officeart/2018/5/layout/CenteredIconLabelDescriptionList"/>
    <dgm:cxn modelId="{BC407D7A-5B05-481F-A20C-D7351A265ED8}" type="presParOf" srcId="{A48681EE-6691-4BD0-B78E-73E3AC509264}" destId="{A2D7DA89-B41F-4578-9E02-A7F394FFC982}" srcOrd="2" destOrd="0" presId="urn:microsoft.com/office/officeart/2018/5/layout/CenteredIconLabelDescriptionList"/>
    <dgm:cxn modelId="{46F63B69-5576-4D38-8181-ED05EEBAE0CB}" type="presParOf" srcId="{A48681EE-6691-4BD0-B78E-73E3AC509264}" destId="{E88C0888-8CDD-41B0-9397-0856B278C7D5}" srcOrd="3" destOrd="0" presId="urn:microsoft.com/office/officeart/2018/5/layout/CenteredIconLabelDescriptionList"/>
    <dgm:cxn modelId="{B50C71B8-AD3D-4D09-A12D-1C3A06B7B072}" type="presParOf" srcId="{A48681EE-6691-4BD0-B78E-73E3AC509264}" destId="{711813D4-A332-4706-A096-84C53FF45FDF}" srcOrd="4" destOrd="0" presId="urn:microsoft.com/office/officeart/2018/5/layout/CenteredIconLabelDescriptionList"/>
    <dgm:cxn modelId="{FEA9E0BB-C5F1-490F-BE1A-44BC0C78DC0D}" type="presParOf" srcId="{1AB92EDE-69F6-4C98-BA09-CFD80B70B1EF}" destId="{16016D12-F442-4FE5-BC54-09861189A7EA}" srcOrd="1" destOrd="0" presId="urn:microsoft.com/office/officeart/2018/5/layout/CenteredIconLabelDescriptionList"/>
    <dgm:cxn modelId="{15D51C44-BEDF-4F20-A991-2F43FA1CD43B}" type="presParOf" srcId="{1AB92EDE-69F6-4C98-BA09-CFD80B70B1EF}" destId="{7C90B29F-0D9E-46D0-B542-C5E20E28C145}" srcOrd="2" destOrd="0" presId="urn:microsoft.com/office/officeart/2018/5/layout/CenteredIconLabelDescriptionList"/>
    <dgm:cxn modelId="{D765505D-21AE-4471-AB82-8842F8DA94A9}" type="presParOf" srcId="{7C90B29F-0D9E-46D0-B542-C5E20E28C145}" destId="{89B7DC50-535E-4BF7-AF93-B28A784A2188}" srcOrd="0" destOrd="0" presId="urn:microsoft.com/office/officeart/2018/5/layout/CenteredIconLabelDescriptionList"/>
    <dgm:cxn modelId="{0355221E-42CE-4579-8E38-34DAB535E764}" type="presParOf" srcId="{7C90B29F-0D9E-46D0-B542-C5E20E28C145}" destId="{153F9B5C-8F78-4FD7-A801-804B5EB74506}" srcOrd="1" destOrd="0" presId="urn:microsoft.com/office/officeart/2018/5/layout/CenteredIconLabelDescriptionList"/>
    <dgm:cxn modelId="{D785E328-26D2-4207-B024-46372656B314}" type="presParOf" srcId="{7C90B29F-0D9E-46D0-B542-C5E20E28C145}" destId="{D485A8B2-6B59-4C96-9711-A4BB49A58400}" srcOrd="2" destOrd="0" presId="urn:microsoft.com/office/officeart/2018/5/layout/CenteredIconLabelDescriptionList"/>
    <dgm:cxn modelId="{65212C9B-1725-4E6A-93F2-1A8198B2BC60}" type="presParOf" srcId="{7C90B29F-0D9E-46D0-B542-C5E20E28C145}" destId="{ACEFF0BF-6FEB-418B-B8E6-C666AC79F386}" srcOrd="3" destOrd="0" presId="urn:microsoft.com/office/officeart/2018/5/layout/CenteredIconLabelDescriptionList"/>
    <dgm:cxn modelId="{6E5CB555-266B-4C1F-90B3-66194BD99516}" type="presParOf" srcId="{7C90B29F-0D9E-46D0-B542-C5E20E28C145}" destId="{826E62A4-B75B-4FE8-9A08-8714D51A443D}" srcOrd="4" destOrd="0" presId="urn:microsoft.com/office/officeart/2018/5/layout/CenteredIconLabelDescriptionList"/>
    <dgm:cxn modelId="{4D1C13F4-0DB2-4195-8787-B6CD5D5D9A01}" type="presParOf" srcId="{1AB92EDE-69F6-4C98-BA09-CFD80B70B1EF}" destId="{80826DE9-B080-4B6C-9FCF-801F43E92AA7}" srcOrd="3" destOrd="0" presId="urn:microsoft.com/office/officeart/2018/5/layout/CenteredIconLabelDescriptionList"/>
    <dgm:cxn modelId="{0ADFEAFF-3B32-4170-95AD-8A1E7DE858A0}" type="presParOf" srcId="{1AB92EDE-69F6-4C98-BA09-CFD80B70B1EF}" destId="{E5E282DB-7059-4909-B03A-4E742C068F1E}" srcOrd="4" destOrd="0" presId="urn:microsoft.com/office/officeart/2018/5/layout/CenteredIconLabelDescriptionList"/>
    <dgm:cxn modelId="{19962A3D-6080-4DF2-8E87-A7E7BBAA9BAD}" type="presParOf" srcId="{E5E282DB-7059-4909-B03A-4E742C068F1E}" destId="{BABE9778-9C27-46E0-89DB-E55D01FDE43A}" srcOrd="0" destOrd="0" presId="urn:microsoft.com/office/officeart/2018/5/layout/CenteredIconLabelDescriptionList"/>
    <dgm:cxn modelId="{FAE82926-1346-4F7F-A52A-3D373A50E3BA}" type="presParOf" srcId="{E5E282DB-7059-4909-B03A-4E742C068F1E}" destId="{DECC163D-2601-4F53-8304-5915227935B1}" srcOrd="1" destOrd="0" presId="urn:microsoft.com/office/officeart/2018/5/layout/CenteredIconLabelDescriptionList"/>
    <dgm:cxn modelId="{8FB7BCA3-CDDD-4082-A6A3-C36E023ECE80}" type="presParOf" srcId="{E5E282DB-7059-4909-B03A-4E742C068F1E}" destId="{74D5F370-7303-4489-905F-96F3CE9EDCD3}" srcOrd="2" destOrd="0" presId="urn:microsoft.com/office/officeart/2018/5/layout/CenteredIconLabelDescriptionList"/>
    <dgm:cxn modelId="{1B8C830C-B797-43ED-83C2-B71D0C524034}" type="presParOf" srcId="{E5E282DB-7059-4909-B03A-4E742C068F1E}" destId="{F7A5D44F-89CC-4D39-A6E2-DB98DB5ABCDC}" srcOrd="3" destOrd="0" presId="urn:microsoft.com/office/officeart/2018/5/layout/CenteredIconLabelDescriptionList"/>
    <dgm:cxn modelId="{A42CCF40-D61D-4F25-BD46-F36AEF34232C}" type="presParOf" srcId="{E5E282DB-7059-4909-B03A-4E742C068F1E}" destId="{1ADADC23-5FAB-4A9D-ACC9-6AB14DDDC491}" srcOrd="4" destOrd="0" presId="urn:microsoft.com/office/officeart/2018/5/layout/CenteredIconLabelDescriptionList"/>
    <dgm:cxn modelId="{E365FA87-C21C-4088-9F76-8B85956CCA53}" type="presParOf" srcId="{1AB92EDE-69F6-4C98-BA09-CFD80B70B1EF}" destId="{EC0FD8E2-C808-4D85-AB0E-1F9765E6410B}" srcOrd="5" destOrd="0" presId="urn:microsoft.com/office/officeart/2018/5/layout/CenteredIconLabelDescriptionList"/>
    <dgm:cxn modelId="{278922D9-A128-42FF-85C6-221368CB035A}" type="presParOf" srcId="{1AB92EDE-69F6-4C98-BA09-CFD80B70B1EF}" destId="{16ACBA1E-E431-4CF2-B420-CFC554EFF048}" srcOrd="6" destOrd="0" presId="urn:microsoft.com/office/officeart/2018/5/layout/CenteredIconLabelDescriptionList"/>
    <dgm:cxn modelId="{30B373B7-A602-4CF7-94DA-E81400E4DC02}" type="presParOf" srcId="{16ACBA1E-E431-4CF2-B420-CFC554EFF048}" destId="{1D5CF7BC-3D7E-48CA-B532-D1B7E9B1C847}" srcOrd="0" destOrd="0" presId="urn:microsoft.com/office/officeart/2018/5/layout/CenteredIconLabelDescriptionList"/>
    <dgm:cxn modelId="{D281BFBC-F782-4099-A224-EF7024A96A96}" type="presParOf" srcId="{16ACBA1E-E431-4CF2-B420-CFC554EFF048}" destId="{773FE180-BE55-4A58-9231-937BFCCB4812}" srcOrd="1" destOrd="0" presId="urn:microsoft.com/office/officeart/2018/5/layout/CenteredIconLabelDescriptionList"/>
    <dgm:cxn modelId="{6EF8134C-629B-47CD-B26E-C9CD7281CEEE}" type="presParOf" srcId="{16ACBA1E-E431-4CF2-B420-CFC554EFF048}" destId="{278FDCF2-AE0C-49D9-9FED-F7EB0424FF76}" srcOrd="2" destOrd="0" presId="urn:microsoft.com/office/officeart/2018/5/layout/CenteredIconLabelDescriptionList"/>
    <dgm:cxn modelId="{37AE9533-1193-4EE9-9F76-4829AD48D94B}" type="presParOf" srcId="{16ACBA1E-E431-4CF2-B420-CFC554EFF048}" destId="{7308CC71-01AE-42A4-AB68-8AFCD2D15851}" srcOrd="3" destOrd="0" presId="urn:microsoft.com/office/officeart/2018/5/layout/CenteredIconLabelDescriptionList"/>
    <dgm:cxn modelId="{8718834C-9154-4110-8324-36BAE6B659E1}" type="presParOf" srcId="{16ACBA1E-E431-4CF2-B420-CFC554EFF048}" destId="{1BC847C9-A7EA-4510-9C64-4CF7E17B865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0263E32-86C1-47A8-9772-BB9A836C2AAC}"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8E1B831C-D5F1-4F4E-BD66-2E53DE210DCF}">
      <dgm:prSet custT="1"/>
      <dgm:spPr/>
      <dgm:t>
        <a:bodyPr/>
        <a:lstStyle/>
        <a:p>
          <a:pPr>
            <a:lnSpc>
              <a:spcPct val="100000"/>
            </a:lnSpc>
            <a:defRPr b="1"/>
          </a:pPr>
          <a:r>
            <a:rPr lang="en-CA" sz="1800" b="1" i="0"/>
            <a:t>FetcherController Management:</a:t>
          </a:r>
          <a:endParaRPr lang="en-US" sz="1800"/>
        </a:p>
      </dgm:t>
    </dgm:pt>
    <dgm:pt modelId="{2878E181-9929-4BED-898B-45DCCCE68383}" type="parTrans" cxnId="{ABE46C5D-D4C1-44E6-9A72-BED5A08BE4BD}">
      <dgm:prSet/>
      <dgm:spPr/>
      <dgm:t>
        <a:bodyPr/>
        <a:lstStyle/>
        <a:p>
          <a:endParaRPr lang="en-US" sz="2400"/>
        </a:p>
      </dgm:t>
    </dgm:pt>
    <dgm:pt modelId="{45AF5F28-F79C-4327-B059-F02A46D7E849}" type="sibTrans" cxnId="{ABE46C5D-D4C1-44E6-9A72-BED5A08BE4BD}">
      <dgm:prSet/>
      <dgm:spPr/>
      <dgm:t>
        <a:bodyPr/>
        <a:lstStyle/>
        <a:p>
          <a:endParaRPr lang="en-US" sz="2400"/>
        </a:p>
      </dgm:t>
    </dgm:pt>
    <dgm:pt modelId="{7CB31191-AFEF-4F71-A15A-FC9A4031C22A}">
      <dgm:prSet custT="1"/>
      <dgm:spPr/>
      <dgm:t>
        <a:bodyPr/>
        <a:lstStyle/>
        <a:p>
          <a:pPr>
            <a:lnSpc>
              <a:spcPct val="100000"/>
            </a:lnSpc>
          </a:pPr>
          <a:r>
            <a:rPr lang="en-CA" sz="1400" b="0" i="0"/>
            <a:t>Creates a FetcherController to manage prefetchers.</a:t>
          </a:r>
          <a:endParaRPr lang="en-US" sz="1400"/>
        </a:p>
      </dgm:t>
    </dgm:pt>
    <dgm:pt modelId="{7A824227-FD92-47A0-9FBF-267CF12BC021}" type="parTrans" cxnId="{E04E27C0-4EA9-4EAD-A51F-6F01AD9F2DDF}">
      <dgm:prSet/>
      <dgm:spPr/>
      <dgm:t>
        <a:bodyPr/>
        <a:lstStyle/>
        <a:p>
          <a:endParaRPr lang="en-US" sz="2400"/>
        </a:p>
      </dgm:t>
    </dgm:pt>
    <dgm:pt modelId="{B6D3B38D-DB06-446F-9D2C-78793BED71B4}" type="sibTrans" cxnId="{E04E27C0-4EA9-4EAD-A51F-6F01AD9F2DDF}">
      <dgm:prSet/>
      <dgm:spPr/>
      <dgm:t>
        <a:bodyPr/>
        <a:lstStyle/>
        <a:p>
          <a:endParaRPr lang="en-US" sz="2400"/>
        </a:p>
      </dgm:t>
    </dgm:pt>
    <dgm:pt modelId="{C5A7F5EC-1048-4B20-BBD0-7AE21C05C75F}">
      <dgm:prSet custT="1"/>
      <dgm:spPr/>
      <dgm:t>
        <a:bodyPr/>
        <a:lstStyle/>
        <a:p>
          <a:pPr>
            <a:lnSpc>
              <a:spcPct val="100000"/>
            </a:lnSpc>
          </a:pPr>
          <a:r>
            <a:rPr lang="en-CA" sz="1400" b="0" i="0"/>
            <a:t>Adds instances of Static and Dynamic Prefetchers to the controller.</a:t>
          </a:r>
          <a:endParaRPr lang="en-US" sz="1400"/>
        </a:p>
      </dgm:t>
    </dgm:pt>
    <dgm:pt modelId="{2A18154E-AA29-4EF5-847E-FD6A54F4D273}" type="parTrans" cxnId="{2A8E861C-D732-4981-B7FE-3AA6DDE9B5F7}">
      <dgm:prSet/>
      <dgm:spPr/>
      <dgm:t>
        <a:bodyPr/>
        <a:lstStyle/>
        <a:p>
          <a:endParaRPr lang="en-US" sz="2400"/>
        </a:p>
      </dgm:t>
    </dgm:pt>
    <dgm:pt modelId="{C8823B86-454D-408D-AE88-917BEDB13AB5}" type="sibTrans" cxnId="{2A8E861C-D732-4981-B7FE-3AA6DDE9B5F7}">
      <dgm:prSet/>
      <dgm:spPr/>
      <dgm:t>
        <a:bodyPr/>
        <a:lstStyle/>
        <a:p>
          <a:endParaRPr lang="en-US" sz="2400"/>
        </a:p>
      </dgm:t>
    </dgm:pt>
    <dgm:pt modelId="{8C6BA9B5-8858-4FFB-A7A7-0472A1F2BFAE}">
      <dgm:prSet custT="1"/>
      <dgm:spPr/>
      <dgm:t>
        <a:bodyPr/>
        <a:lstStyle/>
        <a:p>
          <a:pPr>
            <a:lnSpc>
              <a:spcPct val="100000"/>
            </a:lnSpc>
            <a:defRPr b="1"/>
          </a:pPr>
          <a:r>
            <a:rPr lang="en-CA" sz="1800" b="1" i="0"/>
            <a:t>Simulation Loop:</a:t>
          </a:r>
          <a:endParaRPr lang="en-US" sz="1800"/>
        </a:p>
      </dgm:t>
    </dgm:pt>
    <dgm:pt modelId="{67321976-5223-432B-8D50-A33AC2C93410}" type="parTrans" cxnId="{6C36953C-7D91-46BA-B424-C70718AD3675}">
      <dgm:prSet/>
      <dgm:spPr/>
      <dgm:t>
        <a:bodyPr/>
        <a:lstStyle/>
        <a:p>
          <a:endParaRPr lang="en-US" sz="2400"/>
        </a:p>
      </dgm:t>
    </dgm:pt>
    <dgm:pt modelId="{7FB2EBE7-D57D-4DBD-BFE3-BC0CF210317B}" type="sibTrans" cxnId="{6C36953C-7D91-46BA-B424-C70718AD3675}">
      <dgm:prSet/>
      <dgm:spPr/>
      <dgm:t>
        <a:bodyPr/>
        <a:lstStyle/>
        <a:p>
          <a:endParaRPr lang="en-US" sz="2400"/>
        </a:p>
      </dgm:t>
    </dgm:pt>
    <dgm:pt modelId="{D747630D-5F38-4755-860D-363FE8E927A7}">
      <dgm:prSet custT="1"/>
      <dgm:spPr/>
      <dgm:t>
        <a:bodyPr/>
        <a:lstStyle/>
        <a:p>
          <a:pPr>
            <a:lnSpc>
              <a:spcPct val="100000"/>
            </a:lnSpc>
          </a:pPr>
          <a:r>
            <a:rPr lang="en-CA" sz="1400" b="0" i="0"/>
            <a:t>Sequentially operates both prefetchers in a simulation loop.</a:t>
          </a:r>
          <a:endParaRPr lang="en-US" sz="1400"/>
        </a:p>
      </dgm:t>
    </dgm:pt>
    <dgm:pt modelId="{AA3B0F11-99DC-4447-B166-591DD642F140}" type="parTrans" cxnId="{A1274352-895E-4261-88A0-C624FB06C647}">
      <dgm:prSet/>
      <dgm:spPr/>
      <dgm:t>
        <a:bodyPr/>
        <a:lstStyle/>
        <a:p>
          <a:endParaRPr lang="en-US" sz="2400"/>
        </a:p>
      </dgm:t>
    </dgm:pt>
    <dgm:pt modelId="{029B1C08-75A0-4E75-BBAC-B38B0673A1C6}" type="sibTrans" cxnId="{A1274352-895E-4261-88A0-C624FB06C647}">
      <dgm:prSet/>
      <dgm:spPr/>
      <dgm:t>
        <a:bodyPr/>
        <a:lstStyle/>
        <a:p>
          <a:endParaRPr lang="en-US" sz="2400"/>
        </a:p>
      </dgm:t>
    </dgm:pt>
    <dgm:pt modelId="{9FE0F906-6DEA-4CA5-87FF-0327EA9A6D6C}">
      <dgm:prSet custT="1"/>
      <dgm:spPr/>
      <dgm:t>
        <a:bodyPr/>
        <a:lstStyle/>
        <a:p>
          <a:pPr>
            <a:lnSpc>
              <a:spcPct val="100000"/>
            </a:lnSpc>
          </a:pPr>
          <a:r>
            <a:rPr lang="en-CA" sz="1400" b="0" i="0"/>
            <a:t>Demonstrates prefetching actions for each memory access.</a:t>
          </a:r>
          <a:endParaRPr lang="en-US" sz="1400"/>
        </a:p>
      </dgm:t>
    </dgm:pt>
    <dgm:pt modelId="{257122D7-CFE0-4B0E-A5A8-AE3658AB3DEE}" type="parTrans" cxnId="{179637F5-28D0-46C6-B311-65AED9BA8270}">
      <dgm:prSet/>
      <dgm:spPr/>
      <dgm:t>
        <a:bodyPr/>
        <a:lstStyle/>
        <a:p>
          <a:endParaRPr lang="en-US" sz="2400"/>
        </a:p>
      </dgm:t>
    </dgm:pt>
    <dgm:pt modelId="{3FFD1671-B358-4A07-BD26-B234A14B02E3}" type="sibTrans" cxnId="{179637F5-28D0-46C6-B311-65AED9BA8270}">
      <dgm:prSet/>
      <dgm:spPr/>
      <dgm:t>
        <a:bodyPr/>
        <a:lstStyle/>
        <a:p>
          <a:endParaRPr lang="en-US" sz="2400"/>
        </a:p>
      </dgm:t>
    </dgm:pt>
    <dgm:pt modelId="{951416DF-A4D2-4B5D-AB09-8C514B5694E6}">
      <dgm:prSet custT="1"/>
      <dgm:spPr/>
      <dgm:t>
        <a:bodyPr/>
        <a:lstStyle/>
        <a:p>
          <a:pPr>
            <a:lnSpc>
              <a:spcPct val="100000"/>
            </a:lnSpc>
            <a:defRPr b="1"/>
          </a:pPr>
          <a:r>
            <a:rPr lang="en-CA" sz="1800" b="1" i="0"/>
            <a:t>Hit and Miss Tracking:</a:t>
          </a:r>
          <a:endParaRPr lang="en-US" sz="1800"/>
        </a:p>
      </dgm:t>
    </dgm:pt>
    <dgm:pt modelId="{3AC54ACC-2239-4398-A895-0BD734119829}" type="parTrans" cxnId="{29DFDC88-6E1F-4B24-92E0-4F1972A02D0C}">
      <dgm:prSet/>
      <dgm:spPr/>
      <dgm:t>
        <a:bodyPr/>
        <a:lstStyle/>
        <a:p>
          <a:endParaRPr lang="en-US" sz="2400"/>
        </a:p>
      </dgm:t>
    </dgm:pt>
    <dgm:pt modelId="{CAB6473E-007C-458E-990F-5C23A8DC1711}" type="sibTrans" cxnId="{29DFDC88-6E1F-4B24-92E0-4F1972A02D0C}">
      <dgm:prSet/>
      <dgm:spPr/>
      <dgm:t>
        <a:bodyPr/>
        <a:lstStyle/>
        <a:p>
          <a:endParaRPr lang="en-US" sz="2400"/>
        </a:p>
      </dgm:t>
    </dgm:pt>
    <dgm:pt modelId="{8CD67A33-D574-42BF-9AFC-F6E399F9DB87}">
      <dgm:prSet custT="1"/>
      <dgm:spPr/>
      <dgm:t>
        <a:bodyPr/>
        <a:lstStyle/>
        <a:p>
          <a:pPr>
            <a:lnSpc>
              <a:spcPct val="100000"/>
            </a:lnSpc>
          </a:pPr>
          <a:r>
            <a:rPr lang="en-CA" sz="1400" b="0" i="0"/>
            <a:t>Tracks hits and misses for both prefetchers.</a:t>
          </a:r>
          <a:endParaRPr lang="en-US" sz="1400"/>
        </a:p>
      </dgm:t>
    </dgm:pt>
    <dgm:pt modelId="{12E2686B-BD34-4748-821A-DFBA91BACAAA}" type="parTrans" cxnId="{72BF7193-C1ED-47FB-B67A-CD8FC52C245D}">
      <dgm:prSet/>
      <dgm:spPr/>
      <dgm:t>
        <a:bodyPr/>
        <a:lstStyle/>
        <a:p>
          <a:endParaRPr lang="en-US" sz="2400"/>
        </a:p>
      </dgm:t>
    </dgm:pt>
    <dgm:pt modelId="{7A6487F9-8B48-4FD7-84A3-638B4E73DCBD}" type="sibTrans" cxnId="{72BF7193-C1ED-47FB-B67A-CD8FC52C245D}">
      <dgm:prSet/>
      <dgm:spPr/>
      <dgm:t>
        <a:bodyPr/>
        <a:lstStyle/>
        <a:p>
          <a:endParaRPr lang="en-US" sz="2400"/>
        </a:p>
      </dgm:t>
    </dgm:pt>
    <dgm:pt modelId="{DBA3BEEE-8B53-4C8E-97A0-2A91FFFF6E18}">
      <dgm:prSet custT="1"/>
      <dgm:spPr/>
      <dgm:t>
        <a:bodyPr/>
        <a:lstStyle/>
        <a:p>
          <a:pPr>
            <a:lnSpc>
              <a:spcPct val="100000"/>
            </a:lnSpc>
          </a:pPr>
          <a:r>
            <a:rPr lang="en-CA" sz="1400" b="0" i="0"/>
            <a:t>Adjusts prefetch size based on hit or miss outcomes.</a:t>
          </a:r>
          <a:endParaRPr lang="en-US" sz="1400"/>
        </a:p>
      </dgm:t>
    </dgm:pt>
    <dgm:pt modelId="{3F8BEC13-AD86-4354-B018-FCBE22736E17}" type="parTrans" cxnId="{858A0BE1-DAD2-4230-BAEA-B22BD9A82C87}">
      <dgm:prSet/>
      <dgm:spPr/>
      <dgm:t>
        <a:bodyPr/>
        <a:lstStyle/>
        <a:p>
          <a:endParaRPr lang="en-US" sz="2400"/>
        </a:p>
      </dgm:t>
    </dgm:pt>
    <dgm:pt modelId="{475C3CDD-8CBF-4D82-B43A-EB611C735C4F}" type="sibTrans" cxnId="{858A0BE1-DAD2-4230-BAEA-B22BD9A82C87}">
      <dgm:prSet/>
      <dgm:spPr/>
      <dgm:t>
        <a:bodyPr/>
        <a:lstStyle/>
        <a:p>
          <a:endParaRPr lang="en-US" sz="2400"/>
        </a:p>
      </dgm:t>
    </dgm:pt>
    <dgm:pt modelId="{A888B275-CB76-4F48-89ED-6173E9458173}">
      <dgm:prSet custT="1"/>
      <dgm:spPr/>
      <dgm:t>
        <a:bodyPr/>
        <a:lstStyle/>
        <a:p>
          <a:pPr>
            <a:lnSpc>
              <a:spcPct val="100000"/>
            </a:lnSpc>
            <a:defRPr b="1"/>
          </a:pPr>
          <a:r>
            <a:rPr lang="en-CA" sz="1800" b="1" i="0"/>
            <a:t>Timing Measurement:</a:t>
          </a:r>
          <a:endParaRPr lang="en-US" sz="1800"/>
        </a:p>
      </dgm:t>
    </dgm:pt>
    <dgm:pt modelId="{41D6BE8A-F5FD-4EF6-9E6A-29BE62F180F4}" type="parTrans" cxnId="{614D468C-3085-4A8F-B7F0-27902A3E54FB}">
      <dgm:prSet/>
      <dgm:spPr/>
      <dgm:t>
        <a:bodyPr/>
        <a:lstStyle/>
        <a:p>
          <a:endParaRPr lang="en-US" sz="2400"/>
        </a:p>
      </dgm:t>
    </dgm:pt>
    <dgm:pt modelId="{2C3AA0C9-1CA4-4064-817D-04BAD68EC8DB}" type="sibTrans" cxnId="{614D468C-3085-4A8F-B7F0-27902A3E54FB}">
      <dgm:prSet/>
      <dgm:spPr/>
      <dgm:t>
        <a:bodyPr/>
        <a:lstStyle/>
        <a:p>
          <a:endParaRPr lang="en-US" sz="2400"/>
        </a:p>
      </dgm:t>
    </dgm:pt>
    <dgm:pt modelId="{8296FE47-86B9-4EED-9A69-E394AB09C389}">
      <dgm:prSet custT="1"/>
      <dgm:spPr/>
      <dgm:t>
        <a:bodyPr/>
        <a:lstStyle/>
        <a:p>
          <a:pPr>
            <a:lnSpc>
              <a:spcPct val="100000"/>
            </a:lnSpc>
          </a:pPr>
          <a:r>
            <a:rPr lang="en-CA" sz="1400" b="0" i="0"/>
            <a:t>Measures and displays the time taken by each prefetcher for each memory access.</a:t>
          </a:r>
          <a:endParaRPr lang="en-US" sz="1400"/>
        </a:p>
      </dgm:t>
    </dgm:pt>
    <dgm:pt modelId="{BD9102A8-477F-499B-B42E-A84F9BEFE71A}" type="parTrans" cxnId="{99DB1F01-4B99-479D-9CB4-37D2EF28A9A1}">
      <dgm:prSet/>
      <dgm:spPr/>
      <dgm:t>
        <a:bodyPr/>
        <a:lstStyle/>
        <a:p>
          <a:endParaRPr lang="en-US" sz="2400"/>
        </a:p>
      </dgm:t>
    </dgm:pt>
    <dgm:pt modelId="{A1B447F9-D642-473E-B19D-359AD397634F}" type="sibTrans" cxnId="{99DB1F01-4B99-479D-9CB4-37D2EF28A9A1}">
      <dgm:prSet/>
      <dgm:spPr/>
      <dgm:t>
        <a:bodyPr/>
        <a:lstStyle/>
        <a:p>
          <a:endParaRPr lang="en-US" sz="2400"/>
        </a:p>
      </dgm:t>
    </dgm:pt>
    <dgm:pt modelId="{62D22C0E-866C-49C0-B206-983D831F4195}">
      <dgm:prSet custT="1"/>
      <dgm:spPr/>
      <dgm:t>
        <a:bodyPr/>
        <a:lstStyle/>
        <a:p>
          <a:pPr>
            <a:lnSpc>
              <a:spcPct val="100000"/>
            </a:lnSpc>
            <a:defRPr b="1"/>
          </a:pPr>
          <a:r>
            <a:rPr lang="en-CA" sz="1800" b="1" i="0"/>
            <a:t>Performance Metrics:</a:t>
          </a:r>
          <a:endParaRPr lang="en-US" sz="1800"/>
        </a:p>
      </dgm:t>
    </dgm:pt>
    <dgm:pt modelId="{91A51CF9-70C7-4370-93AB-7566A8076DAE}" type="parTrans" cxnId="{A5FD4D88-5151-4CA4-8272-26BB0EDD2D2E}">
      <dgm:prSet/>
      <dgm:spPr/>
      <dgm:t>
        <a:bodyPr/>
        <a:lstStyle/>
        <a:p>
          <a:endParaRPr lang="en-US" sz="2400"/>
        </a:p>
      </dgm:t>
    </dgm:pt>
    <dgm:pt modelId="{18A5A75B-953C-40A9-89E6-1781718CD665}" type="sibTrans" cxnId="{A5FD4D88-5151-4CA4-8272-26BB0EDD2D2E}">
      <dgm:prSet/>
      <dgm:spPr/>
      <dgm:t>
        <a:bodyPr/>
        <a:lstStyle/>
        <a:p>
          <a:endParaRPr lang="en-US" sz="2400"/>
        </a:p>
      </dgm:t>
    </dgm:pt>
    <dgm:pt modelId="{FAB0FC1F-19E4-4434-A447-69C5CEB20C01}">
      <dgm:prSet custT="1"/>
      <dgm:spPr/>
      <dgm:t>
        <a:bodyPr/>
        <a:lstStyle/>
        <a:p>
          <a:pPr>
            <a:lnSpc>
              <a:spcPct val="100000"/>
            </a:lnSpc>
          </a:pPr>
          <a:r>
            <a:rPr lang="en-CA" sz="1400" b="0" i="0"/>
            <a:t>Calculates total and average time taken by both prefetchers.</a:t>
          </a:r>
          <a:endParaRPr lang="en-US" sz="1400"/>
        </a:p>
      </dgm:t>
    </dgm:pt>
    <dgm:pt modelId="{6344700A-D7A9-4C85-A20B-DB0B676639F3}" type="parTrans" cxnId="{D039A54A-36FA-4A40-AA30-3458675EDAA1}">
      <dgm:prSet/>
      <dgm:spPr/>
      <dgm:t>
        <a:bodyPr/>
        <a:lstStyle/>
        <a:p>
          <a:endParaRPr lang="en-US" sz="2400"/>
        </a:p>
      </dgm:t>
    </dgm:pt>
    <dgm:pt modelId="{E8FACCE0-A9E7-49ED-8D3C-65895964946E}" type="sibTrans" cxnId="{D039A54A-36FA-4A40-AA30-3458675EDAA1}">
      <dgm:prSet/>
      <dgm:spPr/>
      <dgm:t>
        <a:bodyPr/>
        <a:lstStyle/>
        <a:p>
          <a:endParaRPr lang="en-US" sz="2400"/>
        </a:p>
      </dgm:t>
    </dgm:pt>
    <dgm:pt modelId="{D19EE235-EEC7-430A-8601-D567D00AFF2A}">
      <dgm:prSet custT="1"/>
      <dgm:spPr/>
      <dgm:t>
        <a:bodyPr/>
        <a:lstStyle/>
        <a:p>
          <a:pPr>
            <a:lnSpc>
              <a:spcPct val="100000"/>
            </a:lnSpc>
          </a:pPr>
          <a:r>
            <a:rPr lang="en-CA" sz="1400" b="0" i="0"/>
            <a:t>Computes hit and miss rates for Static and Dynamic Prefetchers.</a:t>
          </a:r>
          <a:endParaRPr lang="en-US" sz="1400"/>
        </a:p>
      </dgm:t>
    </dgm:pt>
    <dgm:pt modelId="{B6F81A46-DE4C-4B5E-8EAA-63AA2E205556}" type="parTrans" cxnId="{02E1D07D-74FF-4E48-ADD6-1C743EE3E16A}">
      <dgm:prSet/>
      <dgm:spPr/>
      <dgm:t>
        <a:bodyPr/>
        <a:lstStyle/>
        <a:p>
          <a:endParaRPr lang="en-US" sz="2400"/>
        </a:p>
      </dgm:t>
    </dgm:pt>
    <dgm:pt modelId="{67A1C4ED-0056-4EAB-8383-10C6F54BD3C1}" type="sibTrans" cxnId="{02E1D07D-74FF-4E48-ADD6-1C743EE3E16A}">
      <dgm:prSet/>
      <dgm:spPr/>
      <dgm:t>
        <a:bodyPr/>
        <a:lstStyle/>
        <a:p>
          <a:endParaRPr lang="en-US" sz="2400"/>
        </a:p>
      </dgm:t>
    </dgm:pt>
    <dgm:pt modelId="{8C6B30F6-A796-40AF-B13C-7291406EE4BA}" type="pres">
      <dgm:prSet presAssocID="{00263E32-86C1-47A8-9772-BB9A836C2AAC}" presName="root" presStyleCnt="0">
        <dgm:presLayoutVars>
          <dgm:dir/>
          <dgm:resizeHandles val="exact"/>
        </dgm:presLayoutVars>
      </dgm:prSet>
      <dgm:spPr/>
    </dgm:pt>
    <dgm:pt modelId="{11131877-438D-4F0E-972E-49219464E167}" type="pres">
      <dgm:prSet presAssocID="{8E1B831C-D5F1-4F4E-BD66-2E53DE210DCF}" presName="compNode" presStyleCnt="0"/>
      <dgm:spPr/>
    </dgm:pt>
    <dgm:pt modelId="{70691CA7-98E9-435C-87F8-8408FAC6B2BE}" type="pres">
      <dgm:prSet presAssocID="{8E1B831C-D5F1-4F4E-BD66-2E53DE210D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4C856077-9731-4051-97CD-82BDB210FE71}" type="pres">
      <dgm:prSet presAssocID="{8E1B831C-D5F1-4F4E-BD66-2E53DE210DCF}" presName="iconSpace" presStyleCnt="0"/>
      <dgm:spPr/>
    </dgm:pt>
    <dgm:pt modelId="{3D336554-D56B-4FAD-BADE-A8B61A2FD42B}" type="pres">
      <dgm:prSet presAssocID="{8E1B831C-D5F1-4F4E-BD66-2E53DE210DCF}" presName="parTx" presStyleLbl="revTx" presStyleIdx="0" presStyleCnt="10">
        <dgm:presLayoutVars>
          <dgm:chMax val="0"/>
          <dgm:chPref val="0"/>
        </dgm:presLayoutVars>
      </dgm:prSet>
      <dgm:spPr/>
    </dgm:pt>
    <dgm:pt modelId="{0DECD7F1-6DD1-4955-8D06-0687585D9D77}" type="pres">
      <dgm:prSet presAssocID="{8E1B831C-D5F1-4F4E-BD66-2E53DE210DCF}" presName="txSpace" presStyleCnt="0"/>
      <dgm:spPr/>
    </dgm:pt>
    <dgm:pt modelId="{4FF0EF61-9193-4DCA-9B8A-F0956486B715}" type="pres">
      <dgm:prSet presAssocID="{8E1B831C-D5F1-4F4E-BD66-2E53DE210DCF}" presName="desTx" presStyleLbl="revTx" presStyleIdx="1" presStyleCnt="10">
        <dgm:presLayoutVars/>
      </dgm:prSet>
      <dgm:spPr/>
    </dgm:pt>
    <dgm:pt modelId="{50F9EFFB-18C2-444C-9CDA-63515CE411F2}" type="pres">
      <dgm:prSet presAssocID="{45AF5F28-F79C-4327-B059-F02A46D7E849}" presName="sibTrans" presStyleCnt="0"/>
      <dgm:spPr/>
    </dgm:pt>
    <dgm:pt modelId="{74A2B449-68D2-4B4E-ADB0-0E208D4ABB25}" type="pres">
      <dgm:prSet presAssocID="{8C6BA9B5-8858-4FFB-A7A7-0472A1F2BFAE}" presName="compNode" presStyleCnt="0"/>
      <dgm:spPr/>
    </dgm:pt>
    <dgm:pt modelId="{FBEA39A0-286F-460B-9902-B6CBA29A9F51}" type="pres">
      <dgm:prSet presAssocID="{8C6BA9B5-8858-4FFB-A7A7-0472A1F2BFA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151FEDBD-DFE4-473D-BE56-ABDE73976F99}" type="pres">
      <dgm:prSet presAssocID="{8C6BA9B5-8858-4FFB-A7A7-0472A1F2BFAE}" presName="iconSpace" presStyleCnt="0"/>
      <dgm:spPr/>
    </dgm:pt>
    <dgm:pt modelId="{1C89DA4B-C1A5-4CDA-9F74-FAD772A9E78F}" type="pres">
      <dgm:prSet presAssocID="{8C6BA9B5-8858-4FFB-A7A7-0472A1F2BFAE}" presName="parTx" presStyleLbl="revTx" presStyleIdx="2" presStyleCnt="10">
        <dgm:presLayoutVars>
          <dgm:chMax val="0"/>
          <dgm:chPref val="0"/>
        </dgm:presLayoutVars>
      </dgm:prSet>
      <dgm:spPr/>
    </dgm:pt>
    <dgm:pt modelId="{F9AB3B9A-BE87-4643-9373-6D985960C6D7}" type="pres">
      <dgm:prSet presAssocID="{8C6BA9B5-8858-4FFB-A7A7-0472A1F2BFAE}" presName="txSpace" presStyleCnt="0"/>
      <dgm:spPr/>
    </dgm:pt>
    <dgm:pt modelId="{89B7471F-E46B-4D1D-913C-E010F3611D0E}" type="pres">
      <dgm:prSet presAssocID="{8C6BA9B5-8858-4FFB-A7A7-0472A1F2BFAE}" presName="desTx" presStyleLbl="revTx" presStyleIdx="3" presStyleCnt="10">
        <dgm:presLayoutVars/>
      </dgm:prSet>
      <dgm:spPr/>
    </dgm:pt>
    <dgm:pt modelId="{81313E00-A93E-4195-867D-379F9C2485EC}" type="pres">
      <dgm:prSet presAssocID="{7FB2EBE7-D57D-4DBD-BFE3-BC0CF210317B}" presName="sibTrans" presStyleCnt="0"/>
      <dgm:spPr/>
    </dgm:pt>
    <dgm:pt modelId="{FE293D25-6300-4503-9369-81F7C1929322}" type="pres">
      <dgm:prSet presAssocID="{951416DF-A4D2-4B5D-AB09-8C514B5694E6}" presName="compNode" presStyleCnt="0"/>
      <dgm:spPr/>
    </dgm:pt>
    <dgm:pt modelId="{1C71CC0F-304E-4BF4-B561-6019B4D03930}" type="pres">
      <dgm:prSet presAssocID="{951416DF-A4D2-4B5D-AB09-8C514B5694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C8F337C4-8BA1-4365-84C1-899C51B46BD8}" type="pres">
      <dgm:prSet presAssocID="{951416DF-A4D2-4B5D-AB09-8C514B5694E6}" presName="iconSpace" presStyleCnt="0"/>
      <dgm:spPr/>
    </dgm:pt>
    <dgm:pt modelId="{2CBF97F1-C70B-4FB6-96FE-77FA2A6D4DEE}" type="pres">
      <dgm:prSet presAssocID="{951416DF-A4D2-4B5D-AB09-8C514B5694E6}" presName="parTx" presStyleLbl="revTx" presStyleIdx="4" presStyleCnt="10">
        <dgm:presLayoutVars>
          <dgm:chMax val="0"/>
          <dgm:chPref val="0"/>
        </dgm:presLayoutVars>
      </dgm:prSet>
      <dgm:spPr/>
    </dgm:pt>
    <dgm:pt modelId="{975B0B06-4DB1-427F-AF3D-4EF81C5BC84F}" type="pres">
      <dgm:prSet presAssocID="{951416DF-A4D2-4B5D-AB09-8C514B5694E6}" presName="txSpace" presStyleCnt="0"/>
      <dgm:spPr/>
    </dgm:pt>
    <dgm:pt modelId="{0DA917D8-D066-45F4-999D-2250AF179511}" type="pres">
      <dgm:prSet presAssocID="{951416DF-A4D2-4B5D-AB09-8C514B5694E6}" presName="desTx" presStyleLbl="revTx" presStyleIdx="5" presStyleCnt="10">
        <dgm:presLayoutVars/>
      </dgm:prSet>
      <dgm:spPr/>
    </dgm:pt>
    <dgm:pt modelId="{53862BCE-A606-4576-AE99-04057569CA41}" type="pres">
      <dgm:prSet presAssocID="{CAB6473E-007C-458E-990F-5C23A8DC1711}" presName="sibTrans" presStyleCnt="0"/>
      <dgm:spPr/>
    </dgm:pt>
    <dgm:pt modelId="{2ABBCF12-105A-4301-9507-171387B5EC33}" type="pres">
      <dgm:prSet presAssocID="{A888B275-CB76-4F48-89ED-6173E9458173}" presName="compNode" presStyleCnt="0"/>
      <dgm:spPr/>
    </dgm:pt>
    <dgm:pt modelId="{AC5A652A-4458-4B43-B6FF-271C0CB7023D}" type="pres">
      <dgm:prSet presAssocID="{A888B275-CB76-4F48-89ED-6173E94581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48D4808D-15B1-4109-832F-6EF97B465CE4}" type="pres">
      <dgm:prSet presAssocID="{A888B275-CB76-4F48-89ED-6173E9458173}" presName="iconSpace" presStyleCnt="0"/>
      <dgm:spPr/>
    </dgm:pt>
    <dgm:pt modelId="{342811CE-3058-4EE1-B2C0-E75A07B476B8}" type="pres">
      <dgm:prSet presAssocID="{A888B275-CB76-4F48-89ED-6173E9458173}" presName="parTx" presStyleLbl="revTx" presStyleIdx="6" presStyleCnt="10">
        <dgm:presLayoutVars>
          <dgm:chMax val="0"/>
          <dgm:chPref val="0"/>
        </dgm:presLayoutVars>
      </dgm:prSet>
      <dgm:spPr/>
    </dgm:pt>
    <dgm:pt modelId="{A4F3B7CA-402F-435B-8702-8BCAE2ABAF1B}" type="pres">
      <dgm:prSet presAssocID="{A888B275-CB76-4F48-89ED-6173E9458173}" presName="txSpace" presStyleCnt="0"/>
      <dgm:spPr/>
    </dgm:pt>
    <dgm:pt modelId="{54E96EA4-D636-4CCB-9A76-E7CE631C62B6}" type="pres">
      <dgm:prSet presAssocID="{A888B275-CB76-4F48-89ED-6173E9458173}" presName="desTx" presStyleLbl="revTx" presStyleIdx="7" presStyleCnt="10">
        <dgm:presLayoutVars/>
      </dgm:prSet>
      <dgm:spPr/>
    </dgm:pt>
    <dgm:pt modelId="{5551ED8F-DB2D-4A64-9D65-0DFA5228DC31}" type="pres">
      <dgm:prSet presAssocID="{2C3AA0C9-1CA4-4064-817D-04BAD68EC8DB}" presName="sibTrans" presStyleCnt="0"/>
      <dgm:spPr/>
    </dgm:pt>
    <dgm:pt modelId="{73DC7916-2783-4FEB-8B2C-1447D241F959}" type="pres">
      <dgm:prSet presAssocID="{62D22C0E-866C-49C0-B206-983D831F4195}" presName="compNode" presStyleCnt="0"/>
      <dgm:spPr/>
    </dgm:pt>
    <dgm:pt modelId="{270EFE19-6950-476E-BE83-6FC2E85C83D4}" type="pres">
      <dgm:prSet presAssocID="{62D22C0E-866C-49C0-B206-983D831F41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7FAB6C1A-433C-4D9F-8B72-C99D7A9647C3}" type="pres">
      <dgm:prSet presAssocID="{62D22C0E-866C-49C0-B206-983D831F4195}" presName="iconSpace" presStyleCnt="0"/>
      <dgm:spPr/>
    </dgm:pt>
    <dgm:pt modelId="{89DEC509-B930-4160-86D4-D3B6A9057E44}" type="pres">
      <dgm:prSet presAssocID="{62D22C0E-866C-49C0-B206-983D831F4195}" presName="parTx" presStyleLbl="revTx" presStyleIdx="8" presStyleCnt="10">
        <dgm:presLayoutVars>
          <dgm:chMax val="0"/>
          <dgm:chPref val="0"/>
        </dgm:presLayoutVars>
      </dgm:prSet>
      <dgm:spPr/>
    </dgm:pt>
    <dgm:pt modelId="{34FABBA6-13E0-479B-AD90-5322D0FA5E64}" type="pres">
      <dgm:prSet presAssocID="{62D22C0E-866C-49C0-B206-983D831F4195}" presName="txSpace" presStyleCnt="0"/>
      <dgm:spPr/>
    </dgm:pt>
    <dgm:pt modelId="{ECF9ACE9-643D-42C3-8398-0D4DD3238AF6}" type="pres">
      <dgm:prSet presAssocID="{62D22C0E-866C-49C0-B206-983D831F4195}" presName="desTx" presStyleLbl="revTx" presStyleIdx="9" presStyleCnt="10">
        <dgm:presLayoutVars/>
      </dgm:prSet>
      <dgm:spPr/>
    </dgm:pt>
  </dgm:ptLst>
  <dgm:cxnLst>
    <dgm:cxn modelId="{99DB1F01-4B99-479D-9CB4-37D2EF28A9A1}" srcId="{A888B275-CB76-4F48-89ED-6173E9458173}" destId="{8296FE47-86B9-4EED-9A69-E394AB09C389}" srcOrd="0" destOrd="0" parTransId="{BD9102A8-477F-499B-B42E-A84F9BEFE71A}" sibTransId="{A1B447F9-D642-473E-B19D-359AD397634F}"/>
    <dgm:cxn modelId="{EA607302-F6CE-4081-8BF0-A5E948CE95DC}" type="presOf" srcId="{7CB31191-AFEF-4F71-A15A-FC9A4031C22A}" destId="{4FF0EF61-9193-4DCA-9B8A-F0956486B715}" srcOrd="0" destOrd="0" presId="urn:microsoft.com/office/officeart/2018/5/layout/CenteredIconLabelDescriptionList"/>
    <dgm:cxn modelId="{24BFB214-48B5-4939-91E8-15502E7A2D61}" type="presOf" srcId="{D747630D-5F38-4755-860D-363FE8E927A7}" destId="{89B7471F-E46B-4D1D-913C-E010F3611D0E}" srcOrd="0" destOrd="0" presId="urn:microsoft.com/office/officeart/2018/5/layout/CenteredIconLabelDescriptionList"/>
    <dgm:cxn modelId="{2A8E861C-D732-4981-B7FE-3AA6DDE9B5F7}" srcId="{8E1B831C-D5F1-4F4E-BD66-2E53DE210DCF}" destId="{C5A7F5EC-1048-4B20-BBD0-7AE21C05C75F}" srcOrd="1" destOrd="0" parTransId="{2A18154E-AA29-4EF5-847E-FD6A54F4D273}" sibTransId="{C8823B86-454D-408D-AE88-917BEDB13AB5}"/>
    <dgm:cxn modelId="{3303FD3A-49A2-421B-9F5E-C9E653AA1F35}" type="presOf" srcId="{8E1B831C-D5F1-4F4E-BD66-2E53DE210DCF}" destId="{3D336554-D56B-4FAD-BADE-A8B61A2FD42B}" srcOrd="0" destOrd="0" presId="urn:microsoft.com/office/officeart/2018/5/layout/CenteredIconLabelDescriptionList"/>
    <dgm:cxn modelId="{6C36953C-7D91-46BA-B424-C70718AD3675}" srcId="{00263E32-86C1-47A8-9772-BB9A836C2AAC}" destId="{8C6BA9B5-8858-4FFB-A7A7-0472A1F2BFAE}" srcOrd="1" destOrd="0" parTransId="{67321976-5223-432B-8D50-A33AC2C93410}" sibTransId="{7FB2EBE7-D57D-4DBD-BFE3-BC0CF210317B}"/>
    <dgm:cxn modelId="{FD89D143-D4CF-4885-AED2-1006BCC5CFFC}" type="presOf" srcId="{9FE0F906-6DEA-4CA5-87FF-0327EA9A6D6C}" destId="{89B7471F-E46B-4D1D-913C-E010F3611D0E}" srcOrd="0" destOrd="1" presId="urn:microsoft.com/office/officeart/2018/5/layout/CenteredIconLabelDescriptionList"/>
    <dgm:cxn modelId="{D039A54A-36FA-4A40-AA30-3458675EDAA1}" srcId="{62D22C0E-866C-49C0-B206-983D831F4195}" destId="{FAB0FC1F-19E4-4434-A447-69C5CEB20C01}" srcOrd="0" destOrd="0" parTransId="{6344700A-D7A9-4C85-A20B-DB0B676639F3}" sibTransId="{E8FACCE0-A9E7-49ED-8D3C-65895964946E}"/>
    <dgm:cxn modelId="{A1274352-895E-4261-88A0-C624FB06C647}" srcId="{8C6BA9B5-8858-4FFB-A7A7-0472A1F2BFAE}" destId="{D747630D-5F38-4755-860D-363FE8E927A7}" srcOrd="0" destOrd="0" parTransId="{AA3B0F11-99DC-4447-B166-591DD642F140}" sibTransId="{029B1C08-75A0-4E75-BBAC-B38B0673A1C6}"/>
    <dgm:cxn modelId="{FF190C55-872C-42CE-BFE5-C014CF885688}" type="presOf" srcId="{62D22C0E-866C-49C0-B206-983D831F4195}" destId="{89DEC509-B930-4160-86D4-D3B6A9057E44}" srcOrd="0" destOrd="0" presId="urn:microsoft.com/office/officeart/2018/5/layout/CenteredIconLabelDescriptionList"/>
    <dgm:cxn modelId="{ABE46C5D-D4C1-44E6-9A72-BED5A08BE4BD}" srcId="{00263E32-86C1-47A8-9772-BB9A836C2AAC}" destId="{8E1B831C-D5F1-4F4E-BD66-2E53DE210DCF}" srcOrd="0" destOrd="0" parTransId="{2878E181-9929-4BED-898B-45DCCCE68383}" sibTransId="{45AF5F28-F79C-4327-B059-F02A46D7E849}"/>
    <dgm:cxn modelId="{50CD635F-64AD-4EFB-8501-FED824218A3B}" type="presOf" srcId="{A888B275-CB76-4F48-89ED-6173E9458173}" destId="{342811CE-3058-4EE1-B2C0-E75A07B476B8}" srcOrd="0" destOrd="0" presId="urn:microsoft.com/office/officeart/2018/5/layout/CenteredIconLabelDescriptionList"/>
    <dgm:cxn modelId="{C3991066-B0D0-462F-A4E1-16E312C1BD76}" type="presOf" srcId="{8CD67A33-D574-42BF-9AFC-F6E399F9DB87}" destId="{0DA917D8-D066-45F4-999D-2250AF179511}" srcOrd="0" destOrd="0" presId="urn:microsoft.com/office/officeart/2018/5/layout/CenteredIconLabelDescriptionList"/>
    <dgm:cxn modelId="{C8734673-231E-4076-9A59-6767E62F73AC}" type="presOf" srcId="{8296FE47-86B9-4EED-9A69-E394AB09C389}" destId="{54E96EA4-D636-4CCB-9A76-E7CE631C62B6}" srcOrd="0" destOrd="0" presId="urn:microsoft.com/office/officeart/2018/5/layout/CenteredIconLabelDescriptionList"/>
    <dgm:cxn modelId="{02E1D07D-74FF-4E48-ADD6-1C743EE3E16A}" srcId="{62D22C0E-866C-49C0-B206-983D831F4195}" destId="{D19EE235-EEC7-430A-8601-D567D00AFF2A}" srcOrd="1" destOrd="0" parTransId="{B6F81A46-DE4C-4B5E-8EAA-63AA2E205556}" sibTransId="{67A1C4ED-0056-4EAB-8383-10C6F54BD3C1}"/>
    <dgm:cxn modelId="{62378980-F7B3-4CF3-8380-33BD3AF4975C}" type="presOf" srcId="{DBA3BEEE-8B53-4C8E-97A0-2A91FFFF6E18}" destId="{0DA917D8-D066-45F4-999D-2250AF179511}" srcOrd="0" destOrd="1" presId="urn:microsoft.com/office/officeart/2018/5/layout/CenteredIconLabelDescriptionList"/>
    <dgm:cxn modelId="{A5FD4D88-5151-4CA4-8272-26BB0EDD2D2E}" srcId="{00263E32-86C1-47A8-9772-BB9A836C2AAC}" destId="{62D22C0E-866C-49C0-B206-983D831F4195}" srcOrd="4" destOrd="0" parTransId="{91A51CF9-70C7-4370-93AB-7566A8076DAE}" sibTransId="{18A5A75B-953C-40A9-89E6-1781718CD665}"/>
    <dgm:cxn modelId="{29DFDC88-6E1F-4B24-92E0-4F1972A02D0C}" srcId="{00263E32-86C1-47A8-9772-BB9A836C2AAC}" destId="{951416DF-A4D2-4B5D-AB09-8C514B5694E6}" srcOrd="2" destOrd="0" parTransId="{3AC54ACC-2239-4398-A895-0BD734119829}" sibTransId="{CAB6473E-007C-458E-990F-5C23A8DC1711}"/>
    <dgm:cxn modelId="{614D468C-3085-4A8F-B7F0-27902A3E54FB}" srcId="{00263E32-86C1-47A8-9772-BB9A836C2AAC}" destId="{A888B275-CB76-4F48-89ED-6173E9458173}" srcOrd="3" destOrd="0" parTransId="{41D6BE8A-F5FD-4EF6-9E6A-29BE62F180F4}" sibTransId="{2C3AA0C9-1CA4-4064-817D-04BAD68EC8DB}"/>
    <dgm:cxn modelId="{72BF7193-C1ED-47FB-B67A-CD8FC52C245D}" srcId="{951416DF-A4D2-4B5D-AB09-8C514B5694E6}" destId="{8CD67A33-D574-42BF-9AFC-F6E399F9DB87}" srcOrd="0" destOrd="0" parTransId="{12E2686B-BD34-4748-821A-DFBA91BACAAA}" sibTransId="{7A6487F9-8B48-4FD7-84A3-638B4E73DCBD}"/>
    <dgm:cxn modelId="{E6E4AC9B-D633-46D5-8B78-4B710DFF2AC3}" type="presOf" srcId="{D19EE235-EEC7-430A-8601-D567D00AFF2A}" destId="{ECF9ACE9-643D-42C3-8398-0D4DD3238AF6}" srcOrd="0" destOrd="1" presId="urn:microsoft.com/office/officeart/2018/5/layout/CenteredIconLabelDescriptionList"/>
    <dgm:cxn modelId="{E04E27C0-4EA9-4EAD-A51F-6F01AD9F2DDF}" srcId="{8E1B831C-D5F1-4F4E-BD66-2E53DE210DCF}" destId="{7CB31191-AFEF-4F71-A15A-FC9A4031C22A}" srcOrd="0" destOrd="0" parTransId="{7A824227-FD92-47A0-9FBF-267CF12BC021}" sibTransId="{B6D3B38D-DB06-446F-9D2C-78793BED71B4}"/>
    <dgm:cxn modelId="{79A18DC6-56C6-4704-8314-62C0993F76AC}" type="presOf" srcId="{951416DF-A4D2-4B5D-AB09-8C514B5694E6}" destId="{2CBF97F1-C70B-4FB6-96FE-77FA2A6D4DEE}" srcOrd="0" destOrd="0" presId="urn:microsoft.com/office/officeart/2018/5/layout/CenteredIconLabelDescriptionList"/>
    <dgm:cxn modelId="{35A8A0D3-E934-4CDF-9CCC-4A4D478EACAF}" type="presOf" srcId="{FAB0FC1F-19E4-4434-A447-69C5CEB20C01}" destId="{ECF9ACE9-643D-42C3-8398-0D4DD3238AF6}" srcOrd="0" destOrd="0" presId="urn:microsoft.com/office/officeart/2018/5/layout/CenteredIconLabelDescriptionList"/>
    <dgm:cxn modelId="{83F283DC-71DB-45ED-9A58-EEE000E48C3C}" type="presOf" srcId="{C5A7F5EC-1048-4B20-BBD0-7AE21C05C75F}" destId="{4FF0EF61-9193-4DCA-9B8A-F0956486B715}" srcOrd="0" destOrd="1" presId="urn:microsoft.com/office/officeart/2018/5/layout/CenteredIconLabelDescriptionList"/>
    <dgm:cxn modelId="{858A0BE1-DAD2-4230-BAEA-B22BD9A82C87}" srcId="{951416DF-A4D2-4B5D-AB09-8C514B5694E6}" destId="{DBA3BEEE-8B53-4C8E-97A0-2A91FFFF6E18}" srcOrd="1" destOrd="0" parTransId="{3F8BEC13-AD86-4354-B018-FCBE22736E17}" sibTransId="{475C3CDD-8CBF-4D82-B43A-EB611C735C4F}"/>
    <dgm:cxn modelId="{B6FAC3E1-09D0-4E97-B5B3-2C3C3AD5BE58}" type="presOf" srcId="{00263E32-86C1-47A8-9772-BB9A836C2AAC}" destId="{8C6B30F6-A796-40AF-B13C-7291406EE4BA}" srcOrd="0" destOrd="0" presId="urn:microsoft.com/office/officeart/2018/5/layout/CenteredIconLabelDescriptionList"/>
    <dgm:cxn modelId="{DEE27DF4-8F61-46EB-AFDD-62C1EE9932F2}" type="presOf" srcId="{8C6BA9B5-8858-4FFB-A7A7-0472A1F2BFAE}" destId="{1C89DA4B-C1A5-4CDA-9F74-FAD772A9E78F}" srcOrd="0" destOrd="0" presId="urn:microsoft.com/office/officeart/2018/5/layout/CenteredIconLabelDescriptionList"/>
    <dgm:cxn modelId="{179637F5-28D0-46C6-B311-65AED9BA8270}" srcId="{8C6BA9B5-8858-4FFB-A7A7-0472A1F2BFAE}" destId="{9FE0F906-6DEA-4CA5-87FF-0327EA9A6D6C}" srcOrd="1" destOrd="0" parTransId="{257122D7-CFE0-4B0E-A5A8-AE3658AB3DEE}" sibTransId="{3FFD1671-B358-4A07-BD26-B234A14B02E3}"/>
    <dgm:cxn modelId="{7A2E166B-411A-4145-B143-31D5B49F1B7C}" type="presParOf" srcId="{8C6B30F6-A796-40AF-B13C-7291406EE4BA}" destId="{11131877-438D-4F0E-972E-49219464E167}" srcOrd="0" destOrd="0" presId="urn:microsoft.com/office/officeart/2018/5/layout/CenteredIconLabelDescriptionList"/>
    <dgm:cxn modelId="{B8C6E2E3-2BEC-4564-B559-605C92FD4293}" type="presParOf" srcId="{11131877-438D-4F0E-972E-49219464E167}" destId="{70691CA7-98E9-435C-87F8-8408FAC6B2BE}" srcOrd="0" destOrd="0" presId="urn:microsoft.com/office/officeart/2018/5/layout/CenteredIconLabelDescriptionList"/>
    <dgm:cxn modelId="{B8F79833-9131-4702-9D62-2F9D269DEFD9}" type="presParOf" srcId="{11131877-438D-4F0E-972E-49219464E167}" destId="{4C856077-9731-4051-97CD-82BDB210FE71}" srcOrd="1" destOrd="0" presId="urn:microsoft.com/office/officeart/2018/5/layout/CenteredIconLabelDescriptionList"/>
    <dgm:cxn modelId="{E76B1404-8E52-42BB-9148-4F0E11767F1E}" type="presParOf" srcId="{11131877-438D-4F0E-972E-49219464E167}" destId="{3D336554-D56B-4FAD-BADE-A8B61A2FD42B}" srcOrd="2" destOrd="0" presId="urn:microsoft.com/office/officeart/2018/5/layout/CenteredIconLabelDescriptionList"/>
    <dgm:cxn modelId="{1D319307-8C80-4AA6-AE36-F9CD818C387B}" type="presParOf" srcId="{11131877-438D-4F0E-972E-49219464E167}" destId="{0DECD7F1-6DD1-4955-8D06-0687585D9D77}" srcOrd="3" destOrd="0" presId="urn:microsoft.com/office/officeart/2018/5/layout/CenteredIconLabelDescriptionList"/>
    <dgm:cxn modelId="{9F2E61AE-3995-427F-BF57-CA57DE790863}" type="presParOf" srcId="{11131877-438D-4F0E-972E-49219464E167}" destId="{4FF0EF61-9193-4DCA-9B8A-F0956486B715}" srcOrd="4" destOrd="0" presId="urn:microsoft.com/office/officeart/2018/5/layout/CenteredIconLabelDescriptionList"/>
    <dgm:cxn modelId="{25C51194-D52A-4F6E-9C27-B072DE5C68DB}" type="presParOf" srcId="{8C6B30F6-A796-40AF-B13C-7291406EE4BA}" destId="{50F9EFFB-18C2-444C-9CDA-63515CE411F2}" srcOrd="1" destOrd="0" presId="urn:microsoft.com/office/officeart/2018/5/layout/CenteredIconLabelDescriptionList"/>
    <dgm:cxn modelId="{03018B6E-796F-4DE1-9ADA-EA0CF8832630}" type="presParOf" srcId="{8C6B30F6-A796-40AF-B13C-7291406EE4BA}" destId="{74A2B449-68D2-4B4E-ADB0-0E208D4ABB25}" srcOrd="2" destOrd="0" presId="urn:microsoft.com/office/officeart/2018/5/layout/CenteredIconLabelDescriptionList"/>
    <dgm:cxn modelId="{60861E46-E93C-4F11-9A33-12C4F1000978}" type="presParOf" srcId="{74A2B449-68D2-4B4E-ADB0-0E208D4ABB25}" destId="{FBEA39A0-286F-460B-9902-B6CBA29A9F51}" srcOrd="0" destOrd="0" presId="urn:microsoft.com/office/officeart/2018/5/layout/CenteredIconLabelDescriptionList"/>
    <dgm:cxn modelId="{D59EAEDA-C69F-41E4-985B-AFB19806762C}" type="presParOf" srcId="{74A2B449-68D2-4B4E-ADB0-0E208D4ABB25}" destId="{151FEDBD-DFE4-473D-BE56-ABDE73976F99}" srcOrd="1" destOrd="0" presId="urn:microsoft.com/office/officeart/2018/5/layout/CenteredIconLabelDescriptionList"/>
    <dgm:cxn modelId="{9CD93C30-A263-4821-9A92-558388CCD760}" type="presParOf" srcId="{74A2B449-68D2-4B4E-ADB0-0E208D4ABB25}" destId="{1C89DA4B-C1A5-4CDA-9F74-FAD772A9E78F}" srcOrd="2" destOrd="0" presId="urn:microsoft.com/office/officeart/2018/5/layout/CenteredIconLabelDescriptionList"/>
    <dgm:cxn modelId="{50AE9B38-9108-4784-8DF7-0A0045C02B40}" type="presParOf" srcId="{74A2B449-68D2-4B4E-ADB0-0E208D4ABB25}" destId="{F9AB3B9A-BE87-4643-9373-6D985960C6D7}" srcOrd="3" destOrd="0" presId="urn:microsoft.com/office/officeart/2018/5/layout/CenteredIconLabelDescriptionList"/>
    <dgm:cxn modelId="{6A7F7189-9BE2-499B-A91B-3FAEFF33339B}" type="presParOf" srcId="{74A2B449-68D2-4B4E-ADB0-0E208D4ABB25}" destId="{89B7471F-E46B-4D1D-913C-E010F3611D0E}" srcOrd="4" destOrd="0" presId="urn:microsoft.com/office/officeart/2018/5/layout/CenteredIconLabelDescriptionList"/>
    <dgm:cxn modelId="{EF4C6956-3799-4AA0-9A8F-0184FB4E57D7}" type="presParOf" srcId="{8C6B30F6-A796-40AF-B13C-7291406EE4BA}" destId="{81313E00-A93E-4195-867D-379F9C2485EC}" srcOrd="3" destOrd="0" presId="urn:microsoft.com/office/officeart/2018/5/layout/CenteredIconLabelDescriptionList"/>
    <dgm:cxn modelId="{2C81581B-4426-4314-82A0-88C73EFD445D}" type="presParOf" srcId="{8C6B30F6-A796-40AF-B13C-7291406EE4BA}" destId="{FE293D25-6300-4503-9369-81F7C1929322}" srcOrd="4" destOrd="0" presId="urn:microsoft.com/office/officeart/2018/5/layout/CenteredIconLabelDescriptionList"/>
    <dgm:cxn modelId="{0C00755C-0966-4B4E-A88A-0887D02E7E69}" type="presParOf" srcId="{FE293D25-6300-4503-9369-81F7C1929322}" destId="{1C71CC0F-304E-4BF4-B561-6019B4D03930}" srcOrd="0" destOrd="0" presId="urn:microsoft.com/office/officeart/2018/5/layout/CenteredIconLabelDescriptionList"/>
    <dgm:cxn modelId="{F1D9DA9F-00CF-4942-82D3-87A19CEB33DB}" type="presParOf" srcId="{FE293D25-6300-4503-9369-81F7C1929322}" destId="{C8F337C4-8BA1-4365-84C1-899C51B46BD8}" srcOrd="1" destOrd="0" presId="urn:microsoft.com/office/officeart/2018/5/layout/CenteredIconLabelDescriptionList"/>
    <dgm:cxn modelId="{D0D8AF34-9DED-4089-8945-E1B8C1308346}" type="presParOf" srcId="{FE293D25-6300-4503-9369-81F7C1929322}" destId="{2CBF97F1-C70B-4FB6-96FE-77FA2A6D4DEE}" srcOrd="2" destOrd="0" presId="urn:microsoft.com/office/officeart/2018/5/layout/CenteredIconLabelDescriptionList"/>
    <dgm:cxn modelId="{8409E0F4-F806-4EFC-99E4-7E0E006295A0}" type="presParOf" srcId="{FE293D25-6300-4503-9369-81F7C1929322}" destId="{975B0B06-4DB1-427F-AF3D-4EF81C5BC84F}" srcOrd="3" destOrd="0" presId="urn:microsoft.com/office/officeart/2018/5/layout/CenteredIconLabelDescriptionList"/>
    <dgm:cxn modelId="{ABE271DD-EEA4-4514-AA3E-7AB9B0AA5F78}" type="presParOf" srcId="{FE293D25-6300-4503-9369-81F7C1929322}" destId="{0DA917D8-D066-45F4-999D-2250AF179511}" srcOrd="4" destOrd="0" presId="urn:microsoft.com/office/officeart/2018/5/layout/CenteredIconLabelDescriptionList"/>
    <dgm:cxn modelId="{C2D5E870-A1B6-4B3C-B9C9-F2CD0905AD17}" type="presParOf" srcId="{8C6B30F6-A796-40AF-B13C-7291406EE4BA}" destId="{53862BCE-A606-4576-AE99-04057569CA41}" srcOrd="5" destOrd="0" presId="urn:microsoft.com/office/officeart/2018/5/layout/CenteredIconLabelDescriptionList"/>
    <dgm:cxn modelId="{58E02259-9503-4009-8A84-49F924086980}" type="presParOf" srcId="{8C6B30F6-A796-40AF-B13C-7291406EE4BA}" destId="{2ABBCF12-105A-4301-9507-171387B5EC33}" srcOrd="6" destOrd="0" presId="urn:microsoft.com/office/officeart/2018/5/layout/CenteredIconLabelDescriptionList"/>
    <dgm:cxn modelId="{673EE5A7-2036-4153-999A-67A2CBF9D9B6}" type="presParOf" srcId="{2ABBCF12-105A-4301-9507-171387B5EC33}" destId="{AC5A652A-4458-4B43-B6FF-271C0CB7023D}" srcOrd="0" destOrd="0" presId="urn:microsoft.com/office/officeart/2018/5/layout/CenteredIconLabelDescriptionList"/>
    <dgm:cxn modelId="{D6A8E22B-8B08-4FB8-8ABE-33FC7FD6C8BA}" type="presParOf" srcId="{2ABBCF12-105A-4301-9507-171387B5EC33}" destId="{48D4808D-15B1-4109-832F-6EF97B465CE4}" srcOrd="1" destOrd="0" presId="urn:microsoft.com/office/officeart/2018/5/layout/CenteredIconLabelDescriptionList"/>
    <dgm:cxn modelId="{5A6406ED-5D04-4B71-8CAA-AE27F245CA81}" type="presParOf" srcId="{2ABBCF12-105A-4301-9507-171387B5EC33}" destId="{342811CE-3058-4EE1-B2C0-E75A07B476B8}" srcOrd="2" destOrd="0" presId="urn:microsoft.com/office/officeart/2018/5/layout/CenteredIconLabelDescriptionList"/>
    <dgm:cxn modelId="{8EF15502-C1DE-485B-A241-2A100A98DD5F}" type="presParOf" srcId="{2ABBCF12-105A-4301-9507-171387B5EC33}" destId="{A4F3B7CA-402F-435B-8702-8BCAE2ABAF1B}" srcOrd="3" destOrd="0" presId="urn:microsoft.com/office/officeart/2018/5/layout/CenteredIconLabelDescriptionList"/>
    <dgm:cxn modelId="{BEE0BF71-E692-46FD-906D-CF95D20F8F9B}" type="presParOf" srcId="{2ABBCF12-105A-4301-9507-171387B5EC33}" destId="{54E96EA4-D636-4CCB-9A76-E7CE631C62B6}" srcOrd="4" destOrd="0" presId="urn:microsoft.com/office/officeart/2018/5/layout/CenteredIconLabelDescriptionList"/>
    <dgm:cxn modelId="{DAB61FA4-1377-4FAD-896B-AE13E4DD54D4}" type="presParOf" srcId="{8C6B30F6-A796-40AF-B13C-7291406EE4BA}" destId="{5551ED8F-DB2D-4A64-9D65-0DFA5228DC31}" srcOrd="7" destOrd="0" presId="urn:microsoft.com/office/officeart/2018/5/layout/CenteredIconLabelDescriptionList"/>
    <dgm:cxn modelId="{24913577-D594-4B8F-9C2F-5D16592C65AB}" type="presParOf" srcId="{8C6B30F6-A796-40AF-B13C-7291406EE4BA}" destId="{73DC7916-2783-4FEB-8B2C-1447D241F959}" srcOrd="8" destOrd="0" presId="urn:microsoft.com/office/officeart/2018/5/layout/CenteredIconLabelDescriptionList"/>
    <dgm:cxn modelId="{BA1EC459-519B-49DD-82F1-426A358DCDDD}" type="presParOf" srcId="{73DC7916-2783-4FEB-8B2C-1447D241F959}" destId="{270EFE19-6950-476E-BE83-6FC2E85C83D4}" srcOrd="0" destOrd="0" presId="urn:microsoft.com/office/officeart/2018/5/layout/CenteredIconLabelDescriptionList"/>
    <dgm:cxn modelId="{1DCC020B-E0D7-431C-B36C-2609D1762FE5}" type="presParOf" srcId="{73DC7916-2783-4FEB-8B2C-1447D241F959}" destId="{7FAB6C1A-433C-4D9F-8B72-C99D7A9647C3}" srcOrd="1" destOrd="0" presId="urn:microsoft.com/office/officeart/2018/5/layout/CenteredIconLabelDescriptionList"/>
    <dgm:cxn modelId="{1C7372EE-C9CE-44F1-B013-36B9249C465E}" type="presParOf" srcId="{73DC7916-2783-4FEB-8B2C-1447D241F959}" destId="{89DEC509-B930-4160-86D4-D3B6A9057E44}" srcOrd="2" destOrd="0" presId="urn:microsoft.com/office/officeart/2018/5/layout/CenteredIconLabelDescriptionList"/>
    <dgm:cxn modelId="{6D700E74-9E9C-4ADE-A213-9D3FCC12A52F}" type="presParOf" srcId="{73DC7916-2783-4FEB-8B2C-1447D241F959}" destId="{34FABBA6-13E0-479B-AD90-5322D0FA5E64}" srcOrd="3" destOrd="0" presId="urn:microsoft.com/office/officeart/2018/5/layout/CenteredIconLabelDescriptionList"/>
    <dgm:cxn modelId="{DFE23BFA-BE52-413B-95E8-591CAB8ADC0B}" type="presParOf" srcId="{73DC7916-2783-4FEB-8B2C-1447D241F959}" destId="{ECF9ACE9-643D-42C3-8398-0D4DD3238AF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C3DB544-5BBC-42B9-9317-4701208E529C}"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EB34D348-2DBD-4AE8-9A39-D5377F9E7AEC}">
      <dgm:prSet/>
      <dgm:spPr/>
      <dgm:t>
        <a:bodyPr/>
        <a:lstStyle/>
        <a:p>
          <a:pPr>
            <a:lnSpc>
              <a:spcPct val="100000"/>
            </a:lnSpc>
            <a:defRPr b="1"/>
          </a:pPr>
          <a:r>
            <a:rPr lang="en-US"/>
            <a:t>Purpose:</a:t>
          </a:r>
        </a:p>
      </dgm:t>
    </dgm:pt>
    <dgm:pt modelId="{95216966-71C9-4F4A-8731-314DC61CD67D}" type="parTrans" cxnId="{28F63DC8-E4E2-48D1-A31A-A4EFEDA2374B}">
      <dgm:prSet/>
      <dgm:spPr/>
      <dgm:t>
        <a:bodyPr/>
        <a:lstStyle/>
        <a:p>
          <a:endParaRPr lang="en-US"/>
        </a:p>
      </dgm:t>
    </dgm:pt>
    <dgm:pt modelId="{D0F134CA-E600-4FE8-A7AC-DB7FC9F73E1F}" type="sibTrans" cxnId="{28F63DC8-E4E2-48D1-A31A-A4EFEDA2374B}">
      <dgm:prSet/>
      <dgm:spPr/>
      <dgm:t>
        <a:bodyPr/>
        <a:lstStyle/>
        <a:p>
          <a:endParaRPr lang="en-US"/>
        </a:p>
      </dgm:t>
    </dgm:pt>
    <dgm:pt modelId="{2DC2EC32-2FBD-4DFF-A2C2-DF9A2928270A}">
      <dgm:prSet/>
      <dgm:spPr/>
      <dgm:t>
        <a:bodyPr/>
        <a:lstStyle/>
        <a:p>
          <a:pPr>
            <a:lnSpc>
              <a:spcPct val="100000"/>
            </a:lnSpc>
          </a:pPr>
          <a:r>
            <a:rPr lang="en-US"/>
            <a:t>Abstract base class for various prefetcher types.</a:t>
          </a:r>
        </a:p>
      </dgm:t>
    </dgm:pt>
    <dgm:pt modelId="{60FD3E33-6FC8-4C65-A37F-DBB29EB4FF73}" type="parTrans" cxnId="{CE5AD2CE-915C-46CB-81D3-6A670573AC4E}">
      <dgm:prSet/>
      <dgm:spPr/>
      <dgm:t>
        <a:bodyPr/>
        <a:lstStyle/>
        <a:p>
          <a:endParaRPr lang="en-US"/>
        </a:p>
      </dgm:t>
    </dgm:pt>
    <dgm:pt modelId="{00C19F70-3614-4A48-97D7-B0404335A173}" type="sibTrans" cxnId="{CE5AD2CE-915C-46CB-81D3-6A670573AC4E}">
      <dgm:prSet/>
      <dgm:spPr/>
      <dgm:t>
        <a:bodyPr/>
        <a:lstStyle/>
        <a:p>
          <a:endParaRPr lang="en-US"/>
        </a:p>
      </dgm:t>
    </dgm:pt>
    <dgm:pt modelId="{52706A5F-893C-43C7-A4DB-E176E47ECC97}">
      <dgm:prSet/>
      <dgm:spPr/>
      <dgm:t>
        <a:bodyPr/>
        <a:lstStyle/>
        <a:p>
          <a:pPr>
            <a:lnSpc>
              <a:spcPct val="100000"/>
            </a:lnSpc>
          </a:pPr>
          <a:r>
            <a:rPr lang="en-US"/>
            <a:t>Provides a common interface for different prefetchers.</a:t>
          </a:r>
        </a:p>
      </dgm:t>
    </dgm:pt>
    <dgm:pt modelId="{16CA9699-A5FC-485A-A7EB-C6A06F636B9C}" type="parTrans" cxnId="{9DCAA56B-4F03-402D-9EA5-97376A06B663}">
      <dgm:prSet/>
      <dgm:spPr/>
      <dgm:t>
        <a:bodyPr/>
        <a:lstStyle/>
        <a:p>
          <a:endParaRPr lang="en-US"/>
        </a:p>
      </dgm:t>
    </dgm:pt>
    <dgm:pt modelId="{B8558DE2-C9B1-4523-BAFE-CBF648CE9B84}" type="sibTrans" cxnId="{9DCAA56B-4F03-402D-9EA5-97376A06B663}">
      <dgm:prSet/>
      <dgm:spPr/>
      <dgm:t>
        <a:bodyPr/>
        <a:lstStyle/>
        <a:p>
          <a:endParaRPr lang="en-US"/>
        </a:p>
      </dgm:t>
    </dgm:pt>
    <dgm:pt modelId="{5A4D570D-845F-4951-8A3A-0FF13E76413D}">
      <dgm:prSet/>
      <dgm:spPr/>
      <dgm:t>
        <a:bodyPr/>
        <a:lstStyle/>
        <a:p>
          <a:pPr>
            <a:lnSpc>
              <a:spcPct val="100000"/>
            </a:lnSpc>
            <a:defRPr b="1"/>
          </a:pPr>
          <a:r>
            <a:rPr lang="en-US"/>
            <a:t>Attributes:</a:t>
          </a:r>
        </a:p>
      </dgm:t>
    </dgm:pt>
    <dgm:pt modelId="{86100537-3958-4C08-A055-9E6A9EA29ECF}" type="parTrans" cxnId="{670F36C2-AF38-4FD4-939C-80EAC32BF9FE}">
      <dgm:prSet/>
      <dgm:spPr/>
      <dgm:t>
        <a:bodyPr/>
        <a:lstStyle/>
        <a:p>
          <a:endParaRPr lang="en-US"/>
        </a:p>
      </dgm:t>
    </dgm:pt>
    <dgm:pt modelId="{773A1912-FD3E-4F56-80B6-7134027AC2D5}" type="sibTrans" cxnId="{670F36C2-AF38-4FD4-939C-80EAC32BF9FE}">
      <dgm:prSet/>
      <dgm:spPr/>
      <dgm:t>
        <a:bodyPr/>
        <a:lstStyle/>
        <a:p>
          <a:endParaRPr lang="en-US"/>
        </a:p>
      </dgm:t>
    </dgm:pt>
    <dgm:pt modelId="{F4F144EA-D723-4D56-A069-2EEE7A45F0A5}">
      <dgm:prSet/>
      <dgm:spPr/>
      <dgm:t>
        <a:bodyPr/>
        <a:lstStyle/>
        <a:p>
          <a:pPr>
            <a:lnSpc>
              <a:spcPct val="100000"/>
            </a:lnSpc>
          </a:pPr>
          <a:r>
            <a:rPr lang="en-US"/>
            <a:t>lastFetchedAddress: Keeps track of the last accessed memory address.</a:t>
          </a:r>
        </a:p>
      </dgm:t>
    </dgm:pt>
    <dgm:pt modelId="{CC4665CF-41FF-4546-97BC-A4B9A36439A7}" type="parTrans" cxnId="{753E54A8-044E-42B8-87F9-840343AC6976}">
      <dgm:prSet/>
      <dgm:spPr/>
      <dgm:t>
        <a:bodyPr/>
        <a:lstStyle/>
        <a:p>
          <a:endParaRPr lang="en-US"/>
        </a:p>
      </dgm:t>
    </dgm:pt>
    <dgm:pt modelId="{215EB7A3-BB04-46D9-B831-66B3DD4E2838}" type="sibTrans" cxnId="{753E54A8-044E-42B8-87F9-840343AC6976}">
      <dgm:prSet/>
      <dgm:spPr/>
      <dgm:t>
        <a:bodyPr/>
        <a:lstStyle/>
        <a:p>
          <a:endParaRPr lang="en-US"/>
        </a:p>
      </dgm:t>
    </dgm:pt>
    <dgm:pt modelId="{69A08ECE-8033-4BF9-82EB-A16B928405AF}">
      <dgm:prSet/>
      <dgm:spPr/>
      <dgm:t>
        <a:bodyPr/>
        <a:lstStyle/>
        <a:p>
          <a:pPr>
            <a:lnSpc>
              <a:spcPct val="100000"/>
            </a:lnSpc>
          </a:pPr>
          <a:r>
            <a:rPr lang="en-US"/>
            <a:t>predictedAddresses: Stores the addresses predicted by the prefetcher.</a:t>
          </a:r>
        </a:p>
      </dgm:t>
    </dgm:pt>
    <dgm:pt modelId="{4A3F980E-139D-4ED4-BE36-3B2F7B51C282}" type="parTrans" cxnId="{9486E895-22CA-4812-948C-1020A06E0325}">
      <dgm:prSet/>
      <dgm:spPr/>
      <dgm:t>
        <a:bodyPr/>
        <a:lstStyle/>
        <a:p>
          <a:endParaRPr lang="en-US"/>
        </a:p>
      </dgm:t>
    </dgm:pt>
    <dgm:pt modelId="{03DFB556-7900-461B-BB3C-BE9A6EDA7FBC}" type="sibTrans" cxnId="{9486E895-22CA-4812-948C-1020A06E0325}">
      <dgm:prSet/>
      <dgm:spPr/>
      <dgm:t>
        <a:bodyPr/>
        <a:lstStyle/>
        <a:p>
          <a:endParaRPr lang="en-US"/>
        </a:p>
      </dgm:t>
    </dgm:pt>
    <dgm:pt modelId="{137584D9-B0E3-4071-851C-1919000EE2A2}">
      <dgm:prSet/>
      <dgm:spPr/>
      <dgm:t>
        <a:bodyPr/>
        <a:lstStyle/>
        <a:p>
          <a:pPr>
            <a:lnSpc>
              <a:spcPct val="100000"/>
            </a:lnSpc>
          </a:pPr>
          <a:r>
            <a:rPr lang="en-US"/>
            <a:t>dynamicBuffer: Maintains a buffer for dynamic prefetching.</a:t>
          </a:r>
        </a:p>
      </dgm:t>
    </dgm:pt>
    <dgm:pt modelId="{5C89BD58-70DA-45F8-8ADE-D27657DAFD00}" type="parTrans" cxnId="{5F72FFF8-83A7-4372-AD30-00CF3578E35F}">
      <dgm:prSet/>
      <dgm:spPr/>
      <dgm:t>
        <a:bodyPr/>
        <a:lstStyle/>
        <a:p>
          <a:endParaRPr lang="en-US"/>
        </a:p>
      </dgm:t>
    </dgm:pt>
    <dgm:pt modelId="{7C67376A-BFC8-42F8-BD86-4553C5D7F5C7}" type="sibTrans" cxnId="{5F72FFF8-83A7-4372-AD30-00CF3578E35F}">
      <dgm:prSet/>
      <dgm:spPr/>
      <dgm:t>
        <a:bodyPr/>
        <a:lstStyle/>
        <a:p>
          <a:endParaRPr lang="en-US"/>
        </a:p>
      </dgm:t>
    </dgm:pt>
    <dgm:pt modelId="{547D9203-C3CB-4546-AFED-2C95FCF2721A}">
      <dgm:prSet/>
      <dgm:spPr/>
      <dgm:t>
        <a:bodyPr/>
        <a:lstStyle/>
        <a:p>
          <a:pPr>
            <a:lnSpc>
              <a:spcPct val="100000"/>
            </a:lnSpc>
            <a:defRPr b="1"/>
          </a:pPr>
          <a:r>
            <a:rPr lang="en-US"/>
            <a:t>Virtual Functions:</a:t>
          </a:r>
        </a:p>
      </dgm:t>
    </dgm:pt>
    <dgm:pt modelId="{BADE9FEB-A65A-4784-A20F-AD8B2092838F}" type="parTrans" cxnId="{33F0278F-E5DD-448E-95B4-D75130D7705D}">
      <dgm:prSet/>
      <dgm:spPr/>
      <dgm:t>
        <a:bodyPr/>
        <a:lstStyle/>
        <a:p>
          <a:endParaRPr lang="en-US"/>
        </a:p>
      </dgm:t>
    </dgm:pt>
    <dgm:pt modelId="{4AD40B80-707C-4593-8C41-8A1A91DB4844}" type="sibTrans" cxnId="{33F0278F-E5DD-448E-95B4-D75130D7705D}">
      <dgm:prSet/>
      <dgm:spPr/>
      <dgm:t>
        <a:bodyPr/>
        <a:lstStyle/>
        <a:p>
          <a:endParaRPr lang="en-US"/>
        </a:p>
      </dgm:t>
    </dgm:pt>
    <dgm:pt modelId="{891F3C7F-C76F-4B6F-A08E-B4F155F19879}">
      <dgm:prSet/>
      <dgm:spPr/>
      <dgm:t>
        <a:bodyPr/>
        <a:lstStyle/>
        <a:p>
          <a:pPr>
            <a:lnSpc>
              <a:spcPct val="100000"/>
            </a:lnSpc>
          </a:pPr>
          <a:r>
            <a:rPr lang="en-US"/>
            <a:t>GetPrefetcherType(): Returns the type of the prefetcher.</a:t>
          </a:r>
        </a:p>
      </dgm:t>
    </dgm:pt>
    <dgm:pt modelId="{ACEFAF42-DEA5-4E60-8204-EBA7E44988DB}" type="parTrans" cxnId="{10A4BDB6-BFA5-4FE0-AD6A-6ED8517E0CFA}">
      <dgm:prSet/>
      <dgm:spPr/>
      <dgm:t>
        <a:bodyPr/>
        <a:lstStyle/>
        <a:p>
          <a:endParaRPr lang="en-US"/>
        </a:p>
      </dgm:t>
    </dgm:pt>
    <dgm:pt modelId="{46C8A141-82D9-45DE-8A22-C77499B53A59}" type="sibTrans" cxnId="{10A4BDB6-BFA5-4FE0-AD6A-6ED8517E0CFA}">
      <dgm:prSet/>
      <dgm:spPr/>
      <dgm:t>
        <a:bodyPr/>
        <a:lstStyle/>
        <a:p>
          <a:endParaRPr lang="en-US"/>
        </a:p>
      </dgm:t>
    </dgm:pt>
    <dgm:pt modelId="{2B36DF2F-9604-4B6A-BD68-A7E84651D0A5}">
      <dgm:prSet/>
      <dgm:spPr/>
      <dgm:t>
        <a:bodyPr/>
        <a:lstStyle/>
        <a:p>
          <a:pPr>
            <a:lnSpc>
              <a:spcPct val="100000"/>
            </a:lnSpc>
          </a:pPr>
          <a:r>
            <a:rPr lang="en-US"/>
            <a:t>Prefetching(): Abstract method for prefetching based on the prefetch size.</a:t>
          </a:r>
        </a:p>
      </dgm:t>
    </dgm:pt>
    <dgm:pt modelId="{20118B40-8D8E-4949-BD64-3FAB69A25A90}" type="parTrans" cxnId="{75A0C5D1-620C-43A4-9E06-9428D6BDE007}">
      <dgm:prSet/>
      <dgm:spPr/>
      <dgm:t>
        <a:bodyPr/>
        <a:lstStyle/>
        <a:p>
          <a:endParaRPr lang="en-US"/>
        </a:p>
      </dgm:t>
    </dgm:pt>
    <dgm:pt modelId="{73933FEA-80B9-42A5-8C85-70F83273CD0A}" type="sibTrans" cxnId="{75A0C5D1-620C-43A4-9E06-9428D6BDE007}">
      <dgm:prSet/>
      <dgm:spPr/>
      <dgm:t>
        <a:bodyPr/>
        <a:lstStyle/>
        <a:p>
          <a:endParaRPr lang="en-US"/>
        </a:p>
      </dgm:t>
    </dgm:pt>
    <dgm:pt modelId="{9D986C79-C8C5-4D9D-8369-0B4DFBF91FFC}">
      <dgm:prSet/>
      <dgm:spPr/>
      <dgm:t>
        <a:bodyPr/>
        <a:lstStyle/>
        <a:p>
          <a:pPr>
            <a:lnSpc>
              <a:spcPct val="100000"/>
            </a:lnSpc>
          </a:pPr>
          <a:r>
            <a:rPr lang="en-US"/>
            <a:t>ComputeNextAddress(): Abstract method for calculating the next prefetch address.</a:t>
          </a:r>
        </a:p>
      </dgm:t>
    </dgm:pt>
    <dgm:pt modelId="{5D639E01-807C-4E10-B48F-B5EA5CD970E5}" type="parTrans" cxnId="{434CE756-A2A8-4030-B7E8-DF37D0B88ED4}">
      <dgm:prSet/>
      <dgm:spPr/>
      <dgm:t>
        <a:bodyPr/>
        <a:lstStyle/>
        <a:p>
          <a:endParaRPr lang="en-US"/>
        </a:p>
      </dgm:t>
    </dgm:pt>
    <dgm:pt modelId="{9F782E16-24C5-42D3-8661-3419C69BB1AB}" type="sibTrans" cxnId="{434CE756-A2A8-4030-B7E8-DF37D0B88ED4}">
      <dgm:prSet/>
      <dgm:spPr/>
      <dgm:t>
        <a:bodyPr/>
        <a:lstStyle/>
        <a:p>
          <a:endParaRPr lang="en-US"/>
        </a:p>
      </dgm:t>
    </dgm:pt>
    <dgm:pt modelId="{D6DD8B83-BBB4-457E-8480-FDB0191354D5}">
      <dgm:prSet/>
      <dgm:spPr/>
      <dgm:t>
        <a:bodyPr/>
        <a:lstStyle/>
        <a:p>
          <a:pPr>
            <a:lnSpc>
              <a:spcPct val="100000"/>
            </a:lnSpc>
          </a:pPr>
          <a:r>
            <a:rPr lang="en-US"/>
            <a:t>PredictOffset(): Abstract method for predicting the offset.</a:t>
          </a:r>
        </a:p>
      </dgm:t>
    </dgm:pt>
    <dgm:pt modelId="{01F67EE0-A0F4-4C45-A64B-0EF53F475310}" type="parTrans" cxnId="{4D25414E-49DD-4468-8C1D-0941DA0A2E6B}">
      <dgm:prSet/>
      <dgm:spPr/>
      <dgm:t>
        <a:bodyPr/>
        <a:lstStyle/>
        <a:p>
          <a:endParaRPr lang="en-US"/>
        </a:p>
      </dgm:t>
    </dgm:pt>
    <dgm:pt modelId="{D5F715CA-9F9E-416C-A775-99835ADE8E5C}" type="sibTrans" cxnId="{4D25414E-49DD-4468-8C1D-0941DA0A2E6B}">
      <dgm:prSet/>
      <dgm:spPr/>
      <dgm:t>
        <a:bodyPr/>
        <a:lstStyle/>
        <a:p>
          <a:endParaRPr lang="en-US"/>
        </a:p>
      </dgm:t>
    </dgm:pt>
    <dgm:pt modelId="{6A2F8707-6674-45E6-9293-E7A99BCB1612}" type="pres">
      <dgm:prSet presAssocID="{5C3DB544-5BBC-42B9-9317-4701208E529C}" presName="root" presStyleCnt="0">
        <dgm:presLayoutVars>
          <dgm:dir/>
          <dgm:resizeHandles val="exact"/>
        </dgm:presLayoutVars>
      </dgm:prSet>
      <dgm:spPr/>
    </dgm:pt>
    <dgm:pt modelId="{F52627CE-D433-40E6-B72E-1E4FF4D6E280}" type="pres">
      <dgm:prSet presAssocID="{EB34D348-2DBD-4AE8-9A39-D5377F9E7AEC}" presName="compNode" presStyleCnt="0"/>
      <dgm:spPr/>
    </dgm:pt>
    <dgm:pt modelId="{2400419C-87F2-495A-925D-1F089639B62A}" type="pres">
      <dgm:prSet presAssocID="{EB34D348-2DBD-4AE8-9A39-D5377F9E7A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6C0456D1-A91C-4C6A-A350-16EED31DD6FB}" type="pres">
      <dgm:prSet presAssocID="{EB34D348-2DBD-4AE8-9A39-D5377F9E7AEC}" presName="iconSpace" presStyleCnt="0"/>
      <dgm:spPr/>
    </dgm:pt>
    <dgm:pt modelId="{17612AEE-B3EB-4F8B-AE99-48C032DB6575}" type="pres">
      <dgm:prSet presAssocID="{EB34D348-2DBD-4AE8-9A39-D5377F9E7AEC}" presName="parTx" presStyleLbl="revTx" presStyleIdx="0" presStyleCnt="6">
        <dgm:presLayoutVars>
          <dgm:chMax val="0"/>
          <dgm:chPref val="0"/>
        </dgm:presLayoutVars>
      </dgm:prSet>
      <dgm:spPr/>
    </dgm:pt>
    <dgm:pt modelId="{AFF07B7D-1468-41D2-96A2-76CEA91CCBB2}" type="pres">
      <dgm:prSet presAssocID="{EB34D348-2DBD-4AE8-9A39-D5377F9E7AEC}" presName="txSpace" presStyleCnt="0"/>
      <dgm:spPr/>
    </dgm:pt>
    <dgm:pt modelId="{143E85B6-5B14-41C9-A3D1-35D26197D794}" type="pres">
      <dgm:prSet presAssocID="{EB34D348-2DBD-4AE8-9A39-D5377F9E7AEC}" presName="desTx" presStyleLbl="revTx" presStyleIdx="1" presStyleCnt="6">
        <dgm:presLayoutVars/>
      </dgm:prSet>
      <dgm:spPr/>
    </dgm:pt>
    <dgm:pt modelId="{3D4DF547-DA4A-4E74-AF4C-AF2A789F7062}" type="pres">
      <dgm:prSet presAssocID="{D0F134CA-E600-4FE8-A7AC-DB7FC9F73E1F}" presName="sibTrans" presStyleCnt="0"/>
      <dgm:spPr/>
    </dgm:pt>
    <dgm:pt modelId="{83BE287E-438A-4BB2-8E53-5DB864496E56}" type="pres">
      <dgm:prSet presAssocID="{5A4D570D-845F-4951-8A3A-0FF13E76413D}" presName="compNode" presStyleCnt="0"/>
      <dgm:spPr/>
    </dgm:pt>
    <dgm:pt modelId="{98B6B06B-7C6D-4791-B0C1-22DC6EC4E0BB}" type="pres">
      <dgm:prSet presAssocID="{5A4D570D-845F-4951-8A3A-0FF13E7641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2FA64B1-0EC3-4C24-9AEF-ADEC5EA17416}" type="pres">
      <dgm:prSet presAssocID="{5A4D570D-845F-4951-8A3A-0FF13E76413D}" presName="iconSpace" presStyleCnt="0"/>
      <dgm:spPr/>
    </dgm:pt>
    <dgm:pt modelId="{79EC05DC-D39B-480F-B8C3-B0B44BD3B6B2}" type="pres">
      <dgm:prSet presAssocID="{5A4D570D-845F-4951-8A3A-0FF13E76413D}" presName="parTx" presStyleLbl="revTx" presStyleIdx="2" presStyleCnt="6">
        <dgm:presLayoutVars>
          <dgm:chMax val="0"/>
          <dgm:chPref val="0"/>
        </dgm:presLayoutVars>
      </dgm:prSet>
      <dgm:spPr/>
    </dgm:pt>
    <dgm:pt modelId="{90E0C7D1-40E7-4BDA-9301-E830973E620C}" type="pres">
      <dgm:prSet presAssocID="{5A4D570D-845F-4951-8A3A-0FF13E76413D}" presName="txSpace" presStyleCnt="0"/>
      <dgm:spPr/>
    </dgm:pt>
    <dgm:pt modelId="{38B62A8A-B41E-4710-AC2E-61CF30CF63E5}" type="pres">
      <dgm:prSet presAssocID="{5A4D570D-845F-4951-8A3A-0FF13E76413D}" presName="desTx" presStyleLbl="revTx" presStyleIdx="3" presStyleCnt="6">
        <dgm:presLayoutVars/>
      </dgm:prSet>
      <dgm:spPr/>
    </dgm:pt>
    <dgm:pt modelId="{81F9AD36-DDAA-47FE-8BF9-763A4AEA47C0}" type="pres">
      <dgm:prSet presAssocID="{773A1912-FD3E-4F56-80B6-7134027AC2D5}" presName="sibTrans" presStyleCnt="0"/>
      <dgm:spPr/>
    </dgm:pt>
    <dgm:pt modelId="{017EA9A4-8202-4C4C-B951-58F117912432}" type="pres">
      <dgm:prSet presAssocID="{547D9203-C3CB-4546-AFED-2C95FCF2721A}" presName="compNode" presStyleCnt="0"/>
      <dgm:spPr/>
    </dgm:pt>
    <dgm:pt modelId="{99DAC6FB-EA4E-4632-897C-C129468D8027}" type="pres">
      <dgm:prSet presAssocID="{547D9203-C3CB-4546-AFED-2C95FCF272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sion chart"/>
        </a:ext>
      </dgm:extLst>
    </dgm:pt>
    <dgm:pt modelId="{281B3744-01F6-4942-A15C-64DF30DD71E5}" type="pres">
      <dgm:prSet presAssocID="{547D9203-C3CB-4546-AFED-2C95FCF2721A}" presName="iconSpace" presStyleCnt="0"/>
      <dgm:spPr/>
    </dgm:pt>
    <dgm:pt modelId="{012C9665-6AEA-489D-9B9A-677801069304}" type="pres">
      <dgm:prSet presAssocID="{547D9203-C3CB-4546-AFED-2C95FCF2721A}" presName="parTx" presStyleLbl="revTx" presStyleIdx="4" presStyleCnt="6">
        <dgm:presLayoutVars>
          <dgm:chMax val="0"/>
          <dgm:chPref val="0"/>
        </dgm:presLayoutVars>
      </dgm:prSet>
      <dgm:spPr/>
    </dgm:pt>
    <dgm:pt modelId="{B5F2FA2D-733E-4D63-AD29-CC4998688287}" type="pres">
      <dgm:prSet presAssocID="{547D9203-C3CB-4546-AFED-2C95FCF2721A}" presName="txSpace" presStyleCnt="0"/>
      <dgm:spPr/>
    </dgm:pt>
    <dgm:pt modelId="{0746DD19-3321-43C7-82D6-B9D62AA859BC}" type="pres">
      <dgm:prSet presAssocID="{547D9203-C3CB-4546-AFED-2C95FCF2721A}" presName="desTx" presStyleLbl="revTx" presStyleIdx="5" presStyleCnt="6">
        <dgm:presLayoutVars/>
      </dgm:prSet>
      <dgm:spPr/>
    </dgm:pt>
  </dgm:ptLst>
  <dgm:cxnLst>
    <dgm:cxn modelId="{8BE8520A-1C1A-4CAD-9795-998DDBC1E105}" type="presOf" srcId="{5A4D570D-845F-4951-8A3A-0FF13E76413D}" destId="{79EC05DC-D39B-480F-B8C3-B0B44BD3B6B2}" srcOrd="0" destOrd="0" presId="urn:microsoft.com/office/officeart/2018/5/layout/CenteredIconLabelDescriptionList"/>
    <dgm:cxn modelId="{E7CB5B0E-9C90-47F7-AA96-5902FFAA5E85}" type="presOf" srcId="{547D9203-C3CB-4546-AFED-2C95FCF2721A}" destId="{012C9665-6AEA-489D-9B9A-677801069304}" srcOrd="0" destOrd="0" presId="urn:microsoft.com/office/officeart/2018/5/layout/CenteredIconLabelDescriptionList"/>
    <dgm:cxn modelId="{ACA0A61C-45C8-475E-A59E-34A7017676A6}" type="presOf" srcId="{9D986C79-C8C5-4D9D-8369-0B4DFBF91FFC}" destId="{0746DD19-3321-43C7-82D6-B9D62AA859BC}" srcOrd="0" destOrd="2" presId="urn:microsoft.com/office/officeart/2018/5/layout/CenteredIconLabelDescriptionList"/>
    <dgm:cxn modelId="{5722A43A-5795-42E3-BBEB-E23A9C53732A}" type="presOf" srcId="{5C3DB544-5BBC-42B9-9317-4701208E529C}" destId="{6A2F8707-6674-45E6-9293-E7A99BCB1612}" srcOrd="0" destOrd="0" presId="urn:microsoft.com/office/officeart/2018/5/layout/CenteredIconLabelDescriptionList"/>
    <dgm:cxn modelId="{905EEA4A-ACF8-40FA-8D36-6A85282908E5}" type="presOf" srcId="{EB34D348-2DBD-4AE8-9A39-D5377F9E7AEC}" destId="{17612AEE-B3EB-4F8B-AE99-48C032DB6575}" srcOrd="0" destOrd="0" presId="urn:microsoft.com/office/officeart/2018/5/layout/CenteredIconLabelDescriptionList"/>
    <dgm:cxn modelId="{9490CE4B-9663-43D0-851C-7AD798415510}" type="presOf" srcId="{52706A5F-893C-43C7-A4DB-E176E47ECC97}" destId="{143E85B6-5B14-41C9-A3D1-35D26197D794}" srcOrd="0" destOrd="1" presId="urn:microsoft.com/office/officeart/2018/5/layout/CenteredIconLabelDescriptionList"/>
    <dgm:cxn modelId="{4D25414E-49DD-4468-8C1D-0941DA0A2E6B}" srcId="{547D9203-C3CB-4546-AFED-2C95FCF2721A}" destId="{D6DD8B83-BBB4-457E-8480-FDB0191354D5}" srcOrd="3" destOrd="0" parTransId="{01F67EE0-A0F4-4C45-A64B-0EF53F475310}" sibTransId="{D5F715CA-9F9E-416C-A775-99835ADE8E5C}"/>
    <dgm:cxn modelId="{434CE756-A2A8-4030-B7E8-DF37D0B88ED4}" srcId="{547D9203-C3CB-4546-AFED-2C95FCF2721A}" destId="{9D986C79-C8C5-4D9D-8369-0B4DFBF91FFC}" srcOrd="2" destOrd="0" parTransId="{5D639E01-807C-4E10-B48F-B5EA5CD970E5}" sibTransId="{9F782E16-24C5-42D3-8661-3419C69BB1AB}"/>
    <dgm:cxn modelId="{1D2F8F5C-0273-4DA1-B7CD-773F9198578D}" type="presOf" srcId="{2DC2EC32-2FBD-4DFF-A2C2-DF9A2928270A}" destId="{143E85B6-5B14-41C9-A3D1-35D26197D794}" srcOrd="0" destOrd="0" presId="urn:microsoft.com/office/officeart/2018/5/layout/CenteredIconLabelDescriptionList"/>
    <dgm:cxn modelId="{9DCAA56B-4F03-402D-9EA5-97376A06B663}" srcId="{EB34D348-2DBD-4AE8-9A39-D5377F9E7AEC}" destId="{52706A5F-893C-43C7-A4DB-E176E47ECC97}" srcOrd="1" destOrd="0" parTransId="{16CA9699-A5FC-485A-A7EB-C6A06F636B9C}" sibTransId="{B8558DE2-C9B1-4523-BAFE-CBF648CE9B84}"/>
    <dgm:cxn modelId="{33F0278F-E5DD-448E-95B4-D75130D7705D}" srcId="{5C3DB544-5BBC-42B9-9317-4701208E529C}" destId="{547D9203-C3CB-4546-AFED-2C95FCF2721A}" srcOrd="2" destOrd="0" parTransId="{BADE9FEB-A65A-4784-A20F-AD8B2092838F}" sibTransId="{4AD40B80-707C-4593-8C41-8A1A91DB4844}"/>
    <dgm:cxn modelId="{9486E895-22CA-4812-948C-1020A06E0325}" srcId="{5A4D570D-845F-4951-8A3A-0FF13E76413D}" destId="{69A08ECE-8033-4BF9-82EB-A16B928405AF}" srcOrd="1" destOrd="0" parTransId="{4A3F980E-139D-4ED4-BE36-3B2F7B51C282}" sibTransId="{03DFB556-7900-461B-BB3C-BE9A6EDA7FBC}"/>
    <dgm:cxn modelId="{753E54A8-044E-42B8-87F9-840343AC6976}" srcId="{5A4D570D-845F-4951-8A3A-0FF13E76413D}" destId="{F4F144EA-D723-4D56-A069-2EEE7A45F0A5}" srcOrd="0" destOrd="0" parTransId="{CC4665CF-41FF-4546-97BC-A4B9A36439A7}" sibTransId="{215EB7A3-BB04-46D9-B831-66B3DD4E2838}"/>
    <dgm:cxn modelId="{E59C72A8-09FD-452A-BEBB-47DD52335170}" type="presOf" srcId="{F4F144EA-D723-4D56-A069-2EEE7A45F0A5}" destId="{38B62A8A-B41E-4710-AC2E-61CF30CF63E5}" srcOrd="0" destOrd="0" presId="urn:microsoft.com/office/officeart/2018/5/layout/CenteredIconLabelDescriptionList"/>
    <dgm:cxn modelId="{10A4BDB6-BFA5-4FE0-AD6A-6ED8517E0CFA}" srcId="{547D9203-C3CB-4546-AFED-2C95FCF2721A}" destId="{891F3C7F-C76F-4B6F-A08E-B4F155F19879}" srcOrd="0" destOrd="0" parTransId="{ACEFAF42-DEA5-4E60-8204-EBA7E44988DB}" sibTransId="{46C8A141-82D9-45DE-8A22-C77499B53A59}"/>
    <dgm:cxn modelId="{670F36C2-AF38-4FD4-939C-80EAC32BF9FE}" srcId="{5C3DB544-5BBC-42B9-9317-4701208E529C}" destId="{5A4D570D-845F-4951-8A3A-0FF13E76413D}" srcOrd="1" destOrd="0" parTransId="{86100537-3958-4C08-A055-9E6A9EA29ECF}" sibTransId="{773A1912-FD3E-4F56-80B6-7134027AC2D5}"/>
    <dgm:cxn modelId="{DE2C3DC6-4C8D-4072-B8AA-BD3CEC7EDFD9}" type="presOf" srcId="{137584D9-B0E3-4071-851C-1919000EE2A2}" destId="{38B62A8A-B41E-4710-AC2E-61CF30CF63E5}" srcOrd="0" destOrd="2" presId="urn:microsoft.com/office/officeart/2018/5/layout/CenteredIconLabelDescriptionList"/>
    <dgm:cxn modelId="{28F63DC8-E4E2-48D1-A31A-A4EFEDA2374B}" srcId="{5C3DB544-5BBC-42B9-9317-4701208E529C}" destId="{EB34D348-2DBD-4AE8-9A39-D5377F9E7AEC}" srcOrd="0" destOrd="0" parTransId="{95216966-71C9-4F4A-8731-314DC61CD67D}" sibTransId="{D0F134CA-E600-4FE8-A7AC-DB7FC9F73E1F}"/>
    <dgm:cxn modelId="{7CF45BCA-464B-4FF4-A23F-884DB1EABC6C}" type="presOf" srcId="{891F3C7F-C76F-4B6F-A08E-B4F155F19879}" destId="{0746DD19-3321-43C7-82D6-B9D62AA859BC}" srcOrd="0" destOrd="0" presId="urn:microsoft.com/office/officeart/2018/5/layout/CenteredIconLabelDescriptionList"/>
    <dgm:cxn modelId="{CE5AD2CE-915C-46CB-81D3-6A670573AC4E}" srcId="{EB34D348-2DBD-4AE8-9A39-D5377F9E7AEC}" destId="{2DC2EC32-2FBD-4DFF-A2C2-DF9A2928270A}" srcOrd="0" destOrd="0" parTransId="{60FD3E33-6FC8-4C65-A37F-DBB29EB4FF73}" sibTransId="{00C19F70-3614-4A48-97D7-B0404335A173}"/>
    <dgm:cxn modelId="{75A0C5D1-620C-43A4-9E06-9428D6BDE007}" srcId="{547D9203-C3CB-4546-AFED-2C95FCF2721A}" destId="{2B36DF2F-9604-4B6A-BD68-A7E84651D0A5}" srcOrd="1" destOrd="0" parTransId="{20118B40-8D8E-4949-BD64-3FAB69A25A90}" sibTransId="{73933FEA-80B9-42A5-8C85-70F83273CD0A}"/>
    <dgm:cxn modelId="{A32B20E2-0005-45D3-A4D6-AF348F0CA16E}" type="presOf" srcId="{D6DD8B83-BBB4-457E-8480-FDB0191354D5}" destId="{0746DD19-3321-43C7-82D6-B9D62AA859BC}" srcOrd="0" destOrd="3" presId="urn:microsoft.com/office/officeart/2018/5/layout/CenteredIconLabelDescriptionList"/>
    <dgm:cxn modelId="{6E6C23E5-D7F9-4799-BB42-7EB26E8758C4}" type="presOf" srcId="{2B36DF2F-9604-4B6A-BD68-A7E84651D0A5}" destId="{0746DD19-3321-43C7-82D6-B9D62AA859BC}" srcOrd="0" destOrd="1" presId="urn:microsoft.com/office/officeart/2018/5/layout/CenteredIconLabelDescriptionList"/>
    <dgm:cxn modelId="{8D2B5EF5-0C79-4EC5-ABBF-C93A877A949A}" type="presOf" srcId="{69A08ECE-8033-4BF9-82EB-A16B928405AF}" destId="{38B62A8A-B41E-4710-AC2E-61CF30CF63E5}" srcOrd="0" destOrd="1" presId="urn:microsoft.com/office/officeart/2018/5/layout/CenteredIconLabelDescriptionList"/>
    <dgm:cxn modelId="{5F72FFF8-83A7-4372-AD30-00CF3578E35F}" srcId="{5A4D570D-845F-4951-8A3A-0FF13E76413D}" destId="{137584D9-B0E3-4071-851C-1919000EE2A2}" srcOrd="2" destOrd="0" parTransId="{5C89BD58-70DA-45F8-8ADE-D27657DAFD00}" sibTransId="{7C67376A-BFC8-42F8-BD86-4553C5D7F5C7}"/>
    <dgm:cxn modelId="{242C7378-D4A9-44AE-900D-3F29707C313D}" type="presParOf" srcId="{6A2F8707-6674-45E6-9293-E7A99BCB1612}" destId="{F52627CE-D433-40E6-B72E-1E4FF4D6E280}" srcOrd="0" destOrd="0" presId="urn:microsoft.com/office/officeart/2018/5/layout/CenteredIconLabelDescriptionList"/>
    <dgm:cxn modelId="{906B2CF0-EBF2-447E-A7F7-A3B5D7B3AC25}" type="presParOf" srcId="{F52627CE-D433-40E6-B72E-1E4FF4D6E280}" destId="{2400419C-87F2-495A-925D-1F089639B62A}" srcOrd="0" destOrd="0" presId="urn:microsoft.com/office/officeart/2018/5/layout/CenteredIconLabelDescriptionList"/>
    <dgm:cxn modelId="{1E577366-BBC3-437F-8978-8B8C800D1C52}" type="presParOf" srcId="{F52627CE-D433-40E6-B72E-1E4FF4D6E280}" destId="{6C0456D1-A91C-4C6A-A350-16EED31DD6FB}" srcOrd="1" destOrd="0" presId="urn:microsoft.com/office/officeart/2018/5/layout/CenteredIconLabelDescriptionList"/>
    <dgm:cxn modelId="{2432DC8C-A606-4AE0-923C-3CC47E870E1F}" type="presParOf" srcId="{F52627CE-D433-40E6-B72E-1E4FF4D6E280}" destId="{17612AEE-B3EB-4F8B-AE99-48C032DB6575}" srcOrd="2" destOrd="0" presId="urn:microsoft.com/office/officeart/2018/5/layout/CenteredIconLabelDescriptionList"/>
    <dgm:cxn modelId="{A93863FC-B95B-4792-9025-894E87D0FBA3}" type="presParOf" srcId="{F52627CE-D433-40E6-B72E-1E4FF4D6E280}" destId="{AFF07B7D-1468-41D2-96A2-76CEA91CCBB2}" srcOrd="3" destOrd="0" presId="urn:microsoft.com/office/officeart/2018/5/layout/CenteredIconLabelDescriptionList"/>
    <dgm:cxn modelId="{A7FF90BA-74B5-47C0-903E-58A7E5012409}" type="presParOf" srcId="{F52627CE-D433-40E6-B72E-1E4FF4D6E280}" destId="{143E85B6-5B14-41C9-A3D1-35D26197D794}" srcOrd="4" destOrd="0" presId="urn:microsoft.com/office/officeart/2018/5/layout/CenteredIconLabelDescriptionList"/>
    <dgm:cxn modelId="{41DA16D8-00CC-4CA8-A55F-07D8EB51C561}" type="presParOf" srcId="{6A2F8707-6674-45E6-9293-E7A99BCB1612}" destId="{3D4DF547-DA4A-4E74-AF4C-AF2A789F7062}" srcOrd="1" destOrd="0" presId="urn:microsoft.com/office/officeart/2018/5/layout/CenteredIconLabelDescriptionList"/>
    <dgm:cxn modelId="{3FE49393-98D2-485E-8FCF-0730AA3B1EAC}" type="presParOf" srcId="{6A2F8707-6674-45E6-9293-E7A99BCB1612}" destId="{83BE287E-438A-4BB2-8E53-5DB864496E56}" srcOrd="2" destOrd="0" presId="urn:microsoft.com/office/officeart/2018/5/layout/CenteredIconLabelDescriptionList"/>
    <dgm:cxn modelId="{807164EC-0F83-43B0-8498-6F4548F77939}" type="presParOf" srcId="{83BE287E-438A-4BB2-8E53-5DB864496E56}" destId="{98B6B06B-7C6D-4791-B0C1-22DC6EC4E0BB}" srcOrd="0" destOrd="0" presId="urn:microsoft.com/office/officeart/2018/5/layout/CenteredIconLabelDescriptionList"/>
    <dgm:cxn modelId="{1D512315-7926-4BA6-98D8-BC0ED6CDFDE2}" type="presParOf" srcId="{83BE287E-438A-4BB2-8E53-5DB864496E56}" destId="{F2FA64B1-0EC3-4C24-9AEF-ADEC5EA17416}" srcOrd="1" destOrd="0" presId="urn:microsoft.com/office/officeart/2018/5/layout/CenteredIconLabelDescriptionList"/>
    <dgm:cxn modelId="{4544811D-53A2-4546-982E-196DB58F2A58}" type="presParOf" srcId="{83BE287E-438A-4BB2-8E53-5DB864496E56}" destId="{79EC05DC-D39B-480F-B8C3-B0B44BD3B6B2}" srcOrd="2" destOrd="0" presId="urn:microsoft.com/office/officeart/2018/5/layout/CenteredIconLabelDescriptionList"/>
    <dgm:cxn modelId="{B2AB3B0D-11F3-429C-8A06-DEA9C044CF70}" type="presParOf" srcId="{83BE287E-438A-4BB2-8E53-5DB864496E56}" destId="{90E0C7D1-40E7-4BDA-9301-E830973E620C}" srcOrd="3" destOrd="0" presId="urn:microsoft.com/office/officeart/2018/5/layout/CenteredIconLabelDescriptionList"/>
    <dgm:cxn modelId="{0593CFD7-44C9-45B0-8BDC-DF081D1B46C3}" type="presParOf" srcId="{83BE287E-438A-4BB2-8E53-5DB864496E56}" destId="{38B62A8A-B41E-4710-AC2E-61CF30CF63E5}" srcOrd="4" destOrd="0" presId="urn:microsoft.com/office/officeart/2018/5/layout/CenteredIconLabelDescriptionList"/>
    <dgm:cxn modelId="{A40F990D-824A-41D5-897E-11C42FB9D8FD}" type="presParOf" srcId="{6A2F8707-6674-45E6-9293-E7A99BCB1612}" destId="{81F9AD36-DDAA-47FE-8BF9-763A4AEA47C0}" srcOrd="3" destOrd="0" presId="urn:microsoft.com/office/officeart/2018/5/layout/CenteredIconLabelDescriptionList"/>
    <dgm:cxn modelId="{68C2955F-13EE-4803-BAF0-5811ADBF1718}" type="presParOf" srcId="{6A2F8707-6674-45E6-9293-E7A99BCB1612}" destId="{017EA9A4-8202-4C4C-B951-58F117912432}" srcOrd="4" destOrd="0" presId="urn:microsoft.com/office/officeart/2018/5/layout/CenteredIconLabelDescriptionList"/>
    <dgm:cxn modelId="{DCF1BC50-8856-45B3-B2EB-5F0B3D556044}" type="presParOf" srcId="{017EA9A4-8202-4C4C-B951-58F117912432}" destId="{99DAC6FB-EA4E-4632-897C-C129468D8027}" srcOrd="0" destOrd="0" presId="urn:microsoft.com/office/officeart/2018/5/layout/CenteredIconLabelDescriptionList"/>
    <dgm:cxn modelId="{E02ECEE9-4C17-4D0F-84C2-FA3E321739CE}" type="presParOf" srcId="{017EA9A4-8202-4C4C-B951-58F117912432}" destId="{281B3744-01F6-4942-A15C-64DF30DD71E5}" srcOrd="1" destOrd="0" presId="urn:microsoft.com/office/officeart/2018/5/layout/CenteredIconLabelDescriptionList"/>
    <dgm:cxn modelId="{5A8293BA-7396-4C48-B1BD-61AC0EA5C742}" type="presParOf" srcId="{017EA9A4-8202-4C4C-B951-58F117912432}" destId="{012C9665-6AEA-489D-9B9A-677801069304}" srcOrd="2" destOrd="0" presId="urn:microsoft.com/office/officeart/2018/5/layout/CenteredIconLabelDescriptionList"/>
    <dgm:cxn modelId="{79981776-4DEA-4796-B9F3-D1E58764C929}" type="presParOf" srcId="{017EA9A4-8202-4C4C-B951-58F117912432}" destId="{B5F2FA2D-733E-4D63-AD29-CC4998688287}" srcOrd="3" destOrd="0" presId="urn:microsoft.com/office/officeart/2018/5/layout/CenteredIconLabelDescriptionList"/>
    <dgm:cxn modelId="{9B07F187-0B4F-41F0-A14B-DC954236DD6A}" type="presParOf" srcId="{017EA9A4-8202-4C4C-B951-58F117912432}" destId="{0746DD19-3321-43C7-82D6-B9D62AA859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909975C-055C-4BFD-8225-F62E1E04775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763959A-97AB-4FBF-B528-CA592466C80F}">
      <dgm:prSet/>
      <dgm:spPr/>
      <dgm:t>
        <a:bodyPr/>
        <a:lstStyle/>
        <a:p>
          <a:pPr>
            <a:lnSpc>
              <a:spcPct val="100000"/>
            </a:lnSpc>
            <a:defRPr b="1"/>
          </a:pPr>
          <a:r>
            <a:rPr lang="en-US"/>
            <a:t>Purpose:</a:t>
          </a:r>
        </a:p>
      </dgm:t>
    </dgm:pt>
    <dgm:pt modelId="{D6784C75-B4BE-4FF3-BBD0-CB52AA1D8B8D}" type="parTrans" cxnId="{1FF6948E-2B4F-4BEB-80A6-AE5E04ED318E}">
      <dgm:prSet/>
      <dgm:spPr/>
      <dgm:t>
        <a:bodyPr/>
        <a:lstStyle/>
        <a:p>
          <a:endParaRPr lang="en-US"/>
        </a:p>
      </dgm:t>
    </dgm:pt>
    <dgm:pt modelId="{0BDC1339-FDBC-4BA9-915B-0BD6152592AB}" type="sibTrans" cxnId="{1FF6948E-2B4F-4BEB-80A6-AE5E04ED318E}">
      <dgm:prSet/>
      <dgm:spPr/>
      <dgm:t>
        <a:bodyPr/>
        <a:lstStyle/>
        <a:p>
          <a:endParaRPr lang="en-US"/>
        </a:p>
      </dgm:t>
    </dgm:pt>
    <dgm:pt modelId="{CD17066E-F61D-49F4-84FB-66D4E4ABF865}">
      <dgm:prSet/>
      <dgm:spPr/>
      <dgm:t>
        <a:bodyPr/>
        <a:lstStyle/>
        <a:p>
          <a:pPr>
            <a:lnSpc>
              <a:spcPct val="100000"/>
            </a:lnSpc>
          </a:pPr>
          <a:r>
            <a:rPr lang="en-US"/>
            <a:t>Manages and controls multiple prefetchers.</a:t>
          </a:r>
        </a:p>
      </dgm:t>
    </dgm:pt>
    <dgm:pt modelId="{39EDA1C3-E5DD-4EC7-A255-C8CDD549D004}" type="parTrans" cxnId="{91BD07F3-7A9E-4559-8A37-9C962275B565}">
      <dgm:prSet/>
      <dgm:spPr/>
      <dgm:t>
        <a:bodyPr/>
        <a:lstStyle/>
        <a:p>
          <a:endParaRPr lang="en-US"/>
        </a:p>
      </dgm:t>
    </dgm:pt>
    <dgm:pt modelId="{3311EA0E-E425-4B03-9DEB-693FA6BB898C}" type="sibTrans" cxnId="{91BD07F3-7A9E-4559-8A37-9C962275B565}">
      <dgm:prSet/>
      <dgm:spPr/>
      <dgm:t>
        <a:bodyPr/>
        <a:lstStyle/>
        <a:p>
          <a:endParaRPr lang="en-US"/>
        </a:p>
      </dgm:t>
    </dgm:pt>
    <dgm:pt modelId="{F7AFCC87-EDA7-4092-A892-BD878BFC8965}">
      <dgm:prSet/>
      <dgm:spPr/>
      <dgm:t>
        <a:bodyPr/>
        <a:lstStyle/>
        <a:p>
          <a:pPr>
            <a:lnSpc>
              <a:spcPct val="100000"/>
            </a:lnSpc>
            <a:defRPr b="1"/>
          </a:pPr>
          <a:r>
            <a:rPr lang="en-US"/>
            <a:t>Attributes:</a:t>
          </a:r>
        </a:p>
      </dgm:t>
    </dgm:pt>
    <dgm:pt modelId="{E3689B12-EFD5-492B-BCC8-B56401E6B808}" type="parTrans" cxnId="{E8733E10-D12B-455C-A358-10B219CAF12E}">
      <dgm:prSet/>
      <dgm:spPr/>
      <dgm:t>
        <a:bodyPr/>
        <a:lstStyle/>
        <a:p>
          <a:endParaRPr lang="en-US"/>
        </a:p>
      </dgm:t>
    </dgm:pt>
    <dgm:pt modelId="{6E52B72C-B1B5-42AB-9331-A3C379302789}" type="sibTrans" cxnId="{E8733E10-D12B-455C-A358-10B219CAF12E}">
      <dgm:prSet/>
      <dgm:spPr/>
      <dgm:t>
        <a:bodyPr/>
        <a:lstStyle/>
        <a:p>
          <a:endParaRPr lang="en-US"/>
        </a:p>
      </dgm:t>
    </dgm:pt>
    <dgm:pt modelId="{A67AB101-3D52-4095-9F58-11936C3A258D}">
      <dgm:prSet/>
      <dgm:spPr/>
      <dgm:t>
        <a:bodyPr/>
        <a:lstStyle/>
        <a:p>
          <a:pPr>
            <a:lnSpc>
              <a:spcPct val="100000"/>
            </a:lnSpc>
          </a:pPr>
          <a:r>
            <a:rPr lang="en-US"/>
            <a:t>prefetchers: Vector storing pointers to different prefetchers.</a:t>
          </a:r>
        </a:p>
      </dgm:t>
    </dgm:pt>
    <dgm:pt modelId="{4571DD4C-AD36-4A6E-B239-3FD5FED8A241}" type="parTrans" cxnId="{137014FE-C0B7-474F-9C21-7494C94C19F1}">
      <dgm:prSet/>
      <dgm:spPr/>
      <dgm:t>
        <a:bodyPr/>
        <a:lstStyle/>
        <a:p>
          <a:endParaRPr lang="en-US"/>
        </a:p>
      </dgm:t>
    </dgm:pt>
    <dgm:pt modelId="{8E925AAE-4AEE-44DE-81C3-828E07EE3AEA}" type="sibTrans" cxnId="{137014FE-C0B7-474F-9C21-7494C94C19F1}">
      <dgm:prSet/>
      <dgm:spPr/>
      <dgm:t>
        <a:bodyPr/>
        <a:lstStyle/>
        <a:p>
          <a:endParaRPr lang="en-US"/>
        </a:p>
      </dgm:t>
    </dgm:pt>
    <dgm:pt modelId="{604397C3-BBD3-4C8B-82A0-FDB8AB970DE8}">
      <dgm:prSet/>
      <dgm:spPr/>
      <dgm:t>
        <a:bodyPr/>
        <a:lstStyle/>
        <a:p>
          <a:pPr>
            <a:lnSpc>
              <a:spcPct val="100000"/>
            </a:lnSpc>
          </a:pPr>
          <a:r>
            <a:rPr lang="en-US"/>
            <a:t>currentFetcherIndex: Index of the currently active prefetcher.</a:t>
          </a:r>
        </a:p>
      </dgm:t>
    </dgm:pt>
    <dgm:pt modelId="{14DD84CD-135F-4B16-B3C7-21A89A1D9BFC}" type="parTrans" cxnId="{8689E8B6-DFAD-4044-A9F4-4B7D4DAACB76}">
      <dgm:prSet/>
      <dgm:spPr/>
      <dgm:t>
        <a:bodyPr/>
        <a:lstStyle/>
        <a:p>
          <a:endParaRPr lang="en-US"/>
        </a:p>
      </dgm:t>
    </dgm:pt>
    <dgm:pt modelId="{DDC79699-7DA4-417E-94C3-1E8D55C00313}" type="sibTrans" cxnId="{8689E8B6-DFAD-4044-A9F4-4B7D4DAACB76}">
      <dgm:prSet/>
      <dgm:spPr/>
      <dgm:t>
        <a:bodyPr/>
        <a:lstStyle/>
        <a:p>
          <a:endParaRPr lang="en-US"/>
        </a:p>
      </dgm:t>
    </dgm:pt>
    <dgm:pt modelId="{1C807C42-3FE9-4D2B-AF99-79BF391F267D}">
      <dgm:prSet/>
      <dgm:spPr/>
      <dgm:t>
        <a:bodyPr/>
        <a:lstStyle/>
        <a:p>
          <a:pPr>
            <a:lnSpc>
              <a:spcPct val="100000"/>
            </a:lnSpc>
            <a:defRPr b="1"/>
          </a:pPr>
          <a:r>
            <a:rPr lang="en-US"/>
            <a:t>Functions:</a:t>
          </a:r>
        </a:p>
      </dgm:t>
    </dgm:pt>
    <dgm:pt modelId="{868F90EE-B795-4DA6-8A6B-B33CE69B511A}" type="parTrans" cxnId="{59176865-B57C-44BB-8786-4BC061D0D611}">
      <dgm:prSet/>
      <dgm:spPr/>
      <dgm:t>
        <a:bodyPr/>
        <a:lstStyle/>
        <a:p>
          <a:endParaRPr lang="en-US"/>
        </a:p>
      </dgm:t>
    </dgm:pt>
    <dgm:pt modelId="{D332DAA2-0EB5-4F16-934B-6B75DB8D7F9D}" type="sibTrans" cxnId="{59176865-B57C-44BB-8786-4BC061D0D611}">
      <dgm:prSet/>
      <dgm:spPr/>
      <dgm:t>
        <a:bodyPr/>
        <a:lstStyle/>
        <a:p>
          <a:endParaRPr lang="en-US"/>
        </a:p>
      </dgm:t>
    </dgm:pt>
    <dgm:pt modelId="{277BD0EB-D6F4-43EE-AE99-B7A4E44BA1B8}">
      <dgm:prSet/>
      <dgm:spPr/>
      <dgm:t>
        <a:bodyPr/>
        <a:lstStyle/>
        <a:p>
          <a:pPr>
            <a:lnSpc>
              <a:spcPct val="100000"/>
            </a:lnSpc>
          </a:pPr>
          <a:r>
            <a:rPr lang="en-US"/>
            <a:t>AddPrefetcher(): Adds a new prefetcher to the controller.</a:t>
          </a:r>
        </a:p>
      </dgm:t>
    </dgm:pt>
    <dgm:pt modelId="{AE058B4E-2D75-400E-B40F-4723F734E442}" type="parTrans" cxnId="{C62E5784-458B-4AB1-9804-236584249F51}">
      <dgm:prSet/>
      <dgm:spPr/>
      <dgm:t>
        <a:bodyPr/>
        <a:lstStyle/>
        <a:p>
          <a:endParaRPr lang="en-US"/>
        </a:p>
      </dgm:t>
    </dgm:pt>
    <dgm:pt modelId="{19A292C7-FCDD-4858-8C9F-58DA61D91C19}" type="sibTrans" cxnId="{C62E5784-458B-4AB1-9804-236584249F51}">
      <dgm:prSet/>
      <dgm:spPr/>
      <dgm:t>
        <a:bodyPr/>
        <a:lstStyle/>
        <a:p>
          <a:endParaRPr lang="en-US"/>
        </a:p>
      </dgm:t>
    </dgm:pt>
    <dgm:pt modelId="{3343C3F9-20F8-410F-88B1-EC21B28055D8}">
      <dgm:prSet/>
      <dgm:spPr/>
      <dgm:t>
        <a:bodyPr/>
        <a:lstStyle/>
        <a:p>
          <a:pPr>
            <a:lnSpc>
              <a:spcPct val="100000"/>
            </a:lnSpc>
          </a:pPr>
          <a:r>
            <a:rPr lang="en-US"/>
            <a:t>OperateFetcher(): Switches to the next prefetcher based on the provided index.</a:t>
          </a:r>
        </a:p>
      </dgm:t>
    </dgm:pt>
    <dgm:pt modelId="{93F7C91E-983C-481F-B8A4-F9A746D39802}" type="parTrans" cxnId="{B5D16D6A-8133-4610-A43D-A09F88FEC2EF}">
      <dgm:prSet/>
      <dgm:spPr/>
      <dgm:t>
        <a:bodyPr/>
        <a:lstStyle/>
        <a:p>
          <a:endParaRPr lang="en-US"/>
        </a:p>
      </dgm:t>
    </dgm:pt>
    <dgm:pt modelId="{A7F1A3AB-82D0-4856-A99B-E8831B5C8E07}" type="sibTrans" cxnId="{B5D16D6A-8133-4610-A43D-A09F88FEC2EF}">
      <dgm:prSet/>
      <dgm:spPr/>
      <dgm:t>
        <a:bodyPr/>
        <a:lstStyle/>
        <a:p>
          <a:endParaRPr lang="en-US"/>
        </a:p>
      </dgm:t>
    </dgm:pt>
    <dgm:pt modelId="{4E46EF01-C81A-4E99-B9A3-66DD2082322F}">
      <dgm:prSet/>
      <dgm:spPr/>
      <dgm:t>
        <a:bodyPr/>
        <a:lstStyle/>
        <a:p>
          <a:pPr>
            <a:lnSpc>
              <a:spcPct val="100000"/>
            </a:lnSpc>
          </a:pPr>
          <a:r>
            <a:rPr lang="en-US"/>
            <a:t>getCurrentFetcher(): Returns the currently active prefetcher.</a:t>
          </a:r>
        </a:p>
      </dgm:t>
    </dgm:pt>
    <dgm:pt modelId="{753D800A-59FB-4252-A8D9-F449596A1F1C}" type="parTrans" cxnId="{4EBC3101-8E5C-4FD7-A26F-B14C8B36D80F}">
      <dgm:prSet/>
      <dgm:spPr/>
      <dgm:t>
        <a:bodyPr/>
        <a:lstStyle/>
        <a:p>
          <a:endParaRPr lang="en-US"/>
        </a:p>
      </dgm:t>
    </dgm:pt>
    <dgm:pt modelId="{3597514B-A429-4EF4-80D8-2BE6C886DCB7}" type="sibTrans" cxnId="{4EBC3101-8E5C-4FD7-A26F-B14C8B36D80F}">
      <dgm:prSet/>
      <dgm:spPr/>
      <dgm:t>
        <a:bodyPr/>
        <a:lstStyle/>
        <a:p>
          <a:endParaRPr lang="en-US"/>
        </a:p>
      </dgm:t>
    </dgm:pt>
    <dgm:pt modelId="{2C0D8FDC-D544-41A0-AA3F-4D10C9005045}">
      <dgm:prSet/>
      <dgm:spPr/>
      <dgm:t>
        <a:bodyPr/>
        <a:lstStyle/>
        <a:p>
          <a:pPr>
            <a:lnSpc>
              <a:spcPct val="100000"/>
            </a:lnSpc>
            <a:defRPr b="1"/>
          </a:pPr>
          <a:r>
            <a:rPr lang="en-US"/>
            <a:t>Destructor:</a:t>
          </a:r>
        </a:p>
      </dgm:t>
    </dgm:pt>
    <dgm:pt modelId="{5D48CB61-7A5D-4353-8F6D-B5F6982A0F9B}" type="parTrans" cxnId="{50EA8947-5A24-4A4B-9CC0-1BD27A36A7CE}">
      <dgm:prSet/>
      <dgm:spPr/>
      <dgm:t>
        <a:bodyPr/>
        <a:lstStyle/>
        <a:p>
          <a:endParaRPr lang="en-US"/>
        </a:p>
      </dgm:t>
    </dgm:pt>
    <dgm:pt modelId="{4AB13A2B-025B-4A47-9413-69EAD5A1B6A7}" type="sibTrans" cxnId="{50EA8947-5A24-4A4B-9CC0-1BD27A36A7CE}">
      <dgm:prSet/>
      <dgm:spPr/>
      <dgm:t>
        <a:bodyPr/>
        <a:lstStyle/>
        <a:p>
          <a:endParaRPr lang="en-US"/>
        </a:p>
      </dgm:t>
    </dgm:pt>
    <dgm:pt modelId="{8CFEAC0E-250E-474D-9325-7E82768D242C}">
      <dgm:prSet/>
      <dgm:spPr/>
      <dgm:t>
        <a:bodyPr/>
        <a:lstStyle/>
        <a:p>
          <a:pPr>
            <a:lnSpc>
              <a:spcPct val="100000"/>
            </a:lnSpc>
          </a:pPr>
          <a:r>
            <a:rPr lang="en-US"/>
            <a:t>Ensures proper memory deallocation by deleting prefetchers.</a:t>
          </a:r>
        </a:p>
      </dgm:t>
    </dgm:pt>
    <dgm:pt modelId="{9F588E30-3DA0-4DA3-A57D-CCB00D772392}" type="parTrans" cxnId="{2F34A173-D6C1-40CB-AE36-C36D25306319}">
      <dgm:prSet/>
      <dgm:spPr/>
      <dgm:t>
        <a:bodyPr/>
        <a:lstStyle/>
        <a:p>
          <a:endParaRPr lang="en-US"/>
        </a:p>
      </dgm:t>
    </dgm:pt>
    <dgm:pt modelId="{8AA43DE8-C6F5-4505-9EFA-0893AE0C89DC}" type="sibTrans" cxnId="{2F34A173-D6C1-40CB-AE36-C36D25306319}">
      <dgm:prSet/>
      <dgm:spPr/>
      <dgm:t>
        <a:bodyPr/>
        <a:lstStyle/>
        <a:p>
          <a:endParaRPr lang="en-US"/>
        </a:p>
      </dgm:t>
    </dgm:pt>
    <dgm:pt modelId="{57EB19D9-E855-4B32-A3AE-6BFDC2F1A35D}" type="pres">
      <dgm:prSet presAssocID="{A909975C-055C-4BFD-8225-F62E1E047755}" presName="root" presStyleCnt="0">
        <dgm:presLayoutVars>
          <dgm:dir/>
          <dgm:resizeHandles val="exact"/>
        </dgm:presLayoutVars>
      </dgm:prSet>
      <dgm:spPr/>
    </dgm:pt>
    <dgm:pt modelId="{0F5B5222-5D35-4E8B-9E08-27519FF493A5}" type="pres">
      <dgm:prSet presAssocID="{B763959A-97AB-4FBF-B528-CA592466C80F}" presName="compNode" presStyleCnt="0"/>
      <dgm:spPr/>
    </dgm:pt>
    <dgm:pt modelId="{C2844068-16C1-4F84-8F1E-4490594045E0}" type="pres">
      <dgm:prSet presAssocID="{B763959A-97AB-4FBF-B528-CA592466C8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nching Diagram"/>
        </a:ext>
      </dgm:extLst>
    </dgm:pt>
    <dgm:pt modelId="{551CA6B2-5126-4CB3-9E45-B600CDEFAD77}" type="pres">
      <dgm:prSet presAssocID="{B763959A-97AB-4FBF-B528-CA592466C80F}" presName="iconSpace" presStyleCnt="0"/>
      <dgm:spPr/>
    </dgm:pt>
    <dgm:pt modelId="{6AF303B3-D1FF-4ABF-9856-14CEC3002231}" type="pres">
      <dgm:prSet presAssocID="{B763959A-97AB-4FBF-B528-CA592466C80F}" presName="parTx" presStyleLbl="revTx" presStyleIdx="0" presStyleCnt="8">
        <dgm:presLayoutVars>
          <dgm:chMax val="0"/>
          <dgm:chPref val="0"/>
        </dgm:presLayoutVars>
      </dgm:prSet>
      <dgm:spPr/>
    </dgm:pt>
    <dgm:pt modelId="{4394A1F8-A71F-4C1A-9DEC-BE0D1E08E65D}" type="pres">
      <dgm:prSet presAssocID="{B763959A-97AB-4FBF-B528-CA592466C80F}" presName="txSpace" presStyleCnt="0"/>
      <dgm:spPr/>
    </dgm:pt>
    <dgm:pt modelId="{A5EA0E37-5643-4757-A280-D9662C492F2E}" type="pres">
      <dgm:prSet presAssocID="{B763959A-97AB-4FBF-B528-CA592466C80F}" presName="desTx" presStyleLbl="revTx" presStyleIdx="1" presStyleCnt="8">
        <dgm:presLayoutVars/>
      </dgm:prSet>
      <dgm:spPr/>
    </dgm:pt>
    <dgm:pt modelId="{BFC04D2D-66B9-4A7B-9957-AA7847A74D41}" type="pres">
      <dgm:prSet presAssocID="{0BDC1339-FDBC-4BA9-915B-0BD6152592AB}" presName="sibTrans" presStyleCnt="0"/>
      <dgm:spPr/>
    </dgm:pt>
    <dgm:pt modelId="{4C3E8AE3-71FE-40C1-8D77-B51B1152D887}" type="pres">
      <dgm:prSet presAssocID="{F7AFCC87-EDA7-4092-A892-BD878BFC8965}" presName="compNode" presStyleCnt="0"/>
      <dgm:spPr/>
    </dgm:pt>
    <dgm:pt modelId="{0C4A689C-437E-4808-91E0-98436779CF43}" type="pres">
      <dgm:prSet presAssocID="{F7AFCC87-EDA7-4092-A892-BD878BFC89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2F6E5128-F9BC-469A-9F36-34A5EB7E9E68}" type="pres">
      <dgm:prSet presAssocID="{F7AFCC87-EDA7-4092-A892-BD878BFC8965}" presName="iconSpace" presStyleCnt="0"/>
      <dgm:spPr/>
    </dgm:pt>
    <dgm:pt modelId="{40E47AB5-1F38-445C-9838-04C4FA89F579}" type="pres">
      <dgm:prSet presAssocID="{F7AFCC87-EDA7-4092-A892-BD878BFC8965}" presName="parTx" presStyleLbl="revTx" presStyleIdx="2" presStyleCnt="8">
        <dgm:presLayoutVars>
          <dgm:chMax val="0"/>
          <dgm:chPref val="0"/>
        </dgm:presLayoutVars>
      </dgm:prSet>
      <dgm:spPr/>
    </dgm:pt>
    <dgm:pt modelId="{48A7B31D-4326-447E-A0C2-6436A0AD34AA}" type="pres">
      <dgm:prSet presAssocID="{F7AFCC87-EDA7-4092-A892-BD878BFC8965}" presName="txSpace" presStyleCnt="0"/>
      <dgm:spPr/>
    </dgm:pt>
    <dgm:pt modelId="{B1A4C566-BC7C-47D7-9776-B55B70D671DD}" type="pres">
      <dgm:prSet presAssocID="{F7AFCC87-EDA7-4092-A892-BD878BFC8965}" presName="desTx" presStyleLbl="revTx" presStyleIdx="3" presStyleCnt="8">
        <dgm:presLayoutVars/>
      </dgm:prSet>
      <dgm:spPr/>
    </dgm:pt>
    <dgm:pt modelId="{93DC88D9-E5A6-47A0-961F-4B61116ED259}" type="pres">
      <dgm:prSet presAssocID="{6E52B72C-B1B5-42AB-9331-A3C379302789}" presName="sibTrans" presStyleCnt="0"/>
      <dgm:spPr/>
    </dgm:pt>
    <dgm:pt modelId="{EB293879-D2FB-465C-BA51-2D587DECCD79}" type="pres">
      <dgm:prSet presAssocID="{1C807C42-3FE9-4D2B-AF99-79BF391F267D}" presName="compNode" presStyleCnt="0"/>
      <dgm:spPr/>
    </dgm:pt>
    <dgm:pt modelId="{9467A525-6B29-4DC9-987A-BCDA8B04AC7A}" type="pres">
      <dgm:prSet presAssocID="{1C807C42-3FE9-4D2B-AF99-79BF391F26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002C3C8D-AC28-4DF6-A002-CEA1D3F262FD}" type="pres">
      <dgm:prSet presAssocID="{1C807C42-3FE9-4D2B-AF99-79BF391F267D}" presName="iconSpace" presStyleCnt="0"/>
      <dgm:spPr/>
    </dgm:pt>
    <dgm:pt modelId="{32E75311-EE2F-4DA5-B49B-37BC7354F3D2}" type="pres">
      <dgm:prSet presAssocID="{1C807C42-3FE9-4D2B-AF99-79BF391F267D}" presName="parTx" presStyleLbl="revTx" presStyleIdx="4" presStyleCnt="8">
        <dgm:presLayoutVars>
          <dgm:chMax val="0"/>
          <dgm:chPref val="0"/>
        </dgm:presLayoutVars>
      </dgm:prSet>
      <dgm:spPr/>
    </dgm:pt>
    <dgm:pt modelId="{280AEABD-A0C0-40D2-A44A-BCCFE15D9FE3}" type="pres">
      <dgm:prSet presAssocID="{1C807C42-3FE9-4D2B-AF99-79BF391F267D}" presName="txSpace" presStyleCnt="0"/>
      <dgm:spPr/>
    </dgm:pt>
    <dgm:pt modelId="{2696DE4C-0B23-4156-9672-837CF2C05F94}" type="pres">
      <dgm:prSet presAssocID="{1C807C42-3FE9-4D2B-AF99-79BF391F267D}" presName="desTx" presStyleLbl="revTx" presStyleIdx="5" presStyleCnt="8">
        <dgm:presLayoutVars/>
      </dgm:prSet>
      <dgm:spPr/>
    </dgm:pt>
    <dgm:pt modelId="{1B23B532-C2DF-4E94-8EE0-9C14AB42DF12}" type="pres">
      <dgm:prSet presAssocID="{D332DAA2-0EB5-4F16-934B-6B75DB8D7F9D}" presName="sibTrans" presStyleCnt="0"/>
      <dgm:spPr/>
    </dgm:pt>
    <dgm:pt modelId="{88B2FAB7-528B-4B2E-9870-08C911B045E9}" type="pres">
      <dgm:prSet presAssocID="{2C0D8FDC-D544-41A0-AA3F-4D10C9005045}" presName="compNode" presStyleCnt="0"/>
      <dgm:spPr/>
    </dgm:pt>
    <dgm:pt modelId="{2F1F5718-5905-4852-AE9E-019DF2FC7CBA}" type="pres">
      <dgm:prSet presAssocID="{2C0D8FDC-D544-41A0-AA3F-4D10C90050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FC114670-B857-4970-887E-5A0C5103EEF7}" type="pres">
      <dgm:prSet presAssocID="{2C0D8FDC-D544-41A0-AA3F-4D10C9005045}" presName="iconSpace" presStyleCnt="0"/>
      <dgm:spPr/>
    </dgm:pt>
    <dgm:pt modelId="{CAA2E90B-C6D7-41FC-8194-95002B5C8E4F}" type="pres">
      <dgm:prSet presAssocID="{2C0D8FDC-D544-41A0-AA3F-4D10C9005045}" presName="parTx" presStyleLbl="revTx" presStyleIdx="6" presStyleCnt="8">
        <dgm:presLayoutVars>
          <dgm:chMax val="0"/>
          <dgm:chPref val="0"/>
        </dgm:presLayoutVars>
      </dgm:prSet>
      <dgm:spPr/>
    </dgm:pt>
    <dgm:pt modelId="{925C044D-C50B-40F1-A843-5A7DFED533CD}" type="pres">
      <dgm:prSet presAssocID="{2C0D8FDC-D544-41A0-AA3F-4D10C9005045}" presName="txSpace" presStyleCnt="0"/>
      <dgm:spPr/>
    </dgm:pt>
    <dgm:pt modelId="{8C3DB5F3-70B3-468F-A785-E47D2171E0F4}" type="pres">
      <dgm:prSet presAssocID="{2C0D8FDC-D544-41A0-AA3F-4D10C9005045}" presName="desTx" presStyleLbl="revTx" presStyleIdx="7" presStyleCnt="8">
        <dgm:presLayoutVars/>
      </dgm:prSet>
      <dgm:spPr/>
    </dgm:pt>
  </dgm:ptLst>
  <dgm:cxnLst>
    <dgm:cxn modelId="{4EBC3101-8E5C-4FD7-A26F-B14C8B36D80F}" srcId="{1C807C42-3FE9-4D2B-AF99-79BF391F267D}" destId="{4E46EF01-C81A-4E99-B9A3-66DD2082322F}" srcOrd="2" destOrd="0" parTransId="{753D800A-59FB-4252-A8D9-F449596A1F1C}" sibTransId="{3597514B-A429-4EF4-80D8-2BE6C886DCB7}"/>
    <dgm:cxn modelId="{E8733E10-D12B-455C-A358-10B219CAF12E}" srcId="{A909975C-055C-4BFD-8225-F62E1E047755}" destId="{F7AFCC87-EDA7-4092-A892-BD878BFC8965}" srcOrd="1" destOrd="0" parTransId="{E3689B12-EFD5-492B-BCC8-B56401E6B808}" sibTransId="{6E52B72C-B1B5-42AB-9331-A3C379302789}"/>
    <dgm:cxn modelId="{FF094627-35E3-480E-9767-4887308F917C}" type="presOf" srcId="{4E46EF01-C81A-4E99-B9A3-66DD2082322F}" destId="{2696DE4C-0B23-4156-9672-837CF2C05F94}" srcOrd="0" destOrd="2" presId="urn:microsoft.com/office/officeart/2018/5/layout/CenteredIconLabelDescriptionList"/>
    <dgm:cxn modelId="{4AAF6338-E97E-4300-B6A0-527CDEDA5F46}" type="presOf" srcId="{604397C3-BBD3-4C8B-82A0-FDB8AB970DE8}" destId="{B1A4C566-BC7C-47D7-9776-B55B70D671DD}" srcOrd="0" destOrd="1" presId="urn:microsoft.com/office/officeart/2018/5/layout/CenteredIconLabelDescriptionList"/>
    <dgm:cxn modelId="{50EA8947-5A24-4A4B-9CC0-1BD27A36A7CE}" srcId="{A909975C-055C-4BFD-8225-F62E1E047755}" destId="{2C0D8FDC-D544-41A0-AA3F-4D10C9005045}" srcOrd="3" destOrd="0" parTransId="{5D48CB61-7A5D-4353-8F6D-B5F6982A0F9B}" sibTransId="{4AB13A2B-025B-4A47-9413-69EAD5A1B6A7}"/>
    <dgm:cxn modelId="{F3242D49-F8CF-4897-AD8F-7DBB8977F821}" type="presOf" srcId="{B763959A-97AB-4FBF-B528-CA592466C80F}" destId="{6AF303B3-D1FF-4ABF-9856-14CEC3002231}" srcOrd="0" destOrd="0" presId="urn:microsoft.com/office/officeart/2018/5/layout/CenteredIconLabelDescriptionList"/>
    <dgm:cxn modelId="{59176865-B57C-44BB-8786-4BC061D0D611}" srcId="{A909975C-055C-4BFD-8225-F62E1E047755}" destId="{1C807C42-3FE9-4D2B-AF99-79BF391F267D}" srcOrd="2" destOrd="0" parTransId="{868F90EE-B795-4DA6-8A6B-B33CE69B511A}" sibTransId="{D332DAA2-0EB5-4F16-934B-6B75DB8D7F9D}"/>
    <dgm:cxn modelId="{B5D16D6A-8133-4610-A43D-A09F88FEC2EF}" srcId="{1C807C42-3FE9-4D2B-AF99-79BF391F267D}" destId="{3343C3F9-20F8-410F-88B1-EC21B28055D8}" srcOrd="1" destOrd="0" parTransId="{93F7C91E-983C-481F-B8A4-F9A746D39802}" sibTransId="{A7F1A3AB-82D0-4856-A99B-E8831B5C8E07}"/>
    <dgm:cxn modelId="{2F34A173-D6C1-40CB-AE36-C36D25306319}" srcId="{2C0D8FDC-D544-41A0-AA3F-4D10C9005045}" destId="{8CFEAC0E-250E-474D-9325-7E82768D242C}" srcOrd="0" destOrd="0" parTransId="{9F588E30-3DA0-4DA3-A57D-CCB00D772392}" sibTransId="{8AA43DE8-C6F5-4505-9EFA-0893AE0C89DC}"/>
    <dgm:cxn modelId="{F8670679-9063-4333-95A1-CBB8F8306FC6}" type="presOf" srcId="{A909975C-055C-4BFD-8225-F62E1E047755}" destId="{57EB19D9-E855-4B32-A3AE-6BFDC2F1A35D}" srcOrd="0" destOrd="0" presId="urn:microsoft.com/office/officeart/2018/5/layout/CenteredIconLabelDescriptionList"/>
    <dgm:cxn modelId="{C62E5784-458B-4AB1-9804-236584249F51}" srcId="{1C807C42-3FE9-4D2B-AF99-79BF391F267D}" destId="{277BD0EB-D6F4-43EE-AE99-B7A4E44BA1B8}" srcOrd="0" destOrd="0" parTransId="{AE058B4E-2D75-400E-B40F-4723F734E442}" sibTransId="{19A292C7-FCDD-4858-8C9F-58DA61D91C19}"/>
    <dgm:cxn modelId="{14E37C85-A919-48A4-BD40-4EE89E5EAC29}" type="presOf" srcId="{8CFEAC0E-250E-474D-9325-7E82768D242C}" destId="{8C3DB5F3-70B3-468F-A785-E47D2171E0F4}" srcOrd="0" destOrd="0" presId="urn:microsoft.com/office/officeart/2018/5/layout/CenteredIconLabelDescriptionList"/>
    <dgm:cxn modelId="{1FF6948E-2B4F-4BEB-80A6-AE5E04ED318E}" srcId="{A909975C-055C-4BFD-8225-F62E1E047755}" destId="{B763959A-97AB-4FBF-B528-CA592466C80F}" srcOrd="0" destOrd="0" parTransId="{D6784C75-B4BE-4FF3-BBD0-CB52AA1D8B8D}" sibTransId="{0BDC1339-FDBC-4BA9-915B-0BD6152592AB}"/>
    <dgm:cxn modelId="{FCBCB79C-8BB3-4EC4-8B55-B3629E75B845}" type="presOf" srcId="{2C0D8FDC-D544-41A0-AA3F-4D10C9005045}" destId="{CAA2E90B-C6D7-41FC-8194-95002B5C8E4F}" srcOrd="0" destOrd="0" presId="urn:microsoft.com/office/officeart/2018/5/layout/CenteredIconLabelDescriptionList"/>
    <dgm:cxn modelId="{3556E1A4-ADC1-4955-927F-BF556E631BF6}" type="presOf" srcId="{1C807C42-3FE9-4D2B-AF99-79BF391F267D}" destId="{32E75311-EE2F-4DA5-B49B-37BC7354F3D2}" srcOrd="0" destOrd="0" presId="urn:microsoft.com/office/officeart/2018/5/layout/CenteredIconLabelDescriptionList"/>
    <dgm:cxn modelId="{8689E8B6-DFAD-4044-A9F4-4B7D4DAACB76}" srcId="{F7AFCC87-EDA7-4092-A892-BD878BFC8965}" destId="{604397C3-BBD3-4C8B-82A0-FDB8AB970DE8}" srcOrd="1" destOrd="0" parTransId="{14DD84CD-135F-4B16-B3C7-21A89A1D9BFC}" sibTransId="{DDC79699-7DA4-417E-94C3-1E8D55C00313}"/>
    <dgm:cxn modelId="{867E58BB-6444-4127-BFF8-CBA01AC92270}" type="presOf" srcId="{277BD0EB-D6F4-43EE-AE99-B7A4E44BA1B8}" destId="{2696DE4C-0B23-4156-9672-837CF2C05F94}" srcOrd="0" destOrd="0" presId="urn:microsoft.com/office/officeart/2018/5/layout/CenteredIconLabelDescriptionList"/>
    <dgm:cxn modelId="{AB8F43CF-D2F9-4210-AF3F-69B3158EF6E2}" type="presOf" srcId="{F7AFCC87-EDA7-4092-A892-BD878BFC8965}" destId="{40E47AB5-1F38-445C-9838-04C4FA89F579}" srcOrd="0" destOrd="0" presId="urn:microsoft.com/office/officeart/2018/5/layout/CenteredIconLabelDescriptionList"/>
    <dgm:cxn modelId="{D8DD44D3-44B7-4468-A8C4-51ADC8162C53}" type="presOf" srcId="{A67AB101-3D52-4095-9F58-11936C3A258D}" destId="{B1A4C566-BC7C-47D7-9776-B55B70D671DD}" srcOrd="0" destOrd="0" presId="urn:microsoft.com/office/officeart/2018/5/layout/CenteredIconLabelDescriptionList"/>
    <dgm:cxn modelId="{61C985E9-CC57-4264-85DC-5DBBF7717DE5}" type="presOf" srcId="{CD17066E-F61D-49F4-84FB-66D4E4ABF865}" destId="{A5EA0E37-5643-4757-A280-D9662C492F2E}" srcOrd="0" destOrd="0" presId="urn:microsoft.com/office/officeart/2018/5/layout/CenteredIconLabelDescriptionList"/>
    <dgm:cxn modelId="{91BD07F3-7A9E-4559-8A37-9C962275B565}" srcId="{B763959A-97AB-4FBF-B528-CA592466C80F}" destId="{CD17066E-F61D-49F4-84FB-66D4E4ABF865}" srcOrd="0" destOrd="0" parTransId="{39EDA1C3-E5DD-4EC7-A255-C8CDD549D004}" sibTransId="{3311EA0E-E425-4B03-9DEB-693FA6BB898C}"/>
    <dgm:cxn modelId="{2714E7F5-A3E8-4938-82B6-26B32E6AA51A}" type="presOf" srcId="{3343C3F9-20F8-410F-88B1-EC21B28055D8}" destId="{2696DE4C-0B23-4156-9672-837CF2C05F94}" srcOrd="0" destOrd="1" presId="urn:microsoft.com/office/officeart/2018/5/layout/CenteredIconLabelDescriptionList"/>
    <dgm:cxn modelId="{137014FE-C0B7-474F-9C21-7494C94C19F1}" srcId="{F7AFCC87-EDA7-4092-A892-BD878BFC8965}" destId="{A67AB101-3D52-4095-9F58-11936C3A258D}" srcOrd="0" destOrd="0" parTransId="{4571DD4C-AD36-4A6E-B239-3FD5FED8A241}" sibTransId="{8E925AAE-4AEE-44DE-81C3-828E07EE3AEA}"/>
    <dgm:cxn modelId="{2D4BA0EE-6D03-48FC-959E-573C4133740C}" type="presParOf" srcId="{57EB19D9-E855-4B32-A3AE-6BFDC2F1A35D}" destId="{0F5B5222-5D35-4E8B-9E08-27519FF493A5}" srcOrd="0" destOrd="0" presId="urn:microsoft.com/office/officeart/2018/5/layout/CenteredIconLabelDescriptionList"/>
    <dgm:cxn modelId="{5B59D469-3FA0-4B87-8CC7-7CBE29D8A5D3}" type="presParOf" srcId="{0F5B5222-5D35-4E8B-9E08-27519FF493A5}" destId="{C2844068-16C1-4F84-8F1E-4490594045E0}" srcOrd="0" destOrd="0" presId="urn:microsoft.com/office/officeart/2018/5/layout/CenteredIconLabelDescriptionList"/>
    <dgm:cxn modelId="{0EEB727F-4C1F-4248-85BF-010B34A2A523}" type="presParOf" srcId="{0F5B5222-5D35-4E8B-9E08-27519FF493A5}" destId="{551CA6B2-5126-4CB3-9E45-B600CDEFAD77}" srcOrd="1" destOrd="0" presId="urn:microsoft.com/office/officeart/2018/5/layout/CenteredIconLabelDescriptionList"/>
    <dgm:cxn modelId="{E9B74D72-2AA4-4919-929C-82C0293F8DCC}" type="presParOf" srcId="{0F5B5222-5D35-4E8B-9E08-27519FF493A5}" destId="{6AF303B3-D1FF-4ABF-9856-14CEC3002231}" srcOrd="2" destOrd="0" presId="urn:microsoft.com/office/officeart/2018/5/layout/CenteredIconLabelDescriptionList"/>
    <dgm:cxn modelId="{8EEF2D8A-6A7B-4813-B811-C560875EBC96}" type="presParOf" srcId="{0F5B5222-5D35-4E8B-9E08-27519FF493A5}" destId="{4394A1F8-A71F-4C1A-9DEC-BE0D1E08E65D}" srcOrd="3" destOrd="0" presId="urn:microsoft.com/office/officeart/2018/5/layout/CenteredIconLabelDescriptionList"/>
    <dgm:cxn modelId="{F6160595-E05D-4951-8C88-AE175E8C4902}" type="presParOf" srcId="{0F5B5222-5D35-4E8B-9E08-27519FF493A5}" destId="{A5EA0E37-5643-4757-A280-D9662C492F2E}" srcOrd="4" destOrd="0" presId="urn:microsoft.com/office/officeart/2018/5/layout/CenteredIconLabelDescriptionList"/>
    <dgm:cxn modelId="{96DD407E-D1D9-447E-BEB9-6078B9D85653}" type="presParOf" srcId="{57EB19D9-E855-4B32-A3AE-6BFDC2F1A35D}" destId="{BFC04D2D-66B9-4A7B-9957-AA7847A74D41}" srcOrd="1" destOrd="0" presId="urn:microsoft.com/office/officeart/2018/5/layout/CenteredIconLabelDescriptionList"/>
    <dgm:cxn modelId="{355C8ABA-904A-4976-B9C3-F9B5C4ED3EE3}" type="presParOf" srcId="{57EB19D9-E855-4B32-A3AE-6BFDC2F1A35D}" destId="{4C3E8AE3-71FE-40C1-8D77-B51B1152D887}" srcOrd="2" destOrd="0" presId="urn:microsoft.com/office/officeart/2018/5/layout/CenteredIconLabelDescriptionList"/>
    <dgm:cxn modelId="{2A876037-F3D6-4E4A-8126-B517A7DF90DF}" type="presParOf" srcId="{4C3E8AE3-71FE-40C1-8D77-B51B1152D887}" destId="{0C4A689C-437E-4808-91E0-98436779CF43}" srcOrd="0" destOrd="0" presId="urn:microsoft.com/office/officeart/2018/5/layout/CenteredIconLabelDescriptionList"/>
    <dgm:cxn modelId="{5D5324FF-B65B-46F2-8411-A5C1B9B0C7B4}" type="presParOf" srcId="{4C3E8AE3-71FE-40C1-8D77-B51B1152D887}" destId="{2F6E5128-F9BC-469A-9F36-34A5EB7E9E68}" srcOrd="1" destOrd="0" presId="urn:microsoft.com/office/officeart/2018/5/layout/CenteredIconLabelDescriptionList"/>
    <dgm:cxn modelId="{6199B95D-3CC8-4C04-8F7E-8EE8259E1A32}" type="presParOf" srcId="{4C3E8AE3-71FE-40C1-8D77-B51B1152D887}" destId="{40E47AB5-1F38-445C-9838-04C4FA89F579}" srcOrd="2" destOrd="0" presId="urn:microsoft.com/office/officeart/2018/5/layout/CenteredIconLabelDescriptionList"/>
    <dgm:cxn modelId="{0B0512FE-071A-447F-B40D-E543FEA38705}" type="presParOf" srcId="{4C3E8AE3-71FE-40C1-8D77-B51B1152D887}" destId="{48A7B31D-4326-447E-A0C2-6436A0AD34AA}" srcOrd="3" destOrd="0" presId="urn:microsoft.com/office/officeart/2018/5/layout/CenteredIconLabelDescriptionList"/>
    <dgm:cxn modelId="{EFEEDD0D-D18D-4389-BFA9-3518B4EEA54A}" type="presParOf" srcId="{4C3E8AE3-71FE-40C1-8D77-B51B1152D887}" destId="{B1A4C566-BC7C-47D7-9776-B55B70D671DD}" srcOrd="4" destOrd="0" presId="urn:microsoft.com/office/officeart/2018/5/layout/CenteredIconLabelDescriptionList"/>
    <dgm:cxn modelId="{EF29A729-B01E-45E3-81E5-F005BDB4AA70}" type="presParOf" srcId="{57EB19D9-E855-4B32-A3AE-6BFDC2F1A35D}" destId="{93DC88D9-E5A6-47A0-961F-4B61116ED259}" srcOrd="3" destOrd="0" presId="urn:microsoft.com/office/officeart/2018/5/layout/CenteredIconLabelDescriptionList"/>
    <dgm:cxn modelId="{702B1A90-5958-4B0E-B1F8-E3CCAD211B15}" type="presParOf" srcId="{57EB19D9-E855-4B32-A3AE-6BFDC2F1A35D}" destId="{EB293879-D2FB-465C-BA51-2D587DECCD79}" srcOrd="4" destOrd="0" presId="urn:microsoft.com/office/officeart/2018/5/layout/CenteredIconLabelDescriptionList"/>
    <dgm:cxn modelId="{0ED15CF1-C774-4F45-A368-FAB630B5D838}" type="presParOf" srcId="{EB293879-D2FB-465C-BA51-2D587DECCD79}" destId="{9467A525-6B29-4DC9-987A-BCDA8B04AC7A}" srcOrd="0" destOrd="0" presId="urn:microsoft.com/office/officeart/2018/5/layout/CenteredIconLabelDescriptionList"/>
    <dgm:cxn modelId="{9BA2B008-0E9F-4FDF-86DB-89C7804F290A}" type="presParOf" srcId="{EB293879-D2FB-465C-BA51-2D587DECCD79}" destId="{002C3C8D-AC28-4DF6-A002-CEA1D3F262FD}" srcOrd="1" destOrd="0" presId="urn:microsoft.com/office/officeart/2018/5/layout/CenteredIconLabelDescriptionList"/>
    <dgm:cxn modelId="{C4C7168B-A453-4184-96E7-18B6CC07D47F}" type="presParOf" srcId="{EB293879-D2FB-465C-BA51-2D587DECCD79}" destId="{32E75311-EE2F-4DA5-B49B-37BC7354F3D2}" srcOrd="2" destOrd="0" presId="urn:microsoft.com/office/officeart/2018/5/layout/CenteredIconLabelDescriptionList"/>
    <dgm:cxn modelId="{4DF39534-C1E5-4E80-88A2-8C0245EB638F}" type="presParOf" srcId="{EB293879-D2FB-465C-BA51-2D587DECCD79}" destId="{280AEABD-A0C0-40D2-A44A-BCCFE15D9FE3}" srcOrd="3" destOrd="0" presId="urn:microsoft.com/office/officeart/2018/5/layout/CenteredIconLabelDescriptionList"/>
    <dgm:cxn modelId="{DEC234E9-ADAA-4CDC-9347-DFB30492819F}" type="presParOf" srcId="{EB293879-D2FB-465C-BA51-2D587DECCD79}" destId="{2696DE4C-0B23-4156-9672-837CF2C05F94}" srcOrd="4" destOrd="0" presId="urn:microsoft.com/office/officeart/2018/5/layout/CenteredIconLabelDescriptionList"/>
    <dgm:cxn modelId="{B60206FC-A69F-4EA6-9A9F-69BE42E82187}" type="presParOf" srcId="{57EB19D9-E855-4B32-A3AE-6BFDC2F1A35D}" destId="{1B23B532-C2DF-4E94-8EE0-9C14AB42DF12}" srcOrd="5" destOrd="0" presId="urn:microsoft.com/office/officeart/2018/5/layout/CenteredIconLabelDescriptionList"/>
    <dgm:cxn modelId="{645ACF91-B08B-4E27-814C-CCF3744E12C1}" type="presParOf" srcId="{57EB19D9-E855-4B32-A3AE-6BFDC2F1A35D}" destId="{88B2FAB7-528B-4B2E-9870-08C911B045E9}" srcOrd="6" destOrd="0" presId="urn:microsoft.com/office/officeart/2018/5/layout/CenteredIconLabelDescriptionList"/>
    <dgm:cxn modelId="{9BAE99D2-3DAB-4788-A020-E0BBBF35C49D}" type="presParOf" srcId="{88B2FAB7-528B-4B2E-9870-08C911B045E9}" destId="{2F1F5718-5905-4852-AE9E-019DF2FC7CBA}" srcOrd="0" destOrd="0" presId="urn:microsoft.com/office/officeart/2018/5/layout/CenteredIconLabelDescriptionList"/>
    <dgm:cxn modelId="{EA8C0B2D-54A0-4C8C-B658-531EED65C030}" type="presParOf" srcId="{88B2FAB7-528B-4B2E-9870-08C911B045E9}" destId="{FC114670-B857-4970-887E-5A0C5103EEF7}" srcOrd="1" destOrd="0" presId="urn:microsoft.com/office/officeart/2018/5/layout/CenteredIconLabelDescriptionList"/>
    <dgm:cxn modelId="{ED0838D3-F8C3-4875-A7E1-84BB04E83A8B}" type="presParOf" srcId="{88B2FAB7-528B-4B2E-9870-08C911B045E9}" destId="{CAA2E90B-C6D7-41FC-8194-95002B5C8E4F}" srcOrd="2" destOrd="0" presId="urn:microsoft.com/office/officeart/2018/5/layout/CenteredIconLabelDescriptionList"/>
    <dgm:cxn modelId="{1DF819F7-5AEE-4DF7-A5ED-7DF6095DD62B}" type="presParOf" srcId="{88B2FAB7-528B-4B2E-9870-08C911B045E9}" destId="{925C044D-C50B-40F1-A843-5A7DFED533CD}" srcOrd="3" destOrd="0" presId="urn:microsoft.com/office/officeart/2018/5/layout/CenteredIconLabelDescriptionList"/>
    <dgm:cxn modelId="{001613D7-F5F1-4BFD-B964-2E43F9D7359B}" type="presParOf" srcId="{88B2FAB7-528B-4B2E-9870-08C911B045E9}" destId="{8C3DB5F3-70B3-468F-A785-E47D2171E0F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E77D38-593A-4420-880C-C8D8B60775D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FAA4746-691C-42D5-9A92-26D2DB16F7DB}">
      <dgm:prSet/>
      <dgm:spPr/>
      <dgm:t>
        <a:bodyPr/>
        <a:lstStyle/>
        <a:p>
          <a:pPr>
            <a:lnSpc>
              <a:spcPct val="100000"/>
            </a:lnSpc>
            <a:defRPr b="1"/>
          </a:pPr>
          <a:r>
            <a:rPr lang="en-US"/>
            <a:t>Purpose:</a:t>
          </a:r>
        </a:p>
      </dgm:t>
    </dgm:pt>
    <dgm:pt modelId="{D1DDBAED-BF3F-4D18-9D7B-7B4C0AACD2A7}" type="parTrans" cxnId="{BDF25DD9-A2CE-4A09-BC35-AE006BD815EC}">
      <dgm:prSet/>
      <dgm:spPr/>
      <dgm:t>
        <a:bodyPr/>
        <a:lstStyle/>
        <a:p>
          <a:endParaRPr lang="en-US"/>
        </a:p>
      </dgm:t>
    </dgm:pt>
    <dgm:pt modelId="{85EE3C8A-E197-4E12-B630-984A1C6B326B}" type="sibTrans" cxnId="{BDF25DD9-A2CE-4A09-BC35-AE006BD815EC}">
      <dgm:prSet/>
      <dgm:spPr/>
      <dgm:t>
        <a:bodyPr/>
        <a:lstStyle/>
        <a:p>
          <a:endParaRPr lang="en-US"/>
        </a:p>
      </dgm:t>
    </dgm:pt>
    <dgm:pt modelId="{7117F2AB-46DD-4D88-AC90-C1098BACCAF2}">
      <dgm:prSet/>
      <dgm:spPr/>
      <dgm:t>
        <a:bodyPr/>
        <a:lstStyle/>
        <a:p>
          <a:pPr>
            <a:lnSpc>
              <a:spcPct val="100000"/>
            </a:lnSpc>
          </a:pPr>
          <a:r>
            <a:rPr lang="en-US" dirty="0"/>
            <a:t>Implements static (stride-based) prefetching.</a:t>
          </a:r>
        </a:p>
      </dgm:t>
    </dgm:pt>
    <dgm:pt modelId="{56C5AF64-1B1A-4908-95F8-3E2FF910010C}" type="parTrans" cxnId="{9D0BDA28-8999-4FC7-BF7D-AFC75BF9655B}">
      <dgm:prSet/>
      <dgm:spPr/>
      <dgm:t>
        <a:bodyPr/>
        <a:lstStyle/>
        <a:p>
          <a:endParaRPr lang="en-US"/>
        </a:p>
      </dgm:t>
    </dgm:pt>
    <dgm:pt modelId="{05DB95EB-7E38-4F30-B113-8E4C078B1590}" type="sibTrans" cxnId="{9D0BDA28-8999-4FC7-BF7D-AFC75BF9655B}">
      <dgm:prSet/>
      <dgm:spPr/>
      <dgm:t>
        <a:bodyPr/>
        <a:lstStyle/>
        <a:p>
          <a:endParaRPr lang="en-US"/>
        </a:p>
      </dgm:t>
    </dgm:pt>
    <dgm:pt modelId="{05D2D78F-75CD-436F-9EFA-BAA16BC11480}">
      <dgm:prSet/>
      <dgm:spPr/>
      <dgm:t>
        <a:bodyPr/>
        <a:lstStyle/>
        <a:p>
          <a:pPr>
            <a:lnSpc>
              <a:spcPct val="100000"/>
            </a:lnSpc>
            <a:defRPr b="1"/>
          </a:pPr>
          <a:r>
            <a:rPr lang="en-US"/>
            <a:t>Attributes:</a:t>
          </a:r>
        </a:p>
      </dgm:t>
    </dgm:pt>
    <dgm:pt modelId="{35717BD0-46C3-4EA7-AFE1-BD4BBEAE905B}" type="parTrans" cxnId="{5023E438-9AE1-4B88-94B4-FE8EDAF4E5F0}">
      <dgm:prSet/>
      <dgm:spPr/>
      <dgm:t>
        <a:bodyPr/>
        <a:lstStyle/>
        <a:p>
          <a:endParaRPr lang="en-US"/>
        </a:p>
      </dgm:t>
    </dgm:pt>
    <dgm:pt modelId="{11DE669C-756A-4EBC-9A93-9A4FC46468B0}" type="sibTrans" cxnId="{5023E438-9AE1-4B88-94B4-FE8EDAF4E5F0}">
      <dgm:prSet/>
      <dgm:spPr/>
      <dgm:t>
        <a:bodyPr/>
        <a:lstStyle/>
        <a:p>
          <a:endParaRPr lang="en-US"/>
        </a:p>
      </dgm:t>
    </dgm:pt>
    <dgm:pt modelId="{14C5B59B-A32D-4FDA-95D9-8DCB3F41CCDE}">
      <dgm:prSet/>
      <dgm:spPr/>
      <dgm:t>
        <a:bodyPr/>
        <a:lstStyle/>
        <a:p>
          <a:pPr>
            <a:lnSpc>
              <a:spcPct val="100000"/>
            </a:lnSpc>
          </a:pPr>
          <a:r>
            <a:rPr lang="en-US" dirty="0" err="1"/>
            <a:t>prefetchDistance</a:t>
          </a:r>
          <a:r>
            <a:rPr lang="en-US" dirty="0"/>
            <a:t>: Distance between consecutive prefetched addresses.</a:t>
          </a:r>
        </a:p>
      </dgm:t>
    </dgm:pt>
    <dgm:pt modelId="{8EB2CB44-D470-4EDF-A12D-2E8491105158}" type="parTrans" cxnId="{AE007885-D8B3-4A27-94B2-998B9A17A114}">
      <dgm:prSet/>
      <dgm:spPr/>
      <dgm:t>
        <a:bodyPr/>
        <a:lstStyle/>
        <a:p>
          <a:endParaRPr lang="en-US"/>
        </a:p>
      </dgm:t>
    </dgm:pt>
    <dgm:pt modelId="{1DF2E664-10ED-4A88-B484-611F9E28ADA5}" type="sibTrans" cxnId="{AE007885-D8B3-4A27-94B2-998B9A17A114}">
      <dgm:prSet/>
      <dgm:spPr/>
      <dgm:t>
        <a:bodyPr/>
        <a:lstStyle/>
        <a:p>
          <a:endParaRPr lang="en-US"/>
        </a:p>
      </dgm:t>
    </dgm:pt>
    <dgm:pt modelId="{687A2045-4276-4CBD-A653-1966BECB39B3}">
      <dgm:prSet/>
      <dgm:spPr/>
      <dgm:t>
        <a:bodyPr/>
        <a:lstStyle/>
        <a:p>
          <a:pPr>
            <a:lnSpc>
              <a:spcPct val="100000"/>
            </a:lnSpc>
            <a:defRPr b="1"/>
          </a:pPr>
          <a:r>
            <a:rPr lang="en-US"/>
            <a:t>Functions:</a:t>
          </a:r>
        </a:p>
      </dgm:t>
    </dgm:pt>
    <dgm:pt modelId="{5A8A8504-5BFB-4EC8-AF37-8A5B892E87C4}" type="parTrans" cxnId="{72A1D41D-BE37-4498-93E3-12AF18066065}">
      <dgm:prSet/>
      <dgm:spPr/>
      <dgm:t>
        <a:bodyPr/>
        <a:lstStyle/>
        <a:p>
          <a:endParaRPr lang="en-US"/>
        </a:p>
      </dgm:t>
    </dgm:pt>
    <dgm:pt modelId="{8058026F-BDD7-43F3-90B5-1FCE30311E52}" type="sibTrans" cxnId="{72A1D41D-BE37-4498-93E3-12AF18066065}">
      <dgm:prSet/>
      <dgm:spPr/>
      <dgm:t>
        <a:bodyPr/>
        <a:lstStyle/>
        <a:p>
          <a:endParaRPr lang="en-US"/>
        </a:p>
      </dgm:t>
    </dgm:pt>
    <dgm:pt modelId="{7521A8F8-D0DF-4CC0-BF18-2C98E203FB90}">
      <dgm:prSet/>
      <dgm:spPr/>
      <dgm:t>
        <a:bodyPr/>
        <a:lstStyle/>
        <a:p>
          <a:pPr>
            <a:lnSpc>
              <a:spcPct val="100000"/>
            </a:lnSpc>
          </a:pPr>
          <a:r>
            <a:rPr lang="en-US"/>
            <a:t>Prefetching(): Implements static prefetching by predicting addresses based on a fixed distance.</a:t>
          </a:r>
        </a:p>
      </dgm:t>
    </dgm:pt>
    <dgm:pt modelId="{7FA40945-C6E1-47F5-9664-BF05A9DA1C56}" type="parTrans" cxnId="{3AB97642-31E6-424B-8E55-F8AE74F88EC7}">
      <dgm:prSet/>
      <dgm:spPr/>
      <dgm:t>
        <a:bodyPr/>
        <a:lstStyle/>
        <a:p>
          <a:endParaRPr lang="en-US"/>
        </a:p>
      </dgm:t>
    </dgm:pt>
    <dgm:pt modelId="{9F27D2D9-4E0A-43C2-A4EB-B1601657C6FF}" type="sibTrans" cxnId="{3AB97642-31E6-424B-8E55-F8AE74F88EC7}">
      <dgm:prSet/>
      <dgm:spPr/>
      <dgm:t>
        <a:bodyPr/>
        <a:lstStyle/>
        <a:p>
          <a:endParaRPr lang="en-US"/>
        </a:p>
      </dgm:t>
    </dgm:pt>
    <dgm:pt modelId="{1C11C72F-68E4-EC45-AE35-6E9CCE5EA0EE}">
      <dgm:prSet/>
      <dgm:spPr/>
      <dgm:t>
        <a:bodyPr/>
        <a:lstStyle/>
        <a:p>
          <a:pPr>
            <a:lnSpc>
              <a:spcPct val="100000"/>
            </a:lnSpc>
          </a:pPr>
          <a:r>
            <a:rPr lang="en-US"/>
            <a:t>ComputeNextAddress(): Calculates the next address based on the fixed prefetch distance.</a:t>
          </a:r>
          <a:endParaRPr lang="en-US" dirty="0"/>
        </a:p>
      </dgm:t>
    </dgm:pt>
    <dgm:pt modelId="{21576FC7-CECA-E342-87A5-C13B0F2DB835}" type="parTrans" cxnId="{3F814BFE-8381-7B42-A067-10EE60FF5313}">
      <dgm:prSet/>
      <dgm:spPr/>
      <dgm:t>
        <a:bodyPr/>
        <a:lstStyle/>
        <a:p>
          <a:endParaRPr lang="en-US"/>
        </a:p>
      </dgm:t>
    </dgm:pt>
    <dgm:pt modelId="{EFA6460E-F0FB-7A42-B483-D4FEC1D10164}" type="sibTrans" cxnId="{3F814BFE-8381-7B42-A067-10EE60FF5313}">
      <dgm:prSet/>
      <dgm:spPr/>
      <dgm:t>
        <a:bodyPr/>
        <a:lstStyle/>
        <a:p>
          <a:endParaRPr lang="en-US"/>
        </a:p>
      </dgm:t>
    </dgm:pt>
    <dgm:pt modelId="{453F142C-030F-EF48-BB55-CE33BEB1586E}">
      <dgm:prSet/>
      <dgm:spPr/>
      <dgm:t>
        <a:bodyPr/>
        <a:lstStyle/>
        <a:p>
          <a:pPr>
            <a:lnSpc>
              <a:spcPct val="100000"/>
            </a:lnSpc>
          </a:pPr>
          <a:r>
            <a:rPr lang="en-US" dirty="0" err="1"/>
            <a:t>PredictOffset</a:t>
          </a:r>
          <a:r>
            <a:rPr lang="en-US" dirty="0"/>
            <a:t>(): Returns the static prefetch distance.</a:t>
          </a:r>
        </a:p>
      </dgm:t>
    </dgm:pt>
    <dgm:pt modelId="{1E945C7B-1BBA-7D44-AFB5-8CA88E36E0E8}" type="parTrans" cxnId="{8EF2B126-E211-934A-8613-43473D54C0D5}">
      <dgm:prSet/>
      <dgm:spPr/>
      <dgm:t>
        <a:bodyPr/>
        <a:lstStyle/>
        <a:p>
          <a:endParaRPr lang="en-US"/>
        </a:p>
      </dgm:t>
    </dgm:pt>
    <dgm:pt modelId="{C436DA8F-2BA4-2041-A202-EB52D749AA53}" type="sibTrans" cxnId="{8EF2B126-E211-934A-8613-43473D54C0D5}">
      <dgm:prSet/>
      <dgm:spPr/>
      <dgm:t>
        <a:bodyPr/>
        <a:lstStyle/>
        <a:p>
          <a:endParaRPr lang="en-US"/>
        </a:p>
      </dgm:t>
    </dgm:pt>
    <dgm:pt modelId="{7253D3D3-B28F-4EC8-BC35-BA9C5A4D3C34}" type="pres">
      <dgm:prSet presAssocID="{A1E77D38-593A-4420-880C-C8D8B60775D2}" presName="root" presStyleCnt="0">
        <dgm:presLayoutVars>
          <dgm:dir/>
          <dgm:resizeHandles val="exact"/>
        </dgm:presLayoutVars>
      </dgm:prSet>
      <dgm:spPr/>
    </dgm:pt>
    <dgm:pt modelId="{27FD1BD3-BEAB-46A7-B861-A419F3DCCB00}" type="pres">
      <dgm:prSet presAssocID="{DFAA4746-691C-42D5-9A92-26D2DB16F7DB}" presName="compNode" presStyleCnt="0"/>
      <dgm:spPr/>
    </dgm:pt>
    <dgm:pt modelId="{420823D4-7826-4A90-840F-B035E2C503AA}" type="pres">
      <dgm:prSet presAssocID="{DFAA4746-691C-42D5-9A92-26D2DB16F7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4A72DAEB-4C31-4A57-9F46-B58EEFA07D4C}" type="pres">
      <dgm:prSet presAssocID="{DFAA4746-691C-42D5-9A92-26D2DB16F7DB}" presName="iconSpace" presStyleCnt="0"/>
      <dgm:spPr/>
    </dgm:pt>
    <dgm:pt modelId="{F3FC65C6-8045-4447-9EE1-AB65690C72AE}" type="pres">
      <dgm:prSet presAssocID="{DFAA4746-691C-42D5-9A92-26D2DB16F7DB}" presName="parTx" presStyleLbl="revTx" presStyleIdx="0" presStyleCnt="6">
        <dgm:presLayoutVars>
          <dgm:chMax val="0"/>
          <dgm:chPref val="0"/>
        </dgm:presLayoutVars>
      </dgm:prSet>
      <dgm:spPr/>
    </dgm:pt>
    <dgm:pt modelId="{31F9FBB4-73D3-4D44-8C58-30A5F0F0758D}" type="pres">
      <dgm:prSet presAssocID="{DFAA4746-691C-42D5-9A92-26D2DB16F7DB}" presName="txSpace" presStyleCnt="0"/>
      <dgm:spPr/>
    </dgm:pt>
    <dgm:pt modelId="{9E35527C-047A-4C18-8AD7-C51411D0CBFE}" type="pres">
      <dgm:prSet presAssocID="{DFAA4746-691C-42D5-9A92-26D2DB16F7DB}" presName="desTx" presStyleLbl="revTx" presStyleIdx="1" presStyleCnt="6">
        <dgm:presLayoutVars/>
      </dgm:prSet>
      <dgm:spPr/>
    </dgm:pt>
    <dgm:pt modelId="{2A6A8CB1-98F6-4194-9379-DEC2D69BC555}" type="pres">
      <dgm:prSet presAssocID="{85EE3C8A-E197-4E12-B630-984A1C6B326B}" presName="sibTrans" presStyleCnt="0"/>
      <dgm:spPr/>
    </dgm:pt>
    <dgm:pt modelId="{D2E152B8-DD79-4B7C-8786-0F9089D519FE}" type="pres">
      <dgm:prSet presAssocID="{05D2D78F-75CD-436F-9EFA-BAA16BC11480}" presName="compNode" presStyleCnt="0"/>
      <dgm:spPr/>
    </dgm:pt>
    <dgm:pt modelId="{70CAE096-5DF8-4141-9BC8-823199EC5D48}" type="pres">
      <dgm:prSet presAssocID="{05D2D78F-75CD-436F-9EFA-BAA16BC114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9367B2C-AF57-4784-B85E-C44AB9FD977A}" type="pres">
      <dgm:prSet presAssocID="{05D2D78F-75CD-436F-9EFA-BAA16BC11480}" presName="iconSpace" presStyleCnt="0"/>
      <dgm:spPr/>
    </dgm:pt>
    <dgm:pt modelId="{D3EDBD76-53AE-4352-A905-D3F6C215DE53}" type="pres">
      <dgm:prSet presAssocID="{05D2D78F-75CD-436F-9EFA-BAA16BC11480}" presName="parTx" presStyleLbl="revTx" presStyleIdx="2" presStyleCnt="6">
        <dgm:presLayoutVars>
          <dgm:chMax val="0"/>
          <dgm:chPref val="0"/>
        </dgm:presLayoutVars>
      </dgm:prSet>
      <dgm:spPr/>
    </dgm:pt>
    <dgm:pt modelId="{427AE54B-DC31-4546-A2D1-D81EC1704A4C}" type="pres">
      <dgm:prSet presAssocID="{05D2D78F-75CD-436F-9EFA-BAA16BC11480}" presName="txSpace" presStyleCnt="0"/>
      <dgm:spPr/>
    </dgm:pt>
    <dgm:pt modelId="{4B3BE712-C126-49F9-BC5A-C39294AD22EF}" type="pres">
      <dgm:prSet presAssocID="{05D2D78F-75CD-436F-9EFA-BAA16BC11480}" presName="desTx" presStyleLbl="revTx" presStyleIdx="3" presStyleCnt="6">
        <dgm:presLayoutVars/>
      </dgm:prSet>
      <dgm:spPr/>
    </dgm:pt>
    <dgm:pt modelId="{538B80E5-F47F-4876-807C-70FCFF1A6EFC}" type="pres">
      <dgm:prSet presAssocID="{11DE669C-756A-4EBC-9A93-9A4FC46468B0}" presName="sibTrans" presStyleCnt="0"/>
      <dgm:spPr/>
    </dgm:pt>
    <dgm:pt modelId="{09CA2715-A36E-4962-8D92-048E2717B1A4}" type="pres">
      <dgm:prSet presAssocID="{687A2045-4276-4CBD-A653-1966BECB39B3}" presName="compNode" presStyleCnt="0"/>
      <dgm:spPr/>
    </dgm:pt>
    <dgm:pt modelId="{1731249C-E0DB-47AC-820D-35DA14AE1BB4}" type="pres">
      <dgm:prSet presAssocID="{687A2045-4276-4CBD-A653-1966BECB39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5772A2DB-F64D-485F-8FB8-C16D0C26EA62}" type="pres">
      <dgm:prSet presAssocID="{687A2045-4276-4CBD-A653-1966BECB39B3}" presName="iconSpace" presStyleCnt="0"/>
      <dgm:spPr/>
    </dgm:pt>
    <dgm:pt modelId="{921797C7-33B8-4E57-A3D5-86F75289E3EC}" type="pres">
      <dgm:prSet presAssocID="{687A2045-4276-4CBD-A653-1966BECB39B3}" presName="parTx" presStyleLbl="revTx" presStyleIdx="4" presStyleCnt="6">
        <dgm:presLayoutVars>
          <dgm:chMax val="0"/>
          <dgm:chPref val="0"/>
        </dgm:presLayoutVars>
      </dgm:prSet>
      <dgm:spPr/>
    </dgm:pt>
    <dgm:pt modelId="{7493E13C-C462-422A-9500-0283075152A0}" type="pres">
      <dgm:prSet presAssocID="{687A2045-4276-4CBD-A653-1966BECB39B3}" presName="txSpace" presStyleCnt="0"/>
      <dgm:spPr/>
    </dgm:pt>
    <dgm:pt modelId="{AA6EF91F-CDCB-4A61-944A-F771B3FF1174}" type="pres">
      <dgm:prSet presAssocID="{687A2045-4276-4CBD-A653-1966BECB39B3}" presName="desTx" presStyleLbl="revTx" presStyleIdx="5" presStyleCnt="6">
        <dgm:presLayoutVars/>
      </dgm:prSet>
      <dgm:spPr/>
    </dgm:pt>
  </dgm:ptLst>
  <dgm:cxnLst>
    <dgm:cxn modelId="{72A1D41D-BE37-4498-93E3-12AF18066065}" srcId="{A1E77D38-593A-4420-880C-C8D8B60775D2}" destId="{687A2045-4276-4CBD-A653-1966BECB39B3}" srcOrd="2" destOrd="0" parTransId="{5A8A8504-5BFB-4EC8-AF37-8A5B892E87C4}" sibTransId="{8058026F-BDD7-43F3-90B5-1FCE30311E52}"/>
    <dgm:cxn modelId="{8EF2B126-E211-934A-8613-43473D54C0D5}" srcId="{687A2045-4276-4CBD-A653-1966BECB39B3}" destId="{453F142C-030F-EF48-BB55-CE33BEB1586E}" srcOrd="2" destOrd="0" parTransId="{1E945C7B-1BBA-7D44-AFB5-8CA88E36E0E8}" sibTransId="{C436DA8F-2BA4-2041-A202-EB52D749AA53}"/>
    <dgm:cxn modelId="{01C92728-ABEB-4F85-BEA3-40766695DA93}" type="presOf" srcId="{7117F2AB-46DD-4D88-AC90-C1098BACCAF2}" destId="{9E35527C-047A-4C18-8AD7-C51411D0CBFE}" srcOrd="0" destOrd="0" presId="urn:microsoft.com/office/officeart/2018/5/layout/CenteredIconLabelDescriptionList"/>
    <dgm:cxn modelId="{9D0BDA28-8999-4FC7-BF7D-AFC75BF9655B}" srcId="{DFAA4746-691C-42D5-9A92-26D2DB16F7DB}" destId="{7117F2AB-46DD-4D88-AC90-C1098BACCAF2}" srcOrd="0" destOrd="0" parTransId="{56C5AF64-1B1A-4908-95F8-3E2FF910010C}" sibTransId="{05DB95EB-7E38-4F30-B113-8E4C078B1590}"/>
    <dgm:cxn modelId="{5023E438-9AE1-4B88-94B4-FE8EDAF4E5F0}" srcId="{A1E77D38-593A-4420-880C-C8D8B60775D2}" destId="{05D2D78F-75CD-436F-9EFA-BAA16BC11480}" srcOrd="1" destOrd="0" parTransId="{35717BD0-46C3-4EA7-AFE1-BD4BBEAE905B}" sibTransId="{11DE669C-756A-4EBC-9A93-9A4FC46468B0}"/>
    <dgm:cxn modelId="{3AB97642-31E6-424B-8E55-F8AE74F88EC7}" srcId="{687A2045-4276-4CBD-A653-1966BECB39B3}" destId="{7521A8F8-D0DF-4CC0-BF18-2C98E203FB90}" srcOrd="0" destOrd="0" parTransId="{7FA40945-C6E1-47F5-9664-BF05A9DA1C56}" sibTransId="{9F27D2D9-4E0A-43C2-A4EB-B1601657C6FF}"/>
    <dgm:cxn modelId="{8F3F2C54-BC48-468F-A977-3E927D37E422}" type="presOf" srcId="{7521A8F8-D0DF-4CC0-BF18-2C98E203FB90}" destId="{AA6EF91F-CDCB-4A61-944A-F771B3FF1174}" srcOrd="0" destOrd="0" presId="urn:microsoft.com/office/officeart/2018/5/layout/CenteredIconLabelDescriptionList"/>
    <dgm:cxn modelId="{D7C0AD62-F174-B34F-B997-F1FCC4F74CF2}" type="presOf" srcId="{1C11C72F-68E4-EC45-AE35-6E9CCE5EA0EE}" destId="{AA6EF91F-CDCB-4A61-944A-F771B3FF1174}" srcOrd="0" destOrd="1" presId="urn:microsoft.com/office/officeart/2018/5/layout/CenteredIconLabelDescriptionList"/>
    <dgm:cxn modelId="{D498AC75-342B-447B-8963-0AD0B262D157}" type="presOf" srcId="{DFAA4746-691C-42D5-9A92-26D2DB16F7DB}" destId="{F3FC65C6-8045-4447-9EE1-AB65690C72AE}" srcOrd="0" destOrd="0" presId="urn:microsoft.com/office/officeart/2018/5/layout/CenteredIconLabelDescriptionList"/>
    <dgm:cxn modelId="{58667777-2A7D-4B9C-B690-9EF3B5153A97}" type="presOf" srcId="{05D2D78F-75CD-436F-9EFA-BAA16BC11480}" destId="{D3EDBD76-53AE-4352-A905-D3F6C215DE53}" srcOrd="0" destOrd="0" presId="urn:microsoft.com/office/officeart/2018/5/layout/CenteredIconLabelDescriptionList"/>
    <dgm:cxn modelId="{AE007885-D8B3-4A27-94B2-998B9A17A114}" srcId="{05D2D78F-75CD-436F-9EFA-BAA16BC11480}" destId="{14C5B59B-A32D-4FDA-95D9-8DCB3F41CCDE}" srcOrd="0" destOrd="0" parTransId="{8EB2CB44-D470-4EDF-A12D-2E8491105158}" sibTransId="{1DF2E664-10ED-4A88-B484-611F9E28ADA5}"/>
    <dgm:cxn modelId="{C074098A-1E37-4C11-96EC-99EF1B7989DF}" type="presOf" srcId="{687A2045-4276-4CBD-A653-1966BECB39B3}" destId="{921797C7-33B8-4E57-A3D5-86F75289E3EC}" srcOrd="0" destOrd="0" presId="urn:microsoft.com/office/officeart/2018/5/layout/CenteredIconLabelDescriptionList"/>
    <dgm:cxn modelId="{FDAB8097-545F-4537-840D-160042D52E02}" type="presOf" srcId="{A1E77D38-593A-4420-880C-C8D8B60775D2}" destId="{7253D3D3-B28F-4EC8-BC35-BA9C5A4D3C34}" srcOrd="0" destOrd="0" presId="urn:microsoft.com/office/officeart/2018/5/layout/CenteredIconLabelDescriptionList"/>
    <dgm:cxn modelId="{33AA229D-E5AB-6643-A8F6-36115A2070DA}" type="presOf" srcId="{453F142C-030F-EF48-BB55-CE33BEB1586E}" destId="{AA6EF91F-CDCB-4A61-944A-F771B3FF1174}" srcOrd="0" destOrd="2" presId="urn:microsoft.com/office/officeart/2018/5/layout/CenteredIconLabelDescriptionList"/>
    <dgm:cxn modelId="{BDF25DD9-A2CE-4A09-BC35-AE006BD815EC}" srcId="{A1E77D38-593A-4420-880C-C8D8B60775D2}" destId="{DFAA4746-691C-42D5-9A92-26D2DB16F7DB}" srcOrd="0" destOrd="0" parTransId="{D1DDBAED-BF3F-4D18-9D7B-7B4C0AACD2A7}" sibTransId="{85EE3C8A-E197-4E12-B630-984A1C6B326B}"/>
    <dgm:cxn modelId="{928F6DE1-D35A-4030-84C1-4C74C5085147}" type="presOf" srcId="{14C5B59B-A32D-4FDA-95D9-8DCB3F41CCDE}" destId="{4B3BE712-C126-49F9-BC5A-C39294AD22EF}" srcOrd="0" destOrd="0" presId="urn:microsoft.com/office/officeart/2018/5/layout/CenteredIconLabelDescriptionList"/>
    <dgm:cxn modelId="{3F814BFE-8381-7B42-A067-10EE60FF5313}" srcId="{687A2045-4276-4CBD-A653-1966BECB39B3}" destId="{1C11C72F-68E4-EC45-AE35-6E9CCE5EA0EE}" srcOrd="1" destOrd="0" parTransId="{21576FC7-CECA-E342-87A5-C13B0F2DB835}" sibTransId="{EFA6460E-F0FB-7A42-B483-D4FEC1D10164}"/>
    <dgm:cxn modelId="{AE7A9003-24CB-4756-B397-B70F869919FF}" type="presParOf" srcId="{7253D3D3-B28F-4EC8-BC35-BA9C5A4D3C34}" destId="{27FD1BD3-BEAB-46A7-B861-A419F3DCCB00}" srcOrd="0" destOrd="0" presId="urn:microsoft.com/office/officeart/2018/5/layout/CenteredIconLabelDescriptionList"/>
    <dgm:cxn modelId="{7B940D50-6B3F-4469-9FF8-563DF1A17D06}" type="presParOf" srcId="{27FD1BD3-BEAB-46A7-B861-A419F3DCCB00}" destId="{420823D4-7826-4A90-840F-B035E2C503AA}" srcOrd="0" destOrd="0" presId="urn:microsoft.com/office/officeart/2018/5/layout/CenteredIconLabelDescriptionList"/>
    <dgm:cxn modelId="{2644FCFF-4A92-4712-B288-889D27FF6660}" type="presParOf" srcId="{27FD1BD3-BEAB-46A7-B861-A419F3DCCB00}" destId="{4A72DAEB-4C31-4A57-9F46-B58EEFA07D4C}" srcOrd="1" destOrd="0" presId="urn:microsoft.com/office/officeart/2018/5/layout/CenteredIconLabelDescriptionList"/>
    <dgm:cxn modelId="{31734C0D-594A-4706-AA01-E98275CD49D8}" type="presParOf" srcId="{27FD1BD3-BEAB-46A7-B861-A419F3DCCB00}" destId="{F3FC65C6-8045-4447-9EE1-AB65690C72AE}" srcOrd="2" destOrd="0" presId="urn:microsoft.com/office/officeart/2018/5/layout/CenteredIconLabelDescriptionList"/>
    <dgm:cxn modelId="{D6A663D9-5D14-4515-A2B7-63AE809F9C05}" type="presParOf" srcId="{27FD1BD3-BEAB-46A7-B861-A419F3DCCB00}" destId="{31F9FBB4-73D3-4D44-8C58-30A5F0F0758D}" srcOrd="3" destOrd="0" presId="urn:microsoft.com/office/officeart/2018/5/layout/CenteredIconLabelDescriptionList"/>
    <dgm:cxn modelId="{BA449904-077F-466D-BE96-E7B5209D0552}" type="presParOf" srcId="{27FD1BD3-BEAB-46A7-B861-A419F3DCCB00}" destId="{9E35527C-047A-4C18-8AD7-C51411D0CBFE}" srcOrd="4" destOrd="0" presId="urn:microsoft.com/office/officeart/2018/5/layout/CenteredIconLabelDescriptionList"/>
    <dgm:cxn modelId="{71DC5021-0B64-4BFA-AD2D-E6BF60666493}" type="presParOf" srcId="{7253D3D3-B28F-4EC8-BC35-BA9C5A4D3C34}" destId="{2A6A8CB1-98F6-4194-9379-DEC2D69BC555}" srcOrd="1" destOrd="0" presId="urn:microsoft.com/office/officeart/2018/5/layout/CenteredIconLabelDescriptionList"/>
    <dgm:cxn modelId="{768579C6-33BB-4EEC-833F-02E83CAA72CD}" type="presParOf" srcId="{7253D3D3-B28F-4EC8-BC35-BA9C5A4D3C34}" destId="{D2E152B8-DD79-4B7C-8786-0F9089D519FE}" srcOrd="2" destOrd="0" presId="urn:microsoft.com/office/officeart/2018/5/layout/CenteredIconLabelDescriptionList"/>
    <dgm:cxn modelId="{CBCAC06B-8769-4567-972F-740253584D74}" type="presParOf" srcId="{D2E152B8-DD79-4B7C-8786-0F9089D519FE}" destId="{70CAE096-5DF8-4141-9BC8-823199EC5D48}" srcOrd="0" destOrd="0" presId="urn:microsoft.com/office/officeart/2018/5/layout/CenteredIconLabelDescriptionList"/>
    <dgm:cxn modelId="{0575BCA0-FACE-460B-9AE4-96441DF99D1B}" type="presParOf" srcId="{D2E152B8-DD79-4B7C-8786-0F9089D519FE}" destId="{79367B2C-AF57-4784-B85E-C44AB9FD977A}" srcOrd="1" destOrd="0" presId="urn:microsoft.com/office/officeart/2018/5/layout/CenteredIconLabelDescriptionList"/>
    <dgm:cxn modelId="{B4A3C9EF-3A88-43C7-B4DF-1220A9B66084}" type="presParOf" srcId="{D2E152B8-DD79-4B7C-8786-0F9089D519FE}" destId="{D3EDBD76-53AE-4352-A905-D3F6C215DE53}" srcOrd="2" destOrd="0" presId="urn:microsoft.com/office/officeart/2018/5/layout/CenteredIconLabelDescriptionList"/>
    <dgm:cxn modelId="{889BDF19-2A2C-4975-8974-F4C379C2477D}" type="presParOf" srcId="{D2E152B8-DD79-4B7C-8786-0F9089D519FE}" destId="{427AE54B-DC31-4546-A2D1-D81EC1704A4C}" srcOrd="3" destOrd="0" presId="urn:microsoft.com/office/officeart/2018/5/layout/CenteredIconLabelDescriptionList"/>
    <dgm:cxn modelId="{19129BB6-65AD-4F7D-8D6B-83A96BE4D3D3}" type="presParOf" srcId="{D2E152B8-DD79-4B7C-8786-0F9089D519FE}" destId="{4B3BE712-C126-49F9-BC5A-C39294AD22EF}" srcOrd="4" destOrd="0" presId="urn:microsoft.com/office/officeart/2018/5/layout/CenteredIconLabelDescriptionList"/>
    <dgm:cxn modelId="{574EE04C-C14F-40B4-969F-AE3DD1706DC9}" type="presParOf" srcId="{7253D3D3-B28F-4EC8-BC35-BA9C5A4D3C34}" destId="{538B80E5-F47F-4876-807C-70FCFF1A6EFC}" srcOrd="3" destOrd="0" presId="urn:microsoft.com/office/officeart/2018/5/layout/CenteredIconLabelDescriptionList"/>
    <dgm:cxn modelId="{03212CC1-C288-42F8-BEFD-548A1557D1A7}" type="presParOf" srcId="{7253D3D3-B28F-4EC8-BC35-BA9C5A4D3C34}" destId="{09CA2715-A36E-4962-8D92-048E2717B1A4}" srcOrd="4" destOrd="0" presId="urn:microsoft.com/office/officeart/2018/5/layout/CenteredIconLabelDescriptionList"/>
    <dgm:cxn modelId="{3EA9049E-8D0C-4CC0-A752-C6D8BB579AD9}" type="presParOf" srcId="{09CA2715-A36E-4962-8D92-048E2717B1A4}" destId="{1731249C-E0DB-47AC-820D-35DA14AE1BB4}" srcOrd="0" destOrd="0" presId="urn:microsoft.com/office/officeart/2018/5/layout/CenteredIconLabelDescriptionList"/>
    <dgm:cxn modelId="{6636C595-992B-4021-A95B-01BBD923FA67}" type="presParOf" srcId="{09CA2715-A36E-4962-8D92-048E2717B1A4}" destId="{5772A2DB-F64D-485F-8FB8-C16D0C26EA62}" srcOrd="1" destOrd="0" presId="urn:microsoft.com/office/officeart/2018/5/layout/CenteredIconLabelDescriptionList"/>
    <dgm:cxn modelId="{516F1EEB-ACA8-4FC2-9CED-9DFB27BFB47B}" type="presParOf" srcId="{09CA2715-A36E-4962-8D92-048E2717B1A4}" destId="{921797C7-33B8-4E57-A3D5-86F75289E3EC}" srcOrd="2" destOrd="0" presId="urn:microsoft.com/office/officeart/2018/5/layout/CenteredIconLabelDescriptionList"/>
    <dgm:cxn modelId="{DEA0C21F-6A5A-4F20-971A-CBB56684FA12}" type="presParOf" srcId="{09CA2715-A36E-4962-8D92-048E2717B1A4}" destId="{7493E13C-C462-422A-9500-0283075152A0}" srcOrd="3" destOrd="0" presId="urn:microsoft.com/office/officeart/2018/5/layout/CenteredIconLabelDescriptionList"/>
    <dgm:cxn modelId="{C7D3DAE1-E16F-4B74-9664-5D454D68BA65}" type="presParOf" srcId="{09CA2715-A36E-4962-8D92-048E2717B1A4}" destId="{AA6EF91F-CDCB-4A61-944A-F771B3FF117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1E77D38-593A-4420-880C-C8D8B60775D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FAA4746-691C-42D5-9A92-26D2DB16F7DB}">
      <dgm:prSet/>
      <dgm:spPr/>
      <dgm:t>
        <a:bodyPr/>
        <a:lstStyle/>
        <a:p>
          <a:pPr>
            <a:lnSpc>
              <a:spcPct val="100000"/>
            </a:lnSpc>
            <a:defRPr b="1"/>
          </a:pPr>
          <a:r>
            <a:rPr lang="en-US"/>
            <a:t>Purpose:</a:t>
          </a:r>
        </a:p>
      </dgm:t>
    </dgm:pt>
    <dgm:pt modelId="{D1DDBAED-BF3F-4D18-9D7B-7B4C0AACD2A7}" type="parTrans" cxnId="{BDF25DD9-A2CE-4A09-BC35-AE006BD815EC}">
      <dgm:prSet/>
      <dgm:spPr/>
      <dgm:t>
        <a:bodyPr/>
        <a:lstStyle/>
        <a:p>
          <a:endParaRPr lang="en-US"/>
        </a:p>
      </dgm:t>
    </dgm:pt>
    <dgm:pt modelId="{85EE3C8A-E197-4E12-B630-984A1C6B326B}" type="sibTrans" cxnId="{BDF25DD9-A2CE-4A09-BC35-AE006BD815EC}">
      <dgm:prSet/>
      <dgm:spPr/>
      <dgm:t>
        <a:bodyPr/>
        <a:lstStyle/>
        <a:p>
          <a:endParaRPr lang="en-US"/>
        </a:p>
      </dgm:t>
    </dgm:pt>
    <dgm:pt modelId="{7117F2AB-46DD-4D88-AC90-C1098BACCAF2}">
      <dgm:prSet/>
      <dgm:spPr/>
      <dgm:t>
        <a:bodyPr/>
        <a:lstStyle/>
        <a:p>
          <a:pPr>
            <a:lnSpc>
              <a:spcPct val="100000"/>
            </a:lnSpc>
          </a:pPr>
          <a:r>
            <a:rPr lang="en-US"/>
            <a:t>Implements dynamic prefetching based on a history buffer.</a:t>
          </a:r>
        </a:p>
      </dgm:t>
    </dgm:pt>
    <dgm:pt modelId="{56C5AF64-1B1A-4908-95F8-3E2FF910010C}" type="parTrans" cxnId="{9D0BDA28-8999-4FC7-BF7D-AFC75BF9655B}">
      <dgm:prSet/>
      <dgm:spPr/>
      <dgm:t>
        <a:bodyPr/>
        <a:lstStyle/>
        <a:p>
          <a:endParaRPr lang="en-US"/>
        </a:p>
      </dgm:t>
    </dgm:pt>
    <dgm:pt modelId="{05DB95EB-7E38-4F30-B113-8E4C078B1590}" type="sibTrans" cxnId="{9D0BDA28-8999-4FC7-BF7D-AFC75BF9655B}">
      <dgm:prSet/>
      <dgm:spPr/>
      <dgm:t>
        <a:bodyPr/>
        <a:lstStyle/>
        <a:p>
          <a:endParaRPr lang="en-US"/>
        </a:p>
      </dgm:t>
    </dgm:pt>
    <dgm:pt modelId="{05D2D78F-75CD-436F-9EFA-BAA16BC11480}">
      <dgm:prSet/>
      <dgm:spPr/>
      <dgm:t>
        <a:bodyPr/>
        <a:lstStyle/>
        <a:p>
          <a:pPr>
            <a:lnSpc>
              <a:spcPct val="100000"/>
            </a:lnSpc>
            <a:defRPr b="1"/>
          </a:pPr>
          <a:r>
            <a:rPr lang="en-US"/>
            <a:t>Attributes:</a:t>
          </a:r>
        </a:p>
      </dgm:t>
    </dgm:pt>
    <dgm:pt modelId="{35717BD0-46C3-4EA7-AFE1-BD4BBEAE905B}" type="parTrans" cxnId="{5023E438-9AE1-4B88-94B4-FE8EDAF4E5F0}">
      <dgm:prSet/>
      <dgm:spPr/>
      <dgm:t>
        <a:bodyPr/>
        <a:lstStyle/>
        <a:p>
          <a:endParaRPr lang="en-US"/>
        </a:p>
      </dgm:t>
    </dgm:pt>
    <dgm:pt modelId="{11DE669C-756A-4EBC-9A93-9A4FC46468B0}" type="sibTrans" cxnId="{5023E438-9AE1-4B88-94B4-FE8EDAF4E5F0}">
      <dgm:prSet/>
      <dgm:spPr/>
      <dgm:t>
        <a:bodyPr/>
        <a:lstStyle/>
        <a:p>
          <a:endParaRPr lang="en-US"/>
        </a:p>
      </dgm:t>
    </dgm:pt>
    <dgm:pt modelId="{14C5B59B-A32D-4FDA-95D9-8DCB3F41CCDE}">
      <dgm:prSet/>
      <dgm:spPr/>
      <dgm:t>
        <a:bodyPr/>
        <a:lstStyle/>
        <a:p>
          <a:pPr>
            <a:lnSpc>
              <a:spcPct val="100000"/>
            </a:lnSpc>
          </a:pPr>
          <a:r>
            <a:rPr lang="en-US"/>
            <a:t>dynamicHistoryBufferSize: Size of the dynamic history buffer.</a:t>
          </a:r>
        </a:p>
      </dgm:t>
    </dgm:pt>
    <dgm:pt modelId="{8EB2CB44-D470-4EDF-A12D-2E8491105158}" type="parTrans" cxnId="{AE007885-D8B3-4A27-94B2-998B9A17A114}">
      <dgm:prSet/>
      <dgm:spPr/>
      <dgm:t>
        <a:bodyPr/>
        <a:lstStyle/>
        <a:p>
          <a:endParaRPr lang="en-US"/>
        </a:p>
      </dgm:t>
    </dgm:pt>
    <dgm:pt modelId="{1DF2E664-10ED-4A88-B484-611F9E28ADA5}" type="sibTrans" cxnId="{AE007885-D8B3-4A27-94B2-998B9A17A114}">
      <dgm:prSet/>
      <dgm:spPr/>
      <dgm:t>
        <a:bodyPr/>
        <a:lstStyle/>
        <a:p>
          <a:endParaRPr lang="en-US"/>
        </a:p>
      </dgm:t>
    </dgm:pt>
    <dgm:pt modelId="{687A2045-4276-4CBD-A653-1966BECB39B3}">
      <dgm:prSet/>
      <dgm:spPr/>
      <dgm:t>
        <a:bodyPr/>
        <a:lstStyle/>
        <a:p>
          <a:pPr>
            <a:lnSpc>
              <a:spcPct val="100000"/>
            </a:lnSpc>
            <a:defRPr b="1"/>
          </a:pPr>
          <a:r>
            <a:rPr lang="en-US"/>
            <a:t>Functions:</a:t>
          </a:r>
        </a:p>
      </dgm:t>
    </dgm:pt>
    <dgm:pt modelId="{5A8A8504-5BFB-4EC8-AF37-8A5B892E87C4}" type="parTrans" cxnId="{72A1D41D-BE37-4498-93E3-12AF18066065}">
      <dgm:prSet/>
      <dgm:spPr/>
      <dgm:t>
        <a:bodyPr/>
        <a:lstStyle/>
        <a:p>
          <a:endParaRPr lang="en-US"/>
        </a:p>
      </dgm:t>
    </dgm:pt>
    <dgm:pt modelId="{8058026F-BDD7-43F3-90B5-1FCE30311E52}" type="sibTrans" cxnId="{72A1D41D-BE37-4498-93E3-12AF18066065}">
      <dgm:prSet/>
      <dgm:spPr/>
      <dgm:t>
        <a:bodyPr/>
        <a:lstStyle/>
        <a:p>
          <a:endParaRPr lang="en-US"/>
        </a:p>
      </dgm:t>
    </dgm:pt>
    <dgm:pt modelId="{7521A8F8-D0DF-4CC0-BF18-2C98E203FB90}">
      <dgm:prSet/>
      <dgm:spPr/>
      <dgm:t>
        <a:bodyPr/>
        <a:lstStyle/>
        <a:p>
          <a:pPr>
            <a:lnSpc>
              <a:spcPct val="100000"/>
            </a:lnSpc>
          </a:pPr>
          <a:r>
            <a:rPr lang="en-US" dirty="0"/>
            <a:t>Prefetching(): Implements dynamic prefetching by maintaining a history buffer.</a:t>
          </a:r>
        </a:p>
      </dgm:t>
    </dgm:pt>
    <dgm:pt modelId="{7FA40945-C6E1-47F5-9664-BF05A9DA1C56}" type="parTrans" cxnId="{3AB97642-31E6-424B-8E55-F8AE74F88EC7}">
      <dgm:prSet/>
      <dgm:spPr/>
      <dgm:t>
        <a:bodyPr/>
        <a:lstStyle/>
        <a:p>
          <a:endParaRPr lang="en-US"/>
        </a:p>
      </dgm:t>
    </dgm:pt>
    <dgm:pt modelId="{9F27D2D9-4E0A-43C2-A4EB-B1601657C6FF}" type="sibTrans" cxnId="{3AB97642-31E6-424B-8E55-F8AE74F88EC7}">
      <dgm:prSet/>
      <dgm:spPr/>
      <dgm:t>
        <a:bodyPr/>
        <a:lstStyle/>
        <a:p>
          <a:endParaRPr lang="en-US"/>
        </a:p>
      </dgm:t>
    </dgm:pt>
    <dgm:pt modelId="{714C4C44-F037-4A0D-BC94-E28666F1A4F2}">
      <dgm:prSet/>
      <dgm:spPr/>
      <dgm:t>
        <a:bodyPr/>
        <a:lstStyle/>
        <a:p>
          <a:pPr>
            <a:lnSpc>
              <a:spcPct val="100000"/>
            </a:lnSpc>
          </a:pPr>
          <a:r>
            <a:rPr lang="en-US"/>
            <a:t>ComputeNextAddress(): Calculates the next address based on the dynamic history.</a:t>
          </a:r>
        </a:p>
      </dgm:t>
    </dgm:pt>
    <dgm:pt modelId="{83BD5490-05C2-4065-A81B-4882EA4EED3F}" type="parTrans" cxnId="{8E9A497D-E992-422F-95EB-F191B376FD14}">
      <dgm:prSet/>
      <dgm:spPr/>
      <dgm:t>
        <a:bodyPr/>
        <a:lstStyle/>
        <a:p>
          <a:endParaRPr lang="en-US"/>
        </a:p>
      </dgm:t>
    </dgm:pt>
    <dgm:pt modelId="{881FAB5C-BAE9-4E95-8FE9-A12D2BE081A5}" type="sibTrans" cxnId="{8E9A497D-E992-422F-95EB-F191B376FD14}">
      <dgm:prSet/>
      <dgm:spPr/>
      <dgm:t>
        <a:bodyPr/>
        <a:lstStyle/>
        <a:p>
          <a:endParaRPr lang="en-US"/>
        </a:p>
      </dgm:t>
    </dgm:pt>
    <dgm:pt modelId="{07CC71EA-B4EE-4139-8B7E-FD83E2E906DF}">
      <dgm:prSet/>
      <dgm:spPr/>
      <dgm:t>
        <a:bodyPr/>
        <a:lstStyle/>
        <a:p>
          <a:pPr>
            <a:lnSpc>
              <a:spcPct val="100000"/>
            </a:lnSpc>
          </a:pPr>
          <a:r>
            <a:rPr lang="en-US"/>
            <a:t>PredictOffset(): Predicts the offset for dynamic prefetching.</a:t>
          </a:r>
        </a:p>
      </dgm:t>
    </dgm:pt>
    <dgm:pt modelId="{8D6DE0C8-EE86-4D20-BACB-3846EDE8AB70}" type="parTrans" cxnId="{65417116-F161-482F-B7EA-9CED041115A1}">
      <dgm:prSet/>
      <dgm:spPr/>
      <dgm:t>
        <a:bodyPr/>
        <a:lstStyle/>
        <a:p>
          <a:endParaRPr lang="en-US"/>
        </a:p>
      </dgm:t>
    </dgm:pt>
    <dgm:pt modelId="{271C930F-B830-4F50-B664-4BBDDB90CBC7}" type="sibTrans" cxnId="{65417116-F161-482F-B7EA-9CED041115A1}">
      <dgm:prSet/>
      <dgm:spPr/>
      <dgm:t>
        <a:bodyPr/>
        <a:lstStyle/>
        <a:p>
          <a:endParaRPr lang="en-US"/>
        </a:p>
      </dgm:t>
    </dgm:pt>
    <dgm:pt modelId="{7253D3D3-B28F-4EC8-BC35-BA9C5A4D3C34}" type="pres">
      <dgm:prSet presAssocID="{A1E77D38-593A-4420-880C-C8D8B60775D2}" presName="root" presStyleCnt="0">
        <dgm:presLayoutVars>
          <dgm:dir/>
          <dgm:resizeHandles val="exact"/>
        </dgm:presLayoutVars>
      </dgm:prSet>
      <dgm:spPr/>
    </dgm:pt>
    <dgm:pt modelId="{27FD1BD3-BEAB-46A7-B861-A419F3DCCB00}" type="pres">
      <dgm:prSet presAssocID="{DFAA4746-691C-42D5-9A92-26D2DB16F7DB}" presName="compNode" presStyleCnt="0"/>
      <dgm:spPr/>
    </dgm:pt>
    <dgm:pt modelId="{420823D4-7826-4A90-840F-B035E2C503AA}" type="pres">
      <dgm:prSet presAssocID="{DFAA4746-691C-42D5-9A92-26D2DB16F7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4A72DAEB-4C31-4A57-9F46-B58EEFA07D4C}" type="pres">
      <dgm:prSet presAssocID="{DFAA4746-691C-42D5-9A92-26D2DB16F7DB}" presName="iconSpace" presStyleCnt="0"/>
      <dgm:spPr/>
    </dgm:pt>
    <dgm:pt modelId="{F3FC65C6-8045-4447-9EE1-AB65690C72AE}" type="pres">
      <dgm:prSet presAssocID="{DFAA4746-691C-42D5-9A92-26D2DB16F7DB}" presName="parTx" presStyleLbl="revTx" presStyleIdx="0" presStyleCnt="6">
        <dgm:presLayoutVars>
          <dgm:chMax val="0"/>
          <dgm:chPref val="0"/>
        </dgm:presLayoutVars>
      </dgm:prSet>
      <dgm:spPr/>
    </dgm:pt>
    <dgm:pt modelId="{31F9FBB4-73D3-4D44-8C58-30A5F0F0758D}" type="pres">
      <dgm:prSet presAssocID="{DFAA4746-691C-42D5-9A92-26D2DB16F7DB}" presName="txSpace" presStyleCnt="0"/>
      <dgm:spPr/>
    </dgm:pt>
    <dgm:pt modelId="{9E35527C-047A-4C18-8AD7-C51411D0CBFE}" type="pres">
      <dgm:prSet presAssocID="{DFAA4746-691C-42D5-9A92-26D2DB16F7DB}" presName="desTx" presStyleLbl="revTx" presStyleIdx="1" presStyleCnt="6">
        <dgm:presLayoutVars/>
      </dgm:prSet>
      <dgm:spPr/>
    </dgm:pt>
    <dgm:pt modelId="{2A6A8CB1-98F6-4194-9379-DEC2D69BC555}" type="pres">
      <dgm:prSet presAssocID="{85EE3C8A-E197-4E12-B630-984A1C6B326B}" presName="sibTrans" presStyleCnt="0"/>
      <dgm:spPr/>
    </dgm:pt>
    <dgm:pt modelId="{D2E152B8-DD79-4B7C-8786-0F9089D519FE}" type="pres">
      <dgm:prSet presAssocID="{05D2D78F-75CD-436F-9EFA-BAA16BC11480}" presName="compNode" presStyleCnt="0"/>
      <dgm:spPr/>
    </dgm:pt>
    <dgm:pt modelId="{70CAE096-5DF8-4141-9BC8-823199EC5D48}" type="pres">
      <dgm:prSet presAssocID="{05D2D78F-75CD-436F-9EFA-BAA16BC114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9367B2C-AF57-4784-B85E-C44AB9FD977A}" type="pres">
      <dgm:prSet presAssocID="{05D2D78F-75CD-436F-9EFA-BAA16BC11480}" presName="iconSpace" presStyleCnt="0"/>
      <dgm:spPr/>
    </dgm:pt>
    <dgm:pt modelId="{D3EDBD76-53AE-4352-A905-D3F6C215DE53}" type="pres">
      <dgm:prSet presAssocID="{05D2D78F-75CD-436F-9EFA-BAA16BC11480}" presName="parTx" presStyleLbl="revTx" presStyleIdx="2" presStyleCnt="6">
        <dgm:presLayoutVars>
          <dgm:chMax val="0"/>
          <dgm:chPref val="0"/>
        </dgm:presLayoutVars>
      </dgm:prSet>
      <dgm:spPr/>
    </dgm:pt>
    <dgm:pt modelId="{427AE54B-DC31-4546-A2D1-D81EC1704A4C}" type="pres">
      <dgm:prSet presAssocID="{05D2D78F-75CD-436F-9EFA-BAA16BC11480}" presName="txSpace" presStyleCnt="0"/>
      <dgm:spPr/>
    </dgm:pt>
    <dgm:pt modelId="{4B3BE712-C126-49F9-BC5A-C39294AD22EF}" type="pres">
      <dgm:prSet presAssocID="{05D2D78F-75CD-436F-9EFA-BAA16BC11480}" presName="desTx" presStyleLbl="revTx" presStyleIdx="3" presStyleCnt="6">
        <dgm:presLayoutVars/>
      </dgm:prSet>
      <dgm:spPr/>
    </dgm:pt>
    <dgm:pt modelId="{538B80E5-F47F-4876-807C-70FCFF1A6EFC}" type="pres">
      <dgm:prSet presAssocID="{11DE669C-756A-4EBC-9A93-9A4FC46468B0}" presName="sibTrans" presStyleCnt="0"/>
      <dgm:spPr/>
    </dgm:pt>
    <dgm:pt modelId="{09CA2715-A36E-4962-8D92-048E2717B1A4}" type="pres">
      <dgm:prSet presAssocID="{687A2045-4276-4CBD-A653-1966BECB39B3}" presName="compNode" presStyleCnt="0"/>
      <dgm:spPr/>
    </dgm:pt>
    <dgm:pt modelId="{1731249C-E0DB-47AC-820D-35DA14AE1BB4}" type="pres">
      <dgm:prSet presAssocID="{687A2045-4276-4CBD-A653-1966BECB39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5772A2DB-F64D-485F-8FB8-C16D0C26EA62}" type="pres">
      <dgm:prSet presAssocID="{687A2045-4276-4CBD-A653-1966BECB39B3}" presName="iconSpace" presStyleCnt="0"/>
      <dgm:spPr/>
    </dgm:pt>
    <dgm:pt modelId="{921797C7-33B8-4E57-A3D5-86F75289E3EC}" type="pres">
      <dgm:prSet presAssocID="{687A2045-4276-4CBD-A653-1966BECB39B3}" presName="parTx" presStyleLbl="revTx" presStyleIdx="4" presStyleCnt="6">
        <dgm:presLayoutVars>
          <dgm:chMax val="0"/>
          <dgm:chPref val="0"/>
        </dgm:presLayoutVars>
      </dgm:prSet>
      <dgm:spPr/>
    </dgm:pt>
    <dgm:pt modelId="{7493E13C-C462-422A-9500-0283075152A0}" type="pres">
      <dgm:prSet presAssocID="{687A2045-4276-4CBD-A653-1966BECB39B3}" presName="txSpace" presStyleCnt="0"/>
      <dgm:spPr/>
    </dgm:pt>
    <dgm:pt modelId="{AA6EF91F-CDCB-4A61-944A-F771B3FF1174}" type="pres">
      <dgm:prSet presAssocID="{687A2045-4276-4CBD-A653-1966BECB39B3}" presName="desTx" presStyleLbl="revTx" presStyleIdx="5" presStyleCnt="6">
        <dgm:presLayoutVars/>
      </dgm:prSet>
      <dgm:spPr/>
    </dgm:pt>
  </dgm:ptLst>
  <dgm:cxnLst>
    <dgm:cxn modelId="{65417116-F161-482F-B7EA-9CED041115A1}" srcId="{687A2045-4276-4CBD-A653-1966BECB39B3}" destId="{07CC71EA-B4EE-4139-8B7E-FD83E2E906DF}" srcOrd="2" destOrd="0" parTransId="{8D6DE0C8-EE86-4D20-BACB-3846EDE8AB70}" sibTransId="{271C930F-B830-4F50-B664-4BBDDB90CBC7}"/>
    <dgm:cxn modelId="{72A1D41D-BE37-4498-93E3-12AF18066065}" srcId="{A1E77D38-593A-4420-880C-C8D8B60775D2}" destId="{687A2045-4276-4CBD-A653-1966BECB39B3}" srcOrd="2" destOrd="0" parTransId="{5A8A8504-5BFB-4EC8-AF37-8A5B892E87C4}" sibTransId="{8058026F-BDD7-43F3-90B5-1FCE30311E52}"/>
    <dgm:cxn modelId="{01C92728-ABEB-4F85-BEA3-40766695DA93}" type="presOf" srcId="{7117F2AB-46DD-4D88-AC90-C1098BACCAF2}" destId="{9E35527C-047A-4C18-8AD7-C51411D0CBFE}" srcOrd="0" destOrd="0" presId="urn:microsoft.com/office/officeart/2018/5/layout/CenteredIconLabelDescriptionList"/>
    <dgm:cxn modelId="{9D0BDA28-8999-4FC7-BF7D-AFC75BF9655B}" srcId="{DFAA4746-691C-42D5-9A92-26D2DB16F7DB}" destId="{7117F2AB-46DD-4D88-AC90-C1098BACCAF2}" srcOrd="0" destOrd="0" parTransId="{56C5AF64-1B1A-4908-95F8-3E2FF910010C}" sibTransId="{05DB95EB-7E38-4F30-B113-8E4C078B1590}"/>
    <dgm:cxn modelId="{5023E438-9AE1-4B88-94B4-FE8EDAF4E5F0}" srcId="{A1E77D38-593A-4420-880C-C8D8B60775D2}" destId="{05D2D78F-75CD-436F-9EFA-BAA16BC11480}" srcOrd="1" destOrd="0" parTransId="{35717BD0-46C3-4EA7-AFE1-BD4BBEAE905B}" sibTransId="{11DE669C-756A-4EBC-9A93-9A4FC46468B0}"/>
    <dgm:cxn modelId="{3AB97642-31E6-424B-8E55-F8AE74F88EC7}" srcId="{687A2045-4276-4CBD-A653-1966BECB39B3}" destId="{7521A8F8-D0DF-4CC0-BF18-2C98E203FB90}" srcOrd="0" destOrd="0" parTransId="{7FA40945-C6E1-47F5-9664-BF05A9DA1C56}" sibTransId="{9F27D2D9-4E0A-43C2-A4EB-B1601657C6FF}"/>
    <dgm:cxn modelId="{0DA64A45-CA0D-4827-B4D8-A070FD81F4B6}" type="presOf" srcId="{07CC71EA-B4EE-4139-8B7E-FD83E2E906DF}" destId="{AA6EF91F-CDCB-4A61-944A-F771B3FF1174}" srcOrd="0" destOrd="2" presId="urn:microsoft.com/office/officeart/2018/5/layout/CenteredIconLabelDescriptionList"/>
    <dgm:cxn modelId="{8F3F2C54-BC48-468F-A977-3E927D37E422}" type="presOf" srcId="{7521A8F8-D0DF-4CC0-BF18-2C98E203FB90}" destId="{AA6EF91F-CDCB-4A61-944A-F771B3FF1174}" srcOrd="0" destOrd="0" presId="urn:microsoft.com/office/officeart/2018/5/layout/CenteredIconLabelDescriptionList"/>
    <dgm:cxn modelId="{D498AC75-342B-447B-8963-0AD0B262D157}" type="presOf" srcId="{DFAA4746-691C-42D5-9A92-26D2DB16F7DB}" destId="{F3FC65C6-8045-4447-9EE1-AB65690C72AE}" srcOrd="0" destOrd="0" presId="urn:microsoft.com/office/officeart/2018/5/layout/CenteredIconLabelDescriptionList"/>
    <dgm:cxn modelId="{58667777-2A7D-4B9C-B690-9EF3B5153A97}" type="presOf" srcId="{05D2D78F-75CD-436F-9EFA-BAA16BC11480}" destId="{D3EDBD76-53AE-4352-A905-D3F6C215DE53}" srcOrd="0" destOrd="0" presId="urn:microsoft.com/office/officeart/2018/5/layout/CenteredIconLabelDescriptionList"/>
    <dgm:cxn modelId="{8E9A497D-E992-422F-95EB-F191B376FD14}" srcId="{687A2045-4276-4CBD-A653-1966BECB39B3}" destId="{714C4C44-F037-4A0D-BC94-E28666F1A4F2}" srcOrd="1" destOrd="0" parTransId="{83BD5490-05C2-4065-A81B-4882EA4EED3F}" sibTransId="{881FAB5C-BAE9-4E95-8FE9-A12D2BE081A5}"/>
    <dgm:cxn modelId="{D3F78A82-6085-486F-B858-22BD8D459293}" type="presOf" srcId="{714C4C44-F037-4A0D-BC94-E28666F1A4F2}" destId="{AA6EF91F-CDCB-4A61-944A-F771B3FF1174}" srcOrd="0" destOrd="1" presId="urn:microsoft.com/office/officeart/2018/5/layout/CenteredIconLabelDescriptionList"/>
    <dgm:cxn modelId="{AE007885-D8B3-4A27-94B2-998B9A17A114}" srcId="{05D2D78F-75CD-436F-9EFA-BAA16BC11480}" destId="{14C5B59B-A32D-4FDA-95D9-8DCB3F41CCDE}" srcOrd="0" destOrd="0" parTransId="{8EB2CB44-D470-4EDF-A12D-2E8491105158}" sibTransId="{1DF2E664-10ED-4A88-B484-611F9E28ADA5}"/>
    <dgm:cxn modelId="{C074098A-1E37-4C11-96EC-99EF1B7989DF}" type="presOf" srcId="{687A2045-4276-4CBD-A653-1966BECB39B3}" destId="{921797C7-33B8-4E57-A3D5-86F75289E3EC}" srcOrd="0" destOrd="0" presId="urn:microsoft.com/office/officeart/2018/5/layout/CenteredIconLabelDescriptionList"/>
    <dgm:cxn modelId="{FDAB8097-545F-4537-840D-160042D52E02}" type="presOf" srcId="{A1E77D38-593A-4420-880C-C8D8B60775D2}" destId="{7253D3D3-B28F-4EC8-BC35-BA9C5A4D3C34}" srcOrd="0" destOrd="0" presId="urn:microsoft.com/office/officeart/2018/5/layout/CenteredIconLabelDescriptionList"/>
    <dgm:cxn modelId="{BDF25DD9-A2CE-4A09-BC35-AE006BD815EC}" srcId="{A1E77D38-593A-4420-880C-C8D8B60775D2}" destId="{DFAA4746-691C-42D5-9A92-26D2DB16F7DB}" srcOrd="0" destOrd="0" parTransId="{D1DDBAED-BF3F-4D18-9D7B-7B4C0AACD2A7}" sibTransId="{85EE3C8A-E197-4E12-B630-984A1C6B326B}"/>
    <dgm:cxn modelId="{928F6DE1-D35A-4030-84C1-4C74C5085147}" type="presOf" srcId="{14C5B59B-A32D-4FDA-95D9-8DCB3F41CCDE}" destId="{4B3BE712-C126-49F9-BC5A-C39294AD22EF}" srcOrd="0" destOrd="0" presId="urn:microsoft.com/office/officeart/2018/5/layout/CenteredIconLabelDescriptionList"/>
    <dgm:cxn modelId="{AE7A9003-24CB-4756-B397-B70F869919FF}" type="presParOf" srcId="{7253D3D3-B28F-4EC8-BC35-BA9C5A4D3C34}" destId="{27FD1BD3-BEAB-46A7-B861-A419F3DCCB00}" srcOrd="0" destOrd="0" presId="urn:microsoft.com/office/officeart/2018/5/layout/CenteredIconLabelDescriptionList"/>
    <dgm:cxn modelId="{7B940D50-6B3F-4469-9FF8-563DF1A17D06}" type="presParOf" srcId="{27FD1BD3-BEAB-46A7-B861-A419F3DCCB00}" destId="{420823D4-7826-4A90-840F-B035E2C503AA}" srcOrd="0" destOrd="0" presId="urn:microsoft.com/office/officeart/2018/5/layout/CenteredIconLabelDescriptionList"/>
    <dgm:cxn modelId="{2644FCFF-4A92-4712-B288-889D27FF6660}" type="presParOf" srcId="{27FD1BD3-BEAB-46A7-B861-A419F3DCCB00}" destId="{4A72DAEB-4C31-4A57-9F46-B58EEFA07D4C}" srcOrd="1" destOrd="0" presId="urn:microsoft.com/office/officeart/2018/5/layout/CenteredIconLabelDescriptionList"/>
    <dgm:cxn modelId="{31734C0D-594A-4706-AA01-E98275CD49D8}" type="presParOf" srcId="{27FD1BD3-BEAB-46A7-B861-A419F3DCCB00}" destId="{F3FC65C6-8045-4447-9EE1-AB65690C72AE}" srcOrd="2" destOrd="0" presId="urn:microsoft.com/office/officeart/2018/5/layout/CenteredIconLabelDescriptionList"/>
    <dgm:cxn modelId="{D6A663D9-5D14-4515-A2B7-63AE809F9C05}" type="presParOf" srcId="{27FD1BD3-BEAB-46A7-B861-A419F3DCCB00}" destId="{31F9FBB4-73D3-4D44-8C58-30A5F0F0758D}" srcOrd="3" destOrd="0" presId="urn:microsoft.com/office/officeart/2018/5/layout/CenteredIconLabelDescriptionList"/>
    <dgm:cxn modelId="{BA449904-077F-466D-BE96-E7B5209D0552}" type="presParOf" srcId="{27FD1BD3-BEAB-46A7-B861-A419F3DCCB00}" destId="{9E35527C-047A-4C18-8AD7-C51411D0CBFE}" srcOrd="4" destOrd="0" presId="urn:microsoft.com/office/officeart/2018/5/layout/CenteredIconLabelDescriptionList"/>
    <dgm:cxn modelId="{71DC5021-0B64-4BFA-AD2D-E6BF60666493}" type="presParOf" srcId="{7253D3D3-B28F-4EC8-BC35-BA9C5A4D3C34}" destId="{2A6A8CB1-98F6-4194-9379-DEC2D69BC555}" srcOrd="1" destOrd="0" presId="urn:microsoft.com/office/officeart/2018/5/layout/CenteredIconLabelDescriptionList"/>
    <dgm:cxn modelId="{768579C6-33BB-4EEC-833F-02E83CAA72CD}" type="presParOf" srcId="{7253D3D3-B28F-4EC8-BC35-BA9C5A4D3C34}" destId="{D2E152B8-DD79-4B7C-8786-0F9089D519FE}" srcOrd="2" destOrd="0" presId="urn:microsoft.com/office/officeart/2018/5/layout/CenteredIconLabelDescriptionList"/>
    <dgm:cxn modelId="{CBCAC06B-8769-4567-972F-740253584D74}" type="presParOf" srcId="{D2E152B8-DD79-4B7C-8786-0F9089D519FE}" destId="{70CAE096-5DF8-4141-9BC8-823199EC5D48}" srcOrd="0" destOrd="0" presId="urn:microsoft.com/office/officeart/2018/5/layout/CenteredIconLabelDescriptionList"/>
    <dgm:cxn modelId="{0575BCA0-FACE-460B-9AE4-96441DF99D1B}" type="presParOf" srcId="{D2E152B8-DD79-4B7C-8786-0F9089D519FE}" destId="{79367B2C-AF57-4784-B85E-C44AB9FD977A}" srcOrd="1" destOrd="0" presId="urn:microsoft.com/office/officeart/2018/5/layout/CenteredIconLabelDescriptionList"/>
    <dgm:cxn modelId="{B4A3C9EF-3A88-43C7-B4DF-1220A9B66084}" type="presParOf" srcId="{D2E152B8-DD79-4B7C-8786-0F9089D519FE}" destId="{D3EDBD76-53AE-4352-A905-D3F6C215DE53}" srcOrd="2" destOrd="0" presId="urn:microsoft.com/office/officeart/2018/5/layout/CenteredIconLabelDescriptionList"/>
    <dgm:cxn modelId="{889BDF19-2A2C-4975-8974-F4C379C2477D}" type="presParOf" srcId="{D2E152B8-DD79-4B7C-8786-0F9089D519FE}" destId="{427AE54B-DC31-4546-A2D1-D81EC1704A4C}" srcOrd="3" destOrd="0" presId="urn:microsoft.com/office/officeart/2018/5/layout/CenteredIconLabelDescriptionList"/>
    <dgm:cxn modelId="{19129BB6-65AD-4F7D-8D6B-83A96BE4D3D3}" type="presParOf" srcId="{D2E152B8-DD79-4B7C-8786-0F9089D519FE}" destId="{4B3BE712-C126-49F9-BC5A-C39294AD22EF}" srcOrd="4" destOrd="0" presId="urn:microsoft.com/office/officeart/2018/5/layout/CenteredIconLabelDescriptionList"/>
    <dgm:cxn modelId="{574EE04C-C14F-40B4-969F-AE3DD1706DC9}" type="presParOf" srcId="{7253D3D3-B28F-4EC8-BC35-BA9C5A4D3C34}" destId="{538B80E5-F47F-4876-807C-70FCFF1A6EFC}" srcOrd="3" destOrd="0" presId="urn:microsoft.com/office/officeart/2018/5/layout/CenteredIconLabelDescriptionList"/>
    <dgm:cxn modelId="{03212CC1-C288-42F8-BEFD-548A1557D1A7}" type="presParOf" srcId="{7253D3D3-B28F-4EC8-BC35-BA9C5A4D3C34}" destId="{09CA2715-A36E-4962-8D92-048E2717B1A4}" srcOrd="4" destOrd="0" presId="urn:microsoft.com/office/officeart/2018/5/layout/CenteredIconLabelDescriptionList"/>
    <dgm:cxn modelId="{3EA9049E-8D0C-4CC0-A752-C6D8BB579AD9}" type="presParOf" srcId="{09CA2715-A36E-4962-8D92-048E2717B1A4}" destId="{1731249C-E0DB-47AC-820D-35DA14AE1BB4}" srcOrd="0" destOrd="0" presId="urn:microsoft.com/office/officeart/2018/5/layout/CenteredIconLabelDescriptionList"/>
    <dgm:cxn modelId="{6636C595-992B-4021-A95B-01BBD923FA67}" type="presParOf" srcId="{09CA2715-A36E-4962-8D92-048E2717B1A4}" destId="{5772A2DB-F64D-485F-8FB8-C16D0C26EA62}" srcOrd="1" destOrd="0" presId="urn:microsoft.com/office/officeart/2018/5/layout/CenteredIconLabelDescriptionList"/>
    <dgm:cxn modelId="{516F1EEB-ACA8-4FC2-9CED-9DFB27BFB47B}" type="presParOf" srcId="{09CA2715-A36E-4962-8D92-048E2717B1A4}" destId="{921797C7-33B8-4E57-A3D5-86F75289E3EC}" srcOrd="2" destOrd="0" presId="urn:microsoft.com/office/officeart/2018/5/layout/CenteredIconLabelDescriptionList"/>
    <dgm:cxn modelId="{DEA0C21F-6A5A-4F20-971A-CBB56684FA12}" type="presParOf" srcId="{09CA2715-A36E-4962-8D92-048E2717B1A4}" destId="{7493E13C-C462-422A-9500-0283075152A0}" srcOrd="3" destOrd="0" presId="urn:microsoft.com/office/officeart/2018/5/layout/CenteredIconLabelDescriptionList"/>
    <dgm:cxn modelId="{C7D3DAE1-E16F-4B74-9664-5D454D68BA65}" type="presParOf" srcId="{09CA2715-A36E-4962-8D92-048E2717B1A4}" destId="{AA6EF91F-CDCB-4A61-944A-F771B3FF117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128471-8593-4067-9632-4B0F99DDF19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A7BC1468-EA97-46EA-AF70-80B95D9DB784}">
      <dgm:prSet/>
      <dgm:spPr/>
      <dgm:t>
        <a:bodyPr/>
        <a:lstStyle/>
        <a:p>
          <a:pPr>
            <a:lnSpc>
              <a:spcPct val="100000"/>
            </a:lnSpc>
            <a:defRPr b="1"/>
          </a:pPr>
          <a:r>
            <a:rPr lang="en-US"/>
            <a:t>Initialization:</a:t>
          </a:r>
        </a:p>
      </dgm:t>
    </dgm:pt>
    <dgm:pt modelId="{7FBCE986-D977-40BB-BFAB-55C4239D0E3F}" type="parTrans" cxnId="{735A9DAC-F6BC-4E3B-A534-AB4010F258F1}">
      <dgm:prSet/>
      <dgm:spPr/>
      <dgm:t>
        <a:bodyPr/>
        <a:lstStyle/>
        <a:p>
          <a:endParaRPr lang="en-US"/>
        </a:p>
      </dgm:t>
    </dgm:pt>
    <dgm:pt modelId="{DAF4D59E-5889-425F-BCBE-AF42676A3AF3}" type="sibTrans" cxnId="{735A9DAC-F6BC-4E3B-A534-AB4010F258F1}">
      <dgm:prSet/>
      <dgm:spPr/>
      <dgm:t>
        <a:bodyPr/>
        <a:lstStyle/>
        <a:p>
          <a:endParaRPr lang="en-US"/>
        </a:p>
      </dgm:t>
    </dgm:pt>
    <dgm:pt modelId="{74F7EDC8-7AA2-4281-BED9-3020BF2459F1}">
      <dgm:prSet custT="1"/>
      <dgm:spPr/>
      <dgm:t>
        <a:bodyPr/>
        <a:lstStyle/>
        <a:p>
          <a:pPr>
            <a:lnSpc>
              <a:spcPct val="100000"/>
            </a:lnSpc>
          </a:pPr>
          <a:r>
            <a:rPr lang="en-US" sz="1600" dirty="0"/>
            <a:t>The prefetch distance (</a:t>
          </a:r>
          <a:r>
            <a:rPr lang="en-US" sz="1600" dirty="0" err="1"/>
            <a:t>prefetchDistance</a:t>
          </a:r>
          <a:r>
            <a:rPr lang="en-US" sz="1600" dirty="0"/>
            <a:t>) is set during the creation of the </a:t>
          </a:r>
          <a:r>
            <a:rPr lang="en-US" sz="1600" dirty="0" err="1"/>
            <a:t>StaticPrefetcher</a:t>
          </a:r>
          <a:r>
            <a:rPr lang="en-US" sz="1600" dirty="0"/>
            <a:t> object.</a:t>
          </a:r>
        </a:p>
      </dgm:t>
    </dgm:pt>
    <dgm:pt modelId="{52B15A6D-89B5-4573-ACF0-FDE9EF1137A0}" type="parTrans" cxnId="{C84293C5-A468-47E8-A648-2F130712BEE0}">
      <dgm:prSet/>
      <dgm:spPr/>
      <dgm:t>
        <a:bodyPr/>
        <a:lstStyle/>
        <a:p>
          <a:endParaRPr lang="en-US"/>
        </a:p>
      </dgm:t>
    </dgm:pt>
    <dgm:pt modelId="{CF4F74E4-6E29-4D5A-90A0-8D25702BD926}" type="sibTrans" cxnId="{C84293C5-A468-47E8-A648-2F130712BEE0}">
      <dgm:prSet/>
      <dgm:spPr/>
      <dgm:t>
        <a:bodyPr/>
        <a:lstStyle/>
        <a:p>
          <a:endParaRPr lang="en-US"/>
        </a:p>
      </dgm:t>
    </dgm:pt>
    <dgm:pt modelId="{A0761EAF-C2F3-4EA9-8D6C-EBF08DE73499}">
      <dgm:prSet/>
      <dgm:spPr/>
      <dgm:t>
        <a:bodyPr/>
        <a:lstStyle/>
        <a:p>
          <a:pPr>
            <a:lnSpc>
              <a:spcPct val="100000"/>
            </a:lnSpc>
            <a:defRPr b="1"/>
          </a:pPr>
          <a:r>
            <a:rPr lang="en-US"/>
            <a:t>PredictOffset() Function:</a:t>
          </a:r>
        </a:p>
      </dgm:t>
    </dgm:pt>
    <dgm:pt modelId="{444D4461-9536-4827-9F6D-B497C8D41938}" type="parTrans" cxnId="{C360E12A-74E7-4798-AA80-DBBCBDBBBACC}">
      <dgm:prSet/>
      <dgm:spPr/>
      <dgm:t>
        <a:bodyPr/>
        <a:lstStyle/>
        <a:p>
          <a:endParaRPr lang="en-US"/>
        </a:p>
      </dgm:t>
    </dgm:pt>
    <dgm:pt modelId="{B211B03A-4FBC-4C6C-8AEC-F413DA1A7F47}" type="sibTrans" cxnId="{C360E12A-74E7-4798-AA80-DBBCBDBBBACC}">
      <dgm:prSet/>
      <dgm:spPr/>
      <dgm:t>
        <a:bodyPr/>
        <a:lstStyle/>
        <a:p>
          <a:endParaRPr lang="en-US"/>
        </a:p>
      </dgm:t>
    </dgm:pt>
    <dgm:pt modelId="{890761F1-AFC5-431E-BDB4-0F52257E4164}">
      <dgm:prSet custT="1"/>
      <dgm:spPr/>
      <dgm:t>
        <a:bodyPr/>
        <a:lstStyle/>
        <a:p>
          <a:pPr>
            <a:lnSpc>
              <a:spcPct val="100000"/>
            </a:lnSpc>
          </a:pPr>
          <a:r>
            <a:rPr lang="en-US" sz="1600" dirty="0"/>
            <a:t>The </a:t>
          </a:r>
          <a:r>
            <a:rPr lang="en-US" sz="1600" dirty="0" err="1"/>
            <a:t>PredictOffset</a:t>
          </a:r>
          <a:r>
            <a:rPr lang="en-US" sz="1600" dirty="0"/>
            <a:t>() function simply returns the predefined </a:t>
          </a:r>
          <a:r>
            <a:rPr lang="en-US" sz="1600" dirty="0" err="1"/>
            <a:t>prefetchDistance</a:t>
          </a:r>
          <a:r>
            <a:rPr lang="en-US" sz="1600" dirty="0"/>
            <a:t>.</a:t>
          </a:r>
        </a:p>
      </dgm:t>
    </dgm:pt>
    <dgm:pt modelId="{7CB74AE5-0EC2-4BF4-AE10-2102821DC5CD}" type="parTrans" cxnId="{C495D3D8-47D6-44B9-A5B2-61A9F51A4C33}">
      <dgm:prSet/>
      <dgm:spPr/>
      <dgm:t>
        <a:bodyPr/>
        <a:lstStyle/>
        <a:p>
          <a:endParaRPr lang="en-US"/>
        </a:p>
      </dgm:t>
    </dgm:pt>
    <dgm:pt modelId="{4CF84E61-CA3C-4971-BB09-A5B6481FC374}" type="sibTrans" cxnId="{C495D3D8-47D6-44B9-A5B2-61A9F51A4C33}">
      <dgm:prSet/>
      <dgm:spPr/>
      <dgm:t>
        <a:bodyPr/>
        <a:lstStyle/>
        <a:p>
          <a:endParaRPr lang="en-US"/>
        </a:p>
      </dgm:t>
    </dgm:pt>
    <dgm:pt modelId="{863085FF-5B42-46EA-B9E2-474B45ED003F}">
      <dgm:prSet/>
      <dgm:spPr/>
      <dgm:t>
        <a:bodyPr/>
        <a:lstStyle/>
        <a:p>
          <a:pPr>
            <a:lnSpc>
              <a:spcPct val="100000"/>
            </a:lnSpc>
            <a:defRPr b="1"/>
          </a:pPr>
          <a:r>
            <a:rPr lang="en-US"/>
            <a:t>Example:</a:t>
          </a:r>
        </a:p>
      </dgm:t>
    </dgm:pt>
    <dgm:pt modelId="{1B4BDEB1-AEE5-4E9A-ACD3-C6FDF0E1667A}" type="parTrans" cxnId="{365E6658-3952-48D8-A542-B873871C005B}">
      <dgm:prSet/>
      <dgm:spPr/>
      <dgm:t>
        <a:bodyPr/>
        <a:lstStyle/>
        <a:p>
          <a:endParaRPr lang="en-US"/>
        </a:p>
      </dgm:t>
    </dgm:pt>
    <dgm:pt modelId="{9133C837-1FF1-4B98-9ED5-F551E33B0820}" type="sibTrans" cxnId="{365E6658-3952-48D8-A542-B873871C005B}">
      <dgm:prSet/>
      <dgm:spPr/>
      <dgm:t>
        <a:bodyPr/>
        <a:lstStyle/>
        <a:p>
          <a:endParaRPr lang="en-US"/>
        </a:p>
      </dgm:t>
    </dgm:pt>
    <dgm:pt modelId="{1FB1821C-A92D-474E-A056-2CDDE38A0013}">
      <dgm:prSet custT="1"/>
      <dgm:spPr/>
      <dgm:t>
        <a:bodyPr/>
        <a:lstStyle/>
        <a:p>
          <a:pPr>
            <a:lnSpc>
              <a:spcPct val="100000"/>
            </a:lnSpc>
          </a:pPr>
          <a:r>
            <a:rPr lang="en-US" sz="1600" dirty="0"/>
            <a:t>If </a:t>
          </a:r>
          <a:r>
            <a:rPr lang="en-US" sz="1600" dirty="0" err="1"/>
            <a:t>prefetchDistance</a:t>
          </a:r>
          <a:r>
            <a:rPr lang="en-US" sz="1600" dirty="0"/>
            <a:t> is set to 16, the </a:t>
          </a:r>
          <a:r>
            <a:rPr lang="en-US" sz="1600" dirty="0" err="1"/>
            <a:t>PredictOffset</a:t>
          </a:r>
          <a:r>
            <a:rPr lang="en-US" sz="1600" dirty="0"/>
            <a:t>() will always return 16.</a:t>
          </a:r>
        </a:p>
      </dgm:t>
    </dgm:pt>
    <dgm:pt modelId="{35A84FC0-CFA5-42F6-9446-8ACE58E15953}" type="parTrans" cxnId="{9D5F3378-2C3C-4375-BF3C-8105F41662B9}">
      <dgm:prSet/>
      <dgm:spPr/>
      <dgm:t>
        <a:bodyPr/>
        <a:lstStyle/>
        <a:p>
          <a:endParaRPr lang="en-US"/>
        </a:p>
      </dgm:t>
    </dgm:pt>
    <dgm:pt modelId="{3EF40E6A-B6C2-43E5-A44D-97EBD9CB97F0}" type="sibTrans" cxnId="{9D5F3378-2C3C-4375-BF3C-8105F41662B9}">
      <dgm:prSet/>
      <dgm:spPr/>
      <dgm:t>
        <a:bodyPr/>
        <a:lstStyle/>
        <a:p>
          <a:endParaRPr lang="en-US"/>
        </a:p>
      </dgm:t>
    </dgm:pt>
    <dgm:pt modelId="{015962A0-9312-4DFE-99C0-ABFB8C3ECD2D}">
      <dgm:prSet/>
      <dgm:spPr/>
      <dgm:t>
        <a:bodyPr/>
        <a:lstStyle/>
        <a:p>
          <a:pPr>
            <a:lnSpc>
              <a:spcPct val="100000"/>
            </a:lnSpc>
            <a:defRPr b="1"/>
          </a:pPr>
          <a:r>
            <a:rPr lang="en-US"/>
            <a:t>Result:</a:t>
          </a:r>
        </a:p>
      </dgm:t>
    </dgm:pt>
    <dgm:pt modelId="{0538CCBA-99F9-4A7B-B6ED-1F796F44B402}" type="parTrans" cxnId="{884FFC13-D975-4E3A-B51F-8561C4586536}">
      <dgm:prSet/>
      <dgm:spPr/>
      <dgm:t>
        <a:bodyPr/>
        <a:lstStyle/>
        <a:p>
          <a:endParaRPr lang="en-US"/>
        </a:p>
      </dgm:t>
    </dgm:pt>
    <dgm:pt modelId="{5C880BE1-D880-40A1-827C-0D05F85EC4E6}" type="sibTrans" cxnId="{884FFC13-D975-4E3A-B51F-8561C4586536}">
      <dgm:prSet/>
      <dgm:spPr/>
      <dgm:t>
        <a:bodyPr/>
        <a:lstStyle/>
        <a:p>
          <a:endParaRPr lang="en-US"/>
        </a:p>
      </dgm:t>
    </dgm:pt>
    <dgm:pt modelId="{1C1B76CD-7370-48FC-BE68-4C163D057B8B}">
      <dgm:prSet custT="1"/>
      <dgm:spPr/>
      <dgm:t>
        <a:bodyPr/>
        <a:lstStyle/>
        <a:p>
          <a:pPr>
            <a:lnSpc>
              <a:spcPct val="100000"/>
            </a:lnSpc>
          </a:pPr>
          <a:r>
            <a:rPr lang="en-US" sz="1600" dirty="0"/>
            <a:t>Addresses are prefetched at a constant interval defined by the </a:t>
          </a:r>
          <a:r>
            <a:rPr lang="en-US" sz="1600" dirty="0" err="1"/>
            <a:t>prefetchDistance</a:t>
          </a:r>
          <a:r>
            <a:rPr lang="en-US" sz="1600" dirty="0"/>
            <a:t>.</a:t>
          </a:r>
        </a:p>
      </dgm:t>
    </dgm:pt>
    <dgm:pt modelId="{EC2C3FD7-30D4-44CE-9BE8-1D6B95CF3B8D}" type="parTrans" cxnId="{7D64E3E7-D0C1-426D-823D-00D0C5614796}">
      <dgm:prSet/>
      <dgm:spPr/>
      <dgm:t>
        <a:bodyPr/>
        <a:lstStyle/>
        <a:p>
          <a:endParaRPr lang="en-US"/>
        </a:p>
      </dgm:t>
    </dgm:pt>
    <dgm:pt modelId="{EFC71BF3-1140-40AA-AA88-3261CC8411AC}" type="sibTrans" cxnId="{7D64E3E7-D0C1-426D-823D-00D0C5614796}">
      <dgm:prSet/>
      <dgm:spPr/>
      <dgm:t>
        <a:bodyPr/>
        <a:lstStyle/>
        <a:p>
          <a:endParaRPr lang="en-US"/>
        </a:p>
      </dgm:t>
    </dgm:pt>
    <dgm:pt modelId="{101916A2-048C-4BC0-8DFA-3BF797C8A8A4}" type="pres">
      <dgm:prSet presAssocID="{8F128471-8593-4067-9632-4B0F99DDF194}" presName="root" presStyleCnt="0">
        <dgm:presLayoutVars>
          <dgm:dir/>
          <dgm:resizeHandles val="exact"/>
        </dgm:presLayoutVars>
      </dgm:prSet>
      <dgm:spPr/>
    </dgm:pt>
    <dgm:pt modelId="{7FEC292A-F54F-4938-AC7A-549EB376EF69}" type="pres">
      <dgm:prSet presAssocID="{A7BC1468-EA97-46EA-AF70-80B95D9DB784}" presName="compNode" presStyleCnt="0"/>
      <dgm:spPr/>
    </dgm:pt>
    <dgm:pt modelId="{5033858B-0344-42DE-A362-A8A18AA8071C}" type="pres">
      <dgm:prSet presAssocID="{A7BC1468-EA97-46EA-AF70-80B95D9DB7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3AD8099-70C2-4253-B6A5-94F08A396843}" type="pres">
      <dgm:prSet presAssocID="{A7BC1468-EA97-46EA-AF70-80B95D9DB784}" presName="iconSpace" presStyleCnt="0"/>
      <dgm:spPr/>
    </dgm:pt>
    <dgm:pt modelId="{F99109C8-9542-4771-83F1-FF85C606F3F2}" type="pres">
      <dgm:prSet presAssocID="{A7BC1468-EA97-46EA-AF70-80B95D9DB784}" presName="parTx" presStyleLbl="revTx" presStyleIdx="0" presStyleCnt="8">
        <dgm:presLayoutVars>
          <dgm:chMax val="0"/>
          <dgm:chPref val="0"/>
        </dgm:presLayoutVars>
      </dgm:prSet>
      <dgm:spPr/>
    </dgm:pt>
    <dgm:pt modelId="{1E971883-7893-41A0-A94F-E584F5EDC0AE}" type="pres">
      <dgm:prSet presAssocID="{A7BC1468-EA97-46EA-AF70-80B95D9DB784}" presName="txSpace" presStyleCnt="0"/>
      <dgm:spPr/>
    </dgm:pt>
    <dgm:pt modelId="{2551C327-F3A9-402E-A707-6BC97C105B99}" type="pres">
      <dgm:prSet presAssocID="{A7BC1468-EA97-46EA-AF70-80B95D9DB784}" presName="desTx" presStyleLbl="revTx" presStyleIdx="1" presStyleCnt="8">
        <dgm:presLayoutVars/>
      </dgm:prSet>
      <dgm:spPr/>
    </dgm:pt>
    <dgm:pt modelId="{FD159300-EC26-4220-8183-E1CA7E95C5D1}" type="pres">
      <dgm:prSet presAssocID="{DAF4D59E-5889-425F-BCBE-AF42676A3AF3}" presName="sibTrans" presStyleCnt="0"/>
      <dgm:spPr/>
    </dgm:pt>
    <dgm:pt modelId="{9427C66B-384D-4C18-A60D-19DACDCFD243}" type="pres">
      <dgm:prSet presAssocID="{A0761EAF-C2F3-4EA9-8D6C-EBF08DE73499}" presName="compNode" presStyleCnt="0"/>
      <dgm:spPr/>
    </dgm:pt>
    <dgm:pt modelId="{CD6B6654-DD72-44C9-BE73-DBCC8DA55330}" type="pres">
      <dgm:prSet presAssocID="{A0761EAF-C2F3-4EA9-8D6C-EBF08DE734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AF48E438-0507-4BBA-8FBB-69C4804AEA35}" type="pres">
      <dgm:prSet presAssocID="{A0761EAF-C2F3-4EA9-8D6C-EBF08DE73499}" presName="iconSpace" presStyleCnt="0"/>
      <dgm:spPr/>
    </dgm:pt>
    <dgm:pt modelId="{11DC950F-0927-4452-827F-6BA3D47A4E58}" type="pres">
      <dgm:prSet presAssocID="{A0761EAF-C2F3-4EA9-8D6C-EBF08DE73499}" presName="parTx" presStyleLbl="revTx" presStyleIdx="2" presStyleCnt="8">
        <dgm:presLayoutVars>
          <dgm:chMax val="0"/>
          <dgm:chPref val="0"/>
        </dgm:presLayoutVars>
      </dgm:prSet>
      <dgm:spPr/>
    </dgm:pt>
    <dgm:pt modelId="{C8629C2D-534D-417A-9883-CCDCB5F43A37}" type="pres">
      <dgm:prSet presAssocID="{A0761EAF-C2F3-4EA9-8D6C-EBF08DE73499}" presName="txSpace" presStyleCnt="0"/>
      <dgm:spPr/>
    </dgm:pt>
    <dgm:pt modelId="{B231329F-C6F6-499C-82D1-7DA2663AB915}" type="pres">
      <dgm:prSet presAssocID="{A0761EAF-C2F3-4EA9-8D6C-EBF08DE73499}" presName="desTx" presStyleLbl="revTx" presStyleIdx="3" presStyleCnt="8">
        <dgm:presLayoutVars/>
      </dgm:prSet>
      <dgm:spPr/>
    </dgm:pt>
    <dgm:pt modelId="{002FD259-6396-4F8A-B4AC-66EA95F49B54}" type="pres">
      <dgm:prSet presAssocID="{B211B03A-4FBC-4C6C-8AEC-F413DA1A7F47}" presName="sibTrans" presStyleCnt="0"/>
      <dgm:spPr/>
    </dgm:pt>
    <dgm:pt modelId="{145CE6C9-E4A1-4CCD-86A9-6F801A6E9F33}" type="pres">
      <dgm:prSet presAssocID="{863085FF-5B42-46EA-B9E2-474B45ED003F}" presName="compNode" presStyleCnt="0"/>
      <dgm:spPr/>
    </dgm:pt>
    <dgm:pt modelId="{DFE3F983-1252-4E3B-A723-3ABCC5D8C0CF}" type="pres">
      <dgm:prSet presAssocID="{863085FF-5B42-46EA-B9E2-474B45ED003F}"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uler with solid fill"/>
        </a:ext>
      </dgm:extLst>
    </dgm:pt>
    <dgm:pt modelId="{AE378482-A4E1-4B43-8702-F31AC6E7FA6D}" type="pres">
      <dgm:prSet presAssocID="{863085FF-5B42-46EA-B9E2-474B45ED003F}" presName="iconSpace" presStyleCnt="0"/>
      <dgm:spPr/>
    </dgm:pt>
    <dgm:pt modelId="{54C9E4E8-6BA3-4D44-BFF4-C840025E7636}" type="pres">
      <dgm:prSet presAssocID="{863085FF-5B42-46EA-B9E2-474B45ED003F}" presName="parTx" presStyleLbl="revTx" presStyleIdx="4" presStyleCnt="8">
        <dgm:presLayoutVars>
          <dgm:chMax val="0"/>
          <dgm:chPref val="0"/>
        </dgm:presLayoutVars>
      </dgm:prSet>
      <dgm:spPr/>
    </dgm:pt>
    <dgm:pt modelId="{6B716F62-0634-4882-886D-32A586394024}" type="pres">
      <dgm:prSet presAssocID="{863085FF-5B42-46EA-B9E2-474B45ED003F}" presName="txSpace" presStyleCnt="0"/>
      <dgm:spPr/>
    </dgm:pt>
    <dgm:pt modelId="{BE16861A-BCE4-4F2A-B9E6-D187B48EA475}" type="pres">
      <dgm:prSet presAssocID="{863085FF-5B42-46EA-B9E2-474B45ED003F}" presName="desTx" presStyleLbl="revTx" presStyleIdx="5" presStyleCnt="8">
        <dgm:presLayoutVars/>
      </dgm:prSet>
      <dgm:spPr/>
    </dgm:pt>
    <dgm:pt modelId="{5771142F-DF42-4E2F-87C8-BB1984FB202A}" type="pres">
      <dgm:prSet presAssocID="{9133C837-1FF1-4B98-9ED5-F551E33B0820}" presName="sibTrans" presStyleCnt="0"/>
      <dgm:spPr/>
    </dgm:pt>
    <dgm:pt modelId="{983926D5-5460-4946-AFAB-090F1E88C35E}" type="pres">
      <dgm:prSet presAssocID="{015962A0-9312-4DFE-99C0-ABFB8C3ECD2D}" presName="compNode" presStyleCnt="0"/>
      <dgm:spPr/>
    </dgm:pt>
    <dgm:pt modelId="{ACD50CE2-4CB8-4CB6-A5B5-BB60C6FCCD6E}" type="pres">
      <dgm:prSet presAssocID="{015962A0-9312-4DFE-99C0-ABFB8C3ECD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A8F54BAC-AABE-49A4-920E-8340F6845754}" type="pres">
      <dgm:prSet presAssocID="{015962A0-9312-4DFE-99C0-ABFB8C3ECD2D}" presName="iconSpace" presStyleCnt="0"/>
      <dgm:spPr/>
    </dgm:pt>
    <dgm:pt modelId="{4DC576D9-7C75-475D-8981-C58D75D0EF83}" type="pres">
      <dgm:prSet presAssocID="{015962A0-9312-4DFE-99C0-ABFB8C3ECD2D}" presName="parTx" presStyleLbl="revTx" presStyleIdx="6" presStyleCnt="8">
        <dgm:presLayoutVars>
          <dgm:chMax val="0"/>
          <dgm:chPref val="0"/>
        </dgm:presLayoutVars>
      </dgm:prSet>
      <dgm:spPr/>
    </dgm:pt>
    <dgm:pt modelId="{AA3A90AB-FAF3-4636-81E5-DE17CC6155B4}" type="pres">
      <dgm:prSet presAssocID="{015962A0-9312-4DFE-99C0-ABFB8C3ECD2D}" presName="txSpace" presStyleCnt="0"/>
      <dgm:spPr/>
    </dgm:pt>
    <dgm:pt modelId="{9A60418C-CF1C-48A4-A18A-392B11BE2710}" type="pres">
      <dgm:prSet presAssocID="{015962A0-9312-4DFE-99C0-ABFB8C3ECD2D}" presName="desTx" presStyleLbl="revTx" presStyleIdx="7" presStyleCnt="8">
        <dgm:presLayoutVars/>
      </dgm:prSet>
      <dgm:spPr/>
    </dgm:pt>
  </dgm:ptLst>
  <dgm:cxnLst>
    <dgm:cxn modelId="{884FFC13-D975-4E3A-B51F-8561C4586536}" srcId="{8F128471-8593-4067-9632-4B0F99DDF194}" destId="{015962A0-9312-4DFE-99C0-ABFB8C3ECD2D}" srcOrd="3" destOrd="0" parTransId="{0538CCBA-99F9-4A7B-B6ED-1F796F44B402}" sibTransId="{5C880BE1-D880-40A1-827C-0D05F85EC4E6}"/>
    <dgm:cxn modelId="{C360E12A-74E7-4798-AA80-DBBCBDBBBACC}" srcId="{8F128471-8593-4067-9632-4B0F99DDF194}" destId="{A0761EAF-C2F3-4EA9-8D6C-EBF08DE73499}" srcOrd="1" destOrd="0" parTransId="{444D4461-9536-4827-9F6D-B497C8D41938}" sibTransId="{B211B03A-4FBC-4C6C-8AEC-F413DA1A7F47}"/>
    <dgm:cxn modelId="{FF161A38-DE63-44CD-BC08-919BAAD20CE8}" type="presOf" srcId="{1FB1821C-A92D-474E-A056-2CDDE38A0013}" destId="{BE16861A-BCE4-4F2A-B9E6-D187B48EA475}" srcOrd="0" destOrd="0" presId="urn:microsoft.com/office/officeart/2018/5/layout/CenteredIconLabelDescriptionList"/>
    <dgm:cxn modelId="{365E6658-3952-48D8-A542-B873871C005B}" srcId="{8F128471-8593-4067-9632-4B0F99DDF194}" destId="{863085FF-5B42-46EA-B9E2-474B45ED003F}" srcOrd="2" destOrd="0" parTransId="{1B4BDEB1-AEE5-4E9A-ACD3-C6FDF0E1667A}" sibTransId="{9133C837-1FF1-4B98-9ED5-F551E33B0820}"/>
    <dgm:cxn modelId="{D5E74764-1B2C-4135-9D47-769C6550C35F}" type="presOf" srcId="{A0761EAF-C2F3-4EA9-8D6C-EBF08DE73499}" destId="{11DC950F-0927-4452-827F-6BA3D47A4E58}" srcOrd="0" destOrd="0" presId="urn:microsoft.com/office/officeart/2018/5/layout/CenteredIconLabelDescriptionList"/>
    <dgm:cxn modelId="{9D5F3378-2C3C-4375-BF3C-8105F41662B9}" srcId="{863085FF-5B42-46EA-B9E2-474B45ED003F}" destId="{1FB1821C-A92D-474E-A056-2CDDE38A0013}" srcOrd="0" destOrd="0" parTransId="{35A84FC0-CFA5-42F6-9446-8ACE58E15953}" sibTransId="{3EF40E6A-B6C2-43E5-A44D-97EBD9CB97F0}"/>
    <dgm:cxn modelId="{5F461D86-85B3-4CA1-A2E6-56221377F029}" type="presOf" srcId="{890761F1-AFC5-431E-BDB4-0F52257E4164}" destId="{B231329F-C6F6-499C-82D1-7DA2663AB915}" srcOrd="0" destOrd="0" presId="urn:microsoft.com/office/officeart/2018/5/layout/CenteredIconLabelDescriptionList"/>
    <dgm:cxn modelId="{D9381D90-0083-4590-BB5D-C48E9EA44980}" type="presOf" srcId="{863085FF-5B42-46EA-B9E2-474B45ED003F}" destId="{54C9E4E8-6BA3-4D44-BFF4-C840025E7636}" srcOrd="0" destOrd="0" presId="urn:microsoft.com/office/officeart/2018/5/layout/CenteredIconLabelDescriptionList"/>
    <dgm:cxn modelId="{F89EAA99-FABA-4B2E-8794-FBD3E0C6CA62}" type="presOf" srcId="{74F7EDC8-7AA2-4281-BED9-3020BF2459F1}" destId="{2551C327-F3A9-402E-A707-6BC97C105B99}" srcOrd="0" destOrd="0" presId="urn:microsoft.com/office/officeart/2018/5/layout/CenteredIconLabelDescriptionList"/>
    <dgm:cxn modelId="{36410AA2-0E7E-48E5-9C99-B0013AE21FF6}" type="presOf" srcId="{015962A0-9312-4DFE-99C0-ABFB8C3ECD2D}" destId="{4DC576D9-7C75-475D-8981-C58D75D0EF83}" srcOrd="0" destOrd="0" presId="urn:microsoft.com/office/officeart/2018/5/layout/CenteredIconLabelDescriptionList"/>
    <dgm:cxn modelId="{735A9DAC-F6BC-4E3B-A534-AB4010F258F1}" srcId="{8F128471-8593-4067-9632-4B0F99DDF194}" destId="{A7BC1468-EA97-46EA-AF70-80B95D9DB784}" srcOrd="0" destOrd="0" parTransId="{7FBCE986-D977-40BB-BFAB-55C4239D0E3F}" sibTransId="{DAF4D59E-5889-425F-BCBE-AF42676A3AF3}"/>
    <dgm:cxn modelId="{FB03DBB4-209D-4D92-A489-CAB68DBCB269}" type="presOf" srcId="{1C1B76CD-7370-48FC-BE68-4C163D057B8B}" destId="{9A60418C-CF1C-48A4-A18A-392B11BE2710}" srcOrd="0" destOrd="0" presId="urn:microsoft.com/office/officeart/2018/5/layout/CenteredIconLabelDescriptionList"/>
    <dgm:cxn modelId="{C84293C5-A468-47E8-A648-2F130712BEE0}" srcId="{A7BC1468-EA97-46EA-AF70-80B95D9DB784}" destId="{74F7EDC8-7AA2-4281-BED9-3020BF2459F1}" srcOrd="0" destOrd="0" parTransId="{52B15A6D-89B5-4573-ACF0-FDE9EF1137A0}" sibTransId="{CF4F74E4-6E29-4D5A-90A0-8D25702BD926}"/>
    <dgm:cxn modelId="{F00791CF-E30C-4A4F-B181-181243CB49BB}" type="presOf" srcId="{A7BC1468-EA97-46EA-AF70-80B95D9DB784}" destId="{F99109C8-9542-4771-83F1-FF85C606F3F2}" srcOrd="0" destOrd="0" presId="urn:microsoft.com/office/officeart/2018/5/layout/CenteredIconLabelDescriptionList"/>
    <dgm:cxn modelId="{3EC0DED3-E6FF-4BD7-A3E3-891323F95A7D}" type="presOf" srcId="{8F128471-8593-4067-9632-4B0F99DDF194}" destId="{101916A2-048C-4BC0-8DFA-3BF797C8A8A4}" srcOrd="0" destOrd="0" presId="urn:microsoft.com/office/officeart/2018/5/layout/CenteredIconLabelDescriptionList"/>
    <dgm:cxn modelId="{C495D3D8-47D6-44B9-A5B2-61A9F51A4C33}" srcId="{A0761EAF-C2F3-4EA9-8D6C-EBF08DE73499}" destId="{890761F1-AFC5-431E-BDB4-0F52257E4164}" srcOrd="0" destOrd="0" parTransId="{7CB74AE5-0EC2-4BF4-AE10-2102821DC5CD}" sibTransId="{4CF84E61-CA3C-4971-BB09-A5B6481FC374}"/>
    <dgm:cxn modelId="{7D64E3E7-D0C1-426D-823D-00D0C5614796}" srcId="{015962A0-9312-4DFE-99C0-ABFB8C3ECD2D}" destId="{1C1B76CD-7370-48FC-BE68-4C163D057B8B}" srcOrd="0" destOrd="0" parTransId="{EC2C3FD7-30D4-44CE-9BE8-1D6B95CF3B8D}" sibTransId="{EFC71BF3-1140-40AA-AA88-3261CC8411AC}"/>
    <dgm:cxn modelId="{21204655-E1FD-43DC-8B39-50C667EF1B6E}" type="presParOf" srcId="{101916A2-048C-4BC0-8DFA-3BF797C8A8A4}" destId="{7FEC292A-F54F-4938-AC7A-549EB376EF69}" srcOrd="0" destOrd="0" presId="urn:microsoft.com/office/officeart/2018/5/layout/CenteredIconLabelDescriptionList"/>
    <dgm:cxn modelId="{288DD178-41E2-4F51-8275-B988881D009D}" type="presParOf" srcId="{7FEC292A-F54F-4938-AC7A-549EB376EF69}" destId="{5033858B-0344-42DE-A362-A8A18AA8071C}" srcOrd="0" destOrd="0" presId="urn:microsoft.com/office/officeart/2018/5/layout/CenteredIconLabelDescriptionList"/>
    <dgm:cxn modelId="{044CF834-B795-4BC8-B436-9411E724FA71}" type="presParOf" srcId="{7FEC292A-F54F-4938-AC7A-549EB376EF69}" destId="{C3AD8099-70C2-4253-B6A5-94F08A396843}" srcOrd="1" destOrd="0" presId="urn:microsoft.com/office/officeart/2018/5/layout/CenteredIconLabelDescriptionList"/>
    <dgm:cxn modelId="{EE40B1B8-AE3C-492D-85CE-9F9F491A95BF}" type="presParOf" srcId="{7FEC292A-F54F-4938-AC7A-549EB376EF69}" destId="{F99109C8-9542-4771-83F1-FF85C606F3F2}" srcOrd="2" destOrd="0" presId="urn:microsoft.com/office/officeart/2018/5/layout/CenteredIconLabelDescriptionList"/>
    <dgm:cxn modelId="{8BB162B7-AD08-4A00-8C97-41B2A7952FC1}" type="presParOf" srcId="{7FEC292A-F54F-4938-AC7A-549EB376EF69}" destId="{1E971883-7893-41A0-A94F-E584F5EDC0AE}" srcOrd="3" destOrd="0" presId="urn:microsoft.com/office/officeart/2018/5/layout/CenteredIconLabelDescriptionList"/>
    <dgm:cxn modelId="{C95B89EE-9319-44C6-961D-7191D8CF98B4}" type="presParOf" srcId="{7FEC292A-F54F-4938-AC7A-549EB376EF69}" destId="{2551C327-F3A9-402E-A707-6BC97C105B99}" srcOrd="4" destOrd="0" presId="urn:microsoft.com/office/officeart/2018/5/layout/CenteredIconLabelDescriptionList"/>
    <dgm:cxn modelId="{9417CC37-1F65-4D6C-8DA0-BEC9941E0951}" type="presParOf" srcId="{101916A2-048C-4BC0-8DFA-3BF797C8A8A4}" destId="{FD159300-EC26-4220-8183-E1CA7E95C5D1}" srcOrd="1" destOrd="0" presId="urn:microsoft.com/office/officeart/2018/5/layout/CenteredIconLabelDescriptionList"/>
    <dgm:cxn modelId="{DE57918C-6C0E-4D0C-AD14-AC42C42D376A}" type="presParOf" srcId="{101916A2-048C-4BC0-8DFA-3BF797C8A8A4}" destId="{9427C66B-384D-4C18-A60D-19DACDCFD243}" srcOrd="2" destOrd="0" presId="urn:microsoft.com/office/officeart/2018/5/layout/CenteredIconLabelDescriptionList"/>
    <dgm:cxn modelId="{E8E3EDB6-1423-4EB0-9ED4-32B1B2F24A91}" type="presParOf" srcId="{9427C66B-384D-4C18-A60D-19DACDCFD243}" destId="{CD6B6654-DD72-44C9-BE73-DBCC8DA55330}" srcOrd="0" destOrd="0" presId="urn:microsoft.com/office/officeart/2018/5/layout/CenteredIconLabelDescriptionList"/>
    <dgm:cxn modelId="{89F30595-3451-4963-ADE3-EF99D7E7079E}" type="presParOf" srcId="{9427C66B-384D-4C18-A60D-19DACDCFD243}" destId="{AF48E438-0507-4BBA-8FBB-69C4804AEA35}" srcOrd="1" destOrd="0" presId="urn:microsoft.com/office/officeart/2018/5/layout/CenteredIconLabelDescriptionList"/>
    <dgm:cxn modelId="{89D3BA30-8DF4-4FAA-834B-E54DE9DD874E}" type="presParOf" srcId="{9427C66B-384D-4C18-A60D-19DACDCFD243}" destId="{11DC950F-0927-4452-827F-6BA3D47A4E58}" srcOrd="2" destOrd="0" presId="urn:microsoft.com/office/officeart/2018/5/layout/CenteredIconLabelDescriptionList"/>
    <dgm:cxn modelId="{879AAE8A-9058-4839-9880-DB13B6B084AB}" type="presParOf" srcId="{9427C66B-384D-4C18-A60D-19DACDCFD243}" destId="{C8629C2D-534D-417A-9883-CCDCB5F43A37}" srcOrd="3" destOrd="0" presId="urn:microsoft.com/office/officeart/2018/5/layout/CenteredIconLabelDescriptionList"/>
    <dgm:cxn modelId="{D1D38994-84A1-4EE5-AE56-A482073D0ADF}" type="presParOf" srcId="{9427C66B-384D-4C18-A60D-19DACDCFD243}" destId="{B231329F-C6F6-499C-82D1-7DA2663AB915}" srcOrd="4" destOrd="0" presId="urn:microsoft.com/office/officeart/2018/5/layout/CenteredIconLabelDescriptionList"/>
    <dgm:cxn modelId="{DD9659D5-A590-412A-B6C9-C6AB83F9288C}" type="presParOf" srcId="{101916A2-048C-4BC0-8DFA-3BF797C8A8A4}" destId="{002FD259-6396-4F8A-B4AC-66EA95F49B54}" srcOrd="3" destOrd="0" presId="urn:microsoft.com/office/officeart/2018/5/layout/CenteredIconLabelDescriptionList"/>
    <dgm:cxn modelId="{E8E9DECB-6D73-497D-86EC-A2C8AB528405}" type="presParOf" srcId="{101916A2-048C-4BC0-8DFA-3BF797C8A8A4}" destId="{145CE6C9-E4A1-4CCD-86A9-6F801A6E9F33}" srcOrd="4" destOrd="0" presId="urn:microsoft.com/office/officeart/2018/5/layout/CenteredIconLabelDescriptionList"/>
    <dgm:cxn modelId="{6BA04783-F599-41A1-A2AC-F1AB212A5E9A}" type="presParOf" srcId="{145CE6C9-E4A1-4CCD-86A9-6F801A6E9F33}" destId="{DFE3F983-1252-4E3B-A723-3ABCC5D8C0CF}" srcOrd="0" destOrd="0" presId="urn:microsoft.com/office/officeart/2018/5/layout/CenteredIconLabelDescriptionList"/>
    <dgm:cxn modelId="{E6A9D518-2C37-40CE-B220-C942D6E2DF9B}" type="presParOf" srcId="{145CE6C9-E4A1-4CCD-86A9-6F801A6E9F33}" destId="{AE378482-A4E1-4B43-8702-F31AC6E7FA6D}" srcOrd="1" destOrd="0" presId="urn:microsoft.com/office/officeart/2018/5/layout/CenteredIconLabelDescriptionList"/>
    <dgm:cxn modelId="{4A60475D-0E88-4B50-92C4-D88CB154EF6A}" type="presParOf" srcId="{145CE6C9-E4A1-4CCD-86A9-6F801A6E9F33}" destId="{54C9E4E8-6BA3-4D44-BFF4-C840025E7636}" srcOrd="2" destOrd="0" presId="urn:microsoft.com/office/officeart/2018/5/layout/CenteredIconLabelDescriptionList"/>
    <dgm:cxn modelId="{88EB88C3-458C-46B1-8770-44ECD4FD668C}" type="presParOf" srcId="{145CE6C9-E4A1-4CCD-86A9-6F801A6E9F33}" destId="{6B716F62-0634-4882-886D-32A586394024}" srcOrd="3" destOrd="0" presId="urn:microsoft.com/office/officeart/2018/5/layout/CenteredIconLabelDescriptionList"/>
    <dgm:cxn modelId="{861D5366-4441-4046-89AC-A45703BE06DD}" type="presParOf" srcId="{145CE6C9-E4A1-4CCD-86A9-6F801A6E9F33}" destId="{BE16861A-BCE4-4F2A-B9E6-D187B48EA475}" srcOrd="4" destOrd="0" presId="urn:microsoft.com/office/officeart/2018/5/layout/CenteredIconLabelDescriptionList"/>
    <dgm:cxn modelId="{90ABF7A8-8030-4002-9F23-CC5CDCF85D24}" type="presParOf" srcId="{101916A2-048C-4BC0-8DFA-3BF797C8A8A4}" destId="{5771142F-DF42-4E2F-87C8-BB1984FB202A}" srcOrd="5" destOrd="0" presId="urn:microsoft.com/office/officeart/2018/5/layout/CenteredIconLabelDescriptionList"/>
    <dgm:cxn modelId="{6A6304B5-41DC-4B70-80E3-F7A11494C05E}" type="presParOf" srcId="{101916A2-048C-4BC0-8DFA-3BF797C8A8A4}" destId="{983926D5-5460-4946-AFAB-090F1E88C35E}" srcOrd="6" destOrd="0" presId="urn:microsoft.com/office/officeart/2018/5/layout/CenteredIconLabelDescriptionList"/>
    <dgm:cxn modelId="{4246CD92-C330-49F8-A366-17D9107FF4A3}" type="presParOf" srcId="{983926D5-5460-4946-AFAB-090F1E88C35E}" destId="{ACD50CE2-4CB8-4CB6-A5B5-BB60C6FCCD6E}" srcOrd="0" destOrd="0" presId="urn:microsoft.com/office/officeart/2018/5/layout/CenteredIconLabelDescriptionList"/>
    <dgm:cxn modelId="{404EA83E-D15C-4153-AC34-1EC1AEC55DB4}" type="presParOf" srcId="{983926D5-5460-4946-AFAB-090F1E88C35E}" destId="{A8F54BAC-AABE-49A4-920E-8340F6845754}" srcOrd="1" destOrd="0" presId="urn:microsoft.com/office/officeart/2018/5/layout/CenteredIconLabelDescriptionList"/>
    <dgm:cxn modelId="{39C69472-6010-45CF-97D9-7112D37F6060}" type="presParOf" srcId="{983926D5-5460-4946-AFAB-090F1E88C35E}" destId="{4DC576D9-7C75-475D-8981-C58D75D0EF83}" srcOrd="2" destOrd="0" presId="urn:microsoft.com/office/officeart/2018/5/layout/CenteredIconLabelDescriptionList"/>
    <dgm:cxn modelId="{2608F14E-A7BB-49EB-9FE3-6898278EEB36}" type="presParOf" srcId="{983926D5-5460-4946-AFAB-090F1E88C35E}" destId="{AA3A90AB-FAF3-4636-81E5-DE17CC6155B4}" srcOrd="3" destOrd="0" presId="urn:microsoft.com/office/officeart/2018/5/layout/CenteredIconLabelDescriptionList"/>
    <dgm:cxn modelId="{752B11D4-9F60-4111-85DF-92706B67837D}" type="presParOf" srcId="{983926D5-5460-4946-AFAB-090F1E88C35E}" destId="{9A60418C-CF1C-48A4-A18A-392B11BE27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128471-8593-4067-9632-4B0F99DDF19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A7BC1468-EA97-46EA-AF70-80B95D9DB784}">
      <dgm:prSet/>
      <dgm:spPr/>
      <dgm:t>
        <a:bodyPr/>
        <a:lstStyle/>
        <a:p>
          <a:pPr>
            <a:lnSpc>
              <a:spcPct val="100000"/>
            </a:lnSpc>
            <a:defRPr b="1"/>
          </a:pPr>
          <a:r>
            <a:rPr lang="en-US"/>
            <a:t>Initialization:</a:t>
          </a:r>
        </a:p>
      </dgm:t>
    </dgm:pt>
    <dgm:pt modelId="{7FBCE986-D977-40BB-BFAB-55C4239D0E3F}" type="parTrans" cxnId="{735A9DAC-F6BC-4E3B-A534-AB4010F258F1}">
      <dgm:prSet/>
      <dgm:spPr/>
      <dgm:t>
        <a:bodyPr/>
        <a:lstStyle/>
        <a:p>
          <a:endParaRPr lang="en-US"/>
        </a:p>
      </dgm:t>
    </dgm:pt>
    <dgm:pt modelId="{DAF4D59E-5889-425F-BCBE-AF42676A3AF3}" type="sibTrans" cxnId="{735A9DAC-F6BC-4E3B-A534-AB4010F258F1}">
      <dgm:prSet/>
      <dgm:spPr/>
      <dgm:t>
        <a:bodyPr/>
        <a:lstStyle/>
        <a:p>
          <a:endParaRPr lang="en-US"/>
        </a:p>
      </dgm:t>
    </dgm:pt>
    <dgm:pt modelId="{74F7EDC8-7AA2-4281-BED9-3020BF2459F1}">
      <dgm:prSet custT="1"/>
      <dgm:spPr/>
      <dgm:t>
        <a:bodyPr/>
        <a:lstStyle/>
        <a:p>
          <a:pPr>
            <a:lnSpc>
              <a:spcPct val="100000"/>
            </a:lnSpc>
          </a:pPr>
          <a:r>
            <a:rPr lang="en-US" sz="1600" dirty="0"/>
            <a:t>Analyzes the history buffer, which contains the differences between consecutive addresses.</a:t>
          </a:r>
        </a:p>
      </dgm:t>
    </dgm:pt>
    <dgm:pt modelId="{52B15A6D-89B5-4573-ACF0-FDE9EF1137A0}" type="parTrans" cxnId="{C84293C5-A468-47E8-A648-2F130712BEE0}">
      <dgm:prSet/>
      <dgm:spPr/>
      <dgm:t>
        <a:bodyPr/>
        <a:lstStyle/>
        <a:p>
          <a:endParaRPr lang="en-US"/>
        </a:p>
      </dgm:t>
    </dgm:pt>
    <dgm:pt modelId="{CF4F74E4-6E29-4D5A-90A0-8D25702BD926}" type="sibTrans" cxnId="{C84293C5-A468-47E8-A648-2F130712BEE0}">
      <dgm:prSet/>
      <dgm:spPr/>
      <dgm:t>
        <a:bodyPr/>
        <a:lstStyle/>
        <a:p>
          <a:endParaRPr lang="en-US"/>
        </a:p>
      </dgm:t>
    </dgm:pt>
    <dgm:pt modelId="{A0761EAF-C2F3-4EA9-8D6C-EBF08DE73499}">
      <dgm:prSet/>
      <dgm:spPr/>
      <dgm:t>
        <a:bodyPr/>
        <a:lstStyle/>
        <a:p>
          <a:pPr>
            <a:lnSpc>
              <a:spcPct val="100000"/>
            </a:lnSpc>
            <a:defRPr b="1"/>
          </a:pPr>
          <a:r>
            <a:rPr lang="en-US"/>
            <a:t>PredictOffset() Function:</a:t>
          </a:r>
        </a:p>
      </dgm:t>
    </dgm:pt>
    <dgm:pt modelId="{444D4461-9536-4827-9F6D-B497C8D41938}" type="parTrans" cxnId="{C360E12A-74E7-4798-AA80-DBBCBDBBBACC}">
      <dgm:prSet/>
      <dgm:spPr/>
      <dgm:t>
        <a:bodyPr/>
        <a:lstStyle/>
        <a:p>
          <a:endParaRPr lang="en-US"/>
        </a:p>
      </dgm:t>
    </dgm:pt>
    <dgm:pt modelId="{B211B03A-4FBC-4C6C-8AEC-F413DA1A7F47}" type="sibTrans" cxnId="{C360E12A-74E7-4798-AA80-DBBCBDBBBACC}">
      <dgm:prSet/>
      <dgm:spPr/>
      <dgm:t>
        <a:bodyPr/>
        <a:lstStyle/>
        <a:p>
          <a:endParaRPr lang="en-US"/>
        </a:p>
      </dgm:t>
    </dgm:pt>
    <dgm:pt modelId="{890761F1-AFC5-431E-BDB4-0F52257E4164}">
      <dgm:prSet custT="1"/>
      <dgm:spPr/>
      <dgm:t>
        <a:bodyPr/>
        <a:lstStyle/>
        <a:p>
          <a:pPr>
            <a:lnSpc>
              <a:spcPct val="100000"/>
            </a:lnSpc>
          </a:pPr>
          <a:r>
            <a:rPr lang="en-US" sz="1600" dirty="0"/>
            <a:t>Returns the calculated dynamic stride.</a:t>
          </a:r>
        </a:p>
      </dgm:t>
    </dgm:pt>
    <dgm:pt modelId="{7CB74AE5-0EC2-4BF4-AE10-2102821DC5CD}" type="parTrans" cxnId="{C495D3D8-47D6-44B9-A5B2-61A9F51A4C33}">
      <dgm:prSet/>
      <dgm:spPr/>
      <dgm:t>
        <a:bodyPr/>
        <a:lstStyle/>
        <a:p>
          <a:endParaRPr lang="en-US"/>
        </a:p>
      </dgm:t>
    </dgm:pt>
    <dgm:pt modelId="{4CF84E61-CA3C-4971-BB09-A5B6481FC374}" type="sibTrans" cxnId="{C495D3D8-47D6-44B9-A5B2-61A9F51A4C33}">
      <dgm:prSet/>
      <dgm:spPr/>
      <dgm:t>
        <a:bodyPr/>
        <a:lstStyle/>
        <a:p>
          <a:endParaRPr lang="en-US"/>
        </a:p>
      </dgm:t>
    </dgm:pt>
    <dgm:pt modelId="{863085FF-5B42-46EA-B9E2-474B45ED003F}">
      <dgm:prSet/>
      <dgm:spPr/>
      <dgm:t>
        <a:bodyPr/>
        <a:lstStyle/>
        <a:p>
          <a:pPr>
            <a:lnSpc>
              <a:spcPct val="100000"/>
            </a:lnSpc>
            <a:defRPr b="1"/>
          </a:pPr>
          <a:r>
            <a:rPr lang="en-US"/>
            <a:t>Example:</a:t>
          </a:r>
        </a:p>
      </dgm:t>
    </dgm:pt>
    <dgm:pt modelId="{1B4BDEB1-AEE5-4E9A-ACD3-C6FDF0E1667A}" type="parTrans" cxnId="{365E6658-3952-48D8-A542-B873871C005B}">
      <dgm:prSet/>
      <dgm:spPr/>
      <dgm:t>
        <a:bodyPr/>
        <a:lstStyle/>
        <a:p>
          <a:endParaRPr lang="en-US"/>
        </a:p>
      </dgm:t>
    </dgm:pt>
    <dgm:pt modelId="{9133C837-1FF1-4B98-9ED5-F551E33B0820}" type="sibTrans" cxnId="{365E6658-3952-48D8-A542-B873871C005B}">
      <dgm:prSet/>
      <dgm:spPr/>
      <dgm:t>
        <a:bodyPr/>
        <a:lstStyle/>
        <a:p>
          <a:endParaRPr lang="en-US"/>
        </a:p>
      </dgm:t>
    </dgm:pt>
    <dgm:pt modelId="{1FB1821C-A92D-474E-A056-2CDDE38A0013}">
      <dgm:prSet custT="1"/>
      <dgm:spPr/>
      <dgm:t>
        <a:bodyPr/>
        <a:lstStyle/>
        <a:p>
          <a:pPr>
            <a:lnSpc>
              <a:spcPct val="100000"/>
            </a:lnSpc>
          </a:pPr>
          <a:r>
            <a:rPr lang="en-US" sz="1600" dirty="0"/>
            <a:t>If the history buffer contains differences [20, 25, 18], the average stride is (20 + 25 + 18) / 3 = 21.</a:t>
          </a:r>
        </a:p>
      </dgm:t>
    </dgm:pt>
    <dgm:pt modelId="{35A84FC0-CFA5-42F6-9446-8ACE58E15953}" type="parTrans" cxnId="{9D5F3378-2C3C-4375-BF3C-8105F41662B9}">
      <dgm:prSet/>
      <dgm:spPr/>
      <dgm:t>
        <a:bodyPr/>
        <a:lstStyle/>
        <a:p>
          <a:endParaRPr lang="en-US"/>
        </a:p>
      </dgm:t>
    </dgm:pt>
    <dgm:pt modelId="{3EF40E6A-B6C2-43E5-A44D-97EBD9CB97F0}" type="sibTrans" cxnId="{9D5F3378-2C3C-4375-BF3C-8105F41662B9}">
      <dgm:prSet/>
      <dgm:spPr/>
      <dgm:t>
        <a:bodyPr/>
        <a:lstStyle/>
        <a:p>
          <a:endParaRPr lang="en-US"/>
        </a:p>
      </dgm:t>
    </dgm:pt>
    <dgm:pt modelId="{015962A0-9312-4DFE-99C0-ABFB8C3ECD2D}">
      <dgm:prSet/>
      <dgm:spPr/>
      <dgm:t>
        <a:bodyPr/>
        <a:lstStyle/>
        <a:p>
          <a:pPr>
            <a:lnSpc>
              <a:spcPct val="100000"/>
            </a:lnSpc>
            <a:defRPr b="1"/>
          </a:pPr>
          <a:r>
            <a:rPr lang="en-US"/>
            <a:t>Result:</a:t>
          </a:r>
        </a:p>
      </dgm:t>
    </dgm:pt>
    <dgm:pt modelId="{0538CCBA-99F9-4A7B-B6ED-1F796F44B402}" type="parTrans" cxnId="{884FFC13-D975-4E3A-B51F-8561C4586536}">
      <dgm:prSet/>
      <dgm:spPr/>
      <dgm:t>
        <a:bodyPr/>
        <a:lstStyle/>
        <a:p>
          <a:endParaRPr lang="en-US"/>
        </a:p>
      </dgm:t>
    </dgm:pt>
    <dgm:pt modelId="{5C880BE1-D880-40A1-827C-0D05F85EC4E6}" type="sibTrans" cxnId="{884FFC13-D975-4E3A-B51F-8561C4586536}">
      <dgm:prSet/>
      <dgm:spPr/>
      <dgm:t>
        <a:bodyPr/>
        <a:lstStyle/>
        <a:p>
          <a:endParaRPr lang="en-US"/>
        </a:p>
      </dgm:t>
    </dgm:pt>
    <dgm:pt modelId="{1C1B76CD-7370-48FC-BE68-4C163D057B8B}">
      <dgm:prSet custT="1"/>
      <dgm:spPr/>
      <dgm:t>
        <a:bodyPr/>
        <a:lstStyle/>
        <a:p>
          <a:pPr>
            <a:lnSpc>
              <a:spcPct val="100000"/>
            </a:lnSpc>
          </a:pPr>
          <a:r>
            <a:rPr lang="en-US" sz="1600" dirty="0"/>
            <a:t>Addresses are prefetched based on the dynamically calculated stride, adapting to the varying access patterns.</a:t>
          </a:r>
        </a:p>
      </dgm:t>
    </dgm:pt>
    <dgm:pt modelId="{EC2C3FD7-30D4-44CE-9BE8-1D6B95CF3B8D}" type="parTrans" cxnId="{7D64E3E7-D0C1-426D-823D-00D0C5614796}">
      <dgm:prSet/>
      <dgm:spPr/>
      <dgm:t>
        <a:bodyPr/>
        <a:lstStyle/>
        <a:p>
          <a:endParaRPr lang="en-US"/>
        </a:p>
      </dgm:t>
    </dgm:pt>
    <dgm:pt modelId="{EFC71BF3-1140-40AA-AA88-3261CC8411AC}" type="sibTrans" cxnId="{7D64E3E7-D0C1-426D-823D-00D0C5614796}">
      <dgm:prSet/>
      <dgm:spPr/>
      <dgm:t>
        <a:bodyPr/>
        <a:lstStyle/>
        <a:p>
          <a:endParaRPr lang="en-US"/>
        </a:p>
      </dgm:t>
    </dgm:pt>
    <dgm:pt modelId="{41EC139C-6210-5644-B48E-7F919BF9A1F5}">
      <dgm:prSet custT="1"/>
      <dgm:spPr/>
      <dgm:t>
        <a:bodyPr/>
        <a:lstStyle/>
        <a:p>
          <a:pPr>
            <a:lnSpc>
              <a:spcPct val="100000"/>
            </a:lnSpc>
          </a:pPr>
          <a:r>
            <a:rPr lang="en-US" sz="1600" dirty="0"/>
            <a:t>Computes the average stride based on historical differences.</a:t>
          </a:r>
        </a:p>
      </dgm:t>
    </dgm:pt>
    <dgm:pt modelId="{23499D92-6FD3-7747-BA99-12FF4E7C89F9}" type="parTrans" cxnId="{6B3A0342-2B17-1D41-BEDE-90FC3F5EA5E1}">
      <dgm:prSet/>
      <dgm:spPr/>
      <dgm:t>
        <a:bodyPr/>
        <a:lstStyle/>
        <a:p>
          <a:endParaRPr lang="en-US"/>
        </a:p>
      </dgm:t>
    </dgm:pt>
    <dgm:pt modelId="{BBCA69E4-B6A0-7E4D-BFAC-72F0F9CFC783}" type="sibTrans" cxnId="{6B3A0342-2B17-1D41-BEDE-90FC3F5EA5E1}">
      <dgm:prSet/>
      <dgm:spPr/>
      <dgm:t>
        <a:bodyPr/>
        <a:lstStyle/>
        <a:p>
          <a:endParaRPr lang="en-US"/>
        </a:p>
      </dgm:t>
    </dgm:pt>
    <dgm:pt modelId="{101916A2-048C-4BC0-8DFA-3BF797C8A8A4}" type="pres">
      <dgm:prSet presAssocID="{8F128471-8593-4067-9632-4B0F99DDF194}" presName="root" presStyleCnt="0">
        <dgm:presLayoutVars>
          <dgm:dir/>
          <dgm:resizeHandles val="exact"/>
        </dgm:presLayoutVars>
      </dgm:prSet>
      <dgm:spPr/>
    </dgm:pt>
    <dgm:pt modelId="{7FEC292A-F54F-4938-AC7A-549EB376EF69}" type="pres">
      <dgm:prSet presAssocID="{A7BC1468-EA97-46EA-AF70-80B95D9DB784}" presName="compNode" presStyleCnt="0"/>
      <dgm:spPr/>
    </dgm:pt>
    <dgm:pt modelId="{5033858B-0344-42DE-A362-A8A18AA8071C}" type="pres">
      <dgm:prSet presAssocID="{A7BC1468-EA97-46EA-AF70-80B95D9DB7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3AD8099-70C2-4253-B6A5-94F08A396843}" type="pres">
      <dgm:prSet presAssocID="{A7BC1468-EA97-46EA-AF70-80B95D9DB784}" presName="iconSpace" presStyleCnt="0"/>
      <dgm:spPr/>
    </dgm:pt>
    <dgm:pt modelId="{F99109C8-9542-4771-83F1-FF85C606F3F2}" type="pres">
      <dgm:prSet presAssocID="{A7BC1468-EA97-46EA-AF70-80B95D9DB784}" presName="parTx" presStyleLbl="revTx" presStyleIdx="0" presStyleCnt="8">
        <dgm:presLayoutVars>
          <dgm:chMax val="0"/>
          <dgm:chPref val="0"/>
        </dgm:presLayoutVars>
      </dgm:prSet>
      <dgm:spPr/>
    </dgm:pt>
    <dgm:pt modelId="{1E971883-7893-41A0-A94F-E584F5EDC0AE}" type="pres">
      <dgm:prSet presAssocID="{A7BC1468-EA97-46EA-AF70-80B95D9DB784}" presName="txSpace" presStyleCnt="0"/>
      <dgm:spPr/>
    </dgm:pt>
    <dgm:pt modelId="{2551C327-F3A9-402E-A707-6BC97C105B99}" type="pres">
      <dgm:prSet presAssocID="{A7BC1468-EA97-46EA-AF70-80B95D9DB784}" presName="desTx" presStyleLbl="revTx" presStyleIdx="1" presStyleCnt="8">
        <dgm:presLayoutVars/>
      </dgm:prSet>
      <dgm:spPr/>
    </dgm:pt>
    <dgm:pt modelId="{FD159300-EC26-4220-8183-E1CA7E95C5D1}" type="pres">
      <dgm:prSet presAssocID="{DAF4D59E-5889-425F-BCBE-AF42676A3AF3}" presName="sibTrans" presStyleCnt="0"/>
      <dgm:spPr/>
    </dgm:pt>
    <dgm:pt modelId="{9427C66B-384D-4C18-A60D-19DACDCFD243}" type="pres">
      <dgm:prSet presAssocID="{A0761EAF-C2F3-4EA9-8D6C-EBF08DE73499}" presName="compNode" presStyleCnt="0"/>
      <dgm:spPr/>
    </dgm:pt>
    <dgm:pt modelId="{CD6B6654-DD72-44C9-BE73-DBCC8DA55330}" type="pres">
      <dgm:prSet presAssocID="{A0761EAF-C2F3-4EA9-8D6C-EBF08DE734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AF48E438-0507-4BBA-8FBB-69C4804AEA35}" type="pres">
      <dgm:prSet presAssocID="{A0761EAF-C2F3-4EA9-8D6C-EBF08DE73499}" presName="iconSpace" presStyleCnt="0"/>
      <dgm:spPr/>
    </dgm:pt>
    <dgm:pt modelId="{11DC950F-0927-4452-827F-6BA3D47A4E58}" type="pres">
      <dgm:prSet presAssocID="{A0761EAF-C2F3-4EA9-8D6C-EBF08DE73499}" presName="parTx" presStyleLbl="revTx" presStyleIdx="2" presStyleCnt="8">
        <dgm:presLayoutVars>
          <dgm:chMax val="0"/>
          <dgm:chPref val="0"/>
        </dgm:presLayoutVars>
      </dgm:prSet>
      <dgm:spPr/>
    </dgm:pt>
    <dgm:pt modelId="{C8629C2D-534D-417A-9883-CCDCB5F43A37}" type="pres">
      <dgm:prSet presAssocID="{A0761EAF-C2F3-4EA9-8D6C-EBF08DE73499}" presName="txSpace" presStyleCnt="0"/>
      <dgm:spPr/>
    </dgm:pt>
    <dgm:pt modelId="{B231329F-C6F6-499C-82D1-7DA2663AB915}" type="pres">
      <dgm:prSet presAssocID="{A0761EAF-C2F3-4EA9-8D6C-EBF08DE73499}" presName="desTx" presStyleLbl="revTx" presStyleIdx="3" presStyleCnt="8">
        <dgm:presLayoutVars/>
      </dgm:prSet>
      <dgm:spPr/>
    </dgm:pt>
    <dgm:pt modelId="{002FD259-6396-4F8A-B4AC-66EA95F49B54}" type="pres">
      <dgm:prSet presAssocID="{B211B03A-4FBC-4C6C-8AEC-F413DA1A7F47}" presName="sibTrans" presStyleCnt="0"/>
      <dgm:spPr/>
    </dgm:pt>
    <dgm:pt modelId="{145CE6C9-E4A1-4CCD-86A9-6F801A6E9F33}" type="pres">
      <dgm:prSet presAssocID="{863085FF-5B42-46EA-B9E2-474B45ED003F}" presName="compNode" presStyleCnt="0"/>
      <dgm:spPr/>
    </dgm:pt>
    <dgm:pt modelId="{DFE3F983-1252-4E3B-A723-3ABCC5D8C0CF}" type="pres">
      <dgm:prSet presAssocID="{863085FF-5B42-46EA-B9E2-474B45ED003F}"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uler with solid fill"/>
        </a:ext>
      </dgm:extLst>
    </dgm:pt>
    <dgm:pt modelId="{AE378482-A4E1-4B43-8702-F31AC6E7FA6D}" type="pres">
      <dgm:prSet presAssocID="{863085FF-5B42-46EA-B9E2-474B45ED003F}" presName="iconSpace" presStyleCnt="0"/>
      <dgm:spPr/>
    </dgm:pt>
    <dgm:pt modelId="{54C9E4E8-6BA3-4D44-BFF4-C840025E7636}" type="pres">
      <dgm:prSet presAssocID="{863085FF-5B42-46EA-B9E2-474B45ED003F}" presName="parTx" presStyleLbl="revTx" presStyleIdx="4" presStyleCnt="8">
        <dgm:presLayoutVars>
          <dgm:chMax val="0"/>
          <dgm:chPref val="0"/>
        </dgm:presLayoutVars>
      </dgm:prSet>
      <dgm:spPr/>
    </dgm:pt>
    <dgm:pt modelId="{6B716F62-0634-4882-886D-32A586394024}" type="pres">
      <dgm:prSet presAssocID="{863085FF-5B42-46EA-B9E2-474B45ED003F}" presName="txSpace" presStyleCnt="0"/>
      <dgm:spPr/>
    </dgm:pt>
    <dgm:pt modelId="{BE16861A-BCE4-4F2A-B9E6-D187B48EA475}" type="pres">
      <dgm:prSet presAssocID="{863085FF-5B42-46EA-B9E2-474B45ED003F}" presName="desTx" presStyleLbl="revTx" presStyleIdx="5" presStyleCnt="8">
        <dgm:presLayoutVars/>
      </dgm:prSet>
      <dgm:spPr/>
    </dgm:pt>
    <dgm:pt modelId="{5771142F-DF42-4E2F-87C8-BB1984FB202A}" type="pres">
      <dgm:prSet presAssocID="{9133C837-1FF1-4B98-9ED5-F551E33B0820}" presName="sibTrans" presStyleCnt="0"/>
      <dgm:spPr/>
    </dgm:pt>
    <dgm:pt modelId="{983926D5-5460-4946-AFAB-090F1E88C35E}" type="pres">
      <dgm:prSet presAssocID="{015962A0-9312-4DFE-99C0-ABFB8C3ECD2D}" presName="compNode" presStyleCnt="0"/>
      <dgm:spPr/>
    </dgm:pt>
    <dgm:pt modelId="{ACD50CE2-4CB8-4CB6-A5B5-BB60C6FCCD6E}" type="pres">
      <dgm:prSet presAssocID="{015962A0-9312-4DFE-99C0-ABFB8C3ECD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d Bump"/>
        </a:ext>
      </dgm:extLst>
    </dgm:pt>
    <dgm:pt modelId="{A8F54BAC-AABE-49A4-920E-8340F6845754}" type="pres">
      <dgm:prSet presAssocID="{015962A0-9312-4DFE-99C0-ABFB8C3ECD2D}" presName="iconSpace" presStyleCnt="0"/>
      <dgm:spPr/>
    </dgm:pt>
    <dgm:pt modelId="{4DC576D9-7C75-475D-8981-C58D75D0EF83}" type="pres">
      <dgm:prSet presAssocID="{015962A0-9312-4DFE-99C0-ABFB8C3ECD2D}" presName="parTx" presStyleLbl="revTx" presStyleIdx="6" presStyleCnt="8">
        <dgm:presLayoutVars>
          <dgm:chMax val="0"/>
          <dgm:chPref val="0"/>
        </dgm:presLayoutVars>
      </dgm:prSet>
      <dgm:spPr/>
    </dgm:pt>
    <dgm:pt modelId="{AA3A90AB-FAF3-4636-81E5-DE17CC6155B4}" type="pres">
      <dgm:prSet presAssocID="{015962A0-9312-4DFE-99C0-ABFB8C3ECD2D}" presName="txSpace" presStyleCnt="0"/>
      <dgm:spPr/>
    </dgm:pt>
    <dgm:pt modelId="{9A60418C-CF1C-48A4-A18A-392B11BE2710}" type="pres">
      <dgm:prSet presAssocID="{015962A0-9312-4DFE-99C0-ABFB8C3ECD2D}" presName="desTx" presStyleLbl="revTx" presStyleIdx="7" presStyleCnt="8">
        <dgm:presLayoutVars/>
      </dgm:prSet>
      <dgm:spPr/>
    </dgm:pt>
  </dgm:ptLst>
  <dgm:cxnLst>
    <dgm:cxn modelId="{884FFC13-D975-4E3A-B51F-8561C4586536}" srcId="{8F128471-8593-4067-9632-4B0F99DDF194}" destId="{015962A0-9312-4DFE-99C0-ABFB8C3ECD2D}" srcOrd="3" destOrd="0" parTransId="{0538CCBA-99F9-4A7B-B6ED-1F796F44B402}" sibTransId="{5C880BE1-D880-40A1-827C-0D05F85EC4E6}"/>
    <dgm:cxn modelId="{C360E12A-74E7-4798-AA80-DBBCBDBBBACC}" srcId="{8F128471-8593-4067-9632-4B0F99DDF194}" destId="{A0761EAF-C2F3-4EA9-8D6C-EBF08DE73499}" srcOrd="1" destOrd="0" parTransId="{444D4461-9536-4827-9F6D-B497C8D41938}" sibTransId="{B211B03A-4FBC-4C6C-8AEC-F413DA1A7F47}"/>
    <dgm:cxn modelId="{A6171832-B2FE-DC4D-A96A-2F349D6A5AF1}" type="presOf" srcId="{41EC139C-6210-5644-B48E-7F919BF9A1F5}" destId="{2551C327-F3A9-402E-A707-6BC97C105B99}" srcOrd="0" destOrd="1" presId="urn:microsoft.com/office/officeart/2018/5/layout/CenteredIconLabelDescriptionList"/>
    <dgm:cxn modelId="{FF161A38-DE63-44CD-BC08-919BAAD20CE8}" type="presOf" srcId="{1FB1821C-A92D-474E-A056-2CDDE38A0013}" destId="{BE16861A-BCE4-4F2A-B9E6-D187B48EA475}" srcOrd="0" destOrd="0" presId="urn:microsoft.com/office/officeart/2018/5/layout/CenteredIconLabelDescriptionList"/>
    <dgm:cxn modelId="{6B3A0342-2B17-1D41-BEDE-90FC3F5EA5E1}" srcId="{A7BC1468-EA97-46EA-AF70-80B95D9DB784}" destId="{41EC139C-6210-5644-B48E-7F919BF9A1F5}" srcOrd="1" destOrd="0" parTransId="{23499D92-6FD3-7747-BA99-12FF4E7C89F9}" sibTransId="{BBCA69E4-B6A0-7E4D-BFAC-72F0F9CFC783}"/>
    <dgm:cxn modelId="{365E6658-3952-48D8-A542-B873871C005B}" srcId="{8F128471-8593-4067-9632-4B0F99DDF194}" destId="{863085FF-5B42-46EA-B9E2-474B45ED003F}" srcOrd="2" destOrd="0" parTransId="{1B4BDEB1-AEE5-4E9A-ACD3-C6FDF0E1667A}" sibTransId="{9133C837-1FF1-4B98-9ED5-F551E33B0820}"/>
    <dgm:cxn modelId="{D5E74764-1B2C-4135-9D47-769C6550C35F}" type="presOf" srcId="{A0761EAF-C2F3-4EA9-8D6C-EBF08DE73499}" destId="{11DC950F-0927-4452-827F-6BA3D47A4E58}" srcOrd="0" destOrd="0" presId="urn:microsoft.com/office/officeart/2018/5/layout/CenteredIconLabelDescriptionList"/>
    <dgm:cxn modelId="{9D5F3378-2C3C-4375-BF3C-8105F41662B9}" srcId="{863085FF-5B42-46EA-B9E2-474B45ED003F}" destId="{1FB1821C-A92D-474E-A056-2CDDE38A0013}" srcOrd="0" destOrd="0" parTransId="{35A84FC0-CFA5-42F6-9446-8ACE58E15953}" sibTransId="{3EF40E6A-B6C2-43E5-A44D-97EBD9CB97F0}"/>
    <dgm:cxn modelId="{5F461D86-85B3-4CA1-A2E6-56221377F029}" type="presOf" srcId="{890761F1-AFC5-431E-BDB4-0F52257E4164}" destId="{B231329F-C6F6-499C-82D1-7DA2663AB915}" srcOrd="0" destOrd="0" presId="urn:microsoft.com/office/officeart/2018/5/layout/CenteredIconLabelDescriptionList"/>
    <dgm:cxn modelId="{D9381D90-0083-4590-BB5D-C48E9EA44980}" type="presOf" srcId="{863085FF-5B42-46EA-B9E2-474B45ED003F}" destId="{54C9E4E8-6BA3-4D44-BFF4-C840025E7636}" srcOrd="0" destOrd="0" presId="urn:microsoft.com/office/officeart/2018/5/layout/CenteredIconLabelDescriptionList"/>
    <dgm:cxn modelId="{F89EAA99-FABA-4B2E-8794-FBD3E0C6CA62}" type="presOf" srcId="{74F7EDC8-7AA2-4281-BED9-3020BF2459F1}" destId="{2551C327-F3A9-402E-A707-6BC97C105B99}" srcOrd="0" destOrd="0" presId="urn:microsoft.com/office/officeart/2018/5/layout/CenteredIconLabelDescriptionList"/>
    <dgm:cxn modelId="{36410AA2-0E7E-48E5-9C99-B0013AE21FF6}" type="presOf" srcId="{015962A0-9312-4DFE-99C0-ABFB8C3ECD2D}" destId="{4DC576D9-7C75-475D-8981-C58D75D0EF83}" srcOrd="0" destOrd="0" presId="urn:microsoft.com/office/officeart/2018/5/layout/CenteredIconLabelDescriptionList"/>
    <dgm:cxn modelId="{735A9DAC-F6BC-4E3B-A534-AB4010F258F1}" srcId="{8F128471-8593-4067-9632-4B0F99DDF194}" destId="{A7BC1468-EA97-46EA-AF70-80B95D9DB784}" srcOrd="0" destOrd="0" parTransId="{7FBCE986-D977-40BB-BFAB-55C4239D0E3F}" sibTransId="{DAF4D59E-5889-425F-BCBE-AF42676A3AF3}"/>
    <dgm:cxn modelId="{FB03DBB4-209D-4D92-A489-CAB68DBCB269}" type="presOf" srcId="{1C1B76CD-7370-48FC-BE68-4C163D057B8B}" destId="{9A60418C-CF1C-48A4-A18A-392B11BE2710}" srcOrd="0" destOrd="0" presId="urn:microsoft.com/office/officeart/2018/5/layout/CenteredIconLabelDescriptionList"/>
    <dgm:cxn modelId="{C84293C5-A468-47E8-A648-2F130712BEE0}" srcId="{A7BC1468-EA97-46EA-AF70-80B95D9DB784}" destId="{74F7EDC8-7AA2-4281-BED9-3020BF2459F1}" srcOrd="0" destOrd="0" parTransId="{52B15A6D-89B5-4573-ACF0-FDE9EF1137A0}" sibTransId="{CF4F74E4-6E29-4D5A-90A0-8D25702BD926}"/>
    <dgm:cxn modelId="{F00791CF-E30C-4A4F-B181-181243CB49BB}" type="presOf" srcId="{A7BC1468-EA97-46EA-AF70-80B95D9DB784}" destId="{F99109C8-9542-4771-83F1-FF85C606F3F2}" srcOrd="0" destOrd="0" presId="urn:microsoft.com/office/officeart/2018/5/layout/CenteredIconLabelDescriptionList"/>
    <dgm:cxn modelId="{3EC0DED3-E6FF-4BD7-A3E3-891323F95A7D}" type="presOf" srcId="{8F128471-8593-4067-9632-4B0F99DDF194}" destId="{101916A2-048C-4BC0-8DFA-3BF797C8A8A4}" srcOrd="0" destOrd="0" presId="urn:microsoft.com/office/officeart/2018/5/layout/CenteredIconLabelDescriptionList"/>
    <dgm:cxn modelId="{C495D3D8-47D6-44B9-A5B2-61A9F51A4C33}" srcId="{A0761EAF-C2F3-4EA9-8D6C-EBF08DE73499}" destId="{890761F1-AFC5-431E-BDB4-0F52257E4164}" srcOrd="0" destOrd="0" parTransId="{7CB74AE5-0EC2-4BF4-AE10-2102821DC5CD}" sibTransId="{4CF84E61-CA3C-4971-BB09-A5B6481FC374}"/>
    <dgm:cxn modelId="{7D64E3E7-D0C1-426D-823D-00D0C5614796}" srcId="{015962A0-9312-4DFE-99C0-ABFB8C3ECD2D}" destId="{1C1B76CD-7370-48FC-BE68-4C163D057B8B}" srcOrd="0" destOrd="0" parTransId="{EC2C3FD7-30D4-44CE-9BE8-1D6B95CF3B8D}" sibTransId="{EFC71BF3-1140-40AA-AA88-3261CC8411AC}"/>
    <dgm:cxn modelId="{21204655-E1FD-43DC-8B39-50C667EF1B6E}" type="presParOf" srcId="{101916A2-048C-4BC0-8DFA-3BF797C8A8A4}" destId="{7FEC292A-F54F-4938-AC7A-549EB376EF69}" srcOrd="0" destOrd="0" presId="urn:microsoft.com/office/officeart/2018/5/layout/CenteredIconLabelDescriptionList"/>
    <dgm:cxn modelId="{288DD178-41E2-4F51-8275-B988881D009D}" type="presParOf" srcId="{7FEC292A-F54F-4938-AC7A-549EB376EF69}" destId="{5033858B-0344-42DE-A362-A8A18AA8071C}" srcOrd="0" destOrd="0" presId="urn:microsoft.com/office/officeart/2018/5/layout/CenteredIconLabelDescriptionList"/>
    <dgm:cxn modelId="{044CF834-B795-4BC8-B436-9411E724FA71}" type="presParOf" srcId="{7FEC292A-F54F-4938-AC7A-549EB376EF69}" destId="{C3AD8099-70C2-4253-B6A5-94F08A396843}" srcOrd="1" destOrd="0" presId="urn:microsoft.com/office/officeart/2018/5/layout/CenteredIconLabelDescriptionList"/>
    <dgm:cxn modelId="{EE40B1B8-AE3C-492D-85CE-9F9F491A95BF}" type="presParOf" srcId="{7FEC292A-F54F-4938-AC7A-549EB376EF69}" destId="{F99109C8-9542-4771-83F1-FF85C606F3F2}" srcOrd="2" destOrd="0" presId="urn:microsoft.com/office/officeart/2018/5/layout/CenteredIconLabelDescriptionList"/>
    <dgm:cxn modelId="{8BB162B7-AD08-4A00-8C97-41B2A7952FC1}" type="presParOf" srcId="{7FEC292A-F54F-4938-AC7A-549EB376EF69}" destId="{1E971883-7893-41A0-A94F-E584F5EDC0AE}" srcOrd="3" destOrd="0" presId="urn:microsoft.com/office/officeart/2018/5/layout/CenteredIconLabelDescriptionList"/>
    <dgm:cxn modelId="{C95B89EE-9319-44C6-961D-7191D8CF98B4}" type="presParOf" srcId="{7FEC292A-F54F-4938-AC7A-549EB376EF69}" destId="{2551C327-F3A9-402E-A707-6BC97C105B99}" srcOrd="4" destOrd="0" presId="urn:microsoft.com/office/officeart/2018/5/layout/CenteredIconLabelDescriptionList"/>
    <dgm:cxn modelId="{9417CC37-1F65-4D6C-8DA0-BEC9941E0951}" type="presParOf" srcId="{101916A2-048C-4BC0-8DFA-3BF797C8A8A4}" destId="{FD159300-EC26-4220-8183-E1CA7E95C5D1}" srcOrd="1" destOrd="0" presId="urn:microsoft.com/office/officeart/2018/5/layout/CenteredIconLabelDescriptionList"/>
    <dgm:cxn modelId="{DE57918C-6C0E-4D0C-AD14-AC42C42D376A}" type="presParOf" srcId="{101916A2-048C-4BC0-8DFA-3BF797C8A8A4}" destId="{9427C66B-384D-4C18-A60D-19DACDCFD243}" srcOrd="2" destOrd="0" presId="urn:microsoft.com/office/officeart/2018/5/layout/CenteredIconLabelDescriptionList"/>
    <dgm:cxn modelId="{E8E3EDB6-1423-4EB0-9ED4-32B1B2F24A91}" type="presParOf" srcId="{9427C66B-384D-4C18-A60D-19DACDCFD243}" destId="{CD6B6654-DD72-44C9-BE73-DBCC8DA55330}" srcOrd="0" destOrd="0" presId="urn:microsoft.com/office/officeart/2018/5/layout/CenteredIconLabelDescriptionList"/>
    <dgm:cxn modelId="{89F30595-3451-4963-ADE3-EF99D7E7079E}" type="presParOf" srcId="{9427C66B-384D-4C18-A60D-19DACDCFD243}" destId="{AF48E438-0507-4BBA-8FBB-69C4804AEA35}" srcOrd="1" destOrd="0" presId="urn:microsoft.com/office/officeart/2018/5/layout/CenteredIconLabelDescriptionList"/>
    <dgm:cxn modelId="{89D3BA30-8DF4-4FAA-834B-E54DE9DD874E}" type="presParOf" srcId="{9427C66B-384D-4C18-A60D-19DACDCFD243}" destId="{11DC950F-0927-4452-827F-6BA3D47A4E58}" srcOrd="2" destOrd="0" presId="urn:microsoft.com/office/officeart/2018/5/layout/CenteredIconLabelDescriptionList"/>
    <dgm:cxn modelId="{879AAE8A-9058-4839-9880-DB13B6B084AB}" type="presParOf" srcId="{9427C66B-384D-4C18-A60D-19DACDCFD243}" destId="{C8629C2D-534D-417A-9883-CCDCB5F43A37}" srcOrd="3" destOrd="0" presId="urn:microsoft.com/office/officeart/2018/5/layout/CenteredIconLabelDescriptionList"/>
    <dgm:cxn modelId="{D1D38994-84A1-4EE5-AE56-A482073D0ADF}" type="presParOf" srcId="{9427C66B-384D-4C18-A60D-19DACDCFD243}" destId="{B231329F-C6F6-499C-82D1-7DA2663AB915}" srcOrd="4" destOrd="0" presId="urn:microsoft.com/office/officeart/2018/5/layout/CenteredIconLabelDescriptionList"/>
    <dgm:cxn modelId="{DD9659D5-A590-412A-B6C9-C6AB83F9288C}" type="presParOf" srcId="{101916A2-048C-4BC0-8DFA-3BF797C8A8A4}" destId="{002FD259-6396-4F8A-B4AC-66EA95F49B54}" srcOrd="3" destOrd="0" presId="urn:microsoft.com/office/officeart/2018/5/layout/CenteredIconLabelDescriptionList"/>
    <dgm:cxn modelId="{E8E9DECB-6D73-497D-86EC-A2C8AB528405}" type="presParOf" srcId="{101916A2-048C-4BC0-8DFA-3BF797C8A8A4}" destId="{145CE6C9-E4A1-4CCD-86A9-6F801A6E9F33}" srcOrd="4" destOrd="0" presId="urn:microsoft.com/office/officeart/2018/5/layout/CenteredIconLabelDescriptionList"/>
    <dgm:cxn modelId="{6BA04783-F599-41A1-A2AC-F1AB212A5E9A}" type="presParOf" srcId="{145CE6C9-E4A1-4CCD-86A9-6F801A6E9F33}" destId="{DFE3F983-1252-4E3B-A723-3ABCC5D8C0CF}" srcOrd="0" destOrd="0" presId="urn:microsoft.com/office/officeart/2018/5/layout/CenteredIconLabelDescriptionList"/>
    <dgm:cxn modelId="{E6A9D518-2C37-40CE-B220-C942D6E2DF9B}" type="presParOf" srcId="{145CE6C9-E4A1-4CCD-86A9-6F801A6E9F33}" destId="{AE378482-A4E1-4B43-8702-F31AC6E7FA6D}" srcOrd="1" destOrd="0" presId="urn:microsoft.com/office/officeart/2018/5/layout/CenteredIconLabelDescriptionList"/>
    <dgm:cxn modelId="{4A60475D-0E88-4B50-92C4-D88CB154EF6A}" type="presParOf" srcId="{145CE6C9-E4A1-4CCD-86A9-6F801A6E9F33}" destId="{54C9E4E8-6BA3-4D44-BFF4-C840025E7636}" srcOrd="2" destOrd="0" presId="urn:microsoft.com/office/officeart/2018/5/layout/CenteredIconLabelDescriptionList"/>
    <dgm:cxn modelId="{88EB88C3-458C-46B1-8770-44ECD4FD668C}" type="presParOf" srcId="{145CE6C9-E4A1-4CCD-86A9-6F801A6E9F33}" destId="{6B716F62-0634-4882-886D-32A586394024}" srcOrd="3" destOrd="0" presId="urn:microsoft.com/office/officeart/2018/5/layout/CenteredIconLabelDescriptionList"/>
    <dgm:cxn modelId="{861D5366-4441-4046-89AC-A45703BE06DD}" type="presParOf" srcId="{145CE6C9-E4A1-4CCD-86A9-6F801A6E9F33}" destId="{BE16861A-BCE4-4F2A-B9E6-D187B48EA475}" srcOrd="4" destOrd="0" presId="urn:microsoft.com/office/officeart/2018/5/layout/CenteredIconLabelDescriptionList"/>
    <dgm:cxn modelId="{90ABF7A8-8030-4002-9F23-CC5CDCF85D24}" type="presParOf" srcId="{101916A2-048C-4BC0-8DFA-3BF797C8A8A4}" destId="{5771142F-DF42-4E2F-87C8-BB1984FB202A}" srcOrd="5" destOrd="0" presId="urn:microsoft.com/office/officeart/2018/5/layout/CenteredIconLabelDescriptionList"/>
    <dgm:cxn modelId="{6A6304B5-41DC-4B70-80E3-F7A11494C05E}" type="presParOf" srcId="{101916A2-048C-4BC0-8DFA-3BF797C8A8A4}" destId="{983926D5-5460-4946-AFAB-090F1E88C35E}" srcOrd="6" destOrd="0" presId="urn:microsoft.com/office/officeart/2018/5/layout/CenteredIconLabelDescriptionList"/>
    <dgm:cxn modelId="{4246CD92-C330-49F8-A366-17D9107FF4A3}" type="presParOf" srcId="{983926D5-5460-4946-AFAB-090F1E88C35E}" destId="{ACD50CE2-4CB8-4CB6-A5B5-BB60C6FCCD6E}" srcOrd="0" destOrd="0" presId="urn:microsoft.com/office/officeart/2018/5/layout/CenteredIconLabelDescriptionList"/>
    <dgm:cxn modelId="{404EA83E-D15C-4153-AC34-1EC1AEC55DB4}" type="presParOf" srcId="{983926D5-5460-4946-AFAB-090F1E88C35E}" destId="{A8F54BAC-AABE-49A4-920E-8340F6845754}" srcOrd="1" destOrd="0" presId="urn:microsoft.com/office/officeart/2018/5/layout/CenteredIconLabelDescriptionList"/>
    <dgm:cxn modelId="{39C69472-6010-45CF-97D9-7112D37F6060}" type="presParOf" srcId="{983926D5-5460-4946-AFAB-090F1E88C35E}" destId="{4DC576D9-7C75-475D-8981-C58D75D0EF83}" srcOrd="2" destOrd="0" presId="urn:microsoft.com/office/officeart/2018/5/layout/CenteredIconLabelDescriptionList"/>
    <dgm:cxn modelId="{2608F14E-A7BB-49EB-9FE3-6898278EEB36}" type="presParOf" srcId="{983926D5-5460-4946-AFAB-090F1E88C35E}" destId="{AA3A90AB-FAF3-4636-81E5-DE17CC6155B4}" srcOrd="3" destOrd="0" presId="urn:microsoft.com/office/officeart/2018/5/layout/CenteredIconLabelDescriptionList"/>
    <dgm:cxn modelId="{752B11D4-9F60-4111-85DF-92706B67837D}" type="presParOf" srcId="{983926D5-5460-4946-AFAB-090F1E88C35E}" destId="{9A60418C-CF1C-48A4-A18A-392B11BE27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F127883-D1B2-42ED-B249-5B80398040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048A08-0E67-4B0C-9927-1369CF7A75DC}">
      <dgm:prSet/>
      <dgm:spPr/>
      <dgm:t>
        <a:bodyPr/>
        <a:lstStyle/>
        <a:p>
          <a:r>
            <a:rPr lang="en-US" dirty="0"/>
            <a:t>Utilize the interface class with virtual functions, i.e. </a:t>
          </a:r>
          <a:r>
            <a:rPr lang="en-US" dirty="0" err="1"/>
            <a:t>FetcherController</a:t>
          </a:r>
          <a:r>
            <a:rPr lang="en-US" dirty="0"/>
            <a:t>, to control the switching between Static and Dynamic Prefetcher.</a:t>
          </a:r>
        </a:p>
      </dgm:t>
    </dgm:pt>
    <dgm:pt modelId="{CF29DF2B-3623-47CA-9EAF-6C48077C4418}" type="parTrans" cxnId="{DEA2F73B-1E5D-45CA-8B4D-270F651CD622}">
      <dgm:prSet/>
      <dgm:spPr/>
      <dgm:t>
        <a:bodyPr/>
        <a:lstStyle/>
        <a:p>
          <a:endParaRPr lang="en-US"/>
        </a:p>
      </dgm:t>
    </dgm:pt>
    <dgm:pt modelId="{35D512AD-1860-4DB2-A7D4-211A28630A67}" type="sibTrans" cxnId="{DEA2F73B-1E5D-45CA-8B4D-270F651CD622}">
      <dgm:prSet/>
      <dgm:spPr/>
      <dgm:t>
        <a:bodyPr/>
        <a:lstStyle/>
        <a:p>
          <a:endParaRPr lang="en-US"/>
        </a:p>
      </dgm:t>
    </dgm:pt>
    <dgm:pt modelId="{50655D0F-E83C-6844-A169-38ABF6BB648C}">
      <dgm:prSet/>
      <dgm:spPr/>
      <dgm:t>
        <a:bodyPr/>
        <a:lstStyle/>
        <a:p>
          <a:r>
            <a:rPr lang="en-US" dirty="0"/>
            <a:t>Modify the file </a:t>
          </a:r>
          <a:r>
            <a:rPr lang="en-US" dirty="0" err="1"/>
            <a:t>CacheController.cpp</a:t>
          </a:r>
          <a:r>
            <a:rPr lang="en-US" dirty="0"/>
            <a:t> and </a:t>
          </a:r>
          <a:r>
            <a:rPr lang="en-US" dirty="0" err="1"/>
            <a:t>CacheDataHandler_COTS.cpp</a:t>
          </a:r>
          <a:r>
            <a:rPr lang="en-US" dirty="0"/>
            <a:t> in: </a:t>
          </a:r>
          <a:br>
            <a:rPr lang="en-US" dirty="0"/>
          </a:br>
          <a:br>
            <a:rPr lang="en-US" dirty="0"/>
          </a:br>
          <a:r>
            <a:rPr lang="en-US" dirty="0"/>
            <a:t>project-octopus/</a:t>
          </a:r>
          <a:r>
            <a:rPr lang="en-US" dirty="0" err="1"/>
            <a:t>src</a:t>
          </a:r>
          <a:r>
            <a:rPr lang="en-US" dirty="0"/>
            <a:t>/</a:t>
          </a:r>
          <a:r>
            <a:rPr lang="en-US" dirty="0" err="1"/>
            <a:t>MultiCoreSim</a:t>
          </a:r>
          <a:r>
            <a:rPr lang="en-US" dirty="0"/>
            <a:t>/model/</a:t>
          </a:r>
          <a:r>
            <a:rPr lang="en-US" dirty="0" err="1"/>
            <a:t>src</a:t>
          </a:r>
          <a:r>
            <a:rPr lang="en-US" dirty="0"/>
            <a:t> </a:t>
          </a:r>
          <a:br>
            <a:rPr lang="en-US" dirty="0"/>
          </a:br>
          <a:br>
            <a:rPr lang="en-US" dirty="0"/>
          </a:br>
          <a:r>
            <a:rPr lang="en-US" dirty="0"/>
            <a:t>to act as point which calls </a:t>
          </a:r>
          <a:r>
            <a:rPr lang="en-US" dirty="0" err="1"/>
            <a:t>FetcherController</a:t>
          </a:r>
          <a:r>
            <a:rPr lang="en-US" dirty="0"/>
            <a:t> and </a:t>
          </a:r>
          <a:r>
            <a:rPr lang="en-US" dirty="0" err="1"/>
            <a:t>intitates</a:t>
          </a:r>
          <a:r>
            <a:rPr lang="en-US" dirty="0"/>
            <a:t> the prefetching as well as checks for the addresses if already prefetched.</a:t>
          </a:r>
          <a:br>
            <a:rPr lang="en-US" dirty="0"/>
          </a:br>
          <a:endParaRPr lang="en-US" dirty="0"/>
        </a:p>
      </dgm:t>
    </dgm:pt>
    <dgm:pt modelId="{B98D3A0F-4A21-9247-A522-F1239094221B}" type="parTrans" cxnId="{2BDD0DB5-45B0-B646-97CD-1A3E79BC6AE7}">
      <dgm:prSet/>
      <dgm:spPr/>
      <dgm:t>
        <a:bodyPr/>
        <a:lstStyle/>
        <a:p>
          <a:endParaRPr lang="en-US"/>
        </a:p>
      </dgm:t>
    </dgm:pt>
    <dgm:pt modelId="{0EB28162-AA06-D84E-A386-2A3F6350C802}" type="sibTrans" cxnId="{2BDD0DB5-45B0-B646-97CD-1A3E79BC6AE7}">
      <dgm:prSet/>
      <dgm:spPr/>
      <dgm:t>
        <a:bodyPr/>
        <a:lstStyle/>
        <a:p>
          <a:endParaRPr lang="en-US"/>
        </a:p>
      </dgm:t>
    </dgm:pt>
    <dgm:pt modelId="{404C1344-9D61-E54C-8794-1A07CA496462}">
      <dgm:prSet/>
      <dgm:spPr/>
      <dgm:t>
        <a:bodyPr/>
        <a:lstStyle/>
        <a:p>
          <a:r>
            <a:rPr lang="en-US" dirty="0"/>
            <a:t>Introduce prefetching mechanism between L1 and L2 levels</a:t>
          </a:r>
        </a:p>
      </dgm:t>
    </dgm:pt>
    <dgm:pt modelId="{4AF67904-E344-9043-9900-3DC5319EBFC4}" type="parTrans" cxnId="{08421AAA-2AA5-1544-A12F-AE0A984D5A7B}">
      <dgm:prSet/>
      <dgm:spPr/>
      <dgm:t>
        <a:bodyPr/>
        <a:lstStyle/>
        <a:p>
          <a:endParaRPr lang="en-US"/>
        </a:p>
      </dgm:t>
    </dgm:pt>
    <dgm:pt modelId="{62CF9DF1-5B18-C345-8257-22869175DC18}" type="sibTrans" cxnId="{08421AAA-2AA5-1544-A12F-AE0A984D5A7B}">
      <dgm:prSet/>
      <dgm:spPr/>
      <dgm:t>
        <a:bodyPr/>
        <a:lstStyle/>
        <a:p>
          <a:endParaRPr lang="en-US"/>
        </a:p>
      </dgm:t>
    </dgm:pt>
    <dgm:pt modelId="{45B9C193-44FA-4668-BC54-9969FBFCE7A3}">
      <dgm:prSet/>
      <dgm:spPr/>
      <dgm:t>
        <a:bodyPr/>
        <a:lstStyle/>
        <a:p>
          <a:r>
            <a:rPr lang="en-US" dirty="0"/>
            <a:t>Integration with Octopus:</a:t>
          </a:r>
        </a:p>
      </dgm:t>
    </dgm:pt>
    <dgm:pt modelId="{CE04A4B2-CCA3-4AB4-890A-799FD97BAF70}" type="sibTrans" cxnId="{B1C96B25-79B8-48A4-BA37-D670B528CA4F}">
      <dgm:prSet/>
      <dgm:spPr/>
      <dgm:t>
        <a:bodyPr/>
        <a:lstStyle/>
        <a:p>
          <a:endParaRPr lang="en-US"/>
        </a:p>
      </dgm:t>
    </dgm:pt>
    <dgm:pt modelId="{797E2519-3A16-4AAF-91AA-88061F426D57}" type="parTrans" cxnId="{B1C96B25-79B8-48A4-BA37-D670B528CA4F}">
      <dgm:prSet/>
      <dgm:spPr/>
      <dgm:t>
        <a:bodyPr/>
        <a:lstStyle/>
        <a:p>
          <a:endParaRPr lang="en-US"/>
        </a:p>
      </dgm:t>
    </dgm:pt>
    <dgm:pt modelId="{0CA29BEA-3281-8140-B77D-999E5138D59D}" type="pres">
      <dgm:prSet presAssocID="{DF127883-D1B2-42ED-B249-5B8039804046}" presName="linear" presStyleCnt="0">
        <dgm:presLayoutVars>
          <dgm:animLvl val="lvl"/>
          <dgm:resizeHandles val="exact"/>
        </dgm:presLayoutVars>
      </dgm:prSet>
      <dgm:spPr/>
    </dgm:pt>
    <dgm:pt modelId="{5AC4BC6A-D39A-424A-B335-492C3CD91B31}" type="pres">
      <dgm:prSet presAssocID="{45B9C193-44FA-4668-BC54-9969FBFCE7A3}" presName="parentText" presStyleLbl="node1" presStyleIdx="0" presStyleCnt="1">
        <dgm:presLayoutVars>
          <dgm:chMax val="0"/>
          <dgm:bulletEnabled val="1"/>
        </dgm:presLayoutVars>
      </dgm:prSet>
      <dgm:spPr/>
    </dgm:pt>
    <dgm:pt modelId="{67AB215F-306B-FF4E-99B0-649257758986}" type="pres">
      <dgm:prSet presAssocID="{45B9C193-44FA-4668-BC54-9969FBFCE7A3}" presName="childText" presStyleLbl="revTx" presStyleIdx="0" presStyleCnt="1">
        <dgm:presLayoutVars>
          <dgm:bulletEnabled val="1"/>
        </dgm:presLayoutVars>
      </dgm:prSet>
      <dgm:spPr/>
    </dgm:pt>
  </dgm:ptLst>
  <dgm:cxnLst>
    <dgm:cxn modelId="{B1C96B25-79B8-48A4-BA37-D670B528CA4F}" srcId="{DF127883-D1B2-42ED-B249-5B8039804046}" destId="{45B9C193-44FA-4668-BC54-9969FBFCE7A3}" srcOrd="0" destOrd="0" parTransId="{797E2519-3A16-4AAF-91AA-88061F426D57}" sibTransId="{CE04A4B2-CCA3-4AB4-890A-799FD97BAF70}"/>
    <dgm:cxn modelId="{2065332C-F5DE-EA45-969C-9EEBE49FCB76}" type="presOf" srcId="{50655D0F-E83C-6844-A169-38ABF6BB648C}" destId="{67AB215F-306B-FF4E-99B0-649257758986}" srcOrd="0" destOrd="2" presId="urn:microsoft.com/office/officeart/2005/8/layout/vList2"/>
    <dgm:cxn modelId="{DEA2F73B-1E5D-45CA-8B4D-270F651CD622}" srcId="{45B9C193-44FA-4668-BC54-9969FBFCE7A3}" destId="{2D048A08-0E67-4B0C-9927-1369CF7A75DC}" srcOrd="0" destOrd="0" parTransId="{CF29DF2B-3623-47CA-9EAF-6C48077C4418}" sibTransId="{35D512AD-1860-4DB2-A7D4-211A28630A67}"/>
    <dgm:cxn modelId="{462CFB3B-98D0-1347-B4A7-A625B4CEE332}" type="presOf" srcId="{DF127883-D1B2-42ED-B249-5B8039804046}" destId="{0CA29BEA-3281-8140-B77D-999E5138D59D}" srcOrd="0" destOrd="0" presId="urn:microsoft.com/office/officeart/2005/8/layout/vList2"/>
    <dgm:cxn modelId="{9DE6C23C-74D2-3244-B479-0AF67EC824D8}" type="presOf" srcId="{45B9C193-44FA-4668-BC54-9969FBFCE7A3}" destId="{5AC4BC6A-D39A-424A-B335-492C3CD91B31}" srcOrd="0" destOrd="0" presId="urn:microsoft.com/office/officeart/2005/8/layout/vList2"/>
    <dgm:cxn modelId="{37BC3C81-6827-DC4C-B9AB-D90816C3FF98}" type="presOf" srcId="{2D048A08-0E67-4B0C-9927-1369CF7A75DC}" destId="{67AB215F-306B-FF4E-99B0-649257758986}" srcOrd="0" destOrd="0" presId="urn:microsoft.com/office/officeart/2005/8/layout/vList2"/>
    <dgm:cxn modelId="{8B42F0A7-8D3F-A64D-B048-AAB91549AA17}" type="presOf" srcId="{404C1344-9D61-E54C-8794-1A07CA496462}" destId="{67AB215F-306B-FF4E-99B0-649257758986}" srcOrd="0" destOrd="1" presId="urn:microsoft.com/office/officeart/2005/8/layout/vList2"/>
    <dgm:cxn modelId="{08421AAA-2AA5-1544-A12F-AE0A984D5A7B}" srcId="{45B9C193-44FA-4668-BC54-9969FBFCE7A3}" destId="{404C1344-9D61-E54C-8794-1A07CA496462}" srcOrd="1" destOrd="0" parTransId="{4AF67904-E344-9043-9900-3DC5319EBFC4}" sibTransId="{62CF9DF1-5B18-C345-8257-22869175DC18}"/>
    <dgm:cxn modelId="{2BDD0DB5-45B0-B646-97CD-1A3E79BC6AE7}" srcId="{45B9C193-44FA-4668-BC54-9969FBFCE7A3}" destId="{50655D0F-E83C-6844-A169-38ABF6BB648C}" srcOrd="2" destOrd="0" parTransId="{B98D3A0F-4A21-9247-A522-F1239094221B}" sibTransId="{0EB28162-AA06-D84E-A386-2A3F6350C802}"/>
    <dgm:cxn modelId="{DD61A97E-DECC-E14C-8A79-1712528B1616}" type="presParOf" srcId="{0CA29BEA-3281-8140-B77D-999E5138D59D}" destId="{5AC4BC6A-D39A-424A-B335-492C3CD91B31}" srcOrd="0" destOrd="0" presId="urn:microsoft.com/office/officeart/2005/8/layout/vList2"/>
    <dgm:cxn modelId="{2487BDCC-BC40-5F49-89B0-213437783897}" type="presParOf" srcId="{0CA29BEA-3281-8140-B77D-999E5138D59D}" destId="{67AB215F-306B-FF4E-99B0-64925775898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FEB386E-2E07-41F2-85ED-59D1B484164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3DA443C-B894-4854-8BE9-25FE23DD6D2B}">
      <dgm:prSet/>
      <dgm:spPr/>
      <dgm:t>
        <a:bodyPr/>
        <a:lstStyle/>
        <a:p>
          <a:pPr>
            <a:lnSpc>
              <a:spcPct val="100000"/>
            </a:lnSpc>
            <a:defRPr b="1"/>
          </a:pPr>
          <a:r>
            <a:rPr lang="en-US" dirty="0"/>
            <a:t>Cache Pollution:</a:t>
          </a:r>
        </a:p>
      </dgm:t>
    </dgm:pt>
    <dgm:pt modelId="{729DA363-23A6-46E6-BD3E-10A2C11F0D98}" type="parTrans" cxnId="{E3B8112E-295B-450A-B7E1-307ABADE26DC}">
      <dgm:prSet/>
      <dgm:spPr/>
      <dgm:t>
        <a:bodyPr/>
        <a:lstStyle/>
        <a:p>
          <a:endParaRPr lang="en-US"/>
        </a:p>
      </dgm:t>
    </dgm:pt>
    <dgm:pt modelId="{8B8F7B82-03DF-47D2-BA0D-D6230EBA2D41}" type="sibTrans" cxnId="{E3B8112E-295B-450A-B7E1-307ABADE26DC}">
      <dgm:prSet/>
      <dgm:spPr/>
      <dgm:t>
        <a:bodyPr/>
        <a:lstStyle/>
        <a:p>
          <a:endParaRPr lang="en-US"/>
        </a:p>
      </dgm:t>
    </dgm:pt>
    <dgm:pt modelId="{62CB0EB8-3566-40F5-AC59-37487A82575A}">
      <dgm:prSet/>
      <dgm:spPr/>
      <dgm:t>
        <a:bodyPr/>
        <a:lstStyle/>
        <a:p>
          <a:pPr>
            <a:lnSpc>
              <a:spcPct val="100000"/>
            </a:lnSpc>
          </a:pPr>
          <a:r>
            <a:rPr lang="en-US"/>
            <a:t>Challenge: Prefetching irrelevant data, leading to cache pollution.</a:t>
          </a:r>
          <a:endParaRPr lang="en-US" dirty="0"/>
        </a:p>
      </dgm:t>
    </dgm:pt>
    <dgm:pt modelId="{69BD3AC6-9E29-4374-AE24-754B414F3B3D}" type="parTrans" cxnId="{FBC49194-9FF9-47B3-9ECC-61DC22E22715}">
      <dgm:prSet/>
      <dgm:spPr/>
      <dgm:t>
        <a:bodyPr/>
        <a:lstStyle/>
        <a:p>
          <a:endParaRPr lang="en-US"/>
        </a:p>
      </dgm:t>
    </dgm:pt>
    <dgm:pt modelId="{6906C0CE-5F75-4644-A507-1C85082B33CF}" type="sibTrans" cxnId="{FBC49194-9FF9-47B3-9ECC-61DC22E22715}">
      <dgm:prSet/>
      <dgm:spPr/>
      <dgm:t>
        <a:bodyPr/>
        <a:lstStyle/>
        <a:p>
          <a:endParaRPr lang="en-US"/>
        </a:p>
      </dgm:t>
    </dgm:pt>
    <dgm:pt modelId="{8D231947-A8B6-431C-9306-4F2F174DBC3B}">
      <dgm:prSet/>
      <dgm:spPr/>
      <dgm:t>
        <a:bodyPr/>
        <a:lstStyle/>
        <a:p>
          <a:pPr>
            <a:lnSpc>
              <a:spcPct val="100000"/>
            </a:lnSpc>
            <a:defRPr b="1"/>
          </a:pPr>
          <a:r>
            <a:rPr lang="en-US" dirty="0"/>
            <a:t>Prefetcher Stall:</a:t>
          </a:r>
        </a:p>
      </dgm:t>
    </dgm:pt>
    <dgm:pt modelId="{D42A7776-37E1-4E4E-A8A6-EE37403EA5BA}" type="parTrans" cxnId="{2C9C04CC-263E-4504-AC2D-3256F26072AB}">
      <dgm:prSet/>
      <dgm:spPr/>
      <dgm:t>
        <a:bodyPr/>
        <a:lstStyle/>
        <a:p>
          <a:endParaRPr lang="en-US"/>
        </a:p>
      </dgm:t>
    </dgm:pt>
    <dgm:pt modelId="{6593D4B6-FEF7-482E-88FA-D614985BF584}" type="sibTrans" cxnId="{2C9C04CC-263E-4504-AC2D-3256F26072AB}">
      <dgm:prSet/>
      <dgm:spPr/>
      <dgm:t>
        <a:bodyPr/>
        <a:lstStyle/>
        <a:p>
          <a:endParaRPr lang="en-US"/>
        </a:p>
      </dgm:t>
    </dgm:pt>
    <dgm:pt modelId="{96A8B6E2-3640-4539-9720-5F9F17041C11}">
      <dgm:prSet/>
      <dgm:spPr/>
      <dgm:t>
        <a:bodyPr/>
        <a:lstStyle/>
        <a:p>
          <a:pPr>
            <a:lnSpc>
              <a:spcPct val="100000"/>
            </a:lnSpc>
          </a:pPr>
          <a:r>
            <a:rPr lang="en-US"/>
            <a:t>Challenge: Prefetchers may stall the pipeline if predictions are incorrect.</a:t>
          </a:r>
          <a:endParaRPr lang="en-US" dirty="0"/>
        </a:p>
      </dgm:t>
    </dgm:pt>
    <dgm:pt modelId="{3042D2EC-DEFB-4AB3-A39F-D9FDA5E219C9}" type="parTrans" cxnId="{D41E9541-A32F-4290-AFD6-8E6AC63ADEBD}">
      <dgm:prSet/>
      <dgm:spPr/>
      <dgm:t>
        <a:bodyPr/>
        <a:lstStyle/>
        <a:p>
          <a:endParaRPr lang="en-US"/>
        </a:p>
      </dgm:t>
    </dgm:pt>
    <dgm:pt modelId="{5BA64D95-77AF-46FB-B7AF-60CD2A3602F2}" type="sibTrans" cxnId="{D41E9541-A32F-4290-AFD6-8E6AC63ADEBD}">
      <dgm:prSet/>
      <dgm:spPr/>
      <dgm:t>
        <a:bodyPr/>
        <a:lstStyle/>
        <a:p>
          <a:endParaRPr lang="en-US"/>
        </a:p>
      </dgm:t>
    </dgm:pt>
    <dgm:pt modelId="{30AC79F0-7A97-4943-BF60-AF54E87C1090}">
      <dgm:prSet/>
      <dgm:spPr/>
      <dgm:t>
        <a:bodyPr/>
        <a:lstStyle/>
        <a:p>
          <a:pPr>
            <a:lnSpc>
              <a:spcPct val="100000"/>
            </a:lnSpc>
            <a:defRPr b="1"/>
          </a:pPr>
          <a:r>
            <a:rPr lang="en-US" dirty="0"/>
            <a:t>Dynamic Workloads:</a:t>
          </a:r>
        </a:p>
      </dgm:t>
    </dgm:pt>
    <dgm:pt modelId="{5C4CEFF6-AA52-414F-A4E8-9CC540A7DC43}" type="parTrans" cxnId="{99DF590B-3107-4DE8-9804-85FEE2BF821C}">
      <dgm:prSet/>
      <dgm:spPr/>
      <dgm:t>
        <a:bodyPr/>
        <a:lstStyle/>
        <a:p>
          <a:endParaRPr lang="en-US"/>
        </a:p>
      </dgm:t>
    </dgm:pt>
    <dgm:pt modelId="{3905130C-AADC-4AEF-8484-4382E8FD7BB6}" type="sibTrans" cxnId="{99DF590B-3107-4DE8-9804-85FEE2BF821C}">
      <dgm:prSet/>
      <dgm:spPr/>
      <dgm:t>
        <a:bodyPr/>
        <a:lstStyle/>
        <a:p>
          <a:endParaRPr lang="en-US"/>
        </a:p>
      </dgm:t>
    </dgm:pt>
    <dgm:pt modelId="{4B5176B0-0D89-4F16-BC67-53E2E290E91E}">
      <dgm:prSet/>
      <dgm:spPr/>
      <dgm:t>
        <a:bodyPr/>
        <a:lstStyle/>
        <a:p>
          <a:pPr>
            <a:lnSpc>
              <a:spcPct val="100000"/>
            </a:lnSpc>
          </a:pPr>
          <a:r>
            <a:rPr lang="en-US"/>
            <a:t>Challenge: Adapting to dynamic program behaviors.</a:t>
          </a:r>
          <a:endParaRPr lang="en-US" dirty="0"/>
        </a:p>
      </dgm:t>
    </dgm:pt>
    <dgm:pt modelId="{DFD16207-B5D1-40E3-9A2F-4293F665DC36}" type="parTrans" cxnId="{8358306C-280D-402F-9808-7F0A386C1A02}">
      <dgm:prSet/>
      <dgm:spPr/>
      <dgm:t>
        <a:bodyPr/>
        <a:lstStyle/>
        <a:p>
          <a:endParaRPr lang="en-US"/>
        </a:p>
      </dgm:t>
    </dgm:pt>
    <dgm:pt modelId="{B7E6C967-BACA-4892-9696-5976519008AF}" type="sibTrans" cxnId="{8358306C-280D-402F-9808-7F0A386C1A02}">
      <dgm:prSet/>
      <dgm:spPr/>
      <dgm:t>
        <a:bodyPr/>
        <a:lstStyle/>
        <a:p>
          <a:endParaRPr lang="en-US"/>
        </a:p>
      </dgm:t>
    </dgm:pt>
    <dgm:pt modelId="{FA55F83D-C2BE-E64C-9510-634F9F278F72}">
      <dgm:prSet/>
      <dgm:spPr/>
      <dgm:t>
        <a:bodyPr/>
        <a:lstStyle/>
        <a:p>
          <a:pPr>
            <a:lnSpc>
              <a:spcPct val="100000"/>
            </a:lnSpc>
          </a:pPr>
          <a:r>
            <a:rPr lang="en-US" dirty="0"/>
            <a:t>Solution: Implement heuristics to filter prefetch requests based on relevance.</a:t>
          </a:r>
        </a:p>
      </dgm:t>
    </dgm:pt>
    <dgm:pt modelId="{4887DA1B-9371-7547-89A8-02AE1DCEF325}" type="parTrans" cxnId="{1224C801-A6FA-E845-BB2A-91EC1F88A63D}">
      <dgm:prSet/>
      <dgm:spPr/>
      <dgm:t>
        <a:bodyPr/>
        <a:lstStyle/>
        <a:p>
          <a:endParaRPr lang="en-US"/>
        </a:p>
      </dgm:t>
    </dgm:pt>
    <dgm:pt modelId="{EF4C3DBF-9088-254F-87AF-DC6B9A61A183}" type="sibTrans" cxnId="{1224C801-A6FA-E845-BB2A-91EC1F88A63D}">
      <dgm:prSet/>
      <dgm:spPr/>
      <dgm:t>
        <a:bodyPr/>
        <a:lstStyle/>
        <a:p>
          <a:endParaRPr lang="en-US"/>
        </a:p>
      </dgm:t>
    </dgm:pt>
    <dgm:pt modelId="{B8BA7F84-C452-A04E-81A6-87C283913D45}">
      <dgm:prSet/>
      <dgm:spPr/>
      <dgm:t>
        <a:bodyPr/>
        <a:lstStyle/>
        <a:p>
          <a:pPr>
            <a:lnSpc>
              <a:spcPct val="100000"/>
            </a:lnSpc>
          </a:pPr>
          <a:r>
            <a:rPr lang="en-US" dirty="0"/>
            <a:t>Solution: Include mechanisms to cancel or adjust prefetching on mispredictions.</a:t>
          </a:r>
        </a:p>
      </dgm:t>
    </dgm:pt>
    <dgm:pt modelId="{094DFB74-1EF5-A245-A26C-FAF38AFDED35}" type="parTrans" cxnId="{878B06EF-BE33-B64B-8CCC-CFEB0F14B7EB}">
      <dgm:prSet/>
      <dgm:spPr/>
      <dgm:t>
        <a:bodyPr/>
        <a:lstStyle/>
        <a:p>
          <a:endParaRPr lang="en-US"/>
        </a:p>
      </dgm:t>
    </dgm:pt>
    <dgm:pt modelId="{2C1AEDC5-FEA8-F446-936E-D862E78DA9CC}" type="sibTrans" cxnId="{878B06EF-BE33-B64B-8CCC-CFEB0F14B7EB}">
      <dgm:prSet/>
      <dgm:spPr/>
      <dgm:t>
        <a:bodyPr/>
        <a:lstStyle/>
        <a:p>
          <a:endParaRPr lang="en-US"/>
        </a:p>
      </dgm:t>
    </dgm:pt>
    <dgm:pt modelId="{A76E3282-6EDE-7E44-A1B4-C73D22E4CEEC}">
      <dgm:prSet/>
      <dgm:spPr/>
      <dgm:t>
        <a:bodyPr/>
        <a:lstStyle/>
        <a:p>
          <a:pPr>
            <a:lnSpc>
              <a:spcPct val="100000"/>
            </a:lnSpc>
          </a:pPr>
          <a:r>
            <a:rPr lang="en-US" dirty="0"/>
            <a:t>Solution: Implement adaptive prefetchers that adjust to changing access patterns.</a:t>
          </a:r>
        </a:p>
      </dgm:t>
    </dgm:pt>
    <dgm:pt modelId="{8AEC39F8-0A81-A741-853C-D29BB35147D7}" type="parTrans" cxnId="{5CA8C4BD-CC7F-0A4A-B6D6-8370E9B50911}">
      <dgm:prSet/>
      <dgm:spPr/>
      <dgm:t>
        <a:bodyPr/>
        <a:lstStyle/>
        <a:p>
          <a:endParaRPr lang="en-US"/>
        </a:p>
      </dgm:t>
    </dgm:pt>
    <dgm:pt modelId="{ACC67C87-E700-404B-B828-DB74FBF7F9BA}" type="sibTrans" cxnId="{5CA8C4BD-CC7F-0A4A-B6D6-8370E9B50911}">
      <dgm:prSet/>
      <dgm:spPr/>
      <dgm:t>
        <a:bodyPr/>
        <a:lstStyle/>
        <a:p>
          <a:endParaRPr lang="en-US"/>
        </a:p>
      </dgm:t>
    </dgm:pt>
    <dgm:pt modelId="{BA89DD9C-71A6-4C40-B9C9-B96E22672FA7}" type="pres">
      <dgm:prSet presAssocID="{5FEB386E-2E07-41F2-85ED-59D1B4841647}" presName="root" presStyleCnt="0">
        <dgm:presLayoutVars>
          <dgm:dir/>
          <dgm:resizeHandles val="exact"/>
        </dgm:presLayoutVars>
      </dgm:prSet>
      <dgm:spPr/>
    </dgm:pt>
    <dgm:pt modelId="{772680A9-7563-42A8-91B2-6BA89A582236}" type="pres">
      <dgm:prSet presAssocID="{53DA443C-B894-4854-8BE9-25FE23DD6D2B}" presName="compNode" presStyleCnt="0"/>
      <dgm:spPr/>
    </dgm:pt>
    <dgm:pt modelId="{6D350B08-1560-44DB-ACA6-78E60CF6352C}" type="pres">
      <dgm:prSet presAssocID="{53DA443C-B894-4854-8BE9-25FE23DD6D2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thernet with solid fill"/>
        </a:ext>
      </dgm:extLst>
    </dgm:pt>
    <dgm:pt modelId="{4CC205B8-5DC8-4269-A8E4-06E88E8959B6}" type="pres">
      <dgm:prSet presAssocID="{53DA443C-B894-4854-8BE9-25FE23DD6D2B}" presName="iconSpace" presStyleCnt="0"/>
      <dgm:spPr/>
    </dgm:pt>
    <dgm:pt modelId="{874C9ED0-717B-4C38-B8D9-9D166BE9701C}" type="pres">
      <dgm:prSet presAssocID="{53DA443C-B894-4854-8BE9-25FE23DD6D2B}" presName="parTx" presStyleLbl="revTx" presStyleIdx="0" presStyleCnt="6">
        <dgm:presLayoutVars>
          <dgm:chMax val="0"/>
          <dgm:chPref val="0"/>
        </dgm:presLayoutVars>
      </dgm:prSet>
      <dgm:spPr/>
    </dgm:pt>
    <dgm:pt modelId="{3C95E3F0-704C-4C34-A9D9-7ED3A973CAA7}" type="pres">
      <dgm:prSet presAssocID="{53DA443C-B894-4854-8BE9-25FE23DD6D2B}" presName="txSpace" presStyleCnt="0"/>
      <dgm:spPr/>
    </dgm:pt>
    <dgm:pt modelId="{92D64CA3-6606-4596-8E39-AD47F8B919B9}" type="pres">
      <dgm:prSet presAssocID="{53DA443C-B894-4854-8BE9-25FE23DD6D2B}" presName="desTx" presStyleLbl="revTx" presStyleIdx="1" presStyleCnt="6">
        <dgm:presLayoutVars/>
      </dgm:prSet>
      <dgm:spPr/>
    </dgm:pt>
    <dgm:pt modelId="{7B2BCEDD-59B7-4FE3-8045-2299D0B981AD}" type="pres">
      <dgm:prSet presAssocID="{8B8F7B82-03DF-47D2-BA0D-D6230EBA2D41}" presName="sibTrans" presStyleCnt="0"/>
      <dgm:spPr/>
    </dgm:pt>
    <dgm:pt modelId="{E8EA69CE-36CE-4C4C-81A8-54BEE2225F2D}" type="pres">
      <dgm:prSet presAssocID="{8D231947-A8B6-431C-9306-4F2F174DBC3B}" presName="compNode" presStyleCnt="0"/>
      <dgm:spPr/>
    </dgm:pt>
    <dgm:pt modelId="{38AE17F7-9B11-41A7-A309-F23C64F3035C}" type="pres">
      <dgm:prSet presAssocID="{8D231947-A8B6-431C-9306-4F2F174DBC3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ircles with arrows outline"/>
        </a:ext>
      </dgm:extLst>
    </dgm:pt>
    <dgm:pt modelId="{CCAF0F20-8B48-4F1A-9C9D-AE724226B14A}" type="pres">
      <dgm:prSet presAssocID="{8D231947-A8B6-431C-9306-4F2F174DBC3B}" presName="iconSpace" presStyleCnt="0"/>
      <dgm:spPr/>
    </dgm:pt>
    <dgm:pt modelId="{24486A98-C220-478E-9227-DA03C9B754C9}" type="pres">
      <dgm:prSet presAssocID="{8D231947-A8B6-431C-9306-4F2F174DBC3B}" presName="parTx" presStyleLbl="revTx" presStyleIdx="2" presStyleCnt="6">
        <dgm:presLayoutVars>
          <dgm:chMax val="0"/>
          <dgm:chPref val="0"/>
        </dgm:presLayoutVars>
      </dgm:prSet>
      <dgm:spPr/>
    </dgm:pt>
    <dgm:pt modelId="{B89F333F-6AF3-43B7-8C33-D775E6E0C34E}" type="pres">
      <dgm:prSet presAssocID="{8D231947-A8B6-431C-9306-4F2F174DBC3B}" presName="txSpace" presStyleCnt="0"/>
      <dgm:spPr/>
    </dgm:pt>
    <dgm:pt modelId="{86C470E6-14C4-4527-9931-C309B31891CF}" type="pres">
      <dgm:prSet presAssocID="{8D231947-A8B6-431C-9306-4F2F174DBC3B}" presName="desTx" presStyleLbl="revTx" presStyleIdx="3" presStyleCnt="6">
        <dgm:presLayoutVars/>
      </dgm:prSet>
      <dgm:spPr/>
    </dgm:pt>
    <dgm:pt modelId="{2881FFEB-7E6F-4A14-9801-931689E13171}" type="pres">
      <dgm:prSet presAssocID="{6593D4B6-FEF7-482E-88FA-D614985BF584}" presName="sibTrans" presStyleCnt="0"/>
      <dgm:spPr/>
    </dgm:pt>
    <dgm:pt modelId="{428928B5-D878-49EF-A8D9-4D254DE4A994}" type="pres">
      <dgm:prSet presAssocID="{30AC79F0-7A97-4943-BF60-AF54E87C1090}" presName="compNode" presStyleCnt="0"/>
      <dgm:spPr/>
    </dgm:pt>
    <dgm:pt modelId="{DC3DD609-E1BD-49A1-86A0-F41BDCCFF3BD}" type="pres">
      <dgm:prSet presAssocID="{30AC79F0-7A97-4943-BF60-AF54E87C109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erver with solid fill"/>
        </a:ext>
      </dgm:extLst>
    </dgm:pt>
    <dgm:pt modelId="{54DB12DB-8DE1-4802-BB27-247D076B3FF7}" type="pres">
      <dgm:prSet presAssocID="{30AC79F0-7A97-4943-BF60-AF54E87C1090}" presName="iconSpace" presStyleCnt="0"/>
      <dgm:spPr/>
    </dgm:pt>
    <dgm:pt modelId="{67CA9F28-ED54-43EF-910C-437990D34E8D}" type="pres">
      <dgm:prSet presAssocID="{30AC79F0-7A97-4943-BF60-AF54E87C1090}" presName="parTx" presStyleLbl="revTx" presStyleIdx="4" presStyleCnt="6">
        <dgm:presLayoutVars>
          <dgm:chMax val="0"/>
          <dgm:chPref val="0"/>
        </dgm:presLayoutVars>
      </dgm:prSet>
      <dgm:spPr/>
    </dgm:pt>
    <dgm:pt modelId="{6649D953-066E-441F-8073-F3B65592EB9D}" type="pres">
      <dgm:prSet presAssocID="{30AC79F0-7A97-4943-BF60-AF54E87C1090}" presName="txSpace" presStyleCnt="0"/>
      <dgm:spPr/>
    </dgm:pt>
    <dgm:pt modelId="{AC6E4DD6-9511-4035-A627-A1CC2F6796B7}" type="pres">
      <dgm:prSet presAssocID="{30AC79F0-7A97-4943-BF60-AF54E87C1090}" presName="desTx" presStyleLbl="revTx" presStyleIdx="5" presStyleCnt="6">
        <dgm:presLayoutVars/>
      </dgm:prSet>
      <dgm:spPr/>
    </dgm:pt>
  </dgm:ptLst>
  <dgm:cxnLst>
    <dgm:cxn modelId="{1224C801-A6FA-E845-BB2A-91EC1F88A63D}" srcId="{53DA443C-B894-4854-8BE9-25FE23DD6D2B}" destId="{FA55F83D-C2BE-E64C-9510-634F9F278F72}" srcOrd="1" destOrd="0" parTransId="{4887DA1B-9371-7547-89A8-02AE1DCEF325}" sibTransId="{EF4C3DBF-9088-254F-87AF-DC6B9A61A183}"/>
    <dgm:cxn modelId="{13381D07-58D0-466B-82D5-1E440799EE35}" type="presOf" srcId="{5FEB386E-2E07-41F2-85ED-59D1B4841647}" destId="{BA89DD9C-71A6-4C40-B9C9-B96E22672FA7}" srcOrd="0" destOrd="0" presId="urn:microsoft.com/office/officeart/2018/5/layout/CenteredIconLabelDescriptionList"/>
    <dgm:cxn modelId="{99DF590B-3107-4DE8-9804-85FEE2BF821C}" srcId="{5FEB386E-2E07-41F2-85ED-59D1B4841647}" destId="{30AC79F0-7A97-4943-BF60-AF54E87C1090}" srcOrd="2" destOrd="0" parTransId="{5C4CEFF6-AA52-414F-A4E8-9CC540A7DC43}" sibTransId="{3905130C-AADC-4AEF-8484-4382E8FD7BB6}"/>
    <dgm:cxn modelId="{C78BD718-C5A1-4249-9DCF-7EC8AF3D3FC0}" type="presOf" srcId="{B8BA7F84-C452-A04E-81A6-87C283913D45}" destId="{86C470E6-14C4-4527-9931-C309B31891CF}" srcOrd="0" destOrd="1" presId="urn:microsoft.com/office/officeart/2018/5/layout/CenteredIconLabelDescriptionList"/>
    <dgm:cxn modelId="{1C0CDF26-CD80-465A-9379-9FF0B8D1297A}" type="presOf" srcId="{8D231947-A8B6-431C-9306-4F2F174DBC3B}" destId="{24486A98-C220-478E-9227-DA03C9B754C9}" srcOrd="0" destOrd="0" presId="urn:microsoft.com/office/officeart/2018/5/layout/CenteredIconLabelDescriptionList"/>
    <dgm:cxn modelId="{E3B8112E-295B-450A-B7E1-307ABADE26DC}" srcId="{5FEB386E-2E07-41F2-85ED-59D1B4841647}" destId="{53DA443C-B894-4854-8BE9-25FE23DD6D2B}" srcOrd="0" destOrd="0" parTransId="{729DA363-23A6-46E6-BD3E-10A2C11F0D98}" sibTransId="{8B8F7B82-03DF-47D2-BA0D-D6230EBA2D41}"/>
    <dgm:cxn modelId="{7587213C-07DA-4DB4-BE4E-3B8D265626AF}" type="presOf" srcId="{30AC79F0-7A97-4943-BF60-AF54E87C1090}" destId="{67CA9F28-ED54-43EF-910C-437990D34E8D}" srcOrd="0" destOrd="0" presId="urn:microsoft.com/office/officeart/2018/5/layout/CenteredIconLabelDescriptionList"/>
    <dgm:cxn modelId="{D41E9541-A32F-4290-AFD6-8E6AC63ADEBD}" srcId="{8D231947-A8B6-431C-9306-4F2F174DBC3B}" destId="{96A8B6E2-3640-4539-9720-5F9F17041C11}" srcOrd="0" destOrd="0" parTransId="{3042D2EC-DEFB-4AB3-A39F-D9FDA5E219C9}" sibTransId="{5BA64D95-77AF-46FB-B7AF-60CD2A3602F2}"/>
    <dgm:cxn modelId="{335AEA49-4A47-A74E-8582-434F46FE960C}" type="presOf" srcId="{FA55F83D-C2BE-E64C-9510-634F9F278F72}" destId="{92D64CA3-6606-4596-8E39-AD47F8B919B9}" srcOrd="0" destOrd="1" presId="urn:microsoft.com/office/officeart/2018/5/layout/CenteredIconLabelDescriptionList"/>
    <dgm:cxn modelId="{A9FCE058-9B32-4B7A-8085-83A5C015313A}" type="presOf" srcId="{96A8B6E2-3640-4539-9720-5F9F17041C11}" destId="{86C470E6-14C4-4527-9931-C309B31891CF}" srcOrd="0" destOrd="0" presId="urn:microsoft.com/office/officeart/2018/5/layout/CenteredIconLabelDescriptionList"/>
    <dgm:cxn modelId="{8358306C-280D-402F-9808-7F0A386C1A02}" srcId="{30AC79F0-7A97-4943-BF60-AF54E87C1090}" destId="{4B5176B0-0D89-4F16-BC67-53E2E290E91E}" srcOrd="0" destOrd="0" parTransId="{DFD16207-B5D1-40E3-9A2F-4293F665DC36}" sibTransId="{B7E6C967-BACA-4892-9696-5976519008AF}"/>
    <dgm:cxn modelId="{08F2CA7D-9F95-4F93-B214-297840F794D8}" type="presOf" srcId="{4B5176B0-0D89-4F16-BC67-53E2E290E91E}" destId="{AC6E4DD6-9511-4035-A627-A1CC2F6796B7}" srcOrd="0" destOrd="0" presId="urn:microsoft.com/office/officeart/2018/5/layout/CenteredIconLabelDescriptionList"/>
    <dgm:cxn modelId="{758F438B-43A2-4694-82F5-62D745308721}" type="presOf" srcId="{53DA443C-B894-4854-8BE9-25FE23DD6D2B}" destId="{874C9ED0-717B-4C38-B8D9-9D166BE9701C}" srcOrd="0" destOrd="0" presId="urn:microsoft.com/office/officeart/2018/5/layout/CenteredIconLabelDescriptionList"/>
    <dgm:cxn modelId="{FBC49194-9FF9-47B3-9ECC-61DC22E22715}" srcId="{53DA443C-B894-4854-8BE9-25FE23DD6D2B}" destId="{62CB0EB8-3566-40F5-AC59-37487A82575A}" srcOrd="0" destOrd="0" parTransId="{69BD3AC6-9E29-4374-AE24-754B414F3B3D}" sibTransId="{6906C0CE-5F75-4644-A507-1C85082B33CF}"/>
    <dgm:cxn modelId="{9B6B01AA-4729-6243-B19E-4C65CE26E557}" type="presOf" srcId="{A76E3282-6EDE-7E44-A1B4-C73D22E4CEEC}" destId="{AC6E4DD6-9511-4035-A627-A1CC2F6796B7}" srcOrd="0" destOrd="1" presId="urn:microsoft.com/office/officeart/2018/5/layout/CenteredIconLabelDescriptionList"/>
    <dgm:cxn modelId="{B4B614B4-F3F0-46D8-8C7B-EEF40A2B32CD}" type="presOf" srcId="{62CB0EB8-3566-40F5-AC59-37487A82575A}" destId="{92D64CA3-6606-4596-8E39-AD47F8B919B9}" srcOrd="0" destOrd="0" presId="urn:microsoft.com/office/officeart/2018/5/layout/CenteredIconLabelDescriptionList"/>
    <dgm:cxn modelId="{5CA8C4BD-CC7F-0A4A-B6D6-8370E9B50911}" srcId="{30AC79F0-7A97-4943-BF60-AF54E87C1090}" destId="{A76E3282-6EDE-7E44-A1B4-C73D22E4CEEC}" srcOrd="1" destOrd="0" parTransId="{8AEC39F8-0A81-A741-853C-D29BB35147D7}" sibTransId="{ACC67C87-E700-404B-B828-DB74FBF7F9BA}"/>
    <dgm:cxn modelId="{2C9C04CC-263E-4504-AC2D-3256F26072AB}" srcId="{5FEB386E-2E07-41F2-85ED-59D1B4841647}" destId="{8D231947-A8B6-431C-9306-4F2F174DBC3B}" srcOrd="1" destOrd="0" parTransId="{D42A7776-37E1-4E4E-A8A6-EE37403EA5BA}" sibTransId="{6593D4B6-FEF7-482E-88FA-D614985BF584}"/>
    <dgm:cxn modelId="{878B06EF-BE33-B64B-8CCC-CFEB0F14B7EB}" srcId="{8D231947-A8B6-431C-9306-4F2F174DBC3B}" destId="{B8BA7F84-C452-A04E-81A6-87C283913D45}" srcOrd="1" destOrd="0" parTransId="{094DFB74-1EF5-A245-A26C-FAF38AFDED35}" sibTransId="{2C1AEDC5-FEA8-F446-936E-D862E78DA9CC}"/>
    <dgm:cxn modelId="{3AB148B1-5194-4B90-B2F1-AA07F06A4CD5}" type="presParOf" srcId="{BA89DD9C-71A6-4C40-B9C9-B96E22672FA7}" destId="{772680A9-7563-42A8-91B2-6BA89A582236}" srcOrd="0" destOrd="0" presId="urn:microsoft.com/office/officeart/2018/5/layout/CenteredIconLabelDescriptionList"/>
    <dgm:cxn modelId="{28C64C54-7D0B-4E90-A4D0-7963D229EEE1}" type="presParOf" srcId="{772680A9-7563-42A8-91B2-6BA89A582236}" destId="{6D350B08-1560-44DB-ACA6-78E60CF6352C}" srcOrd="0" destOrd="0" presId="urn:microsoft.com/office/officeart/2018/5/layout/CenteredIconLabelDescriptionList"/>
    <dgm:cxn modelId="{9822C2BD-94DF-4663-9CD6-9E79AF7011AB}" type="presParOf" srcId="{772680A9-7563-42A8-91B2-6BA89A582236}" destId="{4CC205B8-5DC8-4269-A8E4-06E88E8959B6}" srcOrd="1" destOrd="0" presId="urn:microsoft.com/office/officeart/2018/5/layout/CenteredIconLabelDescriptionList"/>
    <dgm:cxn modelId="{895D64DE-C080-4184-9364-E8933E014526}" type="presParOf" srcId="{772680A9-7563-42A8-91B2-6BA89A582236}" destId="{874C9ED0-717B-4C38-B8D9-9D166BE9701C}" srcOrd="2" destOrd="0" presId="urn:microsoft.com/office/officeart/2018/5/layout/CenteredIconLabelDescriptionList"/>
    <dgm:cxn modelId="{DB8838AB-0153-45C8-BB5A-63BD5287B954}" type="presParOf" srcId="{772680A9-7563-42A8-91B2-6BA89A582236}" destId="{3C95E3F0-704C-4C34-A9D9-7ED3A973CAA7}" srcOrd="3" destOrd="0" presId="urn:microsoft.com/office/officeart/2018/5/layout/CenteredIconLabelDescriptionList"/>
    <dgm:cxn modelId="{8F0BA9D6-6097-4D87-89F6-E1493A1081A4}" type="presParOf" srcId="{772680A9-7563-42A8-91B2-6BA89A582236}" destId="{92D64CA3-6606-4596-8E39-AD47F8B919B9}" srcOrd="4" destOrd="0" presId="urn:microsoft.com/office/officeart/2018/5/layout/CenteredIconLabelDescriptionList"/>
    <dgm:cxn modelId="{1DB2BE19-D9C5-4853-8304-5BC4639B90D9}" type="presParOf" srcId="{BA89DD9C-71A6-4C40-B9C9-B96E22672FA7}" destId="{7B2BCEDD-59B7-4FE3-8045-2299D0B981AD}" srcOrd="1" destOrd="0" presId="urn:microsoft.com/office/officeart/2018/5/layout/CenteredIconLabelDescriptionList"/>
    <dgm:cxn modelId="{8E269DAE-02E3-4C2B-B137-FC3E7FC2B9DB}" type="presParOf" srcId="{BA89DD9C-71A6-4C40-B9C9-B96E22672FA7}" destId="{E8EA69CE-36CE-4C4C-81A8-54BEE2225F2D}" srcOrd="2" destOrd="0" presId="urn:microsoft.com/office/officeart/2018/5/layout/CenteredIconLabelDescriptionList"/>
    <dgm:cxn modelId="{FF0A8571-AD62-46E0-86B6-30B528DED6B0}" type="presParOf" srcId="{E8EA69CE-36CE-4C4C-81A8-54BEE2225F2D}" destId="{38AE17F7-9B11-41A7-A309-F23C64F3035C}" srcOrd="0" destOrd="0" presId="urn:microsoft.com/office/officeart/2018/5/layout/CenteredIconLabelDescriptionList"/>
    <dgm:cxn modelId="{DA096BCA-E2D2-476F-BD8D-0B82F11A8939}" type="presParOf" srcId="{E8EA69CE-36CE-4C4C-81A8-54BEE2225F2D}" destId="{CCAF0F20-8B48-4F1A-9C9D-AE724226B14A}" srcOrd="1" destOrd="0" presId="urn:microsoft.com/office/officeart/2018/5/layout/CenteredIconLabelDescriptionList"/>
    <dgm:cxn modelId="{38990A1C-3BB0-47CD-8135-FCFC17D5DADC}" type="presParOf" srcId="{E8EA69CE-36CE-4C4C-81A8-54BEE2225F2D}" destId="{24486A98-C220-478E-9227-DA03C9B754C9}" srcOrd="2" destOrd="0" presId="urn:microsoft.com/office/officeart/2018/5/layout/CenteredIconLabelDescriptionList"/>
    <dgm:cxn modelId="{DA1634FB-9B4D-42DD-8DB2-D27D9222E2D0}" type="presParOf" srcId="{E8EA69CE-36CE-4C4C-81A8-54BEE2225F2D}" destId="{B89F333F-6AF3-43B7-8C33-D775E6E0C34E}" srcOrd="3" destOrd="0" presId="urn:microsoft.com/office/officeart/2018/5/layout/CenteredIconLabelDescriptionList"/>
    <dgm:cxn modelId="{AC007ABE-8D44-498C-B46C-10796F679CCF}" type="presParOf" srcId="{E8EA69CE-36CE-4C4C-81A8-54BEE2225F2D}" destId="{86C470E6-14C4-4527-9931-C309B31891CF}" srcOrd="4" destOrd="0" presId="urn:microsoft.com/office/officeart/2018/5/layout/CenteredIconLabelDescriptionList"/>
    <dgm:cxn modelId="{908EE098-7337-422B-BC95-F800BD1E36CA}" type="presParOf" srcId="{BA89DD9C-71A6-4C40-B9C9-B96E22672FA7}" destId="{2881FFEB-7E6F-4A14-9801-931689E13171}" srcOrd="3" destOrd="0" presId="urn:microsoft.com/office/officeart/2018/5/layout/CenteredIconLabelDescriptionList"/>
    <dgm:cxn modelId="{6C0FBB2D-5B05-422E-B67E-2B174F46E02A}" type="presParOf" srcId="{BA89DD9C-71A6-4C40-B9C9-B96E22672FA7}" destId="{428928B5-D878-49EF-A8D9-4D254DE4A994}" srcOrd="4" destOrd="0" presId="urn:microsoft.com/office/officeart/2018/5/layout/CenteredIconLabelDescriptionList"/>
    <dgm:cxn modelId="{A7875855-3AF0-4039-903D-51D595996206}" type="presParOf" srcId="{428928B5-D878-49EF-A8D9-4D254DE4A994}" destId="{DC3DD609-E1BD-49A1-86A0-F41BDCCFF3BD}" srcOrd="0" destOrd="0" presId="urn:microsoft.com/office/officeart/2018/5/layout/CenteredIconLabelDescriptionList"/>
    <dgm:cxn modelId="{5B0E814A-5859-4493-89E0-6C8B975C2FE5}" type="presParOf" srcId="{428928B5-D878-49EF-A8D9-4D254DE4A994}" destId="{54DB12DB-8DE1-4802-BB27-247D076B3FF7}" srcOrd="1" destOrd="0" presId="urn:microsoft.com/office/officeart/2018/5/layout/CenteredIconLabelDescriptionList"/>
    <dgm:cxn modelId="{E76176B2-A11B-4076-96F8-5CB5C83AD30B}" type="presParOf" srcId="{428928B5-D878-49EF-A8D9-4D254DE4A994}" destId="{67CA9F28-ED54-43EF-910C-437990D34E8D}" srcOrd="2" destOrd="0" presId="urn:microsoft.com/office/officeart/2018/5/layout/CenteredIconLabelDescriptionList"/>
    <dgm:cxn modelId="{2DBDC1F7-7426-4EFB-97B6-1F147C73113E}" type="presParOf" srcId="{428928B5-D878-49EF-A8D9-4D254DE4A994}" destId="{6649D953-066E-441F-8073-F3B65592EB9D}" srcOrd="3" destOrd="0" presId="urn:microsoft.com/office/officeart/2018/5/layout/CenteredIconLabelDescriptionList"/>
    <dgm:cxn modelId="{FD8E4725-32AB-4B9D-BBE3-68D4450EA4F6}" type="presParOf" srcId="{428928B5-D878-49EF-A8D9-4D254DE4A994}" destId="{AC6E4DD6-9511-4035-A627-A1CC2F6796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3F5FB1-2871-4070-927D-65125C274D6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A507FAF-F16D-403D-98B2-5340F4973537}">
      <dgm:prSet/>
      <dgm:spPr/>
      <dgm:t>
        <a:bodyPr/>
        <a:lstStyle/>
        <a:p>
          <a:r>
            <a:rPr lang="en-CA" b="1" i="0"/>
            <a:t>Hardware-based Prefetching</a:t>
          </a:r>
          <a:endParaRPr lang="en-US"/>
        </a:p>
      </dgm:t>
    </dgm:pt>
    <dgm:pt modelId="{776F4D5E-BF4B-4E61-B4FF-E13C85184142}" type="parTrans" cxnId="{3FF10E33-0485-4D4C-AAF7-46F29248041E}">
      <dgm:prSet/>
      <dgm:spPr/>
      <dgm:t>
        <a:bodyPr/>
        <a:lstStyle/>
        <a:p>
          <a:endParaRPr lang="en-US"/>
        </a:p>
      </dgm:t>
    </dgm:pt>
    <dgm:pt modelId="{6CD0B8C9-D0EE-4D7E-BE92-DE3E5744BB6B}" type="sibTrans" cxnId="{3FF10E33-0485-4D4C-AAF7-46F29248041E}">
      <dgm:prSet/>
      <dgm:spPr/>
      <dgm:t>
        <a:bodyPr/>
        <a:lstStyle/>
        <a:p>
          <a:endParaRPr lang="en-US"/>
        </a:p>
      </dgm:t>
    </dgm:pt>
    <dgm:pt modelId="{E6931647-875C-4931-BF84-8AEB97C2751C}">
      <dgm:prSet/>
      <dgm:spPr/>
      <dgm:t>
        <a:bodyPr/>
        <a:lstStyle/>
        <a:p>
          <a:r>
            <a:rPr lang="en-CA" b="1" i="0"/>
            <a:t>Mechanism</a:t>
          </a:r>
          <a:r>
            <a:rPr lang="en-CA" b="0" i="0"/>
            <a:t>: Utilizes a dedicated hardware mechanism in the processor.</a:t>
          </a:r>
          <a:endParaRPr lang="en-US"/>
        </a:p>
      </dgm:t>
    </dgm:pt>
    <dgm:pt modelId="{E868B1BC-9F31-4F63-9C7C-E648B365F85E}" type="parTrans" cxnId="{D9A520A4-AEA3-4AB1-8359-AAD0D3FA7591}">
      <dgm:prSet/>
      <dgm:spPr/>
      <dgm:t>
        <a:bodyPr/>
        <a:lstStyle/>
        <a:p>
          <a:endParaRPr lang="en-US"/>
        </a:p>
      </dgm:t>
    </dgm:pt>
    <dgm:pt modelId="{BE5254EA-AAD0-479A-9A23-D1C7A4CCD07C}" type="sibTrans" cxnId="{D9A520A4-AEA3-4AB1-8359-AAD0D3FA7591}">
      <dgm:prSet/>
      <dgm:spPr/>
      <dgm:t>
        <a:bodyPr/>
        <a:lstStyle/>
        <a:p>
          <a:endParaRPr lang="en-US"/>
        </a:p>
      </dgm:t>
    </dgm:pt>
    <dgm:pt modelId="{576E6843-534E-4EB2-91C5-3FDE1950ECAC}">
      <dgm:prSet/>
      <dgm:spPr/>
      <dgm:t>
        <a:bodyPr/>
        <a:lstStyle/>
        <a:p>
          <a:r>
            <a:rPr lang="en-CA" b="1" i="0" dirty="0"/>
            <a:t>Monitoring and Identification</a:t>
          </a:r>
          <a:r>
            <a:rPr lang="en-CA" b="0" i="0" dirty="0"/>
            <a:t>: The mechanism simultaneously observes the instruction or data stream from the executing program and pinpoints the upcoming elements needed by the program.</a:t>
          </a:r>
          <a:endParaRPr lang="en-US" dirty="0"/>
        </a:p>
      </dgm:t>
    </dgm:pt>
    <dgm:pt modelId="{1B892755-D944-4F33-A270-FBC9640DBCD1}" type="parTrans" cxnId="{80B27CD3-233A-482A-A0FD-2E9499E828E6}">
      <dgm:prSet/>
      <dgm:spPr/>
      <dgm:t>
        <a:bodyPr/>
        <a:lstStyle/>
        <a:p>
          <a:endParaRPr lang="en-US"/>
        </a:p>
      </dgm:t>
    </dgm:pt>
    <dgm:pt modelId="{BC620708-9AB6-45F0-93BF-532C3CE937E0}" type="sibTrans" cxnId="{80B27CD3-233A-482A-A0FD-2E9499E828E6}">
      <dgm:prSet/>
      <dgm:spPr/>
      <dgm:t>
        <a:bodyPr/>
        <a:lstStyle/>
        <a:p>
          <a:endParaRPr lang="en-US"/>
        </a:p>
      </dgm:t>
    </dgm:pt>
    <dgm:pt modelId="{42DE19E6-05F9-450E-93AC-D59AC4EC7FB7}">
      <dgm:prSet/>
      <dgm:spPr/>
      <dgm:t>
        <a:bodyPr/>
        <a:lstStyle/>
        <a:p>
          <a:r>
            <a:rPr lang="en-CA" b="1" i="0" dirty="0"/>
            <a:t>Execution</a:t>
          </a:r>
          <a:r>
            <a:rPr lang="en-CA" b="0" i="0" dirty="0"/>
            <a:t>: These elements are then prefetched into the processor’s cache.</a:t>
          </a:r>
          <a:endParaRPr lang="en-US" dirty="0"/>
        </a:p>
      </dgm:t>
    </dgm:pt>
    <dgm:pt modelId="{B87EDF4E-C5B5-48AD-945A-5608500C7D88}" type="parTrans" cxnId="{99AA031C-45AC-432A-AFE4-CED8941A8D1F}">
      <dgm:prSet/>
      <dgm:spPr/>
      <dgm:t>
        <a:bodyPr/>
        <a:lstStyle/>
        <a:p>
          <a:endParaRPr lang="en-US"/>
        </a:p>
      </dgm:t>
    </dgm:pt>
    <dgm:pt modelId="{EE2808FA-8182-4484-929F-C711BD76C080}" type="sibTrans" cxnId="{99AA031C-45AC-432A-AFE4-CED8941A8D1F}">
      <dgm:prSet/>
      <dgm:spPr/>
      <dgm:t>
        <a:bodyPr/>
        <a:lstStyle/>
        <a:p>
          <a:endParaRPr lang="en-US"/>
        </a:p>
      </dgm:t>
    </dgm:pt>
    <dgm:pt modelId="{F05B2C3C-A032-44C1-97E0-DE8DD881DE38}">
      <dgm:prSet/>
      <dgm:spPr/>
      <dgm:t>
        <a:bodyPr/>
        <a:lstStyle/>
        <a:p>
          <a:r>
            <a:rPr lang="en-CA" b="1" i="0"/>
            <a:t>Software-based Prefetching</a:t>
          </a:r>
          <a:endParaRPr lang="en-US"/>
        </a:p>
      </dgm:t>
    </dgm:pt>
    <dgm:pt modelId="{41B6A60A-163C-4C78-A80B-873C87AF0ABD}" type="parTrans" cxnId="{10C94834-6DF3-4487-8DA0-17E316A3AB45}">
      <dgm:prSet/>
      <dgm:spPr/>
      <dgm:t>
        <a:bodyPr/>
        <a:lstStyle/>
        <a:p>
          <a:endParaRPr lang="en-US"/>
        </a:p>
      </dgm:t>
    </dgm:pt>
    <dgm:pt modelId="{C21C6EC2-859E-4CA5-A9CB-25879AD34672}" type="sibTrans" cxnId="{10C94834-6DF3-4487-8DA0-17E316A3AB45}">
      <dgm:prSet/>
      <dgm:spPr/>
      <dgm:t>
        <a:bodyPr/>
        <a:lstStyle/>
        <a:p>
          <a:endParaRPr lang="en-US"/>
        </a:p>
      </dgm:t>
    </dgm:pt>
    <dgm:pt modelId="{BD4CCDE4-F02A-4F56-A4B4-A1F2713F36A5}">
      <dgm:prSet/>
      <dgm:spPr/>
      <dgm:t>
        <a:bodyPr/>
        <a:lstStyle/>
        <a:p>
          <a:r>
            <a:rPr lang="en-CA" b="1" i="0"/>
            <a:t>Analysis</a:t>
          </a:r>
          <a:r>
            <a:rPr lang="en-CA" b="0" i="0"/>
            <a:t>: The compiler analyzes the code.</a:t>
          </a:r>
          <a:endParaRPr lang="en-US"/>
        </a:p>
      </dgm:t>
    </dgm:pt>
    <dgm:pt modelId="{A23B0ED6-2061-4D2C-8185-AF8CCF185514}" type="parTrans" cxnId="{2C5BF084-C612-4B85-AEEB-1D735794159F}">
      <dgm:prSet/>
      <dgm:spPr/>
      <dgm:t>
        <a:bodyPr/>
        <a:lstStyle/>
        <a:p>
          <a:endParaRPr lang="en-US"/>
        </a:p>
      </dgm:t>
    </dgm:pt>
    <dgm:pt modelId="{99A23061-843D-4F06-A670-D246C4A91AB1}" type="sibTrans" cxnId="{2C5BF084-C612-4B85-AEEB-1D735794159F}">
      <dgm:prSet/>
      <dgm:spPr/>
      <dgm:t>
        <a:bodyPr/>
        <a:lstStyle/>
        <a:p>
          <a:endParaRPr lang="en-US"/>
        </a:p>
      </dgm:t>
    </dgm:pt>
    <dgm:pt modelId="{FD1FFC0C-F6D9-46CB-9AF5-4E6C45DA220F}">
      <dgm:prSet/>
      <dgm:spPr/>
      <dgm:t>
        <a:bodyPr/>
        <a:lstStyle/>
        <a:p>
          <a:r>
            <a:rPr lang="en-CA" b="1" i="0" dirty="0"/>
            <a:t>Insertion</a:t>
          </a:r>
          <a:r>
            <a:rPr lang="en-CA" b="0" i="0" dirty="0"/>
            <a:t>: During the process of compilation, the compiler meticulously inserts additional “prefetch” instructions into the program, ensuring that these instructions are strategically placed for optimal execution.</a:t>
          </a:r>
          <a:endParaRPr lang="en-US" dirty="0"/>
        </a:p>
      </dgm:t>
    </dgm:pt>
    <dgm:pt modelId="{36B3483C-DD0D-47B7-BC2F-560FA1F36462}" type="parTrans" cxnId="{8906BAF4-CF77-45CF-A304-9ABC2951ED96}">
      <dgm:prSet/>
      <dgm:spPr/>
      <dgm:t>
        <a:bodyPr/>
        <a:lstStyle/>
        <a:p>
          <a:endParaRPr lang="en-US"/>
        </a:p>
      </dgm:t>
    </dgm:pt>
    <dgm:pt modelId="{1D761D81-1A8F-4B1F-87CB-832800464EEB}" type="sibTrans" cxnId="{8906BAF4-CF77-45CF-A304-9ABC2951ED96}">
      <dgm:prSet/>
      <dgm:spPr/>
      <dgm:t>
        <a:bodyPr/>
        <a:lstStyle/>
        <a:p>
          <a:endParaRPr lang="en-US"/>
        </a:p>
      </dgm:t>
    </dgm:pt>
    <dgm:pt modelId="{758C8375-B252-4EE6-99A7-F2B22ED3E9BC}">
      <dgm:prSet/>
      <dgm:spPr/>
      <dgm:t>
        <a:bodyPr/>
        <a:lstStyle/>
        <a:p>
          <a:r>
            <a:rPr lang="en-CA" b="1" i="0" dirty="0"/>
            <a:t>Execution</a:t>
          </a:r>
          <a:r>
            <a:rPr lang="en-CA" b="0" i="0" dirty="0"/>
            <a:t>: These prefetch instructions ensure that data and instructions are readily available when needed.</a:t>
          </a:r>
          <a:endParaRPr lang="en-US" dirty="0"/>
        </a:p>
      </dgm:t>
    </dgm:pt>
    <dgm:pt modelId="{227F85CD-D609-4682-B7C7-51107FB66C45}" type="sibTrans" cxnId="{5E7A28F0-5BCA-4C59-AA7D-24F22D261186}">
      <dgm:prSet/>
      <dgm:spPr/>
      <dgm:t>
        <a:bodyPr/>
        <a:lstStyle/>
        <a:p>
          <a:endParaRPr lang="en-US"/>
        </a:p>
      </dgm:t>
    </dgm:pt>
    <dgm:pt modelId="{0BB0E6E4-5BEF-44D1-9914-810B12C13F7E}" type="parTrans" cxnId="{5E7A28F0-5BCA-4C59-AA7D-24F22D261186}">
      <dgm:prSet/>
      <dgm:spPr/>
      <dgm:t>
        <a:bodyPr/>
        <a:lstStyle/>
        <a:p>
          <a:endParaRPr lang="en-US"/>
        </a:p>
      </dgm:t>
    </dgm:pt>
    <dgm:pt modelId="{AA1F5912-210C-7840-A7FB-DB52C747F164}" type="pres">
      <dgm:prSet presAssocID="{5B3F5FB1-2871-4070-927D-65125C274D6E}" presName="Name0" presStyleCnt="0">
        <dgm:presLayoutVars>
          <dgm:dir/>
          <dgm:animLvl val="lvl"/>
          <dgm:resizeHandles val="exact"/>
        </dgm:presLayoutVars>
      </dgm:prSet>
      <dgm:spPr/>
    </dgm:pt>
    <dgm:pt modelId="{B9070DD9-9318-DC44-88E1-92A224F73D97}" type="pres">
      <dgm:prSet presAssocID="{7A507FAF-F16D-403D-98B2-5340F4973537}" presName="composite" presStyleCnt="0"/>
      <dgm:spPr/>
    </dgm:pt>
    <dgm:pt modelId="{37852FF4-3765-FA45-A640-531092C62DB4}" type="pres">
      <dgm:prSet presAssocID="{7A507FAF-F16D-403D-98B2-5340F4973537}" presName="parTx" presStyleLbl="alignNode1" presStyleIdx="0" presStyleCnt="2">
        <dgm:presLayoutVars>
          <dgm:chMax val="0"/>
          <dgm:chPref val="0"/>
          <dgm:bulletEnabled val="1"/>
        </dgm:presLayoutVars>
      </dgm:prSet>
      <dgm:spPr/>
    </dgm:pt>
    <dgm:pt modelId="{32A1725E-9C81-2344-97E3-AFB842396CDB}" type="pres">
      <dgm:prSet presAssocID="{7A507FAF-F16D-403D-98B2-5340F4973537}" presName="desTx" presStyleLbl="alignAccFollowNode1" presStyleIdx="0" presStyleCnt="2">
        <dgm:presLayoutVars>
          <dgm:bulletEnabled val="1"/>
        </dgm:presLayoutVars>
      </dgm:prSet>
      <dgm:spPr/>
    </dgm:pt>
    <dgm:pt modelId="{0C3498CD-A89F-FD4A-8EB9-7A5634F679E2}" type="pres">
      <dgm:prSet presAssocID="{6CD0B8C9-D0EE-4D7E-BE92-DE3E5744BB6B}" presName="space" presStyleCnt="0"/>
      <dgm:spPr/>
    </dgm:pt>
    <dgm:pt modelId="{E77C607A-EC75-714F-9220-5909580374C7}" type="pres">
      <dgm:prSet presAssocID="{F05B2C3C-A032-44C1-97E0-DE8DD881DE38}" presName="composite" presStyleCnt="0"/>
      <dgm:spPr/>
    </dgm:pt>
    <dgm:pt modelId="{77D858D7-0AE1-1F41-881E-A1F769BF16AB}" type="pres">
      <dgm:prSet presAssocID="{F05B2C3C-A032-44C1-97E0-DE8DD881DE38}" presName="parTx" presStyleLbl="alignNode1" presStyleIdx="1" presStyleCnt="2">
        <dgm:presLayoutVars>
          <dgm:chMax val="0"/>
          <dgm:chPref val="0"/>
          <dgm:bulletEnabled val="1"/>
        </dgm:presLayoutVars>
      </dgm:prSet>
      <dgm:spPr/>
    </dgm:pt>
    <dgm:pt modelId="{03594837-FA73-3140-8486-CAE9ED32C097}" type="pres">
      <dgm:prSet presAssocID="{F05B2C3C-A032-44C1-97E0-DE8DD881DE38}" presName="desTx" presStyleLbl="alignAccFollowNode1" presStyleIdx="1" presStyleCnt="2">
        <dgm:presLayoutVars>
          <dgm:bulletEnabled val="1"/>
        </dgm:presLayoutVars>
      </dgm:prSet>
      <dgm:spPr/>
    </dgm:pt>
  </dgm:ptLst>
  <dgm:cxnLst>
    <dgm:cxn modelId="{99AA031C-45AC-432A-AFE4-CED8941A8D1F}" srcId="{7A507FAF-F16D-403D-98B2-5340F4973537}" destId="{42DE19E6-05F9-450E-93AC-D59AC4EC7FB7}" srcOrd="2" destOrd="0" parTransId="{B87EDF4E-C5B5-48AD-945A-5608500C7D88}" sibTransId="{EE2808FA-8182-4484-929F-C711BD76C080}"/>
    <dgm:cxn modelId="{AD783822-D8C5-E242-95A7-24D260AF9566}" type="presOf" srcId="{576E6843-534E-4EB2-91C5-3FDE1950ECAC}" destId="{32A1725E-9C81-2344-97E3-AFB842396CDB}" srcOrd="0" destOrd="1" presId="urn:microsoft.com/office/officeart/2005/8/layout/hList1"/>
    <dgm:cxn modelId="{AA81F522-9A74-FC49-B048-FE3F4E3B1999}" type="presOf" srcId="{BD4CCDE4-F02A-4F56-A4B4-A1F2713F36A5}" destId="{03594837-FA73-3140-8486-CAE9ED32C097}" srcOrd="0" destOrd="0" presId="urn:microsoft.com/office/officeart/2005/8/layout/hList1"/>
    <dgm:cxn modelId="{1B548A30-9805-9248-A40A-632CF7297D82}" type="presOf" srcId="{42DE19E6-05F9-450E-93AC-D59AC4EC7FB7}" destId="{32A1725E-9C81-2344-97E3-AFB842396CDB}" srcOrd="0" destOrd="2" presId="urn:microsoft.com/office/officeart/2005/8/layout/hList1"/>
    <dgm:cxn modelId="{3FF10E33-0485-4D4C-AAF7-46F29248041E}" srcId="{5B3F5FB1-2871-4070-927D-65125C274D6E}" destId="{7A507FAF-F16D-403D-98B2-5340F4973537}" srcOrd="0" destOrd="0" parTransId="{776F4D5E-BF4B-4E61-B4FF-E13C85184142}" sibTransId="{6CD0B8C9-D0EE-4D7E-BE92-DE3E5744BB6B}"/>
    <dgm:cxn modelId="{10C94834-6DF3-4487-8DA0-17E316A3AB45}" srcId="{5B3F5FB1-2871-4070-927D-65125C274D6E}" destId="{F05B2C3C-A032-44C1-97E0-DE8DD881DE38}" srcOrd="1" destOrd="0" parTransId="{41B6A60A-163C-4C78-A80B-873C87AF0ABD}" sibTransId="{C21C6EC2-859E-4CA5-A9CB-25879AD34672}"/>
    <dgm:cxn modelId="{C5B9677C-FA8C-4140-8D41-CF78B3764244}" type="presOf" srcId="{758C8375-B252-4EE6-99A7-F2B22ED3E9BC}" destId="{03594837-FA73-3140-8486-CAE9ED32C097}" srcOrd="0" destOrd="2" presId="urn:microsoft.com/office/officeart/2005/8/layout/hList1"/>
    <dgm:cxn modelId="{2C5BF084-C612-4B85-AEEB-1D735794159F}" srcId="{F05B2C3C-A032-44C1-97E0-DE8DD881DE38}" destId="{BD4CCDE4-F02A-4F56-A4B4-A1F2713F36A5}" srcOrd="0" destOrd="0" parTransId="{A23B0ED6-2061-4D2C-8185-AF8CCF185514}" sibTransId="{99A23061-843D-4F06-A670-D246C4A91AB1}"/>
    <dgm:cxn modelId="{FBC64396-1571-324A-B909-9940B75F932F}" type="presOf" srcId="{FD1FFC0C-F6D9-46CB-9AF5-4E6C45DA220F}" destId="{03594837-FA73-3140-8486-CAE9ED32C097}" srcOrd="0" destOrd="1" presId="urn:microsoft.com/office/officeart/2005/8/layout/hList1"/>
    <dgm:cxn modelId="{D9A520A4-AEA3-4AB1-8359-AAD0D3FA7591}" srcId="{7A507FAF-F16D-403D-98B2-5340F4973537}" destId="{E6931647-875C-4931-BF84-8AEB97C2751C}" srcOrd="0" destOrd="0" parTransId="{E868B1BC-9F31-4F63-9C7C-E648B365F85E}" sibTransId="{BE5254EA-AAD0-479A-9A23-D1C7A4CCD07C}"/>
    <dgm:cxn modelId="{80B27CD3-233A-482A-A0FD-2E9499E828E6}" srcId="{7A507FAF-F16D-403D-98B2-5340F4973537}" destId="{576E6843-534E-4EB2-91C5-3FDE1950ECAC}" srcOrd="1" destOrd="0" parTransId="{1B892755-D944-4F33-A270-FBC9640DBCD1}" sibTransId="{BC620708-9AB6-45F0-93BF-532C3CE937E0}"/>
    <dgm:cxn modelId="{A807F5D5-7017-C543-9DBB-51DE2E421FCB}" type="presOf" srcId="{5B3F5FB1-2871-4070-927D-65125C274D6E}" destId="{AA1F5912-210C-7840-A7FB-DB52C747F164}" srcOrd="0" destOrd="0" presId="urn:microsoft.com/office/officeart/2005/8/layout/hList1"/>
    <dgm:cxn modelId="{5CBD43DE-6609-5A4D-AA1A-F40C5BC7D43A}" type="presOf" srcId="{F05B2C3C-A032-44C1-97E0-DE8DD881DE38}" destId="{77D858D7-0AE1-1F41-881E-A1F769BF16AB}" srcOrd="0" destOrd="0" presId="urn:microsoft.com/office/officeart/2005/8/layout/hList1"/>
    <dgm:cxn modelId="{917D1BEB-5C79-9D4A-9EAA-39B467A223C6}" type="presOf" srcId="{7A507FAF-F16D-403D-98B2-5340F4973537}" destId="{37852FF4-3765-FA45-A640-531092C62DB4}" srcOrd="0" destOrd="0" presId="urn:microsoft.com/office/officeart/2005/8/layout/hList1"/>
    <dgm:cxn modelId="{5E7A28F0-5BCA-4C59-AA7D-24F22D261186}" srcId="{F05B2C3C-A032-44C1-97E0-DE8DD881DE38}" destId="{758C8375-B252-4EE6-99A7-F2B22ED3E9BC}" srcOrd="2" destOrd="0" parTransId="{0BB0E6E4-5BEF-44D1-9914-810B12C13F7E}" sibTransId="{227F85CD-D609-4682-B7C7-51107FB66C45}"/>
    <dgm:cxn modelId="{540E33F2-69B2-2946-AF2D-674B86538157}" type="presOf" srcId="{E6931647-875C-4931-BF84-8AEB97C2751C}" destId="{32A1725E-9C81-2344-97E3-AFB842396CDB}" srcOrd="0" destOrd="0" presId="urn:microsoft.com/office/officeart/2005/8/layout/hList1"/>
    <dgm:cxn modelId="{8906BAF4-CF77-45CF-A304-9ABC2951ED96}" srcId="{F05B2C3C-A032-44C1-97E0-DE8DD881DE38}" destId="{FD1FFC0C-F6D9-46CB-9AF5-4E6C45DA220F}" srcOrd="1" destOrd="0" parTransId="{36B3483C-DD0D-47B7-BC2F-560FA1F36462}" sibTransId="{1D761D81-1A8F-4B1F-87CB-832800464EEB}"/>
    <dgm:cxn modelId="{CD0C376F-982A-1247-B773-37FCBC781E1E}" type="presParOf" srcId="{AA1F5912-210C-7840-A7FB-DB52C747F164}" destId="{B9070DD9-9318-DC44-88E1-92A224F73D97}" srcOrd="0" destOrd="0" presId="urn:microsoft.com/office/officeart/2005/8/layout/hList1"/>
    <dgm:cxn modelId="{86FFE329-1B28-CB46-BB41-52013F3F465C}" type="presParOf" srcId="{B9070DD9-9318-DC44-88E1-92A224F73D97}" destId="{37852FF4-3765-FA45-A640-531092C62DB4}" srcOrd="0" destOrd="0" presId="urn:microsoft.com/office/officeart/2005/8/layout/hList1"/>
    <dgm:cxn modelId="{EDD969E4-07EE-1D4C-B1B6-0E183B9AF8CC}" type="presParOf" srcId="{B9070DD9-9318-DC44-88E1-92A224F73D97}" destId="{32A1725E-9C81-2344-97E3-AFB842396CDB}" srcOrd="1" destOrd="0" presId="urn:microsoft.com/office/officeart/2005/8/layout/hList1"/>
    <dgm:cxn modelId="{51686BD4-7E74-A84B-98D3-5E3FFECD6B12}" type="presParOf" srcId="{AA1F5912-210C-7840-A7FB-DB52C747F164}" destId="{0C3498CD-A89F-FD4A-8EB9-7A5634F679E2}" srcOrd="1" destOrd="0" presId="urn:microsoft.com/office/officeart/2005/8/layout/hList1"/>
    <dgm:cxn modelId="{6A35F2FC-9EE9-3345-84A9-AD380ED324A1}" type="presParOf" srcId="{AA1F5912-210C-7840-A7FB-DB52C747F164}" destId="{E77C607A-EC75-714F-9220-5909580374C7}" srcOrd="2" destOrd="0" presId="urn:microsoft.com/office/officeart/2005/8/layout/hList1"/>
    <dgm:cxn modelId="{C5BBDF0C-638A-214B-A579-8E1D1C252983}" type="presParOf" srcId="{E77C607A-EC75-714F-9220-5909580374C7}" destId="{77D858D7-0AE1-1F41-881E-A1F769BF16AB}" srcOrd="0" destOrd="0" presId="urn:microsoft.com/office/officeart/2005/8/layout/hList1"/>
    <dgm:cxn modelId="{5F34E588-7FD7-5F44-A90A-DBA93093A134}" type="presParOf" srcId="{E77C607A-EC75-714F-9220-5909580374C7}" destId="{03594837-FA73-3140-8486-CAE9ED32C09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FEB386E-2E07-41F2-85ED-59D1B484164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3DA443C-B894-4854-8BE9-25FE23DD6D2B}">
      <dgm:prSet/>
      <dgm:spPr/>
      <dgm:t>
        <a:bodyPr/>
        <a:lstStyle/>
        <a:p>
          <a:pPr>
            <a:lnSpc>
              <a:spcPct val="100000"/>
            </a:lnSpc>
            <a:defRPr b="1"/>
          </a:pPr>
          <a:r>
            <a:rPr lang="en-US"/>
            <a:t>Memory Bandwidth:</a:t>
          </a:r>
        </a:p>
      </dgm:t>
    </dgm:pt>
    <dgm:pt modelId="{729DA363-23A6-46E6-BD3E-10A2C11F0D98}" type="parTrans" cxnId="{E3B8112E-295B-450A-B7E1-307ABADE26DC}">
      <dgm:prSet/>
      <dgm:spPr/>
      <dgm:t>
        <a:bodyPr/>
        <a:lstStyle/>
        <a:p>
          <a:endParaRPr lang="en-US"/>
        </a:p>
      </dgm:t>
    </dgm:pt>
    <dgm:pt modelId="{8B8F7B82-03DF-47D2-BA0D-D6230EBA2D41}" type="sibTrans" cxnId="{E3B8112E-295B-450A-B7E1-307ABADE26DC}">
      <dgm:prSet/>
      <dgm:spPr/>
      <dgm:t>
        <a:bodyPr/>
        <a:lstStyle/>
        <a:p>
          <a:endParaRPr lang="en-US"/>
        </a:p>
      </dgm:t>
    </dgm:pt>
    <dgm:pt modelId="{62CB0EB8-3566-40F5-AC59-37487A82575A}">
      <dgm:prSet/>
      <dgm:spPr/>
      <dgm:t>
        <a:bodyPr/>
        <a:lstStyle/>
        <a:p>
          <a:pPr>
            <a:lnSpc>
              <a:spcPct val="100000"/>
            </a:lnSpc>
          </a:pPr>
          <a:r>
            <a:rPr lang="en-US"/>
            <a:t>Challenge: Excessive prefetching causing high memory bandwidth usage.</a:t>
          </a:r>
        </a:p>
      </dgm:t>
    </dgm:pt>
    <dgm:pt modelId="{69BD3AC6-9E29-4374-AE24-754B414F3B3D}" type="parTrans" cxnId="{FBC49194-9FF9-47B3-9ECC-61DC22E22715}">
      <dgm:prSet/>
      <dgm:spPr/>
      <dgm:t>
        <a:bodyPr/>
        <a:lstStyle/>
        <a:p>
          <a:endParaRPr lang="en-US"/>
        </a:p>
      </dgm:t>
    </dgm:pt>
    <dgm:pt modelId="{6906C0CE-5F75-4644-A507-1C85082B33CF}" type="sibTrans" cxnId="{FBC49194-9FF9-47B3-9ECC-61DC22E22715}">
      <dgm:prSet/>
      <dgm:spPr/>
      <dgm:t>
        <a:bodyPr/>
        <a:lstStyle/>
        <a:p>
          <a:endParaRPr lang="en-US"/>
        </a:p>
      </dgm:t>
    </dgm:pt>
    <dgm:pt modelId="{C51315AE-0D66-469B-8270-590A2ADD7801}">
      <dgm:prSet/>
      <dgm:spPr/>
      <dgm:t>
        <a:bodyPr/>
        <a:lstStyle/>
        <a:p>
          <a:pPr>
            <a:lnSpc>
              <a:spcPct val="100000"/>
            </a:lnSpc>
          </a:pPr>
          <a:r>
            <a:rPr lang="en-US"/>
            <a:t>Solution: Implement mechanisms to throttle prefetching during high bandwidth demand.</a:t>
          </a:r>
        </a:p>
      </dgm:t>
    </dgm:pt>
    <dgm:pt modelId="{3807C265-C276-47B4-A6F3-C68025B682F0}" type="parTrans" cxnId="{A3369AE2-C501-4470-90ED-795D08DE167B}">
      <dgm:prSet/>
      <dgm:spPr/>
      <dgm:t>
        <a:bodyPr/>
        <a:lstStyle/>
        <a:p>
          <a:endParaRPr lang="en-US"/>
        </a:p>
      </dgm:t>
    </dgm:pt>
    <dgm:pt modelId="{02CF723B-4DC5-467B-A8C3-A169A5E08741}" type="sibTrans" cxnId="{A3369AE2-C501-4470-90ED-795D08DE167B}">
      <dgm:prSet/>
      <dgm:spPr/>
      <dgm:t>
        <a:bodyPr/>
        <a:lstStyle/>
        <a:p>
          <a:endParaRPr lang="en-US"/>
        </a:p>
      </dgm:t>
    </dgm:pt>
    <dgm:pt modelId="{8D231947-A8B6-431C-9306-4F2F174DBC3B}">
      <dgm:prSet/>
      <dgm:spPr/>
      <dgm:t>
        <a:bodyPr/>
        <a:lstStyle/>
        <a:p>
          <a:pPr>
            <a:lnSpc>
              <a:spcPct val="100000"/>
            </a:lnSpc>
            <a:defRPr b="1"/>
          </a:pPr>
          <a:r>
            <a:rPr lang="en-US"/>
            <a:t>Integration Overheads:</a:t>
          </a:r>
        </a:p>
      </dgm:t>
    </dgm:pt>
    <dgm:pt modelId="{D42A7776-37E1-4E4E-A8A6-EE37403EA5BA}" type="parTrans" cxnId="{2C9C04CC-263E-4504-AC2D-3256F26072AB}">
      <dgm:prSet/>
      <dgm:spPr/>
      <dgm:t>
        <a:bodyPr/>
        <a:lstStyle/>
        <a:p>
          <a:endParaRPr lang="en-US"/>
        </a:p>
      </dgm:t>
    </dgm:pt>
    <dgm:pt modelId="{6593D4B6-FEF7-482E-88FA-D614985BF584}" type="sibTrans" cxnId="{2C9C04CC-263E-4504-AC2D-3256F26072AB}">
      <dgm:prSet/>
      <dgm:spPr/>
      <dgm:t>
        <a:bodyPr/>
        <a:lstStyle/>
        <a:p>
          <a:endParaRPr lang="en-US"/>
        </a:p>
      </dgm:t>
    </dgm:pt>
    <dgm:pt modelId="{96A8B6E2-3640-4539-9720-5F9F17041C11}">
      <dgm:prSet/>
      <dgm:spPr/>
      <dgm:t>
        <a:bodyPr/>
        <a:lstStyle/>
        <a:p>
          <a:pPr>
            <a:lnSpc>
              <a:spcPct val="100000"/>
            </a:lnSpc>
          </a:pPr>
          <a:r>
            <a:rPr lang="en-US"/>
            <a:t>Challenge: Integrating prefetchers without disrupting existing system components.</a:t>
          </a:r>
        </a:p>
      </dgm:t>
    </dgm:pt>
    <dgm:pt modelId="{3042D2EC-DEFB-4AB3-A39F-D9FDA5E219C9}" type="parTrans" cxnId="{D41E9541-A32F-4290-AFD6-8E6AC63ADEBD}">
      <dgm:prSet/>
      <dgm:spPr/>
      <dgm:t>
        <a:bodyPr/>
        <a:lstStyle/>
        <a:p>
          <a:endParaRPr lang="en-US"/>
        </a:p>
      </dgm:t>
    </dgm:pt>
    <dgm:pt modelId="{5BA64D95-77AF-46FB-B7AF-60CD2A3602F2}" type="sibTrans" cxnId="{D41E9541-A32F-4290-AFD6-8E6AC63ADEBD}">
      <dgm:prSet/>
      <dgm:spPr/>
      <dgm:t>
        <a:bodyPr/>
        <a:lstStyle/>
        <a:p>
          <a:endParaRPr lang="en-US"/>
        </a:p>
      </dgm:t>
    </dgm:pt>
    <dgm:pt modelId="{CE228D59-605A-42EB-8995-9DC491E3CFA3}">
      <dgm:prSet/>
      <dgm:spPr/>
      <dgm:t>
        <a:bodyPr/>
        <a:lstStyle/>
        <a:p>
          <a:pPr>
            <a:lnSpc>
              <a:spcPct val="100000"/>
            </a:lnSpc>
          </a:pPr>
          <a:r>
            <a:rPr lang="en-US"/>
            <a:t>Solution: Employ modular design principles, allowing for seamless integration.</a:t>
          </a:r>
        </a:p>
      </dgm:t>
    </dgm:pt>
    <dgm:pt modelId="{86E09D45-26EB-4E87-A4A2-BCE8469564C7}" type="parTrans" cxnId="{F4CA3C7C-5F5E-4CE5-999E-7E11508ECB65}">
      <dgm:prSet/>
      <dgm:spPr/>
      <dgm:t>
        <a:bodyPr/>
        <a:lstStyle/>
        <a:p>
          <a:endParaRPr lang="en-US"/>
        </a:p>
      </dgm:t>
    </dgm:pt>
    <dgm:pt modelId="{E6AFDE94-7A1E-450C-A451-2CB7F05E40ED}" type="sibTrans" cxnId="{F4CA3C7C-5F5E-4CE5-999E-7E11508ECB65}">
      <dgm:prSet/>
      <dgm:spPr/>
      <dgm:t>
        <a:bodyPr/>
        <a:lstStyle/>
        <a:p>
          <a:endParaRPr lang="en-US"/>
        </a:p>
      </dgm:t>
    </dgm:pt>
    <dgm:pt modelId="{30AC79F0-7A97-4943-BF60-AF54E87C1090}">
      <dgm:prSet/>
      <dgm:spPr/>
      <dgm:t>
        <a:bodyPr/>
        <a:lstStyle/>
        <a:p>
          <a:pPr>
            <a:lnSpc>
              <a:spcPct val="100000"/>
            </a:lnSpc>
            <a:defRPr b="1"/>
          </a:pPr>
          <a:r>
            <a:rPr lang="en-US"/>
            <a:t>Power Consumption:</a:t>
          </a:r>
        </a:p>
      </dgm:t>
    </dgm:pt>
    <dgm:pt modelId="{5C4CEFF6-AA52-414F-A4E8-9CC540A7DC43}" type="parTrans" cxnId="{99DF590B-3107-4DE8-9804-85FEE2BF821C}">
      <dgm:prSet/>
      <dgm:spPr/>
      <dgm:t>
        <a:bodyPr/>
        <a:lstStyle/>
        <a:p>
          <a:endParaRPr lang="en-US"/>
        </a:p>
      </dgm:t>
    </dgm:pt>
    <dgm:pt modelId="{3905130C-AADC-4AEF-8484-4382E8FD7BB6}" type="sibTrans" cxnId="{99DF590B-3107-4DE8-9804-85FEE2BF821C}">
      <dgm:prSet/>
      <dgm:spPr/>
      <dgm:t>
        <a:bodyPr/>
        <a:lstStyle/>
        <a:p>
          <a:endParaRPr lang="en-US"/>
        </a:p>
      </dgm:t>
    </dgm:pt>
    <dgm:pt modelId="{4B5176B0-0D89-4F16-BC67-53E2E290E91E}">
      <dgm:prSet/>
      <dgm:spPr/>
      <dgm:t>
        <a:bodyPr/>
        <a:lstStyle/>
        <a:p>
          <a:pPr>
            <a:lnSpc>
              <a:spcPct val="100000"/>
            </a:lnSpc>
          </a:pPr>
          <a:r>
            <a:rPr lang="en-US"/>
            <a:t>Challenge: High power consumption in aggressive prefetching scenarios.</a:t>
          </a:r>
        </a:p>
      </dgm:t>
    </dgm:pt>
    <dgm:pt modelId="{DFD16207-B5D1-40E3-9A2F-4293F665DC36}" type="parTrans" cxnId="{8358306C-280D-402F-9808-7F0A386C1A02}">
      <dgm:prSet/>
      <dgm:spPr/>
      <dgm:t>
        <a:bodyPr/>
        <a:lstStyle/>
        <a:p>
          <a:endParaRPr lang="en-US"/>
        </a:p>
      </dgm:t>
    </dgm:pt>
    <dgm:pt modelId="{B7E6C967-BACA-4892-9696-5976519008AF}" type="sibTrans" cxnId="{8358306C-280D-402F-9808-7F0A386C1A02}">
      <dgm:prSet/>
      <dgm:spPr/>
      <dgm:t>
        <a:bodyPr/>
        <a:lstStyle/>
        <a:p>
          <a:endParaRPr lang="en-US"/>
        </a:p>
      </dgm:t>
    </dgm:pt>
    <dgm:pt modelId="{D756C4F4-0343-4E23-B8CA-15658E6283E9}">
      <dgm:prSet/>
      <dgm:spPr/>
      <dgm:t>
        <a:bodyPr/>
        <a:lstStyle/>
        <a:p>
          <a:pPr>
            <a:lnSpc>
              <a:spcPct val="100000"/>
            </a:lnSpc>
          </a:pPr>
          <a:r>
            <a:rPr lang="en-US"/>
            <a:t>Solution: Implement power-aware algorithms and dynamically adjust prefetch aggressiveness based on power constraints.</a:t>
          </a:r>
        </a:p>
      </dgm:t>
    </dgm:pt>
    <dgm:pt modelId="{9B61992B-D73C-41C6-AE46-9EFAAF9922F9}" type="parTrans" cxnId="{A1CFE458-8861-4203-B3DF-B023DD14E0A1}">
      <dgm:prSet/>
      <dgm:spPr/>
      <dgm:t>
        <a:bodyPr/>
        <a:lstStyle/>
        <a:p>
          <a:endParaRPr lang="en-US"/>
        </a:p>
      </dgm:t>
    </dgm:pt>
    <dgm:pt modelId="{72DB1BE1-8F91-4DE7-8005-FF702354AC16}" type="sibTrans" cxnId="{A1CFE458-8861-4203-B3DF-B023DD14E0A1}">
      <dgm:prSet/>
      <dgm:spPr/>
      <dgm:t>
        <a:bodyPr/>
        <a:lstStyle/>
        <a:p>
          <a:endParaRPr lang="en-US"/>
        </a:p>
      </dgm:t>
    </dgm:pt>
    <dgm:pt modelId="{BA89DD9C-71A6-4C40-B9C9-B96E22672FA7}" type="pres">
      <dgm:prSet presAssocID="{5FEB386E-2E07-41F2-85ED-59D1B4841647}" presName="root" presStyleCnt="0">
        <dgm:presLayoutVars>
          <dgm:dir/>
          <dgm:resizeHandles val="exact"/>
        </dgm:presLayoutVars>
      </dgm:prSet>
      <dgm:spPr/>
    </dgm:pt>
    <dgm:pt modelId="{772680A9-7563-42A8-91B2-6BA89A582236}" type="pres">
      <dgm:prSet presAssocID="{53DA443C-B894-4854-8BE9-25FE23DD6D2B}" presName="compNode" presStyleCnt="0"/>
      <dgm:spPr/>
    </dgm:pt>
    <dgm:pt modelId="{6D350B08-1560-44DB-ACA6-78E60CF6352C}" type="pres">
      <dgm:prSet presAssocID="{53DA443C-B894-4854-8BE9-25FE23DD6D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4CC205B8-5DC8-4269-A8E4-06E88E8959B6}" type="pres">
      <dgm:prSet presAssocID="{53DA443C-B894-4854-8BE9-25FE23DD6D2B}" presName="iconSpace" presStyleCnt="0"/>
      <dgm:spPr/>
    </dgm:pt>
    <dgm:pt modelId="{874C9ED0-717B-4C38-B8D9-9D166BE9701C}" type="pres">
      <dgm:prSet presAssocID="{53DA443C-B894-4854-8BE9-25FE23DD6D2B}" presName="parTx" presStyleLbl="revTx" presStyleIdx="0" presStyleCnt="6">
        <dgm:presLayoutVars>
          <dgm:chMax val="0"/>
          <dgm:chPref val="0"/>
        </dgm:presLayoutVars>
      </dgm:prSet>
      <dgm:spPr/>
    </dgm:pt>
    <dgm:pt modelId="{3C95E3F0-704C-4C34-A9D9-7ED3A973CAA7}" type="pres">
      <dgm:prSet presAssocID="{53DA443C-B894-4854-8BE9-25FE23DD6D2B}" presName="txSpace" presStyleCnt="0"/>
      <dgm:spPr/>
    </dgm:pt>
    <dgm:pt modelId="{92D64CA3-6606-4596-8E39-AD47F8B919B9}" type="pres">
      <dgm:prSet presAssocID="{53DA443C-B894-4854-8BE9-25FE23DD6D2B}" presName="desTx" presStyleLbl="revTx" presStyleIdx="1" presStyleCnt="6">
        <dgm:presLayoutVars/>
      </dgm:prSet>
      <dgm:spPr/>
    </dgm:pt>
    <dgm:pt modelId="{7B2BCEDD-59B7-4FE3-8045-2299D0B981AD}" type="pres">
      <dgm:prSet presAssocID="{8B8F7B82-03DF-47D2-BA0D-D6230EBA2D41}" presName="sibTrans" presStyleCnt="0"/>
      <dgm:spPr/>
    </dgm:pt>
    <dgm:pt modelId="{E8EA69CE-36CE-4C4C-81A8-54BEE2225F2D}" type="pres">
      <dgm:prSet presAssocID="{8D231947-A8B6-431C-9306-4F2F174DBC3B}" presName="compNode" presStyleCnt="0"/>
      <dgm:spPr/>
    </dgm:pt>
    <dgm:pt modelId="{38AE17F7-9B11-41A7-A309-F23C64F3035C}" type="pres">
      <dgm:prSet presAssocID="{8D231947-A8B6-431C-9306-4F2F174DBC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ular Flowchart"/>
        </a:ext>
      </dgm:extLst>
    </dgm:pt>
    <dgm:pt modelId="{CCAF0F20-8B48-4F1A-9C9D-AE724226B14A}" type="pres">
      <dgm:prSet presAssocID="{8D231947-A8B6-431C-9306-4F2F174DBC3B}" presName="iconSpace" presStyleCnt="0"/>
      <dgm:spPr/>
    </dgm:pt>
    <dgm:pt modelId="{24486A98-C220-478E-9227-DA03C9B754C9}" type="pres">
      <dgm:prSet presAssocID="{8D231947-A8B6-431C-9306-4F2F174DBC3B}" presName="parTx" presStyleLbl="revTx" presStyleIdx="2" presStyleCnt="6">
        <dgm:presLayoutVars>
          <dgm:chMax val="0"/>
          <dgm:chPref val="0"/>
        </dgm:presLayoutVars>
      </dgm:prSet>
      <dgm:spPr/>
    </dgm:pt>
    <dgm:pt modelId="{B89F333F-6AF3-43B7-8C33-D775E6E0C34E}" type="pres">
      <dgm:prSet presAssocID="{8D231947-A8B6-431C-9306-4F2F174DBC3B}" presName="txSpace" presStyleCnt="0"/>
      <dgm:spPr/>
    </dgm:pt>
    <dgm:pt modelId="{86C470E6-14C4-4527-9931-C309B31891CF}" type="pres">
      <dgm:prSet presAssocID="{8D231947-A8B6-431C-9306-4F2F174DBC3B}" presName="desTx" presStyleLbl="revTx" presStyleIdx="3" presStyleCnt="6">
        <dgm:presLayoutVars/>
      </dgm:prSet>
      <dgm:spPr/>
    </dgm:pt>
    <dgm:pt modelId="{2881FFEB-7E6F-4A14-9801-931689E13171}" type="pres">
      <dgm:prSet presAssocID="{6593D4B6-FEF7-482E-88FA-D614985BF584}" presName="sibTrans" presStyleCnt="0"/>
      <dgm:spPr/>
    </dgm:pt>
    <dgm:pt modelId="{428928B5-D878-49EF-A8D9-4D254DE4A994}" type="pres">
      <dgm:prSet presAssocID="{30AC79F0-7A97-4943-BF60-AF54E87C1090}" presName="compNode" presStyleCnt="0"/>
      <dgm:spPr/>
    </dgm:pt>
    <dgm:pt modelId="{DC3DD609-E1BD-49A1-86A0-F41BDCCFF3BD}" type="pres">
      <dgm:prSet presAssocID="{30AC79F0-7A97-4943-BF60-AF54E87C10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ning"/>
        </a:ext>
      </dgm:extLst>
    </dgm:pt>
    <dgm:pt modelId="{54DB12DB-8DE1-4802-BB27-247D076B3FF7}" type="pres">
      <dgm:prSet presAssocID="{30AC79F0-7A97-4943-BF60-AF54E87C1090}" presName="iconSpace" presStyleCnt="0"/>
      <dgm:spPr/>
    </dgm:pt>
    <dgm:pt modelId="{67CA9F28-ED54-43EF-910C-437990D34E8D}" type="pres">
      <dgm:prSet presAssocID="{30AC79F0-7A97-4943-BF60-AF54E87C1090}" presName="parTx" presStyleLbl="revTx" presStyleIdx="4" presStyleCnt="6">
        <dgm:presLayoutVars>
          <dgm:chMax val="0"/>
          <dgm:chPref val="0"/>
        </dgm:presLayoutVars>
      </dgm:prSet>
      <dgm:spPr/>
    </dgm:pt>
    <dgm:pt modelId="{6649D953-066E-441F-8073-F3B65592EB9D}" type="pres">
      <dgm:prSet presAssocID="{30AC79F0-7A97-4943-BF60-AF54E87C1090}" presName="txSpace" presStyleCnt="0"/>
      <dgm:spPr/>
    </dgm:pt>
    <dgm:pt modelId="{AC6E4DD6-9511-4035-A627-A1CC2F6796B7}" type="pres">
      <dgm:prSet presAssocID="{30AC79F0-7A97-4943-BF60-AF54E87C1090}" presName="desTx" presStyleLbl="revTx" presStyleIdx="5" presStyleCnt="6">
        <dgm:presLayoutVars/>
      </dgm:prSet>
      <dgm:spPr/>
    </dgm:pt>
  </dgm:ptLst>
  <dgm:cxnLst>
    <dgm:cxn modelId="{13381D07-58D0-466B-82D5-1E440799EE35}" type="presOf" srcId="{5FEB386E-2E07-41F2-85ED-59D1B4841647}" destId="{BA89DD9C-71A6-4C40-B9C9-B96E22672FA7}" srcOrd="0" destOrd="0" presId="urn:microsoft.com/office/officeart/2018/5/layout/CenteredIconLabelDescriptionList"/>
    <dgm:cxn modelId="{99DF590B-3107-4DE8-9804-85FEE2BF821C}" srcId="{5FEB386E-2E07-41F2-85ED-59D1B4841647}" destId="{30AC79F0-7A97-4943-BF60-AF54E87C1090}" srcOrd="2" destOrd="0" parTransId="{5C4CEFF6-AA52-414F-A4E8-9CC540A7DC43}" sibTransId="{3905130C-AADC-4AEF-8484-4382E8FD7BB6}"/>
    <dgm:cxn modelId="{1C0CDF26-CD80-465A-9379-9FF0B8D1297A}" type="presOf" srcId="{8D231947-A8B6-431C-9306-4F2F174DBC3B}" destId="{24486A98-C220-478E-9227-DA03C9B754C9}" srcOrd="0" destOrd="0" presId="urn:microsoft.com/office/officeart/2018/5/layout/CenteredIconLabelDescriptionList"/>
    <dgm:cxn modelId="{E3B8112E-295B-450A-B7E1-307ABADE26DC}" srcId="{5FEB386E-2E07-41F2-85ED-59D1B4841647}" destId="{53DA443C-B894-4854-8BE9-25FE23DD6D2B}" srcOrd="0" destOrd="0" parTransId="{729DA363-23A6-46E6-BD3E-10A2C11F0D98}" sibTransId="{8B8F7B82-03DF-47D2-BA0D-D6230EBA2D41}"/>
    <dgm:cxn modelId="{7587213C-07DA-4DB4-BE4E-3B8D265626AF}" type="presOf" srcId="{30AC79F0-7A97-4943-BF60-AF54E87C1090}" destId="{67CA9F28-ED54-43EF-910C-437990D34E8D}" srcOrd="0" destOrd="0" presId="urn:microsoft.com/office/officeart/2018/5/layout/CenteredIconLabelDescriptionList"/>
    <dgm:cxn modelId="{D41E9541-A32F-4290-AFD6-8E6AC63ADEBD}" srcId="{8D231947-A8B6-431C-9306-4F2F174DBC3B}" destId="{96A8B6E2-3640-4539-9720-5F9F17041C11}" srcOrd="0" destOrd="0" parTransId="{3042D2EC-DEFB-4AB3-A39F-D9FDA5E219C9}" sibTransId="{5BA64D95-77AF-46FB-B7AF-60CD2A3602F2}"/>
    <dgm:cxn modelId="{A9FCE058-9B32-4B7A-8085-83A5C015313A}" type="presOf" srcId="{96A8B6E2-3640-4539-9720-5F9F17041C11}" destId="{86C470E6-14C4-4527-9931-C309B31891CF}" srcOrd="0" destOrd="0" presId="urn:microsoft.com/office/officeart/2018/5/layout/CenteredIconLabelDescriptionList"/>
    <dgm:cxn modelId="{A1CFE458-8861-4203-B3DF-B023DD14E0A1}" srcId="{30AC79F0-7A97-4943-BF60-AF54E87C1090}" destId="{D756C4F4-0343-4E23-B8CA-15658E6283E9}" srcOrd="1" destOrd="0" parTransId="{9B61992B-D73C-41C6-AE46-9EFAAF9922F9}" sibTransId="{72DB1BE1-8F91-4DE7-8005-FF702354AC16}"/>
    <dgm:cxn modelId="{8358306C-280D-402F-9808-7F0A386C1A02}" srcId="{30AC79F0-7A97-4943-BF60-AF54E87C1090}" destId="{4B5176B0-0D89-4F16-BC67-53E2E290E91E}" srcOrd="0" destOrd="0" parTransId="{DFD16207-B5D1-40E3-9A2F-4293F665DC36}" sibTransId="{B7E6C967-BACA-4892-9696-5976519008AF}"/>
    <dgm:cxn modelId="{F4CA3C7C-5F5E-4CE5-999E-7E11508ECB65}" srcId="{8D231947-A8B6-431C-9306-4F2F174DBC3B}" destId="{CE228D59-605A-42EB-8995-9DC491E3CFA3}" srcOrd="1" destOrd="0" parTransId="{86E09D45-26EB-4E87-A4A2-BCE8469564C7}" sibTransId="{E6AFDE94-7A1E-450C-A451-2CB7F05E40ED}"/>
    <dgm:cxn modelId="{08F2CA7D-9F95-4F93-B214-297840F794D8}" type="presOf" srcId="{4B5176B0-0D89-4F16-BC67-53E2E290E91E}" destId="{AC6E4DD6-9511-4035-A627-A1CC2F6796B7}" srcOrd="0" destOrd="0" presId="urn:microsoft.com/office/officeart/2018/5/layout/CenteredIconLabelDescriptionList"/>
    <dgm:cxn modelId="{758F438B-43A2-4694-82F5-62D745308721}" type="presOf" srcId="{53DA443C-B894-4854-8BE9-25FE23DD6D2B}" destId="{874C9ED0-717B-4C38-B8D9-9D166BE9701C}" srcOrd="0" destOrd="0" presId="urn:microsoft.com/office/officeart/2018/5/layout/CenteredIconLabelDescriptionList"/>
    <dgm:cxn modelId="{FBC49194-9FF9-47B3-9ECC-61DC22E22715}" srcId="{53DA443C-B894-4854-8BE9-25FE23DD6D2B}" destId="{62CB0EB8-3566-40F5-AC59-37487A82575A}" srcOrd="0" destOrd="0" parTransId="{69BD3AC6-9E29-4374-AE24-754B414F3B3D}" sibTransId="{6906C0CE-5F75-4644-A507-1C85082B33CF}"/>
    <dgm:cxn modelId="{B4B614B4-F3F0-46D8-8C7B-EEF40A2B32CD}" type="presOf" srcId="{62CB0EB8-3566-40F5-AC59-37487A82575A}" destId="{92D64CA3-6606-4596-8E39-AD47F8B919B9}" srcOrd="0" destOrd="0" presId="urn:microsoft.com/office/officeart/2018/5/layout/CenteredIconLabelDescriptionList"/>
    <dgm:cxn modelId="{2C9C04CC-263E-4504-AC2D-3256F26072AB}" srcId="{5FEB386E-2E07-41F2-85ED-59D1B4841647}" destId="{8D231947-A8B6-431C-9306-4F2F174DBC3B}" srcOrd="1" destOrd="0" parTransId="{D42A7776-37E1-4E4E-A8A6-EE37403EA5BA}" sibTransId="{6593D4B6-FEF7-482E-88FA-D614985BF584}"/>
    <dgm:cxn modelId="{B1513ED7-9473-4B32-9804-419DC44B168F}" type="presOf" srcId="{CE228D59-605A-42EB-8995-9DC491E3CFA3}" destId="{86C470E6-14C4-4527-9931-C309B31891CF}" srcOrd="0" destOrd="1" presId="urn:microsoft.com/office/officeart/2018/5/layout/CenteredIconLabelDescriptionList"/>
    <dgm:cxn modelId="{A3369AE2-C501-4470-90ED-795D08DE167B}" srcId="{53DA443C-B894-4854-8BE9-25FE23DD6D2B}" destId="{C51315AE-0D66-469B-8270-590A2ADD7801}" srcOrd="1" destOrd="0" parTransId="{3807C265-C276-47B4-A6F3-C68025B682F0}" sibTransId="{02CF723B-4DC5-467B-A8C3-A169A5E08741}"/>
    <dgm:cxn modelId="{9DD5D7E4-E313-41C6-94E0-2A87FA560AD0}" type="presOf" srcId="{C51315AE-0D66-469B-8270-590A2ADD7801}" destId="{92D64CA3-6606-4596-8E39-AD47F8B919B9}" srcOrd="0" destOrd="1" presId="urn:microsoft.com/office/officeart/2018/5/layout/CenteredIconLabelDescriptionList"/>
    <dgm:cxn modelId="{9CDE18F3-45F8-4F79-AD78-767D03F9D366}" type="presOf" srcId="{D756C4F4-0343-4E23-B8CA-15658E6283E9}" destId="{AC6E4DD6-9511-4035-A627-A1CC2F6796B7}" srcOrd="0" destOrd="1" presId="urn:microsoft.com/office/officeart/2018/5/layout/CenteredIconLabelDescriptionList"/>
    <dgm:cxn modelId="{3AB148B1-5194-4B90-B2F1-AA07F06A4CD5}" type="presParOf" srcId="{BA89DD9C-71A6-4C40-B9C9-B96E22672FA7}" destId="{772680A9-7563-42A8-91B2-6BA89A582236}" srcOrd="0" destOrd="0" presId="urn:microsoft.com/office/officeart/2018/5/layout/CenteredIconLabelDescriptionList"/>
    <dgm:cxn modelId="{28C64C54-7D0B-4E90-A4D0-7963D229EEE1}" type="presParOf" srcId="{772680A9-7563-42A8-91B2-6BA89A582236}" destId="{6D350B08-1560-44DB-ACA6-78E60CF6352C}" srcOrd="0" destOrd="0" presId="urn:microsoft.com/office/officeart/2018/5/layout/CenteredIconLabelDescriptionList"/>
    <dgm:cxn modelId="{9822C2BD-94DF-4663-9CD6-9E79AF7011AB}" type="presParOf" srcId="{772680A9-7563-42A8-91B2-6BA89A582236}" destId="{4CC205B8-5DC8-4269-A8E4-06E88E8959B6}" srcOrd="1" destOrd="0" presId="urn:microsoft.com/office/officeart/2018/5/layout/CenteredIconLabelDescriptionList"/>
    <dgm:cxn modelId="{895D64DE-C080-4184-9364-E8933E014526}" type="presParOf" srcId="{772680A9-7563-42A8-91B2-6BA89A582236}" destId="{874C9ED0-717B-4C38-B8D9-9D166BE9701C}" srcOrd="2" destOrd="0" presId="urn:microsoft.com/office/officeart/2018/5/layout/CenteredIconLabelDescriptionList"/>
    <dgm:cxn modelId="{DB8838AB-0153-45C8-BB5A-63BD5287B954}" type="presParOf" srcId="{772680A9-7563-42A8-91B2-6BA89A582236}" destId="{3C95E3F0-704C-4C34-A9D9-7ED3A973CAA7}" srcOrd="3" destOrd="0" presId="urn:microsoft.com/office/officeart/2018/5/layout/CenteredIconLabelDescriptionList"/>
    <dgm:cxn modelId="{8F0BA9D6-6097-4D87-89F6-E1493A1081A4}" type="presParOf" srcId="{772680A9-7563-42A8-91B2-6BA89A582236}" destId="{92D64CA3-6606-4596-8E39-AD47F8B919B9}" srcOrd="4" destOrd="0" presId="urn:microsoft.com/office/officeart/2018/5/layout/CenteredIconLabelDescriptionList"/>
    <dgm:cxn modelId="{1DB2BE19-D9C5-4853-8304-5BC4639B90D9}" type="presParOf" srcId="{BA89DD9C-71A6-4C40-B9C9-B96E22672FA7}" destId="{7B2BCEDD-59B7-4FE3-8045-2299D0B981AD}" srcOrd="1" destOrd="0" presId="urn:microsoft.com/office/officeart/2018/5/layout/CenteredIconLabelDescriptionList"/>
    <dgm:cxn modelId="{8E269DAE-02E3-4C2B-B137-FC3E7FC2B9DB}" type="presParOf" srcId="{BA89DD9C-71A6-4C40-B9C9-B96E22672FA7}" destId="{E8EA69CE-36CE-4C4C-81A8-54BEE2225F2D}" srcOrd="2" destOrd="0" presId="urn:microsoft.com/office/officeart/2018/5/layout/CenteredIconLabelDescriptionList"/>
    <dgm:cxn modelId="{FF0A8571-AD62-46E0-86B6-30B528DED6B0}" type="presParOf" srcId="{E8EA69CE-36CE-4C4C-81A8-54BEE2225F2D}" destId="{38AE17F7-9B11-41A7-A309-F23C64F3035C}" srcOrd="0" destOrd="0" presId="urn:microsoft.com/office/officeart/2018/5/layout/CenteredIconLabelDescriptionList"/>
    <dgm:cxn modelId="{DA096BCA-E2D2-476F-BD8D-0B82F11A8939}" type="presParOf" srcId="{E8EA69CE-36CE-4C4C-81A8-54BEE2225F2D}" destId="{CCAF0F20-8B48-4F1A-9C9D-AE724226B14A}" srcOrd="1" destOrd="0" presId="urn:microsoft.com/office/officeart/2018/5/layout/CenteredIconLabelDescriptionList"/>
    <dgm:cxn modelId="{38990A1C-3BB0-47CD-8135-FCFC17D5DADC}" type="presParOf" srcId="{E8EA69CE-36CE-4C4C-81A8-54BEE2225F2D}" destId="{24486A98-C220-478E-9227-DA03C9B754C9}" srcOrd="2" destOrd="0" presId="urn:microsoft.com/office/officeart/2018/5/layout/CenteredIconLabelDescriptionList"/>
    <dgm:cxn modelId="{DA1634FB-9B4D-42DD-8DB2-D27D9222E2D0}" type="presParOf" srcId="{E8EA69CE-36CE-4C4C-81A8-54BEE2225F2D}" destId="{B89F333F-6AF3-43B7-8C33-D775E6E0C34E}" srcOrd="3" destOrd="0" presId="urn:microsoft.com/office/officeart/2018/5/layout/CenteredIconLabelDescriptionList"/>
    <dgm:cxn modelId="{AC007ABE-8D44-498C-B46C-10796F679CCF}" type="presParOf" srcId="{E8EA69CE-36CE-4C4C-81A8-54BEE2225F2D}" destId="{86C470E6-14C4-4527-9931-C309B31891CF}" srcOrd="4" destOrd="0" presId="urn:microsoft.com/office/officeart/2018/5/layout/CenteredIconLabelDescriptionList"/>
    <dgm:cxn modelId="{908EE098-7337-422B-BC95-F800BD1E36CA}" type="presParOf" srcId="{BA89DD9C-71A6-4C40-B9C9-B96E22672FA7}" destId="{2881FFEB-7E6F-4A14-9801-931689E13171}" srcOrd="3" destOrd="0" presId="urn:microsoft.com/office/officeart/2018/5/layout/CenteredIconLabelDescriptionList"/>
    <dgm:cxn modelId="{6C0FBB2D-5B05-422E-B67E-2B174F46E02A}" type="presParOf" srcId="{BA89DD9C-71A6-4C40-B9C9-B96E22672FA7}" destId="{428928B5-D878-49EF-A8D9-4D254DE4A994}" srcOrd="4" destOrd="0" presId="urn:microsoft.com/office/officeart/2018/5/layout/CenteredIconLabelDescriptionList"/>
    <dgm:cxn modelId="{A7875855-3AF0-4039-903D-51D595996206}" type="presParOf" srcId="{428928B5-D878-49EF-A8D9-4D254DE4A994}" destId="{DC3DD609-E1BD-49A1-86A0-F41BDCCFF3BD}" srcOrd="0" destOrd="0" presId="urn:microsoft.com/office/officeart/2018/5/layout/CenteredIconLabelDescriptionList"/>
    <dgm:cxn modelId="{5B0E814A-5859-4493-89E0-6C8B975C2FE5}" type="presParOf" srcId="{428928B5-D878-49EF-A8D9-4D254DE4A994}" destId="{54DB12DB-8DE1-4802-BB27-247D076B3FF7}" srcOrd="1" destOrd="0" presId="urn:microsoft.com/office/officeart/2018/5/layout/CenteredIconLabelDescriptionList"/>
    <dgm:cxn modelId="{E76176B2-A11B-4076-96F8-5CB5C83AD30B}" type="presParOf" srcId="{428928B5-D878-49EF-A8D9-4D254DE4A994}" destId="{67CA9F28-ED54-43EF-910C-437990D34E8D}" srcOrd="2" destOrd="0" presId="urn:microsoft.com/office/officeart/2018/5/layout/CenteredIconLabelDescriptionList"/>
    <dgm:cxn modelId="{2DBDC1F7-7426-4EFB-97B6-1F147C73113E}" type="presParOf" srcId="{428928B5-D878-49EF-A8D9-4D254DE4A994}" destId="{6649D953-066E-441F-8073-F3B65592EB9D}" srcOrd="3" destOrd="0" presId="urn:microsoft.com/office/officeart/2018/5/layout/CenteredIconLabelDescriptionList"/>
    <dgm:cxn modelId="{FD8E4725-32AB-4B9D-BBE3-68D4450EA4F6}" type="presParOf" srcId="{428928B5-D878-49EF-A8D9-4D254DE4A994}" destId="{AC6E4DD6-9511-4035-A627-A1CC2F6796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2E93C2C-5C7A-486B-899E-AA5E7E7401A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E11C4DF-E527-49AC-BE16-779EE2827C20}">
      <dgm:prSet/>
      <dgm:spPr/>
      <dgm:t>
        <a:bodyPr/>
        <a:lstStyle/>
        <a:p>
          <a:pPr>
            <a:lnSpc>
              <a:spcPct val="100000"/>
            </a:lnSpc>
            <a:defRPr b="1"/>
          </a:pPr>
          <a:r>
            <a:rPr lang="en-US"/>
            <a:t>Performance Monitoring:</a:t>
          </a:r>
        </a:p>
      </dgm:t>
    </dgm:pt>
    <dgm:pt modelId="{7A1EB0B3-F99F-4F2D-9F02-D66E4AB2ABA0}" type="parTrans" cxnId="{CC20851F-B5E5-4F37-8ABF-91284EC4F487}">
      <dgm:prSet/>
      <dgm:spPr/>
      <dgm:t>
        <a:bodyPr/>
        <a:lstStyle/>
        <a:p>
          <a:endParaRPr lang="en-US"/>
        </a:p>
      </dgm:t>
    </dgm:pt>
    <dgm:pt modelId="{4A963040-44CD-42B0-A30E-E765C65F1CC6}" type="sibTrans" cxnId="{CC20851F-B5E5-4F37-8ABF-91284EC4F487}">
      <dgm:prSet/>
      <dgm:spPr/>
      <dgm:t>
        <a:bodyPr/>
        <a:lstStyle/>
        <a:p>
          <a:endParaRPr lang="en-US"/>
        </a:p>
      </dgm:t>
    </dgm:pt>
    <dgm:pt modelId="{5C0B71FA-948B-49FF-9E91-CEB4ED47C8CF}">
      <dgm:prSet custT="1"/>
      <dgm:spPr/>
      <dgm:t>
        <a:bodyPr/>
        <a:lstStyle/>
        <a:p>
          <a:pPr>
            <a:lnSpc>
              <a:spcPct val="100000"/>
            </a:lnSpc>
          </a:pPr>
          <a:r>
            <a:rPr lang="en-US" sz="1600" dirty="0"/>
            <a:t>Implement monitoring mechanisms to track prefetcher performance in real-time.</a:t>
          </a:r>
        </a:p>
      </dgm:t>
    </dgm:pt>
    <dgm:pt modelId="{163A7789-B261-42AA-8B05-087372D69853}" type="parTrans" cxnId="{A22DF7E7-E027-4FEB-AA5E-033B3D1AA207}">
      <dgm:prSet/>
      <dgm:spPr/>
      <dgm:t>
        <a:bodyPr/>
        <a:lstStyle/>
        <a:p>
          <a:endParaRPr lang="en-US"/>
        </a:p>
      </dgm:t>
    </dgm:pt>
    <dgm:pt modelId="{7DE992AA-5FB3-413D-92AF-71704D0D0598}" type="sibTrans" cxnId="{A22DF7E7-E027-4FEB-AA5E-033B3D1AA207}">
      <dgm:prSet/>
      <dgm:spPr/>
      <dgm:t>
        <a:bodyPr/>
        <a:lstStyle/>
        <a:p>
          <a:endParaRPr lang="en-US"/>
        </a:p>
      </dgm:t>
    </dgm:pt>
    <dgm:pt modelId="{B1A45740-3ECF-423E-82B0-EAAD6DFFCB20}">
      <dgm:prSet custT="1"/>
      <dgm:spPr/>
      <dgm:t>
        <a:bodyPr/>
        <a:lstStyle/>
        <a:p>
          <a:pPr>
            <a:lnSpc>
              <a:spcPct val="100000"/>
            </a:lnSpc>
          </a:pPr>
          <a:r>
            <a:rPr lang="en-US" sz="1600" dirty="0"/>
            <a:t>Use performance counters to evaluate effectiveness.</a:t>
          </a:r>
        </a:p>
      </dgm:t>
    </dgm:pt>
    <dgm:pt modelId="{38BD3BE8-D6B1-438C-8268-A19BF72A88CE}" type="parTrans" cxnId="{69397EA5-521E-4015-923A-ACA79C3DBAEA}">
      <dgm:prSet/>
      <dgm:spPr/>
      <dgm:t>
        <a:bodyPr/>
        <a:lstStyle/>
        <a:p>
          <a:endParaRPr lang="en-US"/>
        </a:p>
      </dgm:t>
    </dgm:pt>
    <dgm:pt modelId="{40FBEC1E-129D-4AD9-8AB5-01A4664ED035}" type="sibTrans" cxnId="{69397EA5-521E-4015-923A-ACA79C3DBAEA}">
      <dgm:prSet/>
      <dgm:spPr/>
      <dgm:t>
        <a:bodyPr/>
        <a:lstStyle/>
        <a:p>
          <a:endParaRPr lang="en-US"/>
        </a:p>
      </dgm:t>
    </dgm:pt>
    <dgm:pt modelId="{6E0014B5-B625-4A35-B700-2E62A1A29BC3}">
      <dgm:prSet/>
      <dgm:spPr/>
      <dgm:t>
        <a:bodyPr/>
        <a:lstStyle/>
        <a:p>
          <a:pPr>
            <a:lnSpc>
              <a:spcPct val="100000"/>
            </a:lnSpc>
            <a:defRPr b="1"/>
          </a:pPr>
          <a:r>
            <a:rPr lang="en-US" dirty="0"/>
            <a:t>Feedback Mechanisms:</a:t>
          </a:r>
        </a:p>
      </dgm:t>
    </dgm:pt>
    <dgm:pt modelId="{0F29438C-A232-4BFA-A572-6644056AD0EA}" type="parTrans" cxnId="{9D1DD97E-6827-4742-B9CC-D62DC00BD1EB}">
      <dgm:prSet/>
      <dgm:spPr/>
      <dgm:t>
        <a:bodyPr/>
        <a:lstStyle/>
        <a:p>
          <a:endParaRPr lang="en-US"/>
        </a:p>
      </dgm:t>
    </dgm:pt>
    <dgm:pt modelId="{786A7A18-7C08-4E4B-B70B-8FF701545307}" type="sibTrans" cxnId="{9D1DD97E-6827-4742-B9CC-D62DC00BD1EB}">
      <dgm:prSet/>
      <dgm:spPr/>
      <dgm:t>
        <a:bodyPr/>
        <a:lstStyle/>
        <a:p>
          <a:endParaRPr lang="en-US"/>
        </a:p>
      </dgm:t>
    </dgm:pt>
    <dgm:pt modelId="{524665B8-8CEB-488D-8685-0834234C5E2F}">
      <dgm:prSet custT="1"/>
      <dgm:spPr/>
      <dgm:t>
        <a:bodyPr/>
        <a:lstStyle/>
        <a:p>
          <a:pPr>
            <a:lnSpc>
              <a:spcPct val="100000"/>
            </a:lnSpc>
          </a:pPr>
          <a:r>
            <a:rPr lang="en-US" sz="1600" dirty="0"/>
            <a:t>Implement feedback loops to dynamically adjust prefetching strategies based on runtime observations.</a:t>
          </a:r>
        </a:p>
      </dgm:t>
    </dgm:pt>
    <dgm:pt modelId="{2A897237-94DB-401C-A7B0-AD61A773ED6D}" type="parTrans" cxnId="{2E81F0C6-B58C-4613-A61E-7C1482BB1ED0}">
      <dgm:prSet/>
      <dgm:spPr/>
      <dgm:t>
        <a:bodyPr/>
        <a:lstStyle/>
        <a:p>
          <a:endParaRPr lang="en-US"/>
        </a:p>
      </dgm:t>
    </dgm:pt>
    <dgm:pt modelId="{2124C9CE-27F5-4CCD-8481-500DCDD4763D}" type="sibTrans" cxnId="{2E81F0C6-B58C-4613-A61E-7C1482BB1ED0}">
      <dgm:prSet/>
      <dgm:spPr/>
      <dgm:t>
        <a:bodyPr/>
        <a:lstStyle/>
        <a:p>
          <a:endParaRPr lang="en-US"/>
        </a:p>
      </dgm:t>
    </dgm:pt>
    <dgm:pt modelId="{6577796A-D215-43AC-91D4-25B519F646AF}">
      <dgm:prSet custT="1"/>
      <dgm:spPr/>
      <dgm:t>
        <a:bodyPr/>
        <a:lstStyle/>
        <a:p>
          <a:pPr>
            <a:lnSpc>
              <a:spcPct val="100000"/>
            </a:lnSpc>
          </a:pPr>
          <a:r>
            <a:rPr lang="en-US" sz="1600" dirty="0"/>
            <a:t>Use machine learning algorithms for adaptive prefetching.</a:t>
          </a:r>
        </a:p>
      </dgm:t>
    </dgm:pt>
    <dgm:pt modelId="{03DC22EA-D375-475D-9D54-7AEB8B1766AB}" type="parTrans" cxnId="{B5EA50D2-B84E-4D81-854D-6EE6C42E42B3}">
      <dgm:prSet/>
      <dgm:spPr/>
      <dgm:t>
        <a:bodyPr/>
        <a:lstStyle/>
        <a:p>
          <a:endParaRPr lang="en-US"/>
        </a:p>
      </dgm:t>
    </dgm:pt>
    <dgm:pt modelId="{E1DDCF6A-C300-414D-939E-0AEFC4B6DB59}" type="sibTrans" cxnId="{B5EA50D2-B84E-4D81-854D-6EE6C42E42B3}">
      <dgm:prSet/>
      <dgm:spPr/>
      <dgm:t>
        <a:bodyPr/>
        <a:lstStyle/>
        <a:p>
          <a:endParaRPr lang="en-US"/>
        </a:p>
      </dgm:t>
    </dgm:pt>
    <dgm:pt modelId="{6EF19DEA-525C-4787-8EE7-C57FE11A2E2D}">
      <dgm:prSet/>
      <dgm:spPr/>
      <dgm:t>
        <a:bodyPr/>
        <a:lstStyle/>
        <a:p>
          <a:pPr>
            <a:lnSpc>
              <a:spcPct val="100000"/>
            </a:lnSpc>
            <a:defRPr b="1"/>
          </a:pPr>
          <a:r>
            <a:rPr lang="en-US" dirty="0"/>
            <a:t>Documentation and Reporting:</a:t>
          </a:r>
        </a:p>
      </dgm:t>
    </dgm:pt>
    <dgm:pt modelId="{578CF4F4-B7EC-4D40-8879-BCB2DF78A11B}" type="parTrans" cxnId="{60B92195-0135-4642-A323-D966E03D29BB}">
      <dgm:prSet/>
      <dgm:spPr/>
      <dgm:t>
        <a:bodyPr/>
        <a:lstStyle/>
        <a:p>
          <a:endParaRPr lang="en-US"/>
        </a:p>
      </dgm:t>
    </dgm:pt>
    <dgm:pt modelId="{2285DB4B-8D6B-462C-9EBC-320F2D1A7480}" type="sibTrans" cxnId="{60B92195-0135-4642-A323-D966E03D29BB}">
      <dgm:prSet/>
      <dgm:spPr/>
      <dgm:t>
        <a:bodyPr/>
        <a:lstStyle/>
        <a:p>
          <a:endParaRPr lang="en-US"/>
        </a:p>
      </dgm:t>
    </dgm:pt>
    <dgm:pt modelId="{CC0B118B-A1F2-4BAC-9B14-66ABF4537A70}">
      <dgm:prSet custT="1"/>
      <dgm:spPr/>
      <dgm:t>
        <a:bodyPr/>
        <a:lstStyle/>
        <a:p>
          <a:pPr>
            <a:lnSpc>
              <a:spcPct val="100000"/>
            </a:lnSpc>
          </a:pPr>
          <a:r>
            <a:rPr lang="en-US" sz="1600" dirty="0"/>
            <a:t>Document implemented prefetching strategies and their impact on system performance.</a:t>
          </a:r>
        </a:p>
      </dgm:t>
    </dgm:pt>
    <dgm:pt modelId="{C6ECAEE5-1B83-4F4C-9462-002AB29FC11D}" type="parTrans" cxnId="{B8AA5BA7-D8E0-41FF-BA9C-C93B9AE3DF8E}">
      <dgm:prSet/>
      <dgm:spPr/>
      <dgm:t>
        <a:bodyPr/>
        <a:lstStyle/>
        <a:p>
          <a:endParaRPr lang="en-US"/>
        </a:p>
      </dgm:t>
    </dgm:pt>
    <dgm:pt modelId="{CF6703EB-83C4-47D7-A9A7-C86FCBE31EAF}" type="sibTrans" cxnId="{B8AA5BA7-D8E0-41FF-BA9C-C93B9AE3DF8E}">
      <dgm:prSet/>
      <dgm:spPr/>
      <dgm:t>
        <a:bodyPr/>
        <a:lstStyle/>
        <a:p>
          <a:endParaRPr lang="en-US"/>
        </a:p>
      </dgm:t>
    </dgm:pt>
    <dgm:pt modelId="{841494E8-420D-4257-B269-AD2249DA7460}">
      <dgm:prSet custT="1"/>
      <dgm:spPr/>
      <dgm:t>
        <a:bodyPr/>
        <a:lstStyle/>
        <a:p>
          <a:pPr>
            <a:lnSpc>
              <a:spcPct val="100000"/>
            </a:lnSpc>
          </a:pPr>
          <a:r>
            <a:rPr lang="en-US" sz="1600" dirty="0"/>
            <a:t>Generate reports summarizing prefetcher effectiveness and areas for improvement.</a:t>
          </a:r>
        </a:p>
      </dgm:t>
    </dgm:pt>
    <dgm:pt modelId="{41EE4C5B-7594-4614-B126-56F9548C3E1C}" type="parTrans" cxnId="{03CDCEFB-A4C6-49B4-826E-925EA5A51C51}">
      <dgm:prSet/>
      <dgm:spPr/>
      <dgm:t>
        <a:bodyPr/>
        <a:lstStyle/>
        <a:p>
          <a:endParaRPr lang="en-US"/>
        </a:p>
      </dgm:t>
    </dgm:pt>
    <dgm:pt modelId="{3AA31AA4-BCEA-41D7-A969-5F6BB4DEC81B}" type="sibTrans" cxnId="{03CDCEFB-A4C6-49B4-826E-925EA5A51C51}">
      <dgm:prSet/>
      <dgm:spPr/>
      <dgm:t>
        <a:bodyPr/>
        <a:lstStyle/>
        <a:p>
          <a:endParaRPr lang="en-US"/>
        </a:p>
      </dgm:t>
    </dgm:pt>
    <dgm:pt modelId="{1C36D204-CCAE-4CA4-850A-6646823708A8}" type="pres">
      <dgm:prSet presAssocID="{F2E93C2C-5C7A-486B-899E-AA5E7E7401A7}" presName="root" presStyleCnt="0">
        <dgm:presLayoutVars>
          <dgm:dir/>
          <dgm:resizeHandles val="exact"/>
        </dgm:presLayoutVars>
      </dgm:prSet>
      <dgm:spPr/>
    </dgm:pt>
    <dgm:pt modelId="{62E00628-57EA-4882-BF91-2BCF3D4A42AA}" type="pres">
      <dgm:prSet presAssocID="{2E11C4DF-E527-49AC-BE16-779EE2827C20}" presName="compNode" presStyleCnt="0"/>
      <dgm:spPr/>
    </dgm:pt>
    <dgm:pt modelId="{6DC56856-B363-4E97-8855-A25E62938C7F}" type="pres">
      <dgm:prSet presAssocID="{2E11C4DF-E527-49AC-BE16-779EE2827C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uge"/>
        </a:ext>
      </dgm:extLst>
    </dgm:pt>
    <dgm:pt modelId="{106F8A22-028B-4D21-B7CF-B4EBBC065587}" type="pres">
      <dgm:prSet presAssocID="{2E11C4DF-E527-49AC-BE16-779EE2827C20}" presName="iconSpace" presStyleCnt="0"/>
      <dgm:spPr/>
    </dgm:pt>
    <dgm:pt modelId="{628479EB-ED1E-4705-BF39-0CD81A9FF047}" type="pres">
      <dgm:prSet presAssocID="{2E11C4DF-E527-49AC-BE16-779EE2827C20}" presName="parTx" presStyleLbl="revTx" presStyleIdx="0" presStyleCnt="6">
        <dgm:presLayoutVars>
          <dgm:chMax val="0"/>
          <dgm:chPref val="0"/>
        </dgm:presLayoutVars>
      </dgm:prSet>
      <dgm:spPr/>
    </dgm:pt>
    <dgm:pt modelId="{7AD09803-070A-41DA-BE06-889F31455815}" type="pres">
      <dgm:prSet presAssocID="{2E11C4DF-E527-49AC-BE16-779EE2827C20}" presName="txSpace" presStyleCnt="0"/>
      <dgm:spPr/>
    </dgm:pt>
    <dgm:pt modelId="{98B49DEA-9E4D-415C-A84C-EAC97DE83693}" type="pres">
      <dgm:prSet presAssocID="{2E11C4DF-E527-49AC-BE16-779EE2827C20}" presName="desTx" presStyleLbl="revTx" presStyleIdx="1" presStyleCnt="6">
        <dgm:presLayoutVars/>
      </dgm:prSet>
      <dgm:spPr/>
    </dgm:pt>
    <dgm:pt modelId="{D4E0E1E4-EDA8-4232-9F13-429124E34EBE}" type="pres">
      <dgm:prSet presAssocID="{4A963040-44CD-42B0-A30E-E765C65F1CC6}" presName="sibTrans" presStyleCnt="0"/>
      <dgm:spPr/>
    </dgm:pt>
    <dgm:pt modelId="{A18319F5-F0AF-475E-A69A-2011CF7EA9F3}" type="pres">
      <dgm:prSet presAssocID="{6E0014B5-B625-4A35-B700-2E62A1A29BC3}" presName="compNode" presStyleCnt="0"/>
      <dgm:spPr/>
    </dgm:pt>
    <dgm:pt modelId="{F115B8DC-5883-425B-9A99-436948F7699B}" type="pres">
      <dgm:prSet presAssocID="{6E0014B5-B625-4A35-B700-2E62A1A29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CD398EB5-EEC9-4CA8-A5C3-6629A6C99821}" type="pres">
      <dgm:prSet presAssocID="{6E0014B5-B625-4A35-B700-2E62A1A29BC3}" presName="iconSpace" presStyleCnt="0"/>
      <dgm:spPr/>
    </dgm:pt>
    <dgm:pt modelId="{04F21937-0C82-48BA-8A35-C238231F3830}" type="pres">
      <dgm:prSet presAssocID="{6E0014B5-B625-4A35-B700-2E62A1A29BC3}" presName="parTx" presStyleLbl="revTx" presStyleIdx="2" presStyleCnt="6">
        <dgm:presLayoutVars>
          <dgm:chMax val="0"/>
          <dgm:chPref val="0"/>
        </dgm:presLayoutVars>
      </dgm:prSet>
      <dgm:spPr/>
    </dgm:pt>
    <dgm:pt modelId="{6272E8C1-9DBC-4193-803F-F23DAEFF7113}" type="pres">
      <dgm:prSet presAssocID="{6E0014B5-B625-4A35-B700-2E62A1A29BC3}" presName="txSpace" presStyleCnt="0"/>
      <dgm:spPr/>
    </dgm:pt>
    <dgm:pt modelId="{DEB43AF0-628A-45EA-BA6A-2F1E74845E90}" type="pres">
      <dgm:prSet presAssocID="{6E0014B5-B625-4A35-B700-2E62A1A29BC3}" presName="desTx" presStyleLbl="revTx" presStyleIdx="3" presStyleCnt="6">
        <dgm:presLayoutVars/>
      </dgm:prSet>
      <dgm:spPr/>
    </dgm:pt>
    <dgm:pt modelId="{31FF0DD1-7F31-450A-B0A3-7CE55132FE4B}" type="pres">
      <dgm:prSet presAssocID="{786A7A18-7C08-4E4B-B70B-8FF701545307}" presName="sibTrans" presStyleCnt="0"/>
      <dgm:spPr/>
    </dgm:pt>
    <dgm:pt modelId="{33E41756-8A9E-4DB6-BF05-7D3673930BEB}" type="pres">
      <dgm:prSet presAssocID="{6EF19DEA-525C-4787-8EE7-C57FE11A2E2D}" presName="compNode" presStyleCnt="0"/>
      <dgm:spPr/>
    </dgm:pt>
    <dgm:pt modelId="{773D8E39-BA48-495B-AFF9-D2D341FE8935}" type="pres">
      <dgm:prSet presAssocID="{6EF19DEA-525C-4787-8EE7-C57FE11A2E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57A4AFD3-88F9-4EBE-9EF4-2FEED359DEF8}" type="pres">
      <dgm:prSet presAssocID="{6EF19DEA-525C-4787-8EE7-C57FE11A2E2D}" presName="iconSpace" presStyleCnt="0"/>
      <dgm:spPr/>
    </dgm:pt>
    <dgm:pt modelId="{68F917CC-DE55-4ABD-8324-A0A6DC9F89E5}" type="pres">
      <dgm:prSet presAssocID="{6EF19DEA-525C-4787-8EE7-C57FE11A2E2D}" presName="parTx" presStyleLbl="revTx" presStyleIdx="4" presStyleCnt="6">
        <dgm:presLayoutVars>
          <dgm:chMax val="0"/>
          <dgm:chPref val="0"/>
        </dgm:presLayoutVars>
      </dgm:prSet>
      <dgm:spPr/>
    </dgm:pt>
    <dgm:pt modelId="{F3A3044D-4360-4E32-8BB5-5763D78A6A3B}" type="pres">
      <dgm:prSet presAssocID="{6EF19DEA-525C-4787-8EE7-C57FE11A2E2D}" presName="txSpace" presStyleCnt="0"/>
      <dgm:spPr/>
    </dgm:pt>
    <dgm:pt modelId="{7EF4083C-6B97-4E2C-89D2-83C3B5663E04}" type="pres">
      <dgm:prSet presAssocID="{6EF19DEA-525C-4787-8EE7-C57FE11A2E2D}" presName="desTx" presStyleLbl="revTx" presStyleIdx="5" presStyleCnt="6">
        <dgm:presLayoutVars/>
      </dgm:prSet>
      <dgm:spPr/>
    </dgm:pt>
  </dgm:ptLst>
  <dgm:cxnLst>
    <dgm:cxn modelId="{4D31D112-6F94-4EF8-BB21-BBCB2809BDBD}" type="presOf" srcId="{F2E93C2C-5C7A-486B-899E-AA5E7E7401A7}" destId="{1C36D204-CCAE-4CA4-850A-6646823708A8}" srcOrd="0" destOrd="0" presId="urn:microsoft.com/office/officeart/2018/5/layout/CenteredIconLabelDescriptionList"/>
    <dgm:cxn modelId="{CC20851F-B5E5-4F37-8ABF-91284EC4F487}" srcId="{F2E93C2C-5C7A-486B-899E-AA5E7E7401A7}" destId="{2E11C4DF-E527-49AC-BE16-779EE2827C20}" srcOrd="0" destOrd="0" parTransId="{7A1EB0B3-F99F-4F2D-9F02-D66E4AB2ABA0}" sibTransId="{4A963040-44CD-42B0-A30E-E765C65F1CC6}"/>
    <dgm:cxn modelId="{EBA59D24-5FB6-48AE-BC48-C6EF98426A16}" type="presOf" srcId="{5C0B71FA-948B-49FF-9E91-CEB4ED47C8CF}" destId="{98B49DEA-9E4D-415C-A84C-EAC97DE83693}" srcOrd="0" destOrd="0" presId="urn:microsoft.com/office/officeart/2018/5/layout/CenteredIconLabelDescriptionList"/>
    <dgm:cxn modelId="{E0310734-AD82-4F13-87E6-824A674DCFFB}" type="presOf" srcId="{6577796A-D215-43AC-91D4-25B519F646AF}" destId="{DEB43AF0-628A-45EA-BA6A-2F1E74845E90}" srcOrd="0" destOrd="1" presId="urn:microsoft.com/office/officeart/2018/5/layout/CenteredIconLabelDescriptionList"/>
    <dgm:cxn modelId="{AEE82237-2E82-4233-9404-EC0E340275FA}" type="presOf" srcId="{6EF19DEA-525C-4787-8EE7-C57FE11A2E2D}" destId="{68F917CC-DE55-4ABD-8324-A0A6DC9F89E5}" srcOrd="0" destOrd="0" presId="urn:microsoft.com/office/officeart/2018/5/layout/CenteredIconLabelDescriptionList"/>
    <dgm:cxn modelId="{1338E26D-257B-4097-AA43-19424A897E04}" type="presOf" srcId="{841494E8-420D-4257-B269-AD2249DA7460}" destId="{7EF4083C-6B97-4E2C-89D2-83C3B5663E04}" srcOrd="0" destOrd="1" presId="urn:microsoft.com/office/officeart/2018/5/layout/CenteredIconLabelDescriptionList"/>
    <dgm:cxn modelId="{9D1DD97E-6827-4742-B9CC-D62DC00BD1EB}" srcId="{F2E93C2C-5C7A-486B-899E-AA5E7E7401A7}" destId="{6E0014B5-B625-4A35-B700-2E62A1A29BC3}" srcOrd="1" destOrd="0" parTransId="{0F29438C-A232-4BFA-A572-6644056AD0EA}" sibTransId="{786A7A18-7C08-4E4B-B70B-8FF701545307}"/>
    <dgm:cxn modelId="{7B1EB883-25DC-492B-B9D6-168912C9BFE1}" type="presOf" srcId="{6E0014B5-B625-4A35-B700-2E62A1A29BC3}" destId="{04F21937-0C82-48BA-8A35-C238231F3830}" srcOrd="0" destOrd="0" presId="urn:microsoft.com/office/officeart/2018/5/layout/CenteredIconLabelDescriptionList"/>
    <dgm:cxn modelId="{60B92195-0135-4642-A323-D966E03D29BB}" srcId="{F2E93C2C-5C7A-486B-899E-AA5E7E7401A7}" destId="{6EF19DEA-525C-4787-8EE7-C57FE11A2E2D}" srcOrd="2" destOrd="0" parTransId="{578CF4F4-B7EC-4D40-8879-BCB2DF78A11B}" sibTransId="{2285DB4B-8D6B-462C-9EBC-320F2D1A7480}"/>
    <dgm:cxn modelId="{69397EA5-521E-4015-923A-ACA79C3DBAEA}" srcId="{2E11C4DF-E527-49AC-BE16-779EE2827C20}" destId="{B1A45740-3ECF-423E-82B0-EAAD6DFFCB20}" srcOrd="1" destOrd="0" parTransId="{38BD3BE8-D6B1-438C-8268-A19BF72A88CE}" sibTransId="{40FBEC1E-129D-4AD9-8AB5-01A4664ED035}"/>
    <dgm:cxn modelId="{B8AA5BA7-D8E0-41FF-BA9C-C93B9AE3DF8E}" srcId="{6EF19DEA-525C-4787-8EE7-C57FE11A2E2D}" destId="{CC0B118B-A1F2-4BAC-9B14-66ABF4537A70}" srcOrd="0" destOrd="0" parTransId="{C6ECAEE5-1B83-4F4C-9462-002AB29FC11D}" sibTransId="{CF6703EB-83C4-47D7-A9A7-C86FCBE31EAF}"/>
    <dgm:cxn modelId="{E0E057AE-DF28-42B9-A623-730CE2602E04}" type="presOf" srcId="{B1A45740-3ECF-423E-82B0-EAAD6DFFCB20}" destId="{98B49DEA-9E4D-415C-A84C-EAC97DE83693}" srcOrd="0" destOrd="1" presId="urn:microsoft.com/office/officeart/2018/5/layout/CenteredIconLabelDescriptionList"/>
    <dgm:cxn modelId="{3F4B80B7-625D-461B-A343-1777D68DE070}" type="presOf" srcId="{524665B8-8CEB-488D-8685-0834234C5E2F}" destId="{DEB43AF0-628A-45EA-BA6A-2F1E74845E90}" srcOrd="0" destOrd="0" presId="urn:microsoft.com/office/officeart/2018/5/layout/CenteredIconLabelDescriptionList"/>
    <dgm:cxn modelId="{2E81F0C6-B58C-4613-A61E-7C1482BB1ED0}" srcId="{6E0014B5-B625-4A35-B700-2E62A1A29BC3}" destId="{524665B8-8CEB-488D-8685-0834234C5E2F}" srcOrd="0" destOrd="0" parTransId="{2A897237-94DB-401C-A7B0-AD61A773ED6D}" sibTransId="{2124C9CE-27F5-4CCD-8481-500DCDD4763D}"/>
    <dgm:cxn modelId="{16EF25D0-7007-418C-AEF9-22269AB86756}" type="presOf" srcId="{2E11C4DF-E527-49AC-BE16-779EE2827C20}" destId="{628479EB-ED1E-4705-BF39-0CD81A9FF047}" srcOrd="0" destOrd="0" presId="urn:microsoft.com/office/officeart/2018/5/layout/CenteredIconLabelDescriptionList"/>
    <dgm:cxn modelId="{B5EA50D2-B84E-4D81-854D-6EE6C42E42B3}" srcId="{6E0014B5-B625-4A35-B700-2E62A1A29BC3}" destId="{6577796A-D215-43AC-91D4-25B519F646AF}" srcOrd="1" destOrd="0" parTransId="{03DC22EA-D375-475D-9D54-7AEB8B1766AB}" sibTransId="{E1DDCF6A-C300-414D-939E-0AEFC4B6DB59}"/>
    <dgm:cxn modelId="{DA5678E4-837A-44FA-928C-8B296E5F9044}" type="presOf" srcId="{CC0B118B-A1F2-4BAC-9B14-66ABF4537A70}" destId="{7EF4083C-6B97-4E2C-89D2-83C3B5663E04}" srcOrd="0" destOrd="0" presId="urn:microsoft.com/office/officeart/2018/5/layout/CenteredIconLabelDescriptionList"/>
    <dgm:cxn modelId="{A22DF7E7-E027-4FEB-AA5E-033B3D1AA207}" srcId="{2E11C4DF-E527-49AC-BE16-779EE2827C20}" destId="{5C0B71FA-948B-49FF-9E91-CEB4ED47C8CF}" srcOrd="0" destOrd="0" parTransId="{163A7789-B261-42AA-8B05-087372D69853}" sibTransId="{7DE992AA-5FB3-413D-92AF-71704D0D0598}"/>
    <dgm:cxn modelId="{03CDCEFB-A4C6-49B4-826E-925EA5A51C51}" srcId="{6EF19DEA-525C-4787-8EE7-C57FE11A2E2D}" destId="{841494E8-420D-4257-B269-AD2249DA7460}" srcOrd="1" destOrd="0" parTransId="{41EE4C5B-7594-4614-B126-56F9548C3E1C}" sibTransId="{3AA31AA4-BCEA-41D7-A969-5F6BB4DEC81B}"/>
    <dgm:cxn modelId="{D1CBC7B9-5A87-443F-A285-143A72E030AA}" type="presParOf" srcId="{1C36D204-CCAE-4CA4-850A-6646823708A8}" destId="{62E00628-57EA-4882-BF91-2BCF3D4A42AA}" srcOrd="0" destOrd="0" presId="urn:microsoft.com/office/officeart/2018/5/layout/CenteredIconLabelDescriptionList"/>
    <dgm:cxn modelId="{8FB78CE7-1E1E-489E-9F60-552E8E88D217}" type="presParOf" srcId="{62E00628-57EA-4882-BF91-2BCF3D4A42AA}" destId="{6DC56856-B363-4E97-8855-A25E62938C7F}" srcOrd="0" destOrd="0" presId="urn:microsoft.com/office/officeart/2018/5/layout/CenteredIconLabelDescriptionList"/>
    <dgm:cxn modelId="{DC74BE29-6AF0-4D33-932C-4D6883F42716}" type="presParOf" srcId="{62E00628-57EA-4882-BF91-2BCF3D4A42AA}" destId="{106F8A22-028B-4D21-B7CF-B4EBBC065587}" srcOrd="1" destOrd="0" presId="urn:microsoft.com/office/officeart/2018/5/layout/CenteredIconLabelDescriptionList"/>
    <dgm:cxn modelId="{19C021DB-2CA6-4037-8A28-14C0A7A1444B}" type="presParOf" srcId="{62E00628-57EA-4882-BF91-2BCF3D4A42AA}" destId="{628479EB-ED1E-4705-BF39-0CD81A9FF047}" srcOrd="2" destOrd="0" presId="urn:microsoft.com/office/officeart/2018/5/layout/CenteredIconLabelDescriptionList"/>
    <dgm:cxn modelId="{98C3209C-58D4-4C12-8133-F7DB85392132}" type="presParOf" srcId="{62E00628-57EA-4882-BF91-2BCF3D4A42AA}" destId="{7AD09803-070A-41DA-BE06-889F31455815}" srcOrd="3" destOrd="0" presId="urn:microsoft.com/office/officeart/2018/5/layout/CenteredIconLabelDescriptionList"/>
    <dgm:cxn modelId="{685AF06E-54AB-4379-A77D-CD356CA7C017}" type="presParOf" srcId="{62E00628-57EA-4882-BF91-2BCF3D4A42AA}" destId="{98B49DEA-9E4D-415C-A84C-EAC97DE83693}" srcOrd="4" destOrd="0" presId="urn:microsoft.com/office/officeart/2018/5/layout/CenteredIconLabelDescriptionList"/>
    <dgm:cxn modelId="{B3C4A3E8-357B-4F93-8511-6B5B9EBFCC75}" type="presParOf" srcId="{1C36D204-CCAE-4CA4-850A-6646823708A8}" destId="{D4E0E1E4-EDA8-4232-9F13-429124E34EBE}" srcOrd="1" destOrd="0" presId="urn:microsoft.com/office/officeart/2018/5/layout/CenteredIconLabelDescriptionList"/>
    <dgm:cxn modelId="{54363399-4E9D-4DE8-A495-51E813341DF8}" type="presParOf" srcId="{1C36D204-CCAE-4CA4-850A-6646823708A8}" destId="{A18319F5-F0AF-475E-A69A-2011CF7EA9F3}" srcOrd="2" destOrd="0" presId="urn:microsoft.com/office/officeart/2018/5/layout/CenteredIconLabelDescriptionList"/>
    <dgm:cxn modelId="{BB047A9A-9034-4D5D-A8C6-68557AE4C1FA}" type="presParOf" srcId="{A18319F5-F0AF-475E-A69A-2011CF7EA9F3}" destId="{F115B8DC-5883-425B-9A99-436948F7699B}" srcOrd="0" destOrd="0" presId="urn:microsoft.com/office/officeart/2018/5/layout/CenteredIconLabelDescriptionList"/>
    <dgm:cxn modelId="{E69FB47E-F340-47A3-9435-4F283EF7C037}" type="presParOf" srcId="{A18319F5-F0AF-475E-A69A-2011CF7EA9F3}" destId="{CD398EB5-EEC9-4CA8-A5C3-6629A6C99821}" srcOrd="1" destOrd="0" presId="urn:microsoft.com/office/officeart/2018/5/layout/CenteredIconLabelDescriptionList"/>
    <dgm:cxn modelId="{3B44EBBB-70B3-445A-B214-EC88D7DAC6F0}" type="presParOf" srcId="{A18319F5-F0AF-475E-A69A-2011CF7EA9F3}" destId="{04F21937-0C82-48BA-8A35-C238231F3830}" srcOrd="2" destOrd="0" presId="urn:microsoft.com/office/officeart/2018/5/layout/CenteredIconLabelDescriptionList"/>
    <dgm:cxn modelId="{8CFC267E-C8F2-42BA-9C82-DC78FFDF2DCB}" type="presParOf" srcId="{A18319F5-F0AF-475E-A69A-2011CF7EA9F3}" destId="{6272E8C1-9DBC-4193-803F-F23DAEFF7113}" srcOrd="3" destOrd="0" presId="urn:microsoft.com/office/officeart/2018/5/layout/CenteredIconLabelDescriptionList"/>
    <dgm:cxn modelId="{C45DCA3D-135C-4571-9E2D-BB4B2B07FA5A}" type="presParOf" srcId="{A18319F5-F0AF-475E-A69A-2011CF7EA9F3}" destId="{DEB43AF0-628A-45EA-BA6A-2F1E74845E90}" srcOrd="4" destOrd="0" presId="urn:microsoft.com/office/officeart/2018/5/layout/CenteredIconLabelDescriptionList"/>
    <dgm:cxn modelId="{95413428-B9E7-4788-8679-BAA19BF91951}" type="presParOf" srcId="{1C36D204-CCAE-4CA4-850A-6646823708A8}" destId="{31FF0DD1-7F31-450A-B0A3-7CE55132FE4B}" srcOrd="3" destOrd="0" presId="urn:microsoft.com/office/officeart/2018/5/layout/CenteredIconLabelDescriptionList"/>
    <dgm:cxn modelId="{0C8CF45F-A2E4-49EF-AC6C-C3BCE974E16B}" type="presParOf" srcId="{1C36D204-CCAE-4CA4-850A-6646823708A8}" destId="{33E41756-8A9E-4DB6-BF05-7D3673930BEB}" srcOrd="4" destOrd="0" presId="urn:microsoft.com/office/officeart/2018/5/layout/CenteredIconLabelDescriptionList"/>
    <dgm:cxn modelId="{1551024C-F2CE-409F-ABAB-C41B1EB482E6}" type="presParOf" srcId="{33E41756-8A9E-4DB6-BF05-7D3673930BEB}" destId="{773D8E39-BA48-495B-AFF9-D2D341FE8935}" srcOrd="0" destOrd="0" presId="urn:microsoft.com/office/officeart/2018/5/layout/CenteredIconLabelDescriptionList"/>
    <dgm:cxn modelId="{702EB1FD-EA6C-4351-A4B3-3C4D3FEB908E}" type="presParOf" srcId="{33E41756-8A9E-4DB6-BF05-7D3673930BEB}" destId="{57A4AFD3-88F9-4EBE-9EF4-2FEED359DEF8}" srcOrd="1" destOrd="0" presId="urn:microsoft.com/office/officeart/2018/5/layout/CenteredIconLabelDescriptionList"/>
    <dgm:cxn modelId="{77671E61-E12A-4E49-BB4B-D7DEBEE9F860}" type="presParOf" srcId="{33E41756-8A9E-4DB6-BF05-7D3673930BEB}" destId="{68F917CC-DE55-4ABD-8324-A0A6DC9F89E5}" srcOrd="2" destOrd="0" presId="urn:microsoft.com/office/officeart/2018/5/layout/CenteredIconLabelDescriptionList"/>
    <dgm:cxn modelId="{427DD62E-BAB7-40B7-B474-98F9A5424708}" type="presParOf" srcId="{33E41756-8A9E-4DB6-BF05-7D3673930BEB}" destId="{F3A3044D-4360-4E32-8BB5-5763D78A6A3B}" srcOrd="3" destOrd="0" presId="urn:microsoft.com/office/officeart/2018/5/layout/CenteredIconLabelDescriptionList"/>
    <dgm:cxn modelId="{28FE012C-0177-4273-979D-E2915C3386D1}" type="presParOf" srcId="{33E41756-8A9E-4DB6-BF05-7D3673930BEB}" destId="{7EF4083C-6B97-4E2C-89D2-83C3B5663E0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C856D36-71A9-4EBD-A782-7A9235CD4A5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0CAD49F1-963D-47D6-8057-940147D7AC5E}">
      <dgm:prSet custT="1"/>
      <dgm:spPr/>
      <dgm:t>
        <a:bodyPr/>
        <a:lstStyle/>
        <a:p>
          <a:pPr>
            <a:lnSpc>
              <a:spcPct val="100000"/>
            </a:lnSpc>
            <a:defRPr b="1"/>
          </a:pPr>
          <a:r>
            <a:rPr lang="en-US" sz="2800" b="1"/>
            <a:t>Modularity</a:t>
          </a:r>
          <a:r>
            <a:rPr lang="en-US" sz="2800"/>
            <a:t>:</a:t>
          </a:r>
        </a:p>
      </dgm:t>
    </dgm:pt>
    <dgm:pt modelId="{E52DC92E-34CA-4D42-AA10-79B5E98B6BBF}" type="parTrans" cxnId="{7042DB6C-0E9D-4C92-B41A-BE8F38F087AE}">
      <dgm:prSet/>
      <dgm:spPr/>
      <dgm:t>
        <a:bodyPr/>
        <a:lstStyle/>
        <a:p>
          <a:endParaRPr lang="en-US" sz="1600"/>
        </a:p>
      </dgm:t>
    </dgm:pt>
    <dgm:pt modelId="{CBF674D5-FC25-4A75-A5F6-16F8FA471533}" type="sibTrans" cxnId="{7042DB6C-0E9D-4C92-B41A-BE8F38F087AE}">
      <dgm:prSet/>
      <dgm:spPr/>
      <dgm:t>
        <a:bodyPr/>
        <a:lstStyle/>
        <a:p>
          <a:endParaRPr lang="en-US" sz="1600"/>
        </a:p>
      </dgm:t>
    </dgm:pt>
    <dgm:pt modelId="{8942C8CA-2C61-4E13-868C-3731BFB7338A}">
      <dgm:prSet custT="1"/>
      <dgm:spPr/>
      <dgm:t>
        <a:bodyPr/>
        <a:lstStyle/>
        <a:p>
          <a:pPr>
            <a:lnSpc>
              <a:spcPct val="100000"/>
            </a:lnSpc>
          </a:pPr>
          <a:r>
            <a:rPr lang="en-US" sz="1600"/>
            <a:t>Clear separation of concerns for main logic and prefetching strategies.</a:t>
          </a:r>
        </a:p>
      </dgm:t>
    </dgm:pt>
    <dgm:pt modelId="{5541FD60-A530-40E8-91C7-E46D6D04CEB6}" type="parTrans" cxnId="{F16B86B6-3BE3-4EEC-B821-08544578E0C0}">
      <dgm:prSet/>
      <dgm:spPr/>
      <dgm:t>
        <a:bodyPr/>
        <a:lstStyle/>
        <a:p>
          <a:endParaRPr lang="en-US" sz="1600"/>
        </a:p>
      </dgm:t>
    </dgm:pt>
    <dgm:pt modelId="{95DE8FA9-DFE8-4BAC-97D5-E907FEE66661}" type="sibTrans" cxnId="{F16B86B6-3BE3-4EEC-B821-08544578E0C0}">
      <dgm:prSet/>
      <dgm:spPr/>
      <dgm:t>
        <a:bodyPr/>
        <a:lstStyle/>
        <a:p>
          <a:endParaRPr lang="en-US" sz="1600"/>
        </a:p>
      </dgm:t>
    </dgm:pt>
    <dgm:pt modelId="{2A6FE2E0-1936-4D79-AA6F-8C3A37294FD6}">
      <dgm:prSet custT="1"/>
      <dgm:spPr/>
      <dgm:t>
        <a:bodyPr/>
        <a:lstStyle/>
        <a:p>
          <a:pPr>
            <a:lnSpc>
              <a:spcPct val="100000"/>
            </a:lnSpc>
          </a:pPr>
          <a:r>
            <a:rPr lang="en-US" sz="1600"/>
            <a:t>Facilitates maintenance and enhances code readability.</a:t>
          </a:r>
        </a:p>
      </dgm:t>
    </dgm:pt>
    <dgm:pt modelId="{947BC047-EA3F-42D8-93D6-BF664E30DA80}" type="parTrans" cxnId="{06786E9C-F92A-470E-A267-F8DE788021EE}">
      <dgm:prSet/>
      <dgm:spPr/>
      <dgm:t>
        <a:bodyPr/>
        <a:lstStyle/>
        <a:p>
          <a:endParaRPr lang="en-US" sz="1600"/>
        </a:p>
      </dgm:t>
    </dgm:pt>
    <dgm:pt modelId="{21AED4AD-A4A5-4482-8E7F-8E721ADF710C}" type="sibTrans" cxnId="{06786E9C-F92A-470E-A267-F8DE788021EE}">
      <dgm:prSet/>
      <dgm:spPr/>
      <dgm:t>
        <a:bodyPr/>
        <a:lstStyle/>
        <a:p>
          <a:endParaRPr lang="en-US" sz="1600"/>
        </a:p>
      </dgm:t>
    </dgm:pt>
    <dgm:pt modelId="{EFB6BD77-6EE9-477D-AB6B-1B6C6BA91C8A}">
      <dgm:prSet custT="1"/>
      <dgm:spPr/>
      <dgm:t>
        <a:bodyPr/>
        <a:lstStyle/>
        <a:p>
          <a:pPr>
            <a:lnSpc>
              <a:spcPct val="100000"/>
            </a:lnSpc>
            <a:defRPr b="1"/>
          </a:pPr>
          <a:r>
            <a:rPr lang="en-US" sz="2800" b="1"/>
            <a:t>Extensibility</a:t>
          </a:r>
          <a:r>
            <a:rPr lang="en-US" sz="2800"/>
            <a:t>:</a:t>
          </a:r>
        </a:p>
      </dgm:t>
    </dgm:pt>
    <dgm:pt modelId="{1D6C238F-C64D-4B4F-809C-7E9539058E59}" type="parTrans" cxnId="{A7BE426A-8603-4999-A5BE-5664FBFFE2AF}">
      <dgm:prSet/>
      <dgm:spPr/>
      <dgm:t>
        <a:bodyPr/>
        <a:lstStyle/>
        <a:p>
          <a:endParaRPr lang="en-US" sz="1600"/>
        </a:p>
      </dgm:t>
    </dgm:pt>
    <dgm:pt modelId="{F52BD36C-97AB-4CB4-ABBF-5E1728F21093}" type="sibTrans" cxnId="{A7BE426A-8603-4999-A5BE-5664FBFFE2AF}">
      <dgm:prSet/>
      <dgm:spPr/>
      <dgm:t>
        <a:bodyPr/>
        <a:lstStyle/>
        <a:p>
          <a:endParaRPr lang="en-US" sz="1600"/>
        </a:p>
      </dgm:t>
    </dgm:pt>
    <dgm:pt modelId="{F8BC9DC4-48A4-4B5E-8FEF-1789CD68499A}">
      <dgm:prSet custT="1"/>
      <dgm:spPr/>
      <dgm:t>
        <a:bodyPr/>
        <a:lstStyle/>
        <a:p>
          <a:pPr>
            <a:lnSpc>
              <a:spcPct val="100000"/>
            </a:lnSpc>
          </a:pPr>
          <a:r>
            <a:rPr lang="en-US" sz="1600"/>
            <a:t>Easily extends the system by adding new fetcher types without modifying existing code.</a:t>
          </a:r>
        </a:p>
      </dgm:t>
    </dgm:pt>
    <dgm:pt modelId="{54B89A73-8C4B-43A7-AEC1-F6334FAB1F7F}" type="parTrans" cxnId="{559C2B1E-2B88-4D93-8035-69BDD1D6EF61}">
      <dgm:prSet/>
      <dgm:spPr/>
      <dgm:t>
        <a:bodyPr/>
        <a:lstStyle/>
        <a:p>
          <a:endParaRPr lang="en-US" sz="1600"/>
        </a:p>
      </dgm:t>
    </dgm:pt>
    <dgm:pt modelId="{89716C20-99D2-4595-A20F-4D45B97BA804}" type="sibTrans" cxnId="{559C2B1E-2B88-4D93-8035-69BDD1D6EF61}">
      <dgm:prSet/>
      <dgm:spPr/>
      <dgm:t>
        <a:bodyPr/>
        <a:lstStyle/>
        <a:p>
          <a:endParaRPr lang="en-US" sz="1600"/>
        </a:p>
      </dgm:t>
    </dgm:pt>
    <dgm:pt modelId="{93C27A91-431C-4E3A-A982-838DA7BA11D1}">
      <dgm:prSet custT="1"/>
      <dgm:spPr/>
      <dgm:t>
        <a:bodyPr/>
        <a:lstStyle/>
        <a:p>
          <a:pPr>
            <a:lnSpc>
              <a:spcPct val="100000"/>
            </a:lnSpc>
            <a:defRPr b="1"/>
          </a:pPr>
          <a:r>
            <a:rPr lang="en-US" sz="2800" b="1"/>
            <a:t>Adaptability</a:t>
          </a:r>
          <a:r>
            <a:rPr lang="en-US" sz="2800"/>
            <a:t>:</a:t>
          </a:r>
        </a:p>
      </dgm:t>
    </dgm:pt>
    <dgm:pt modelId="{1A41532A-D002-4BC0-BC48-5E8FA9C61567}" type="parTrans" cxnId="{14EFA743-CCBD-418A-B540-8160F7703302}">
      <dgm:prSet/>
      <dgm:spPr/>
      <dgm:t>
        <a:bodyPr/>
        <a:lstStyle/>
        <a:p>
          <a:endParaRPr lang="en-US" sz="1600"/>
        </a:p>
      </dgm:t>
    </dgm:pt>
    <dgm:pt modelId="{B888FE0C-D285-4527-A89A-B6F3A4A91FFC}" type="sibTrans" cxnId="{14EFA743-CCBD-418A-B540-8160F7703302}">
      <dgm:prSet/>
      <dgm:spPr/>
      <dgm:t>
        <a:bodyPr/>
        <a:lstStyle/>
        <a:p>
          <a:endParaRPr lang="en-US" sz="1600"/>
        </a:p>
      </dgm:t>
    </dgm:pt>
    <dgm:pt modelId="{35F34000-4AE8-4055-987D-1210DC34CE82}">
      <dgm:prSet custT="1"/>
      <dgm:spPr/>
      <dgm:t>
        <a:bodyPr/>
        <a:lstStyle/>
        <a:p>
          <a:pPr>
            <a:lnSpc>
              <a:spcPct val="100000"/>
            </a:lnSpc>
          </a:pPr>
          <a:r>
            <a:rPr lang="en-US" sz="1600"/>
            <a:t>Allows runtime selection and operation of different prefetching strategies.</a:t>
          </a:r>
        </a:p>
      </dgm:t>
    </dgm:pt>
    <dgm:pt modelId="{CC4BD9B4-24E5-4349-8481-9AB03A29B8D4}" type="parTrans" cxnId="{4E5FA06D-2A08-4E15-93E8-8335BE25C42C}">
      <dgm:prSet/>
      <dgm:spPr/>
      <dgm:t>
        <a:bodyPr/>
        <a:lstStyle/>
        <a:p>
          <a:endParaRPr lang="en-US" sz="1600"/>
        </a:p>
      </dgm:t>
    </dgm:pt>
    <dgm:pt modelId="{56558488-A37F-4E08-A349-B54B6473D693}" type="sibTrans" cxnId="{4E5FA06D-2A08-4E15-93E8-8335BE25C42C}">
      <dgm:prSet/>
      <dgm:spPr/>
      <dgm:t>
        <a:bodyPr/>
        <a:lstStyle/>
        <a:p>
          <a:endParaRPr lang="en-US" sz="1600"/>
        </a:p>
      </dgm:t>
    </dgm:pt>
    <dgm:pt modelId="{24757A23-8B2A-4406-BC75-60C2BE0A850F}">
      <dgm:prSet custT="1"/>
      <dgm:spPr/>
      <dgm:t>
        <a:bodyPr/>
        <a:lstStyle/>
        <a:p>
          <a:pPr>
            <a:lnSpc>
              <a:spcPct val="100000"/>
            </a:lnSpc>
          </a:pPr>
          <a:r>
            <a:rPr lang="en-US" sz="1600"/>
            <a:t>Adapts to varying access patterns.</a:t>
          </a:r>
        </a:p>
      </dgm:t>
    </dgm:pt>
    <dgm:pt modelId="{977D757C-5E35-4DB9-866B-B3B576DC55F9}" type="parTrans" cxnId="{1A72097B-98C2-401B-8F0F-82EDCA8DD195}">
      <dgm:prSet/>
      <dgm:spPr/>
      <dgm:t>
        <a:bodyPr/>
        <a:lstStyle/>
        <a:p>
          <a:endParaRPr lang="en-US" sz="1600"/>
        </a:p>
      </dgm:t>
    </dgm:pt>
    <dgm:pt modelId="{7CF3850D-DD08-48B4-BBD0-F8FA1EDF4D64}" type="sibTrans" cxnId="{1A72097B-98C2-401B-8F0F-82EDCA8DD195}">
      <dgm:prSet/>
      <dgm:spPr/>
      <dgm:t>
        <a:bodyPr/>
        <a:lstStyle/>
        <a:p>
          <a:endParaRPr lang="en-US" sz="1600"/>
        </a:p>
      </dgm:t>
    </dgm:pt>
    <dgm:pt modelId="{53A2039E-C193-4B28-970E-1C3119D35DFE}" type="pres">
      <dgm:prSet presAssocID="{EC856D36-71A9-4EBD-A782-7A9235CD4A54}" presName="root" presStyleCnt="0">
        <dgm:presLayoutVars>
          <dgm:dir/>
          <dgm:resizeHandles val="exact"/>
        </dgm:presLayoutVars>
      </dgm:prSet>
      <dgm:spPr/>
    </dgm:pt>
    <dgm:pt modelId="{F3F00B59-0EA3-44ED-BD24-FACCCC3BDD43}" type="pres">
      <dgm:prSet presAssocID="{0CAD49F1-963D-47D6-8057-940147D7AC5E}" presName="compNode" presStyleCnt="0"/>
      <dgm:spPr/>
    </dgm:pt>
    <dgm:pt modelId="{B892A0C1-91EB-4806-B4BE-E886F433739C}" type="pres">
      <dgm:prSet presAssocID="{0CAD49F1-963D-47D6-8057-940147D7AC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84AA0CF-C791-4781-89AA-F6F2590BDCBD}" type="pres">
      <dgm:prSet presAssocID="{0CAD49F1-963D-47D6-8057-940147D7AC5E}" presName="iconSpace" presStyleCnt="0"/>
      <dgm:spPr/>
    </dgm:pt>
    <dgm:pt modelId="{A85CFF08-9525-4AB0-8AC1-904DF1A9B10A}" type="pres">
      <dgm:prSet presAssocID="{0CAD49F1-963D-47D6-8057-940147D7AC5E}" presName="parTx" presStyleLbl="revTx" presStyleIdx="0" presStyleCnt="6">
        <dgm:presLayoutVars>
          <dgm:chMax val="0"/>
          <dgm:chPref val="0"/>
        </dgm:presLayoutVars>
      </dgm:prSet>
      <dgm:spPr/>
    </dgm:pt>
    <dgm:pt modelId="{01A12328-7DAC-43D4-AC82-9D27AC0A9F61}" type="pres">
      <dgm:prSet presAssocID="{0CAD49F1-963D-47D6-8057-940147D7AC5E}" presName="txSpace" presStyleCnt="0"/>
      <dgm:spPr/>
    </dgm:pt>
    <dgm:pt modelId="{FA1591B7-143B-4084-9D87-43C0DBF2101B}" type="pres">
      <dgm:prSet presAssocID="{0CAD49F1-963D-47D6-8057-940147D7AC5E}" presName="desTx" presStyleLbl="revTx" presStyleIdx="1" presStyleCnt="6">
        <dgm:presLayoutVars/>
      </dgm:prSet>
      <dgm:spPr/>
    </dgm:pt>
    <dgm:pt modelId="{812EF3D6-AE60-4899-BB10-BC92CB0D9AAC}" type="pres">
      <dgm:prSet presAssocID="{CBF674D5-FC25-4A75-A5F6-16F8FA471533}" presName="sibTrans" presStyleCnt="0"/>
      <dgm:spPr/>
    </dgm:pt>
    <dgm:pt modelId="{7AD62E98-94A5-4465-84BC-6C007B6C2272}" type="pres">
      <dgm:prSet presAssocID="{EFB6BD77-6EE9-477D-AB6B-1B6C6BA91C8A}" presName="compNode" presStyleCnt="0"/>
      <dgm:spPr/>
    </dgm:pt>
    <dgm:pt modelId="{130CA0F7-AA29-4D71-A9AC-9FA8606E8A4A}" type="pres">
      <dgm:prSet presAssocID="{EFB6BD77-6EE9-477D-AB6B-1B6C6BA91C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ian"/>
        </a:ext>
      </dgm:extLst>
    </dgm:pt>
    <dgm:pt modelId="{420229E8-A0FD-42A6-BD7B-7D9828FE432C}" type="pres">
      <dgm:prSet presAssocID="{EFB6BD77-6EE9-477D-AB6B-1B6C6BA91C8A}" presName="iconSpace" presStyleCnt="0"/>
      <dgm:spPr/>
    </dgm:pt>
    <dgm:pt modelId="{BB424A2F-ED53-4FB6-A8C5-9F7F364290F7}" type="pres">
      <dgm:prSet presAssocID="{EFB6BD77-6EE9-477D-AB6B-1B6C6BA91C8A}" presName="parTx" presStyleLbl="revTx" presStyleIdx="2" presStyleCnt="6">
        <dgm:presLayoutVars>
          <dgm:chMax val="0"/>
          <dgm:chPref val="0"/>
        </dgm:presLayoutVars>
      </dgm:prSet>
      <dgm:spPr/>
    </dgm:pt>
    <dgm:pt modelId="{FE12A504-3F87-4EEF-B454-3C42E2498F44}" type="pres">
      <dgm:prSet presAssocID="{EFB6BD77-6EE9-477D-AB6B-1B6C6BA91C8A}" presName="txSpace" presStyleCnt="0"/>
      <dgm:spPr/>
    </dgm:pt>
    <dgm:pt modelId="{5E9C7132-A0E1-489A-B575-6E927E1EB169}" type="pres">
      <dgm:prSet presAssocID="{EFB6BD77-6EE9-477D-AB6B-1B6C6BA91C8A}" presName="desTx" presStyleLbl="revTx" presStyleIdx="3" presStyleCnt="6">
        <dgm:presLayoutVars/>
      </dgm:prSet>
      <dgm:spPr/>
    </dgm:pt>
    <dgm:pt modelId="{9ADAE880-529C-4063-95D3-5A7448B7A7DA}" type="pres">
      <dgm:prSet presAssocID="{F52BD36C-97AB-4CB4-ABBF-5E1728F21093}" presName="sibTrans" presStyleCnt="0"/>
      <dgm:spPr/>
    </dgm:pt>
    <dgm:pt modelId="{622CAE9A-2309-4CEB-8D55-FD0B9F888C98}" type="pres">
      <dgm:prSet presAssocID="{93C27A91-431C-4E3A-A982-838DA7BA11D1}" presName="compNode" presStyleCnt="0"/>
      <dgm:spPr/>
    </dgm:pt>
    <dgm:pt modelId="{4D025A9F-8AE4-4E86-B715-680A1D3B5443}" type="pres">
      <dgm:prSet presAssocID="{93C27A91-431C-4E3A-A982-838DA7BA11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9A5A485-F081-4555-A60C-D3C5B343FF7C}" type="pres">
      <dgm:prSet presAssocID="{93C27A91-431C-4E3A-A982-838DA7BA11D1}" presName="iconSpace" presStyleCnt="0"/>
      <dgm:spPr/>
    </dgm:pt>
    <dgm:pt modelId="{A51A27E0-D6BA-4722-89E7-122539B802F2}" type="pres">
      <dgm:prSet presAssocID="{93C27A91-431C-4E3A-A982-838DA7BA11D1}" presName="parTx" presStyleLbl="revTx" presStyleIdx="4" presStyleCnt="6">
        <dgm:presLayoutVars>
          <dgm:chMax val="0"/>
          <dgm:chPref val="0"/>
        </dgm:presLayoutVars>
      </dgm:prSet>
      <dgm:spPr/>
    </dgm:pt>
    <dgm:pt modelId="{9949FF74-4A97-4939-988D-11BEA8D137A2}" type="pres">
      <dgm:prSet presAssocID="{93C27A91-431C-4E3A-A982-838DA7BA11D1}" presName="txSpace" presStyleCnt="0"/>
      <dgm:spPr/>
    </dgm:pt>
    <dgm:pt modelId="{D0A6B570-1552-4CE6-9553-82040F628AC4}" type="pres">
      <dgm:prSet presAssocID="{93C27A91-431C-4E3A-A982-838DA7BA11D1}" presName="desTx" presStyleLbl="revTx" presStyleIdx="5" presStyleCnt="6">
        <dgm:presLayoutVars/>
      </dgm:prSet>
      <dgm:spPr/>
    </dgm:pt>
  </dgm:ptLst>
  <dgm:cxnLst>
    <dgm:cxn modelId="{5E946304-0119-46B4-A3C3-8B69B6D9A467}" type="presOf" srcId="{F8BC9DC4-48A4-4B5E-8FEF-1789CD68499A}" destId="{5E9C7132-A0E1-489A-B575-6E927E1EB169}" srcOrd="0" destOrd="0" presId="urn:microsoft.com/office/officeart/2018/5/layout/CenteredIconLabelDescriptionList"/>
    <dgm:cxn modelId="{ABC56207-A4C5-482A-8772-B3059A82502D}" type="presOf" srcId="{8942C8CA-2C61-4E13-868C-3731BFB7338A}" destId="{FA1591B7-143B-4084-9D87-43C0DBF2101B}" srcOrd="0" destOrd="0" presId="urn:microsoft.com/office/officeart/2018/5/layout/CenteredIconLabelDescriptionList"/>
    <dgm:cxn modelId="{559C2B1E-2B88-4D93-8035-69BDD1D6EF61}" srcId="{EFB6BD77-6EE9-477D-AB6B-1B6C6BA91C8A}" destId="{F8BC9DC4-48A4-4B5E-8FEF-1789CD68499A}" srcOrd="0" destOrd="0" parTransId="{54B89A73-8C4B-43A7-AEC1-F6334FAB1F7F}" sibTransId="{89716C20-99D2-4595-A20F-4D45B97BA804}"/>
    <dgm:cxn modelId="{57315D2A-4635-4F6E-8B8E-C683432AEF91}" type="presOf" srcId="{93C27A91-431C-4E3A-A982-838DA7BA11D1}" destId="{A51A27E0-D6BA-4722-89E7-122539B802F2}" srcOrd="0" destOrd="0" presId="urn:microsoft.com/office/officeart/2018/5/layout/CenteredIconLabelDescriptionList"/>
    <dgm:cxn modelId="{3984C131-D635-4B5F-BF9C-210827C32A89}" type="presOf" srcId="{24757A23-8B2A-4406-BC75-60C2BE0A850F}" destId="{D0A6B570-1552-4CE6-9553-82040F628AC4}" srcOrd="0" destOrd="1" presId="urn:microsoft.com/office/officeart/2018/5/layout/CenteredIconLabelDescriptionList"/>
    <dgm:cxn modelId="{14EFA743-CCBD-418A-B540-8160F7703302}" srcId="{EC856D36-71A9-4EBD-A782-7A9235CD4A54}" destId="{93C27A91-431C-4E3A-A982-838DA7BA11D1}" srcOrd="2" destOrd="0" parTransId="{1A41532A-D002-4BC0-BC48-5E8FA9C61567}" sibTransId="{B888FE0C-D285-4527-A89A-B6F3A4A91FFC}"/>
    <dgm:cxn modelId="{29A43449-E5FB-4E09-B1C9-D5A3AFB89539}" type="presOf" srcId="{0CAD49F1-963D-47D6-8057-940147D7AC5E}" destId="{A85CFF08-9525-4AB0-8AC1-904DF1A9B10A}" srcOrd="0" destOrd="0" presId="urn:microsoft.com/office/officeart/2018/5/layout/CenteredIconLabelDescriptionList"/>
    <dgm:cxn modelId="{92DA8B4D-7D0C-48D7-B1BE-CBB7D496D10C}" type="presOf" srcId="{EFB6BD77-6EE9-477D-AB6B-1B6C6BA91C8A}" destId="{BB424A2F-ED53-4FB6-A8C5-9F7F364290F7}" srcOrd="0" destOrd="0" presId="urn:microsoft.com/office/officeart/2018/5/layout/CenteredIconLabelDescriptionList"/>
    <dgm:cxn modelId="{B9D8345F-6E09-4814-A420-387151A2AA57}" type="presOf" srcId="{2A6FE2E0-1936-4D79-AA6F-8C3A37294FD6}" destId="{FA1591B7-143B-4084-9D87-43C0DBF2101B}" srcOrd="0" destOrd="1" presId="urn:microsoft.com/office/officeart/2018/5/layout/CenteredIconLabelDescriptionList"/>
    <dgm:cxn modelId="{A7BE426A-8603-4999-A5BE-5664FBFFE2AF}" srcId="{EC856D36-71A9-4EBD-A782-7A9235CD4A54}" destId="{EFB6BD77-6EE9-477D-AB6B-1B6C6BA91C8A}" srcOrd="1" destOrd="0" parTransId="{1D6C238F-C64D-4B4F-809C-7E9539058E59}" sibTransId="{F52BD36C-97AB-4CB4-ABBF-5E1728F21093}"/>
    <dgm:cxn modelId="{3167126C-A21C-4029-8914-7D23413909D0}" type="presOf" srcId="{35F34000-4AE8-4055-987D-1210DC34CE82}" destId="{D0A6B570-1552-4CE6-9553-82040F628AC4}" srcOrd="0" destOrd="0" presId="urn:microsoft.com/office/officeart/2018/5/layout/CenteredIconLabelDescriptionList"/>
    <dgm:cxn modelId="{7042DB6C-0E9D-4C92-B41A-BE8F38F087AE}" srcId="{EC856D36-71A9-4EBD-A782-7A9235CD4A54}" destId="{0CAD49F1-963D-47D6-8057-940147D7AC5E}" srcOrd="0" destOrd="0" parTransId="{E52DC92E-34CA-4D42-AA10-79B5E98B6BBF}" sibTransId="{CBF674D5-FC25-4A75-A5F6-16F8FA471533}"/>
    <dgm:cxn modelId="{4E5FA06D-2A08-4E15-93E8-8335BE25C42C}" srcId="{93C27A91-431C-4E3A-A982-838DA7BA11D1}" destId="{35F34000-4AE8-4055-987D-1210DC34CE82}" srcOrd="0" destOrd="0" parTransId="{CC4BD9B4-24E5-4349-8481-9AB03A29B8D4}" sibTransId="{56558488-A37F-4E08-A349-B54B6473D693}"/>
    <dgm:cxn modelId="{1A72097B-98C2-401B-8F0F-82EDCA8DD195}" srcId="{93C27A91-431C-4E3A-A982-838DA7BA11D1}" destId="{24757A23-8B2A-4406-BC75-60C2BE0A850F}" srcOrd="1" destOrd="0" parTransId="{977D757C-5E35-4DB9-866B-B3B576DC55F9}" sibTransId="{7CF3850D-DD08-48B4-BBD0-F8FA1EDF4D64}"/>
    <dgm:cxn modelId="{B301CF90-037F-44D3-9DEF-0790F88F31D6}" type="presOf" srcId="{EC856D36-71A9-4EBD-A782-7A9235CD4A54}" destId="{53A2039E-C193-4B28-970E-1C3119D35DFE}" srcOrd="0" destOrd="0" presId="urn:microsoft.com/office/officeart/2018/5/layout/CenteredIconLabelDescriptionList"/>
    <dgm:cxn modelId="{06786E9C-F92A-470E-A267-F8DE788021EE}" srcId="{0CAD49F1-963D-47D6-8057-940147D7AC5E}" destId="{2A6FE2E0-1936-4D79-AA6F-8C3A37294FD6}" srcOrd="1" destOrd="0" parTransId="{947BC047-EA3F-42D8-93D6-BF664E30DA80}" sibTransId="{21AED4AD-A4A5-4482-8E7F-8E721ADF710C}"/>
    <dgm:cxn modelId="{F16B86B6-3BE3-4EEC-B821-08544578E0C0}" srcId="{0CAD49F1-963D-47D6-8057-940147D7AC5E}" destId="{8942C8CA-2C61-4E13-868C-3731BFB7338A}" srcOrd="0" destOrd="0" parTransId="{5541FD60-A530-40E8-91C7-E46D6D04CEB6}" sibTransId="{95DE8FA9-DFE8-4BAC-97D5-E907FEE66661}"/>
    <dgm:cxn modelId="{39A79241-C635-4EA0-ACAD-AE61FB818EE7}" type="presParOf" srcId="{53A2039E-C193-4B28-970E-1C3119D35DFE}" destId="{F3F00B59-0EA3-44ED-BD24-FACCCC3BDD43}" srcOrd="0" destOrd="0" presId="urn:microsoft.com/office/officeart/2018/5/layout/CenteredIconLabelDescriptionList"/>
    <dgm:cxn modelId="{AC28AF20-AE3E-4F32-97D5-8E0197B36136}" type="presParOf" srcId="{F3F00B59-0EA3-44ED-BD24-FACCCC3BDD43}" destId="{B892A0C1-91EB-4806-B4BE-E886F433739C}" srcOrd="0" destOrd="0" presId="urn:microsoft.com/office/officeart/2018/5/layout/CenteredIconLabelDescriptionList"/>
    <dgm:cxn modelId="{63C6C68E-7FF6-460C-99C8-199C9BB6244F}" type="presParOf" srcId="{F3F00B59-0EA3-44ED-BD24-FACCCC3BDD43}" destId="{584AA0CF-C791-4781-89AA-F6F2590BDCBD}" srcOrd="1" destOrd="0" presId="urn:microsoft.com/office/officeart/2018/5/layout/CenteredIconLabelDescriptionList"/>
    <dgm:cxn modelId="{9ABB1FD7-EEA6-49CB-B023-14BD0F5873E7}" type="presParOf" srcId="{F3F00B59-0EA3-44ED-BD24-FACCCC3BDD43}" destId="{A85CFF08-9525-4AB0-8AC1-904DF1A9B10A}" srcOrd="2" destOrd="0" presId="urn:microsoft.com/office/officeart/2018/5/layout/CenteredIconLabelDescriptionList"/>
    <dgm:cxn modelId="{9FEDED90-3DF9-414A-BAAF-99850D85B963}" type="presParOf" srcId="{F3F00B59-0EA3-44ED-BD24-FACCCC3BDD43}" destId="{01A12328-7DAC-43D4-AC82-9D27AC0A9F61}" srcOrd="3" destOrd="0" presId="urn:microsoft.com/office/officeart/2018/5/layout/CenteredIconLabelDescriptionList"/>
    <dgm:cxn modelId="{A7F8018D-0B92-4DFC-89B1-1A874113CD2B}" type="presParOf" srcId="{F3F00B59-0EA3-44ED-BD24-FACCCC3BDD43}" destId="{FA1591B7-143B-4084-9D87-43C0DBF2101B}" srcOrd="4" destOrd="0" presId="urn:microsoft.com/office/officeart/2018/5/layout/CenteredIconLabelDescriptionList"/>
    <dgm:cxn modelId="{CF5145FD-B6C7-418A-8888-DD1C4DA3A220}" type="presParOf" srcId="{53A2039E-C193-4B28-970E-1C3119D35DFE}" destId="{812EF3D6-AE60-4899-BB10-BC92CB0D9AAC}" srcOrd="1" destOrd="0" presId="urn:microsoft.com/office/officeart/2018/5/layout/CenteredIconLabelDescriptionList"/>
    <dgm:cxn modelId="{F0CC96C6-753C-4CB2-97A4-A6C07BB73B18}" type="presParOf" srcId="{53A2039E-C193-4B28-970E-1C3119D35DFE}" destId="{7AD62E98-94A5-4465-84BC-6C007B6C2272}" srcOrd="2" destOrd="0" presId="urn:microsoft.com/office/officeart/2018/5/layout/CenteredIconLabelDescriptionList"/>
    <dgm:cxn modelId="{CF073DCB-9EA3-416F-95F3-128B0B330501}" type="presParOf" srcId="{7AD62E98-94A5-4465-84BC-6C007B6C2272}" destId="{130CA0F7-AA29-4D71-A9AC-9FA8606E8A4A}" srcOrd="0" destOrd="0" presId="urn:microsoft.com/office/officeart/2018/5/layout/CenteredIconLabelDescriptionList"/>
    <dgm:cxn modelId="{4C53DD29-98FC-470A-95AD-58E091426644}" type="presParOf" srcId="{7AD62E98-94A5-4465-84BC-6C007B6C2272}" destId="{420229E8-A0FD-42A6-BD7B-7D9828FE432C}" srcOrd="1" destOrd="0" presId="urn:microsoft.com/office/officeart/2018/5/layout/CenteredIconLabelDescriptionList"/>
    <dgm:cxn modelId="{C9DFD3EC-09FC-458A-83CD-9DF3DEAB6392}" type="presParOf" srcId="{7AD62E98-94A5-4465-84BC-6C007B6C2272}" destId="{BB424A2F-ED53-4FB6-A8C5-9F7F364290F7}" srcOrd="2" destOrd="0" presId="urn:microsoft.com/office/officeart/2018/5/layout/CenteredIconLabelDescriptionList"/>
    <dgm:cxn modelId="{8781DCF5-78AB-4D98-9ACA-17CA6BCAE575}" type="presParOf" srcId="{7AD62E98-94A5-4465-84BC-6C007B6C2272}" destId="{FE12A504-3F87-4EEF-B454-3C42E2498F44}" srcOrd="3" destOrd="0" presId="urn:microsoft.com/office/officeart/2018/5/layout/CenteredIconLabelDescriptionList"/>
    <dgm:cxn modelId="{EE99A0A9-4AB3-403C-AACD-FB025D568151}" type="presParOf" srcId="{7AD62E98-94A5-4465-84BC-6C007B6C2272}" destId="{5E9C7132-A0E1-489A-B575-6E927E1EB169}" srcOrd="4" destOrd="0" presId="urn:microsoft.com/office/officeart/2018/5/layout/CenteredIconLabelDescriptionList"/>
    <dgm:cxn modelId="{12E4FF3C-8B98-4030-8DBE-AAA69D30BDC9}" type="presParOf" srcId="{53A2039E-C193-4B28-970E-1C3119D35DFE}" destId="{9ADAE880-529C-4063-95D3-5A7448B7A7DA}" srcOrd="3" destOrd="0" presId="urn:microsoft.com/office/officeart/2018/5/layout/CenteredIconLabelDescriptionList"/>
    <dgm:cxn modelId="{3BB1FEF6-B6C7-4B9D-A087-FB54BFA64050}" type="presParOf" srcId="{53A2039E-C193-4B28-970E-1C3119D35DFE}" destId="{622CAE9A-2309-4CEB-8D55-FD0B9F888C98}" srcOrd="4" destOrd="0" presId="urn:microsoft.com/office/officeart/2018/5/layout/CenteredIconLabelDescriptionList"/>
    <dgm:cxn modelId="{51230918-7563-4B57-9978-4ECCE942E4FE}" type="presParOf" srcId="{622CAE9A-2309-4CEB-8D55-FD0B9F888C98}" destId="{4D025A9F-8AE4-4E86-B715-680A1D3B5443}" srcOrd="0" destOrd="0" presId="urn:microsoft.com/office/officeart/2018/5/layout/CenteredIconLabelDescriptionList"/>
    <dgm:cxn modelId="{3534C2A4-2DD9-4761-8C15-595AFE78AB5C}" type="presParOf" srcId="{622CAE9A-2309-4CEB-8D55-FD0B9F888C98}" destId="{B9A5A485-F081-4555-A60C-D3C5B343FF7C}" srcOrd="1" destOrd="0" presId="urn:microsoft.com/office/officeart/2018/5/layout/CenteredIconLabelDescriptionList"/>
    <dgm:cxn modelId="{D991AC55-0D36-43BB-8D0C-CF57D1B44D49}" type="presParOf" srcId="{622CAE9A-2309-4CEB-8D55-FD0B9F888C98}" destId="{A51A27E0-D6BA-4722-89E7-122539B802F2}" srcOrd="2" destOrd="0" presId="urn:microsoft.com/office/officeart/2018/5/layout/CenteredIconLabelDescriptionList"/>
    <dgm:cxn modelId="{BA83B9E3-2346-43AF-A7F7-391B8CD1B4B7}" type="presParOf" srcId="{622CAE9A-2309-4CEB-8D55-FD0B9F888C98}" destId="{9949FF74-4A97-4939-988D-11BEA8D137A2}" srcOrd="3" destOrd="0" presId="urn:microsoft.com/office/officeart/2018/5/layout/CenteredIconLabelDescriptionList"/>
    <dgm:cxn modelId="{73CFE3C6-EBCC-4F16-8DAC-8A6956075EA1}" type="presParOf" srcId="{622CAE9A-2309-4CEB-8D55-FD0B9F888C98}" destId="{D0A6B570-1552-4CE6-9553-82040F628AC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36C9BB0-5AF4-4645-9F22-ACFA38B454F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1D316EA-5F43-4794-8407-B78AAE1BF504}">
      <dgm:prSet custT="1"/>
      <dgm:spPr/>
      <dgm:t>
        <a:bodyPr/>
        <a:lstStyle/>
        <a:p>
          <a:pPr>
            <a:lnSpc>
              <a:spcPct val="100000"/>
            </a:lnSpc>
          </a:pPr>
          <a:r>
            <a:rPr lang="en-CA" sz="1400" b="1" i="0" dirty="0"/>
            <a:t>Prefetching's Crucial Role:</a:t>
          </a:r>
          <a:r>
            <a:rPr lang="en-CA" sz="1400" b="0" i="0" dirty="0"/>
            <a:t> Emphasize the pivotal role of prefetching in modern processors, highlighting its ability to proactively reduce memory latency and enhance overall system performance.</a:t>
          </a:r>
          <a:endParaRPr lang="en-US" sz="1400" dirty="0"/>
        </a:p>
      </dgm:t>
    </dgm:pt>
    <dgm:pt modelId="{0FDA2EA2-96BD-4425-A738-52AE87543AED}" type="parTrans" cxnId="{DA1ED65A-C89A-493F-A5C4-45917F5435C4}">
      <dgm:prSet/>
      <dgm:spPr/>
      <dgm:t>
        <a:bodyPr/>
        <a:lstStyle/>
        <a:p>
          <a:endParaRPr lang="en-US" sz="2400"/>
        </a:p>
      </dgm:t>
    </dgm:pt>
    <dgm:pt modelId="{A0879D49-A2F2-4453-8C74-C768AA28BB02}" type="sibTrans" cxnId="{DA1ED65A-C89A-493F-A5C4-45917F5435C4}">
      <dgm:prSet/>
      <dgm:spPr/>
      <dgm:t>
        <a:bodyPr/>
        <a:lstStyle/>
        <a:p>
          <a:endParaRPr lang="en-US" sz="2400"/>
        </a:p>
      </dgm:t>
    </dgm:pt>
    <dgm:pt modelId="{8C5D83C0-FF88-4B13-B9F2-E4A79090648F}">
      <dgm:prSet custT="1"/>
      <dgm:spPr/>
      <dgm:t>
        <a:bodyPr/>
        <a:lstStyle/>
        <a:p>
          <a:pPr>
            <a:lnSpc>
              <a:spcPct val="100000"/>
            </a:lnSpc>
          </a:pPr>
          <a:r>
            <a:rPr lang="en-CA" sz="1400" b="1" i="0"/>
            <a:t>Adaptive Strategies for Efficiency:</a:t>
          </a:r>
          <a:r>
            <a:rPr lang="en-CA" sz="1400" b="0" i="0"/>
            <a:t> Conclude by underlining the importance of adaptive prefetching strategies, balancing the trade-offs between performance and potential challenges like cache pollution and power consumption.</a:t>
          </a:r>
          <a:endParaRPr lang="en-US" sz="1400"/>
        </a:p>
      </dgm:t>
    </dgm:pt>
    <dgm:pt modelId="{1C08801E-4261-4DCE-A89D-3EC2B8E892A6}" type="parTrans" cxnId="{E0AE40F8-9413-49F3-AB21-2028A1EC9E82}">
      <dgm:prSet/>
      <dgm:spPr/>
      <dgm:t>
        <a:bodyPr/>
        <a:lstStyle/>
        <a:p>
          <a:endParaRPr lang="en-US" sz="2400"/>
        </a:p>
      </dgm:t>
    </dgm:pt>
    <dgm:pt modelId="{EA0AA6E4-71AE-4804-9297-AE2F797D673D}" type="sibTrans" cxnId="{E0AE40F8-9413-49F3-AB21-2028A1EC9E82}">
      <dgm:prSet/>
      <dgm:spPr/>
      <dgm:t>
        <a:bodyPr/>
        <a:lstStyle/>
        <a:p>
          <a:endParaRPr lang="en-US" sz="2400"/>
        </a:p>
      </dgm:t>
    </dgm:pt>
    <dgm:pt modelId="{0A98E53B-A5C0-4AED-9B68-714FACA454E5}">
      <dgm:prSet custT="1"/>
      <dgm:spPr/>
      <dgm:t>
        <a:bodyPr/>
        <a:lstStyle/>
        <a:p>
          <a:pPr>
            <a:lnSpc>
              <a:spcPct val="100000"/>
            </a:lnSpc>
          </a:pPr>
          <a:r>
            <a:rPr lang="en-CA" sz="1400" b="1" i="0"/>
            <a:t>Continuous Evolution:</a:t>
          </a:r>
          <a:r>
            <a:rPr lang="en-CA" sz="1400" b="0" i="0"/>
            <a:t> Conclude on a forward-looking note, stressing the ongoing evolution of prefetching techniques. As processors advance, the adaptability and efficiency of prefetching will remain central to meeting the demands of ever-changing computing environments.</a:t>
          </a:r>
          <a:endParaRPr lang="en-US" sz="1400"/>
        </a:p>
      </dgm:t>
    </dgm:pt>
    <dgm:pt modelId="{CEF380FC-6411-4F6B-B768-625D7281A1C4}" type="parTrans" cxnId="{7429F799-41CE-4EF6-BE91-332FE8ACD4B8}">
      <dgm:prSet/>
      <dgm:spPr/>
      <dgm:t>
        <a:bodyPr/>
        <a:lstStyle/>
        <a:p>
          <a:endParaRPr lang="en-US" sz="2400"/>
        </a:p>
      </dgm:t>
    </dgm:pt>
    <dgm:pt modelId="{9A0E4D99-85DE-43EE-806D-D31A9F3BA8C8}" type="sibTrans" cxnId="{7429F799-41CE-4EF6-BE91-332FE8ACD4B8}">
      <dgm:prSet/>
      <dgm:spPr/>
      <dgm:t>
        <a:bodyPr/>
        <a:lstStyle/>
        <a:p>
          <a:endParaRPr lang="en-US" sz="2400"/>
        </a:p>
      </dgm:t>
    </dgm:pt>
    <dgm:pt modelId="{2AE63B09-F2EB-4B32-A56B-102948AECD2E}" type="pres">
      <dgm:prSet presAssocID="{936C9BB0-5AF4-4645-9F22-ACFA38B454F9}" presName="root" presStyleCnt="0">
        <dgm:presLayoutVars>
          <dgm:dir/>
          <dgm:resizeHandles val="exact"/>
        </dgm:presLayoutVars>
      </dgm:prSet>
      <dgm:spPr/>
    </dgm:pt>
    <dgm:pt modelId="{5B2486FB-176C-44D7-85FA-FBF938BDF455}" type="pres">
      <dgm:prSet presAssocID="{B1D316EA-5F43-4794-8407-B78AAE1BF504}" presName="compNode" presStyleCnt="0"/>
      <dgm:spPr/>
    </dgm:pt>
    <dgm:pt modelId="{C804F939-45CC-4D34-8BC7-A4980B73E3BA}" type="pres">
      <dgm:prSet presAssocID="{B1D316EA-5F43-4794-8407-B78AAE1BF5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396C3715-1335-4F0A-AB2E-8FBEFC5238FC}" type="pres">
      <dgm:prSet presAssocID="{B1D316EA-5F43-4794-8407-B78AAE1BF504}" presName="spaceRect" presStyleCnt="0"/>
      <dgm:spPr/>
    </dgm:pt>
    <dgm:pt modelId="{EC1599B6-ABFD-4BDB-A31B-DCAA2B7E1B2E}" type="pres">
      <dgm:prSet presAssocID="{B1D316EA-5F43-4794-8407-B78AAE1BF504}" presName="textRect" presStyleLbl="revTx" presStyleIdx="0" presStyleCnt="3">
        <dgm:presLayoutVars>
          <dgm:chMax val="1"/>
          <dgm:chPref val="1"/>
        </dgm:presLayoutVars>
      </dgm:prSet>
      <dgm:spPr/>
    </dgm:pt>
    <dgm:pt modelId="{1E5D5F17-D338-4322-8D78-4BF530470457}" type="pres">
      <dgm:prSet presAssocID="{A0879D49-A2F2-4453-8C74-C768AA28BB02}" presName="sibTrans" presStyleCnt="0"/>
      <dgm:spPr/>
    </dgm:pt>
    <dgm:pt modelId="{A98CFC82-DF88-424D-B789-8CC152B745BB}" type="pres">
      <dgm:prSet presAssocID="{8C5D83C0-FF88-4B13-B9F2-E4A79090648F}" presName="compNode" presStyleCnt="0"/>
      <dgm:spPr/>
    </dgm:pt>
    <dgm:pt modelId="{CF349930-AFC7-4FED-BA17-9E90DFD8F05F}" type="pres">
      <dgm:prSet presAssocID="{8C5D83C0-FF88-4B13-B9F2-E4A7909064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29D4EEBE-EBF3-4C6A-B04F-23D35FEAC0DE}" type="pres">
      <dgm:prSet presAssocID="{8C5D83C0-FF88-4B13-B9F2-E4A79090648F}" presName="spaceRect" presStyleCnt="0"/>
      <dgm:spPr/>
    </dgm:pt>
    <dgm:pt modelId="{3D5FE3FF-1FA3-498D-9BEF-2C33E45879C2}" type="pres">
      <dgm:prSet presAssocID="{8C5D83C0-FF88-4B13-B9F2-E4A79090648F}" presName="textRect" presStyleLbl="revTx" presStyleIdx="1" presStyleCnt="3">
        <dgm:presLayoutVars>
          <dgm:chMax val="1"/>
          <dgm:chPref val="1"/>
        </dgm:presLayoutVars>
      </dgm:prSet>
      <dgm:spPr/>
    </dgm:pt>
    <dgm:pt modelId="{E0E5C5A5-3338-4292-A10A-960E5D7E1837}" type="pres">
      <dgm:prSet presAssocID="{EA0AA6E4-71AE-4804-9297-AE2F797D673D}" presName="sibTrans" presStyleCnt="0"/>
      <dgm:spPr/>
    </dgm:pt>
    <dgm:pt modelId="{0553C83E-D8CE-40E8-8710-DCFC0D9E5CEF}" type="pres">
      <dgm:prSet presAssocID="{0A98E53B-A5C0-4AED-9B68-714FACA454E5}" presName="compNode" presStyleCnt="0"/>
      <dgm:spPr/>
    </dgm:pt>
    <dgm:pt modelId="{C7044798-87AA-4E8A-9D01-3B1270DF4424}" type="pres">
      <dgm:prSet presAssocID="{0A98E53B-A5C0-4AED-9B68-714FACA454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676A1786-F56A-435E-8D9F-38D522AD269D}" type="pres">
      <dgm:prSet presAssocID="{0A98E53B-A5C0-4AED-9B68-714FACA454E5}" presName="spaceRect" presStyleCnt="0"/>
      <dgm:spPr/>
    </dgm:pt>
    <dgm:pt modelId="{C5DAE3BE-6B14-44A4-960B-88713DAD5D6C}" type="pres">
      <dgm:prSet presAssocID="{0A98E53B-A5C0-4AED-9B68-714FACA454E5}" presName="textRect" presStyleLbl="revTx" presStyleIdx="2" presStyleCnt="3">
        <dgm:presLayoutVars>
          <dgm:chMax val="1"/>
          <dgm:chPref val="1"/>
        </dgm:presLayoutVars>
      </dgm:prSet>
      <dgm:spPr/>
    </dgm:pt>
  </dgm:ptLst>
  <dgm:cxnLst>
    <dgm:cxn modelId="{1535960B-34FA-4E0B-A42B-A44CDE8BCAB2}" type="presOf" srcId="{0A98E53B-A5C0-4AED-9B68-714FACA454E5}" destId="{C5DAE3BE-6B14-44A4-960B-88713DAD5D6C}" srcOrd="0" destOrd="0" presId="urn:microsoft.com/office/officeart/2018/2/layout/IconLabelList"/>
    <dgm:cxn modelId="{9F457736-586A-4E12-805D-D7DD35F955D6}" type="presOf" srcId="{8C5D83C0-FF88-4B13-B9F2-E4A79090648F}" destId="{3D5FE3FF-1FA3-498D-9BEF-2C33E45879C2}" srcOrd="0" destOrd="0" presId="urn:microsoft.com/office/officeart/2018/2/layout/IconLabelList"/>
    <dgm:cxn modelId="{DA1ED65A-C89A-493F-A5C4-45917F5435C4}" srcId="{936C9BB0-5AF4-4645-9F22-ACFA38B454F9}" destId="{B1D316EA-5F43-4794-8407-B78AAE1BF504}" srcOrd="0" destOrd="0" parTransId="{0FDA2EA2-96BD-4425-A738-52AE87543AED}" sibTransId="{A0879D49-A2F2-4453-8C74-C768AA28BB02}"/>
    <dgm:cxn modelId="{FBDB4D88-184E-4E1D-886D-C984B6603C80}" type="presOf" srcId="{936C9BB0-5AF4-4645-9F22-ACFA38B454F9}" destId="{2AE63B09-F2EB-4B32-A56B-102948AECD2E}" srcOrd="0" destOrd="0" presId="urn:microsoft.com/office/officeart/2018/2/layout/IconLabelList"/>
    <dgm:cxn modelId="{7429F799-41CE-4EF6-BE91-332FE8ACD4B8}" srcId="{936C9BB0-5AF4-4645-9F22-ACFA38B454F9}" destId="{0A98E53B-A5C0-4AED-9B68-714FACA454E5}" srcOrd="2" destOrd="0" parTransId="{CEF380FC-6411-4F6B-B768-625D7281A1C4}" sibTransId="{9A0E4D99-85DE-43EE-806D-D31A9F3BA8C8}"/>
    <dgm:cxn modelId="{E7A209DC-F788-402F-B5DE-4F032A01A36C}" type="presOf" srcId="{B1D316EA-5F43-4794-8407-B78AAE1BF504}" destId="{EC1599B6-ABFD-4BDB-A31B-DCAA2B7E1B2E}" srcOrd="0" destOrd="0" presId="urn:microsoft.com/office/officeart/2018/2/layout/IconLabelList"/>
    <dgm:cxn modelId="{E0AE40F8-9413-49F3-AB21-2028A1EC9E82}" srcId="{936C9BB0-5AF4-4645-9F22-ACFA38B454F9}" destId="{8C5D83C0-FF88-4B13-B9F2-E4A79090648F}" srcOrd="1" destOrd="0" parTransId="{1C08801E-4261-4DCE-A89D-3EC2B8E892A6}" sibTransId="{EA0AA6E4-71AE-4804-9297-AE2F797D673D}"/>
    <dgm:cxn modelId="{65960EB5-8EDC-458B-9CAF-AF0B10E069DE}" type="presParOf" srcId="{2AE63B09-F2EB-4B32-A56B-102948AECD2E}" destId="{5B2486FB-176C-44D7-85FA-FBF938BDF455}" srcOrd="0" destOrd="0" presId="urn:microsoft.com/office/officeart/2018/2/layout/IconLabelList"/>
    <dgm:cxn modelId="{A4C48EDA-3B77-40D9-9DE1-3993CC45E90A}" type="presParOf" srcId="{5B2486FB-176C-44D7-85FA-FBF938BDF455}" destId="{C804F939-45CC-4D34-8BC7-A4980B73E3BA}" srcOrd="0" destOrd="0" presId="urn:microsoft.com/office/officeart/2018/2/layout/IconLabelList"/>
    <dgm:cxn modelId="{73193925-1A6A-40B1-862F-F0E25DF5FB45}" type="presParOf" srcId="{5B2486FB-176C-44D7-85FA-FBF938BDF455}" destId="{396C3715-1335-4F0A-AB2E-8FBEFC5238FC}" srcOrd="1" destOrd="0" presId="urn:microsoft.com/office/officeart/2018/2/layout/IconLabelList"/>
    <dgm:cxn modelId="{1C306442-E5B3-47B1-9A6C-0391CB3F0E2C}" type="presParOf" srcId="{5B2486FB-176C-44D7-85FA-FBF938BDF455}" destId="{EC1599B6-ABFD-4BDB-A31B-DCAA2B7E1B2E}" srcOrd="2" destOrd="0" presId="urn:microsoft.com/office/officeart/2018/2/layout/IconLabelList"/>
    <dgm:cxn modelId="{21EACED8-662D-4E2B-AEDF-BF88936472D2}" type="presParOf" srcId="{2AE63B09-F2EB-4B32-A56B-102948AECD2E}" destId="{1E5D5F17-D338-4322-8D78-4BF530470457}" srcOrd="1" destOrd="0" presId="urn:microsoft.com/office/officeart/2018/2/layout/IconLabelList"/>
    <dgm:cxn modelId="{DF83EC55-AF73-4FE4-88EF-3AACD3A706DD}" type="presParOf" srcId="{2AE63B09-F2EB-4B32-A56B-102948AECD2E}" destId="{A98CFC82-DF88-424D-B789-8CC152B745BB}" srcOrd="2" destOrd="0" presId="urn:microsoft.com/office/officeart/2018/2/layout/IconLabelList"/>
    <dgm:cxn modelId="{4A42FA15-1CFE-4EBD-9205-B6F2BF69EE2C}" type="presParOf" srcId="{A98CFC82-DF88-424D-B789-8CC152B745BB}" destId="{CF349930-AFC7-4FED-BA17-9E90DFD8F05F}" srcOrd="0" destOrd="0" presId="urn:microsoft.com/office/officeart/2018/2/layout/IconLabelList"/>
    <dgm:cxn modelId="{9C12FC58-E8F1-45E0-9B30-FFD5C44E7F3E}" type="presParOf" srcId="{A98CFC82-DF88-424D-B789-8CC152B745BB}" destId="{29D4EEBE-EBF3-4C6A-B04F-23D35FEAC0DE}" srcOrd="1" destOrd="0" presId="urn:microsoft.com/office/officeart/2018/2/layout/IconLabelList"/>
    <dgm:cxn modelId="{548DBBEA-AE3D-43A0-B164-682DB463D500}" type="presParOf" srcId="{A98CFC82-DF88-424D-B789-8CC152B745BB}" destId="{3D5FE3FF-1FA3-498D-9BEF-2C33E45879C2}" srcOrd="2" destOrd="0" presId="urn:microsoft.com/office/officeart/2018/2/layout/IconLabelList"/>
    <dgm:cxn modelId="{5DA31FD5-5054-4977-A9DB-C73F40F98731}" type="presParOf" srcId="{2AE63B09-F2EB-4B32-A56B-102948AECD2E}" destId="{E0E5C5A5-3338-4292-A10A-960E5D7E1837}" srcOrd="3" destOrd="0" presId="urn:microsoft.com/office/officeart/2018/2/layout/IconLabelList"/>
    <dgm:cxn modelId="{BCCBA45B-FBD3-43ED-9941-5F866ECFACF9}" type="presParOf" srcId="{2AE63B09-F2EB-4B32-A56B-102948AECD2E}" destId="{0553C83E-D8CE-40E8-8710-DCFC0D9E5CEF}" srcOrd="4" destOrd="0" presId="urn:microsoft.com/office/officeart/2018/2/layout/IconLabelList"/>
    <dgm:cxn modelId="{A1ED5447-D7E7-4786-B017-824499EF5C24}" type="presParOf" srcId="{0553C83E-D8CE-40E8-8710-DCFC0D9E5CEF}" destId="{C7044798-87AA-4E8A-9D01-3B1270DF4424}" srcOrd="0" destOrd="0" presId="urn:microsoft.com/office/officeart/2018/2/layout/IconLabelList"/>
    <dgm:cxn modelId="{84337604-D9C3-4DE8-A91D-BE0E37F2A413}" type="presParOf" srcId="{0553C83E-D8CE-40E8-8710-DCFC0D9E5CEF}" destId="{676A1786-F56A-435E-8D9F-38D522AD269D}" srcOrd="1" destOrd="0" presId="urn:microsoft.com/office/officeart/2018/2/layout/IconLabelList"/>
    <dgm:cxn modelId="{BCC2BA54-151E-49BF-9718-0AB9657B45CA}" type="presParOf" srcId="{0553C83E-D8CE-40E8-8710-DCFC0D9E5CEF}" destId="{C5DAE3BE-6B14-44A4-960B-88713DAD5D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254D6A-1BF4-4D58-AC24-B72FCCFC8A4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8DC12BD-841A-411C-8A91-4CE6C2B6BDB1}">
      <dgm:prSet custT="1"/>
      <dgm:spPr/>
      <dgm:t>
        <a:bodyPr/>
        <a:lstStyle/>
        <a:p>
          <a:r>
            <a:rPr lang="en-CA" sz="1400" b="1" i="0"/>
            <a:t>Data Prefetching</a:t>
          </a:r>
          <a:endParaRPr lang="en-US" sz="1400"/>
        </a:p>
      </dgm:t>
    </dgm:pt>
    <dgm:pt modelId="{662492BF-4DF4-4940-8B14-7D0DDF7E9085}" type="parTrans" cxnId="{4CC91E85-BFFF-4CC4-B122-F9A01921666D}">
      <dgm:prSet/>
      <dgm:spPr/>
      <dgm:t>
        <a:bodyPr/>
        <a:lstStyle/>
        <a:p>
          <a:endParaRPr lang="en-US" sz="1800"/>
        </a:p>
      </dgm:t>
    </dgm:pt>
    <dgm:pt modelId="{8116E433-9378-428A-BA59-1257F902C64B}" type="sibTrans" cxnId="{4CC91E85-BFFF-4CC4-B122-F9A01921666D}">
      <dgm:prSet/>
      <dgm:spPr/>
      <dgm:t>
        <a:bodyPr/>
        <a:lstStyle/>
        <a:p>
          <a:endParaRPr lang="en-US" sz="1800"/>
        </a:p>
      </dgm:t>
    </dgm:pt>
    <dgm:pt modelId="{A39CA646-E1CD-4AF2-B6ED-1CB8A19E6D49}">
      <dgm:prSet custT="1"/>
      <dgm:spPr/>
      <dgm:t>
        <a:bodyPr/>
        <a:lstStyle/>
        <a:p>
          <a:r>
            <a:rPr lang="en-CA" sz="1400" b="0" i="0"/>
            <a:t>Fetches data before it is needed.</a:t>
          </a:r>
          <a:endParaRPr lang="en-US" sz="1400"/>
        </a:p>
      </dgm:t>
    </dgm:pt>
    <dgm:pt modelId="{F18A3541-B688-4B3C-A664-CB7178484576}" type="parTrans" cxnId="{9791563F-693C-44E1-AAB7-6F5FAB91CF54}">
      <dgm:prSet/>
      <dgm:spPr/>
      <dgm:t>
        <a:bodyPr/>
        <a:lstStyle/>
        <a:p>
          <a:endParaRPr lang="en-US" sz="1800"/>
        </a:p>
      </dgm:t>
    </dgm:pt>
    <dgm:pt modelId="{16F8209A-27A6-4672-A37B-F447D564D93F}" type="sibTrans" cxnId="{9791563F-693C-44E1-AAB7-6F5FAB91CF54}">
      <dgm:prSet/>
      <dgm:spPr/>
      <dgm:t>
        <a:bodyPr/>
        <a:lstStyle/>
        <a:p>
          <a:endParaRPr lang="en-US" sz="1800"/>
        </a:p>
      </dgm:t>
    </dgm:pt>
    <dgm:pt modelId="{1802DB5E-F6F1-4D54-96E4-CE889983B999}">
      <dgm:prSet custT="1"/>
      <dgm:spPr/>
      <dgm:t>
        <a:bodyPr/>
        <a:lstStyle/>
        <a:p>
          <a:r>
            <a:rPr lang="en-CA" sz="1400" b="0" i="0"/>
            <a:t>Data access patterns show less regularity than instruction patterns, making accurate data prefetching more challenging.</a:t>
          </a:r>
          <a:endParaRPr lang="en-US" sz="1400"/>
        </a:p>
      </dgm:t>
    </dgm:pt>
    <dgm:pt modelId="{D7FECA6F-3ED3-4F61-9C35-81E44976DAA0}" type="parTrans" cxnId="{7EC06BA1-4095-4F91-AAA1-1B2D0E0E7BB2}">
      <dgm:prSet/>
      <dgm:spPr/>
      <dgm:t>
        <a:bodyPr/>
        <a:lstStyle/>
        <a:p>
          <a:endParaRPr lang="en-US" sz="1800"/>
        </a:p>
      </dgm:t>
    </dgm:pt>
    <dgm:pt modelId="{32A2FBB7-415E-4998-B27B-181565AA8502}" type="sibTrans" cxnId="{7EC06BA1-4095-4F91-AAA1-1B2D0E0E7BB2}">
      <dgm:prSet/>
      <dgm:spPr/>
      <dgm:t>
        <a:bodyPr/>
        <a:lstStyle/>
        <a:p>
          <a:endParaRPr lang="en-US" sz="1800"/>
        </a:p>
      </dgm:t>
    </dgm:pt>
    <dgm:pt modelId="{01D2E6A1-2CC7-490B-BFF3-BCDACC2283D7}">
      <dgm:prSet custT="1"/>
      <dgm:spPr/>
      <dgm:t>
        <a:bodyPr/>
        <a:lstStyle/>
        <a:p>
          <a:r>
            <a:rPr lang="en-CA" sz="1400" b="1" i="0"/>
            <a:t>Instruction Prefetching</a:t>
          </a:r>
          <a:endParaRPr lang="en-US" sz="1400"/>
        </a:p>
      </dgm:t>
    </dgm:pt>
    <dgm:pt modelId="{65E07B64-F7E9-4A56-A404-5E4800F575F7}" type="parTrans" cxnId="{9A63B0C4-9738-45B7-8E5F-85457AD22974}">
      <dgm:prSet/>
      <dgm:spPr/>
      <dgm:t>
        <a:bodyPr/>
        <a:lstStyle/>
        <a:p>
          <a:endParaRPr lang="en-US" sz="1800"/>
        </a:p>
      </dgm:t>
    </dgm:pt>
    <dgm:pt modelId="{812D613A-9994-4149-A045-38F2A779D0FF}" type="sibTrans" cxnId="{9A63B0C4-9738-45B7-8E5F-85457AD22974}">
      <dgm:prSet/>
      <dgm:spPr/>
      <dgm:t>
        <a:bodyPr/>
        <a:lstStyle/>
        <a:p>
          <a:endParaRPr lang="en-US" sz="1800"/>
        </a:p>
      </dgm:t>
    </dgm:pt>
    <dgm:pt modelId="{254B5EEA-4C28-4823-AE6D-5320CB191F2A}">
      <dgm:prSet custT="1"/>
      <dgm:spPr/>
      <dgm:t>
        <a:bodyPr/>
        <a:lstStyle/>
        <a:p>
          <a:r>
            <a:rPr lang="en-CA" sz="1400" b="0" i="0"/>
            <a:t>Fetches instructions before they need to be executed.</a:t>
          </a:r>
          <a:endParaRPr lang="en-US" sz="1400"/>
        </a:p>
      </dgm:t>
    </dgm:pt>
    <dgm:pt modelId="{55D7BA00-F5AA-4F77-9F4D-4B7AE79FE530}" type="parTrans" cxnId="{8679291C-0F2F-4684-A00E-E902D1FC4EE4}">
      <dgm:prSet/>
      <dgm:spPr/>
      <dgm:t>
        <a:bodyPr/>
        <a:lstStyle/>
        <a:p>
          <a:endParaRPr lang="en-US" sz="1800"/>
        </a:p>
      </dgm:t>
    </dgm:pt>
    <dgm:pt modelId="{B278BE24-E779-4127-B4EA-B0B2E4771CFB}" type="sibTrans" cxnId="{8679291C-0F2F-4684-A00E-E902D1FC4EE4}">
      <dgm:prSet/>
      <dgm:spPr/>
      <dgm:t>
        <a:bodyPr/>
        <a:lstStyle/>
        <a:p>
          <a:endParaRPr lang="en-US" sz="1800"/>
        </a:p>
      </dgm:t>
    </dgm:pt>
    <dgm:pt modelId="{567094BE-554E-4582-91C8-F2EE35DA5A96}">
      <dgm:prSet custT="1"/>
      <dgm:spPr/>
      <dgm:t>
        <a:bodyPr/>
        <a:lstStyle/>
        <a:p>
          <a:r>
            <a:rPr lang="en-CA" sz="1400" b="0" i="0"/>
            <a:t>Instruction patterns are generally more regular, making instruction prefetching more straightforward.</a:t>
          </a:r>
          <a:endParaRPr lang="en-US" sz="1400"/>
        </a:p>
      </dgm:t>
    </dgm:pt>
    <dgm:pt modelId="{67AA3A5E-A42C-4268-8CC3-8E67763E13CA}" type="parTrans" cxnId="{B9685BA5-CEEA-441F-838C-6E751F3BBC29}">
      <dgm:prSet/>
      <dgm:spPr/>
      <dgm:t>
        <a:bodyPr/>
        <a:lstStyle/>
        <a:p>
          <a:endParaRPr lang="en-US" sz="1800"/>
        </a:p>
      </dgm:t>
    </dgm:pt>
    <dgm:pt modelId="{327044A7-0739-45E8-8735-9668E9C35267}" type="sibTrans" cxnId="{B9685BA5-CEEA-441F-838C-6E751F3BBC29}">
      <dgm:prSet/>
      <dgm:spPr/>
      <dgm:t>
        <a:bodyPr/>
        <a:lstStyle/>
        <a:p>
          <a:endParaRPr lang="en-US" sz="1800"/>
        </a:p>
      </dgm:t>
    </dgm:pt>
    <dgm:pt modelId="{3EE01A85-FA9D-1A49-8797-0EC691C7CE9A}" type="pres">
      <dgm:prSet presAssocID="{53254D6A-1BF4-4D58-AC24-B72FCCFC8A4A}" presName="hierChild1" presStyleCnt="0">
        <dgm:presLayoutVars>
          <dgm:chPref val="1"/>
          <dgm:dir/>
          <dgm:animOne val="branch"/>
          <dgm:animLvl val="lvl"/>
          <dgm:resizeHandles/>
        </dgm:presLayoutVars>
      </dgm:prSet>
      <dgm:spPr/>
    </dgm:pt>
    <dgm:pt modelId="{E9C17573-D1BD-244B-A2AB-CFBA633DF4CC}" type="pres">
      <dgm:prSet presAssocID="{78DC12BD-841A-411C-8A91-4CE6C2B6BDB1}" presName="hierRoot1" presStyleCnt="0"/>
      <dgm:spPr/>
    </dgm:pt>
    <dgm:pt modelId="{46AD7C75-6022-8445-845A-B82C98A9E384}" type="pres">
      <dgm:prSet presAssocID="{78DC12BD-841A-411C-8A91-4CE6C2B6BDB1}" presName="composite" presStyleCnt="0"/>
      <dgm:spPr/>
    </dgm:pt>
    <dgm:pt modelId="{D9EE3B58-F3D7-AD49-B410-263DFA16FAD9}" type="pres">
      <dgm:prSet presAssocID="{78DC12BD-841A-411C-8A91-4CE6C2B6BDB1}" presName="background" presStyleLbl="node0" presStyleIdx="0" presStyleCnt="2"/>
      <dgm:spPr/>
    </dgm:pt>
    <dgm:pt modelId="{97509127-A25F-C64F-A1A0-C7A3E1DE56CD}" type="pres">
      <dgm:prSet presAssocID="{78DC12BD-841A-411C-8A91-4CE6C2B6BDB1}" presName="text" presStyleLbl="fgAcc0" presStyleIdx="0" presStyleCnt="2">
        <dgm:presLayoutVars>
          <dgm:chPref val="3"/>
        </dgm:presLayoutVars>
      </dgm:prSet>
      <dgm:spPr/>
    </dgm:pt>
    <dgm:pt modelId="{4D7F106B-54F3-2040-AB1C-D1FCD65F5A36}" type="pres">
      <dgm:prSet presAssocID="{78DC12BD-841A-411C-8A91-4CE6C2B6BDB1}" presName="hierChild2" presStyleCnt="0"/>
      <dgm:spPr/>
    </dgm:pt>
    <dgm:pt modelId="{B529555D-BA52-7845-AB75-74B3E1B69141}" type="pres">
      <dgm:prSet presAssocID="{F18A3541-B688-4B3C-A664-CB7178484576}" presName="Name10" presStyleLbl="parChTrans1D2" presStyleIdx="0" presStyleCnt="4"/>
      <dgm:spPr/>
    </dgm:pt>
    <dgm:pt modelId="{FDFACA1B-02F3-2141-849E-C22537D2F37D}" type="pres">
      <dgm:prSet presAssocID="{A39CA646-E1CD-4AF2-B6ED-1CB8A19E6D49}" presName="hierRoot2" presStyleCnt="0"/>
      <dgm:spPr/>
    </dgm:pt>
    <dgm:pt modelId="{D6FB2494-3DC4-F04A-AB84-7D0ACD190F29}" type="pres">
      <dgm:prSet presAssocID="{A39CA646-E1CD-4AF2-B6ED-1CB8A19E6D49}" presName="composite2" presStyleCnt="0"/>
      <dgm:spPr/>
    </dgm:pt>
    <dgm:pt modelId="{BD0549A8-7BE9-AF42-9868-DAD423536345}" type="pres">
      <dgm:prSet presAssocID="{A39CA646-E1CD-4AF2-B6ED-1CB8A19E6D49}" presName="background2" presStyleLbl="node2" presStyleIdx="0" presStyleCnt="4"/>
      <dgm:spPr/>
    </dgm:pt>
    <dgm:pt modelId="{B1E1CC08-93B0-F04A-865E-DE1DC6A7B285}" type="pres">
      <dgm:prSet presAssocID="{A39CA646-E1CD-4AF2-B6ED-1CB8A19E6D49}" presName="text2" presStyleLbl="fgAcc2" presStyleIdx="0" presStyleCnt="4">
        <dgm:presLayoutVars>
          <dgm:chPref val="3"/>
        </dgm:presLayoutVars>
      </dgm:prSet>
      <dgm:spPr/>
    </dgm:pt>
    <dgm:pt modelId="{3933AA4D-6B25-F141-AA48-CA1C513F21BC}" type="pres">
      <dgm:prSet presAssocID="{A39CA646-E1CD-4AF2-B6ED-1CB8A19E6D49}" presName="hierChild3" presStyleCnt="0"/>
      <dgm:spPr/>
    </dgm:pt>
    <dgm:pt modelId="{BEDD9AF1-A118-6F4C-B48B-2E12065FD7FD}" type="pres">
      <dgm:prSet presAssocID="{D7FECA6F-3ED3-4F61-9C35-81E44976DAA0}" presName="Name10" presStyleLbl="parChTrans1D2" presStyleIdx="1" presStyleCnt="4"/>
      <dgm:spPr/>
    </dgm:pt>
    <dgm:pt modelId="{B50C8EF7-A59F-2545-ABF4-A81C09611731}" type="pres">
      <dgm:prSet presAssocID="{1802DB5E-F6F1-4D54-96E4-CE889983B999}" presName="hierRoot2" presStyleCnt="0"/>
      <dgm:spPr/>
    </dgm:pt>
    <dgm:pt modelId="{BE1BDA80-B20B-204E-AC4A-8CDE83CB3C32}" type="pres">
      <dgm:prSet presAssocID="{1802DB5E-F6F1-4D54-96E4-CE889983B999}" presName="composite2" presStyleCnt="0"/>
      <dgm:spPr/>
    </dgm:pt>
    <dgm:pt modelId="{8D2E0779-460E-AF4A-A1C5-26ACB900A8D9}" type="pres">
      <dgm:prSet presAssocID="{1802DB5E-F6F1-4D54-96E4-CE889983B999}" presName="background2" presStyleLbl="node2" presStyleIdx="1" presStyleCnt="4"/>
      <dgm:spPr/>
    </dgm:pt>
    <dgm:pt modelId="{A439FFAD-ABEA-7341-AABD-AB5E913AA678}" type="pres">
      <dgm:prSet presAssocID="{1802DB5E-F6F1-4D54-96E4-CE889983B999}" presName="text2" presStyleLbl="fgAcc2" presStyleIdx="1" presStyleCnt="4">
        <dgm:presLayoutVars>
          <dgm:chPref val="3"/>
        </dgm:presLayoutVars>
      </dgm:prSet>
      <dgm:spPr/>
    </dgm:pt>
    <dgm:pt modelId="{4E6CFC04-5FE4-C246-97E5-E58B3D406F30}" type="pres">
      <dgm:prSet presAssocID="{1802DB5E-F6F1-4D54-96E4-CE889983B999}" presName="hierChild3" presStyleCnt="0"/>
      <dgm:spPr/>
    </dgm:pt>
    <dgm:pt modelId="{EC51496C-B9E1-E44A-9F7D-3E035BF55F6C}" type="pres">
      <dgm:prSet presAssocID="{01D2E6A1-2CC7-490B-BFF3-BCDACC2283D7}" presName="hierRoot1" presStyleCnt="0"/>
      <dgm:spPr/>
    </dgm:pt>
    <dgm:pt modelId="{1C5954CB-AC05-3142-8E49-751BCBC9ABBF}" type="pres">
      <dgm:prSet presAssocID="{01D2E6A1-2CC7-490B-BFF3-BCDACC2283D7}" presName="composite" presStyleCnt="0"/>
      <dgm:spPr/>
    </dgm:pt>
    <dgm:pt modelId="{4B02A656-68BA-D746-A6AF-214B97068268}" type="pres">
      <dgm:prSet presAssocID="{01D2E6A1-2CC7-490B-BFF3-BCDACC2283D7}" presName="background" presStyleLbl="node0" presStyleIdx="1" presStyleCnt="2"/>
      <dgm:spPr/>
    </dgm:pt>
    <dgm:pt modelId="{F3B6E7E5-0624-A94A-93EA-7995DEFD754F}" type="pres">
      <dgm:prSet presAssocID="{01D2E6A1-2CC7-490B-BFF3-BCDACC2283D7}" presName="text" presStyleLbl="fgAcc0" presStyleIdx="1" presStyleCnt="2">
        <dgm:presLayoutVars>
          <dgm:chPref val="3"/>
        </dgm:presLayoutVars>
      </dgm:prSet>
      <dgm:spPr/>
    </dgm:pt>
    <dgm:pt modelId="{E21DD58B-A895-BB47-865B-86248C4A1E73}" type="pres">
      <dgm:prSet presAssocID="{01D2E6A1-2CC7-490B-BFF3-BCDACC2283D7}" presName="hierChild2" presStyleCnt="0"/>
      <dgm:spPr/>
    </dgm:pt>
    <dgm:pt modelId="{09104D5C-2785-5642-8F92-FA0BF7C62B67}" type="pres">
      <dgm:prSet presAssocID="{55D7BA00-F5AA-4F77-9F4D-4B7AE79FE530}" presName="Name10" presStyleLbl="parChTrans1D2" presStyleIdx="2" presStyleCnt="4"/>
      <dgm:spPr/>
    </dgm:pt>
    <dgm:pt modelId="{90C8D813-E0DA-D747-BC7C-591AFC607B6D}" type="pres">
      <dgm:prSet presAssocID="{254B5EEA-4C28-4823-AE6D-5320CB191F2A}" presName="hierRoot2" presStyleCnt="0"/>
      <dgm:spPr/>
    </dgm:pt>
    <dgm:pt modelId="{27346749-7AB2-754C-B4E6-0008BC64EC52}" type="pres">
      <dgm:prSet presAssocID="{254B5EEA-4C28-4823-AE6D-5320CB191F2A}" presName="composite2" presStyleCnt="0"/>
      <dgm:spPr/>
    </dgm:pt>
    <dgm:pt modelId="{AB9D1BA9-CC01-144D-996B-C1750AAD4D87}" type="pres">
      <dgm:prSet presAssocID="{254B5EEA-4C28-4823-AE6D-5320CB191F2A}" presName="background2" presStyleLbl="node2" presStyleIdx="2" presStyleCnt="4"/>
      <dgm:spPr/>
    </dgm:pt>
    <dgm:pt modelId="{967C6D55-7294-314E-BBC6-D7121F4157B7}" type="pres">
      <dgm:prSet presAssocID="{254B5EEA-4C28-4823-AE6D-5320CB191F2A}" presName="text2" presStyleLbl="fgAcc2" presStyleIdx="2" presStyleCnt="4">
        <dgm:presLayoutVars>
          <dgm:chPref val="3"/>
        </dgm:presLayoutVars>
      </dgm:prSet>
      <dgm:spPr/>
    </dgm:pt>
    <dgm:pt modelId="{960F35DB-9D63-EA4C-BF29-4D3CB937519C}" type="pres">
      <dgm:prSet presAssocID="{254B5EEA-4C28-4823-AE6D-5320CB191F2A}" presName="hierChild3" presStyleCnt="0"/>
      <dgm:spPr/>
    </dgm:pt>
    <dgm:pt modelId="{E6E1AA0C-1005-514C-A086-511F90E790EC}" type="pres">
      <dgm:prSet presAssocID="{67AA3A5E-A42C-4268-8CC3-8E67763E13CA}" presName="Name10" presStyleLbl="parChTrans1D2" presStyleIdx="3" presStyleCnt="4"/>
      <dgm:spPr/>
    </dgm:pt>
    <dgm:pt modelId="{2966D792-6FC3-2744-B13C-200956337DA5}" type="pres">
      <dgm:prSet presAssocID="{567094BE-554E-4582-91C8-F2EE35DA5A96}" presName="hierRoot2" presStyleCnt="0"/>
      <dgm:spPr/>
    </dgm:pt>
    <dgm:pt modelId="{357C7C3A-66AA-A347-897C-CAD522AEF258}" type="pres">
      <dgm:prSet presAssocID="{567094BE-554E-4582-91C8-F2EE35DA5A96}" presName="composite2" presStyleCnt="0"/>
      <dgm:spPr/>
    </dgm:pt>
    <dgm:pt modelId="{BA868510-4CD3-C344-93E5-F583B0F29D59}" type="pres">
      <dgm:prSet presAssocID="{567094BE-554E-4582-91C8-F2EE35DA5A96}" presName="background2" presStyleLbl="node2" presStyleIdx="3" presStyleCnt="4"/>
      <dgm:spPr/>
    </dgm:pt>
    <dgm:pt modelId="{0F247D0F-A68A-F44D-A43E-F0881E85CF0F}" type="pres">
      <dgm:prSet presAssocID="{567094BE-554E-4582-91C8-F2EE35DA5A96}" presName="text2" presStyleLbl="fgAcc2" presStyleIdx="3" presStyleCnt="4">
        <dgm:presLayoutVars>
          <dgm:chPref val="3"/>
        </dgm:presLayoutVars>
      </dgm:prSet>
      <dgm:spPr/>
    </dgm:pt>
    <dgm:pt modelId="{14271241-C843-3141-9DD7-D59C452E7530}" type="pres">
      <dgm:prSet presAssocID="{567094BE-554E-4582-91C8-F2EE35DA5A96}" presName="hierChild3" presStyleCnt="0"/>
      <dgm:spPr/>
    </dgm:pt>
  </dgm:ptLst>
  <dgm:cxnLst>
    <dgm:cxn modelId="{8679291C-0F2F-4684-A00E-E902D1FC4EE4}" srcId="{01D2E6A1-2CC7-490B-BFF3-BCDACC2283D7}" destId="{254B5EEA-4C28-4823-AE6D-5320CB191F2A}" srcOrd="0" destOrd="0" parTransId="{55D7BA00-F5AA-4F77-9F4D-4B7AE79FE530}" sibTransId="{B278BE24-E779-4127-B4EA-B0B2E4771CFB}"/>
    <dgm:cxn modelId="{02140B2C-DB2E-B049-A377-73F663B29251}" type="presOf" srcId="{D7FECA6F-3ED3-4F61-9C35-81E44976DAA0}" destId="{BEDD9AF1-A118-6F4C-B48B-2E12065FD7FD}" srcOrd="0" destOrd="0" presId="urn:microsoft.com/office/officeart/2005/8/layout/hierarchy1"/>
    <dgm:cxn modelId="{9791563F-693C-44E1-AAB7-6F5FAB91CF54}" srcId="{78DC12BD-841A-411C-8A91-4CE6C2B6BDB1}" destId="{A39CA646-E1CD-4AF2-B6ED-1CB8A19E6D49}" srcOrd="0" destOrd="0" parTransId="{F18A3541-B688-4B3C-A664-CB7178484576}" sibTransId="{16F8209A-27A6-4672-A37B-F447D564D93F}"/>
    <dgm:cxn modelId="{C0D8713F-E57A-4B49-A2FC-A17FDB7ECDB7}" type="presOf" srcId="{1802DB5E-F6F1-4D54-96E4-CE889983B999}" destId="{A439FFAD-ABEA-7341-AABD-AB5E913AA678}" srcOrd="0" destOrd="0" presId="urn:microsoft.com/office/officeart/2005/8/layout/hierarchy1"/>
    <dgm:cxn modelId="{9336B141-27AE-FD4D-889E-EC092075CF7A}" type="presOf" srcId="{78DC12BD-841A-411C-8A91-4CE6C2B6BDB1}" destId="{97509127-A25F-C64F-A1A0-C7A3E1DE56CD}" srcOrd="0" destOrd="0" presId="urn:microsoft.com/office/officeart/2005/8/layout/hierarchy1"/>
    <dgm:cxn modelId="{74DF9161-A442-B44E-B853-4CFB5E04F585}" type="presOf" srcId="{F18A3541-B688-4B3C-A664-CB7178484576}" destId="{B529555D-BA52-7845-AB75-74B3E1B69141}" srcOrd="0" destOrd="0" presId="urn:microsoft.com/office/officeart/2005/8/layout/hierarchy1"/>
    <dgm:cxn modelId="{1FDD2E6C-D9A4-7142-B25C-48A2EDBF468D}" type="presOf" srcId="{55D7BA00-F5AA-4F77-9F4D-4B7AE79FE530}" destId="{09104D5C-2785-5642-8F92-FA0BF7C62B67}" srcOrd="0" destOrd="0" presId="urn:microsoft.com/office/officeart/2005/8/layout/hierarchy1"/>
    <dgm:cxn modelId="{2EC1A36F-324D-CD42-B790-CE51A80CD92B}" type="presOf" srcId="{01D2E6A1-2CC7-490B-BFF3-BCDACC2283D7}" destId="{F3B6E7E5-0624-A94A-93EA-7995DEFD754F}" srcOrd="0" destOrd="0" presId="urn:microsoft.com/office/officeart/2005/8/layout/hierarchy1"/>
    <dgm:cxn modelId="{DF4F757A-6ED8-2243-BB4D-1130E348AAC1}" type="presOf" srcId="{53254D6A-1BF4-4D58-AC24-B72FCCFC8A4A}" destId="{3EE01A85-FA9D-1A49-8797-0EC691C7CE9A}" srcOrd="0" destOrd="0" presId="urn:microsoft.com/office/officeart/2005/8/layout/hierarchy1"/>
    <dgm:cxn modelId="{4CC91E85-BFFF-4CC4-B122-F9A01921666D}" srcId="{53254D6A-1BF4-4D58-AC24-B72FCCFC8A4A}" destId="{78DC12BD-841A-411C-8A91-4CE6C2B6BDB1}" srcOrd="0" destOrd="0" parTransId="{662492BF-4DF4-4940-8B14-7D0DDF7E9085}" sibTransId="{8116E433-9378-428A-BA59-1257F902C64B}"/>
    <dgm:cxn modelId="{F9339C97-53BF-4640-8B12-4F9D306DAC25}" type="presOf" srcId="{567094BE-554E-4582-91C8-F2EE35DA5A96}" destId="{0F247D0F-A68A-F44D-A43E-F0881E85CF0F}" srcOrd="0" destOrd="0" presId="urn:microsoft.com/office/officeart/2005/8/layout/hierarchy1"/>
    <dgm:cxn modelId="{7EC06BA1-4095-4F91-AAA1-1B2D0E0E7BB2}" srcId="{78DC12BD-841A-411C-8A91-4CE6C2B6BDB1}" destId="{1802DB5E-F6F1-4D54-96E4-CE889983B999}" srcOrd="1" destOrd="0" parTransId="{D7FECA6F-3ED3-4F61-9C35-81E44976DAA0}" sibTransId="{32A2FBB7-415E-4998-B27B-181565AA8502}"/>
    <dgm:cxn modelId="{B9685BA5-CEEA-441F-838C-6E751F3BBC29}" srcId="{01D2E6A1-2CC7-490B-BFF3-BCDACC2283D7}" destId="{567094BE-554E-4582-91C8-F2EE35DA5A96}" srcOrd="1" destOrd="0" parTransId="{67AA3A5E-A42C-4268-8CC3-8E67763E13CA}" sibTransId="{327044A7-0739-45E8-8735-9668E9C35267}"/>
    <dgm:cxn modelId="{C4DD26A9-0D91-644D-A7C6-F5F97C65A894}" type="presOf" srcId="{67AA3A5E-A42C-4268-8CC3-8E67763E13CA}" destId="{E6E1AA0C-1005-514C-A086-511F90E790EC}" srcOrd="0" destOrd="0" presId="urn:microsoft.com/office/officeart/2005/8/layout/hierarchy1"/>
    <dgm:cxn modelId="{9A63B0C4-9738-45B7-8E5F-85457AD22974}" srcId="{53254D6A-1BF4-4D58-AC24-B72FCCFC8A4A}" destId="{01D2E6A1-2CC7-490B-BFF3-BCDACC2283D7}" srcOrd="1" destOrd="0" parTransId="{65E07B64-F7E9-4A56-A404-5E4800F575F7}" sibTransId="{812D613A-9994-4149-A045-38F2A779D0FF}"/>
    <dgm:cxn modelId="{59DA4BE6-B006-9742-947A-B475C3C68D29}" type="presOf" srcId="{254B5EEA-4C28-4823-AE6D-5320CB191F2A}" destId="{967C6D55-7294-314E-BBC6-D7121F4157B7}" srcOrd="0" destOrd="0" presId="urn:microsoft.com/office/officeart/2005/8/layout/hierarchy1"/>
    <dgm:cxn modelId="{40077EF4-20B4-C940-A6CF-D1500D8D764A}" type="presOf" srcId="{A39CA646-E1CD-4AF2-B6ED-1CB8A19E6D49}" destId="{B1E1CC08-93B0-F04A-865E-DE1DC6A7B285}" srcOrd="0" destOrd="0" presId="urn:microsoft.com/office/officeart/2005/8/layout/hierarchy1"/>
    <dgm:cxn modelId="{8DCE1535-E492-BA45-AABA-C0042A990FC6}" type="presParOf" srcId="{3EE01A85-FA9D-1A49-8797-0EC691C7CE9A}" destId="{E9C17573-D1BD-244B-A2AB-CFBA633DF4CC}" srcOrd="0" destOrd="0" presId="urn:microsoft.com/office/officeart/2005/8/layout/hierarchy1"/>
    <dgm:cxn modelId="{12A607A3-35A4-8D48-A8C3-F33D9005B506}" type="presParOf" srcId="{E9C17573-D1BD-244B-A2AB-CFBA633DF4CC}" destId="{46AD7C75-6022-8445-845A-B82C98A9E384}" srcOrd="0" destOrd="0" presId="urn:microsoft.com/office/officeart/2005/8/layout/hierarchy1"/>
    <dgm:cxn modelId="{0A9FC223-48C5-A240-A86F-43CCC5E877B6}" type="presParOf" srcId="{46AD7C75-6022-8445-845A-B82C98A9E384}" destId="{D9EE3B58-F3D7-AD49-B410-263DFA16FAD9}" srcOrd="0" destOrd="0" presId="urn:microsoft.com/office/officeart/2005/8/layout/hierarchy1"/>
    <dgm:cxn modelId="{279E0176-ED75-CC4B-84C4-42000C2F444B}" type="presParOf" srcId="{46AD7C75-6022-8445-845A-B82C98A9E384}" destId="{97509127-A25F-C64F-A1A0-C7A3E1DE56CD}" srcOrd="1" destOrd="0" presId="urn:microsoft.com/office/officeart/2005/8/layout/hierarchy1"/>
    <dgm:cxn modelId="{4D276458-0E64-224F-889A-D8BF445175E2}" type="presParOf" srcId="{E9C17573-D1BD-244B-A2AB-CFBA633DF4CC}" destId="{4D7F106B-54F3-2040-AB1C-D1FCD65F5A36}" srcOrd="1" destOrd="0" presId="urn:microsoft.com/office/officeart/2005/8/layout/hierarchy1"/>
    <dgm:cxn modelId="{89C59AD6-675D-2540-81CC-1B7DD4AF38A5}" type="presParOf" srcId="{4D7F106B-54F3-2040-AB1C-D1FCD65F5A36}" destId="{B529555D-BA52-7845-AB75-74B3E1B69141}" srcOrd="0" destOrd="0" presId="urn:microsoft.com/office/officeart/2005/8/layout/hierarchy1"/>
    <dgm:cxn modelId="{1B967622-8179-484F-B8CC-9D9098A1ACE2}" type="presParOf" srcId="{4D7F106B-54F3-2040-AB1C-D1FCD65F5A36}" destId="{FDFACA1B-02F3-2141-849E-C22537D2F37D}" srcOrd="1" destOrd="0" presId="urn:microsoft.com/office/officeart/2005/8/layout/hierarchy1"/>
    <dgm:cxn modelId="{C839797F-E300-8146-80B9-A36DB55DAB17}" type="presParOf" srcId="{FDFACA1B-02F3-2141-849E-C22537D2F37D}" destId="{D6FB2494-3DC4-F04A-AB84-7D0ACD190F29}" srcOrd="0" destOrd="0" presId="urn:microsoft.com/office/officeart/2005/8/layout/hierarchy1"/>
    <dgm:cxn modelId="{9C450B9A-BF0B-C541-A28A-83AA37FBFAA5}" type="presParOf" srcId="{D6FB2494-3DC4-F04A-AB84-7D0ACD190F29}" destId="{BD0549A8-7BE9-AF42-9868-DAD423536345}" srcOrd="0" destOrd="0" presId="urn:microsoft.com/office/officeart/2005/8/layout/hierarchy1"/>
    <dgm:cxn modelId="{FC77D577-68AB-ED4F-9DC3-4CE86115BBF3}" type="presParOf" srcId="{D6FB2494-3DC4-F04A-AB84-7D0ACD190F29}" destId="{B1E1CC08-93B0-F04A-865E-DE1DC6A7B285}" srcOrd="1" destOrd="0" presId="urn:microsoft.com/office/officeart/2005/8/layout/hierarchy1"/>
    <dgm:cxn modelId="{6B812F6F-60F2-4643-AF63-20A293A825AB}" type="presParOf" srcId="{FDFACA1B-02F3-2141-849E-C22537D2F37D}" destId="{3933AA4D-6B25-F141-AA48-CA1C513F21BC}" srcOrd="1" destOrd="0" presId="urn:microsoft.com/office/officeart/2005/8/layout/hierarchy1"/>
    <dgm:cxn modelId="{3F1CDA2C-A52D-9A40-BCCA-2817F214A241}" type="presParOf" srcId="{4D7F106B-54F3-2040-AB1C-D1FCD65F5A36}" destId="{BEDD9AF1-A118-6F4C-B48B-2E12065FD7FD}" srcOrd="2" destOrd="0" presId="urn:microsoft.com/office/officeart/2005/8/layout/hierarchy1"/>
    <dgm:cxn modelId="{A89FBB48-959F-C647-B91F-4A6AE58E95F9}" type="presParOf" srcId="{4D7F106B-54F3-2040-AB1C-D1FCD65F5A36}" destId="{B50C8EF7-A59F-2545-ABF4-A81C09611731}" srcOrd="3" destOrd="0" presId="urn:microsoft.com/office/officeart/2005/8/layout/hierarchy1"/>
    <dgm:cxn modelId="{7B45F4D1-C7FF-1E45-BF0C-A95A638030D3}" type="presParOf" srcId="{B50C8EF7-A59F-2545-ABF4-A81C09611731}" destId="{BE1BDA80-B20B-204E-AC4A-8CDE83CB3C32}" srcOrd="0" destOrd="0" presId="urn:microsoft.com/office/officeart/2005/8/layout/hierarchy1"/>
    <dgm:cxn modelId="{75A5BD77-A041-244B-A8F7-288961FFE9FC}" type="presParOf" srcId="{BE1BDA80-B20B-204E-AC4A-8CDE83CB3C32}" destId="{8D2E0779-460E-AF4A-A1C5-26ACB900A8D9}" srcOrd="0" destOrd="0" presId="urn:microsoft.com/office/officeart/2005/8/layout/hierarchy1"/>
    <dgm:cxn modelId="{D9E70A56-9D53-094C-AA9D-89170D9D457F}" type="presParOf" srcId="{BE1BDA80-B20B-204E-AC4A-8CDE83CB3C32}" destId="{A439FFAD-ABEA-7341-AABD-AB5E913AA678}" srcOrd="1" destOrd="0" presId="urn:microsoft.com/office/officeart/2005/8/layout/hierarchy1"/>
    <dgm:cxn modelId="{E27325AE-877B-BB47-9FEA-668C8F0BE2D5}" type="presParOf" srcId="{B50C8EF7-A59F-2545-ABF4-A81C09611731}" destId="{4E6CFC04-5FE4-C246-97E5-E58B3D406F30}" srcOrd="1" destOrd="0" presId="urn:microsoft.com/office/officeart/2005/8/layout/hierarchy1"/>
    <dgm:cxn modelId="{F70CA416-F477-2748-8256-7A7816370E38}" type="presParOf" srcId="{3EE01A85-FA9D-1A49-8797-0EC691C7CE9A}" destId="{EC51496C-B9E1-E44A-9F7D-3E035BF55F6C}" srcOrd="1" destOrd="0" presId="urn:microsoft.com/office/officeart/2005/8/layout/hierarchy1"/>
    <dgm:cxn modelId="{B8A3073D-628B-FE46-9A59-34E7BD548269}" type="presParOf" srcId="{EC51496C-B9E1-E44A-9F7D-3E035BF55F6C}" destId="{1C5954CB-AC05-3142-8E49-751BCBC9ABBF}" srcOrd="0" destOrd="0" presId="urn:microsoft.com/office/officeart/2005/8/layout/hierarchy1"/>
    <dgm:cxn modelId="{B4468CA3-FCB1-8847-B492-629741ECC9C3}" type="presParOf" srcId="{1C5954CB-AC05-3142-8E49-751BCBC9ABBF}" destId="{4B02A656-68BA-D746-A6AF-214B97068268}" srcOrd="0" destOrd="0" presId="urn:microsoft.com/office/officeart/2005/8/layout/hierarchy1"/>
    <dgm:cxn modelId="{8D0A5DA8-5AE9-CB41-926E-138B223763B0}" type="presParOf" srcId="{1C5954CB-AC05-3142-8E49-751BCBC9ABBF}" destId="{F3B6E7E5-0624-A94A-93EA-7995DEFD754F}" srcOrd="1" destOrd="0" presId="urn:microsoft.com/office/officeart/2005/8/layout/hierarchy1"/>
    <dgm:cxn modelId="{90EAAFDE-9529-C244-B589-5CC626CB294A}" type="presParOf" srcId="{EC51496C-B9E1-E44A-9F7D-3E035BF55F6C}" destId="{E21DD58B-A895-BB47-865B-86248C4A1E73}" srcOrd="1" destOrd="0" presId="urn:microsoft.com/office/officeart/2005/8/layout/hierarchy1"/>
    <dgm:cxn modelId="{E22508A1-B9D3-0142-BF74-B928CF3E18ED}" type="presParOf" srcId="{E21DD58B-A895-BB47-865B-86248C4A1E73}" destId="{09104D5C-2785-5642-8F92-FA0BF7C62B67}" srcOrd="0" destOrd="0" presId="urn:microsoft.com/office/officeart/2005/8/layout/hierarchy1"/>
    <dgm:cxn modelId="{2BD567DA-43EA-2147-A197-0D13D67CA9D8}" type="presParOf" srcId="{E21DD58B-A895-BB47-865B-86248C4A1E73}" destId="{90C8D813-E0DA-D747-BC7C-591AFC607B6D}" srcOrd="1" destOrd="0" presId="urn:microsoft.com/office/officeart/2005/8/layout/hierarchy1"/>
    <dgm:cxn modelId="{A15AC643-F262-9242-8A79-5CCB7F015358}" type="presParOf" srcId="{90C8D813-E0DA-D747-BC7C-591AFC607B6D}" destId="{27346749-7AB2-754C-B4E6-0008BC64EC52}" srcOrd="0" destOrd="0" presId="urn:microsoft.com/office/officeart/2005/8/layout/hierarchy1"/>
    <dgm:cxn modelId="{2D2E0F28-7E11-A24F-9DFE-984416EFADDB}" type="presParOf" srcId="{27346749-7AB2-754C-B4E6-0008BC64EC52}" destId="{AB9D1BA9-CC01-144D-996B-C1750AAD4D87}" srcOrd="0" destOrd="0" presId="urn:microsoft.com/office/officeart/2005/8/layout/hierarchy1"/>
    <dgm:cxn modelId="{4CA9A1E6-7338-9E43-A51A-84AE02B8A899}" type="presParOf" srcId="{27346749-7AB2-754C-B4E6-0008BC64EC52}" destId="{967C6D55-7294-314E-BBC6-D7121F4157B7}" srcOrd="1" destOrd="0" presId="urn:microsoft.com/office/officeart/2005/8/layout/hierarchy1"/>
    <dgm:cxn modelId="{6803BCF1-15C8-4347-8802-FB26AEC66293}" type="presParOf" srcId="{90C8D813-E0DA-D747-BC7C-591AFC607B6D}" destId="{960F35DB-9D63-EA4C-BF29-4D3CB937519C}" srcOrd="1" destOrd="0" presId="urn:microsoft.com/office/officeart/2005/8/layout/hierarchy1"/>
    <dgm:cxn modelId="{8F5D1E02-0916-EF41-836B-D9F7FC0140E5}" type="presParOf" srcId="{E21DD58B-A895-BB47-865B-86248C4A1E73}" destId="{E6E1AA0C-1005-514C-A086-511F90E790EC}" srcOrd="2" destOrd="0" presId="urn:microsoft.com/office/officeart/2005/8/layout/hierarchy1"/>
    <dgm:cxn modelId="{11C5F5FA-C5B0-774C-B9F6-32065DDA7369}" type="presParOf" srcId="{E21DD58B-A895-BB47-865B-86248C4A1E73}" destId="{2966D792-6FC3-2744-B13C-200956337DA5}" srcOrd="3" destOrd="0" presId="urn:microsoft.com/office/officeart/2005/8/layout/hierarchy1"/>
    <dgm:cxn modelId="{9234920D-BCBA-EA44-A561-7F9ECBDFF705}" type="presParOf" srcId="{2966D792-6FC3-2744-B13C-200956337DA5}" destId="{357C7C3A-66AA-A347-897C-CAD522AEF258}" srcOrd="0" destOrd="0" presId="urn:microsoft.com/office/officeart/2005/8/layout/hierarchy1"/>
    <dgm:cxn modelId="{5390A676-5E37-F345-8FD8-BFAA5814E20C}" type="presParOf" srcId="{357C7C3A-66AA-A347-897C-CAD522AEF258}" destId="{BA868510-4CD3-C344-93E5-F583B0F29D59}" srcOrd="0" destOrd="0" presId="urn:microsoft.com/office/officeart/2005/8/layout/hierarchy1"/>
    <dgm:cxn modelId="{9FF0B9B5-5690-2E4C-854E-45D23B9207DC}" type="presParOf" srcId="{357C7C3A-66AA-A347-897C-CAD522AEF258}" destId="{0F247D0F-A68A-F44D-A43E-F0881E85CF0F}" srcOrd="1" destOrd="0" presId="urn:microsoft.com/office/officeart/2005/8/layout/hierarchy1"/>
    <dgm:cxn modelId="{73FF33A3-C175-8C41-8EC3-BD274EA400E1}" type="presParOf" srcId="{2966D792-6FC3-2744-B13C-200956337DA5}" destId="{14271241-C843-3141-9DD7-D59C452E75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6E37-81E4-4855-8888-FFE40B6F3F8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BE1371A-D3E4-4D8E-968D-3F11F8BC5259}">
      <dgm:prSet/>
      <dgm:spPr/>
      <dgm:t>
        <a:bodyPr/>
        <a:lstStyle/>
        <a:p>
          <a:r>
            <a:rPr lang="en-CA" b="0" i="0"/>
            <a:t>1. </a:t>
          </a:r>
          <a:r>
            <a:rPr lang="en-CA" b="1" i="0"/>
            <a:t>Static Prefetching:</a:t>
          </a:r>
          <a:endParaRPr lang="en-US"/>
        </a:p>
      </dgm:t>
    </dgm:pt>
    <dgm:pt modelId="{70B69F3C-6BA5-4CF6-B6F9-6764E65A1A9A}" type="parTrans" cxnId="{980B9959-DDCF-4738-A6EA-62E3916B5FD9}">
      <dgm:prSet/>
      <dgm:spPr/>
      <dgm:t>
        <a:bodyPr/>
        <a:lstStyle/>
        <a:p>
          <a:endParaRPr lang="en-US"/>
        </a:p>
      </dgm:t>
    </dgm:pt>
    <dgm:pt modelId="{83249D54-5FA7-4818-8120-FC0A1962AA55}" type="sibTrans" cxnId="{980B9959-DDCF-4738-A6EA-62E3916B5FD9}">
      <dgm:prSet/>
      <dgm:spPr/>
      <dgm:t>
        <a:bodyPr/>
        <a:lstStyle/>
        <a:p>
          <a:endParaRPr lang="en-US"/>
        </a:p>
      </dgm:t>
    </dgm:pt>
    <dgm:pt modelId="{A917D373-B332-4CF0-8710-FFC07BAE22D0}">
      <dgm:prSet/>
      <dgm:spPr/>
      <dgm:t>
        <a:bodyPr/>
        <a:lstStyle/>
        <a:p>
          <a:r>
            <a:rPr lang="en-CA" b="0" i="0"/>
            <a:t>Prefetching is determined at compile-time or based on a priori knowledge.</a:t>
          </a:r>
          <a:endParaRPr lang="en-US"/>
        </a:p>
      </dgm:t>
    </dgm:pt>
    <dgm:pt modelId="{BD57FB83-59AD-4E83-8EAA-6EC67D2E1F26}" type="parTrans" cxnId="{31DFAE7B-D686-46F3-88D3-8085D0796532}">
      <dgm:prSet/>
      <dgm:spPr/>
      <dgm:t>
        <a:bodyPr/>
        <a:lstStyle/>
        <a:p>
          <a:endParaRPr lang="en-US"/>
        </a:p>
      </dgm:t>
    </dgm:pt>
    <dgm:pt modelId="{296DA633-5BF4-4402-BAD2-ACF72562CF6E}" type="sibTrans" cxnId="{31DFAE7B-D686-46F3-88D3-8085D0796532}">
      <dgm:prSet/>
      <dgm:spPr/>
      <dgm:t>
        <a:bodyPr/>
        <a:lstStyle/>
        <a:p>
          <a:endParaRPr lang="en-US"/>
        </a:p>
      </dgm:t>
    </dgm:pt>
    <dgm:pt modelId="{BF3C231A-9A55-4554-BA53-542DD86931F7}">
      <dgm:prSet/>
      <dgm:spPr/>
      <dgm:t>
        <a:bodyPr/>
        <a:lstStyle/>
        <a:p>
          <a:r>
            <a:rPr lang="en-CA" b="0" i="0"/>
            <a:t>Predictable and deterministic.</a:t>
          </a:r>
          <a:endParaRPr lang="en-US"/>
        </a:p>
      </dgm:t>
    </dgm:pt>
    <dgm:pt modelId="{2BE0D07C-C609-49A2-81CC-F8C52FD97FBE}" type="parTrans" cxnId="{84133B9D-F149-4D6D-9373-6F4FA9353F5A}">
      <dgm:prSet/>
      <dgm:spPr/>
      <dgm:t>
        <a:bodyPr/>
        <a:lstStyle/>
        <a:p>
          <a:endParaRPr lang="en-US"/>
        </a:p>
      </dgm:t>
    </dgm:pt>
    <dgm:pt modelId="{D7C88245-7D89-4706-846C-627023EE18A7}" type="sibTrans" cxnId="{84133B9D-F149-4D6D-9373-6F4FA9353F5A}">
      <dgm:prSet/>
      <dgm:spPr/>
      <dgm:t>
        <a:bodyPr/>
        <a:lstStyle/>
        <a:p>
          <a:endParaRPr lang="en-US"/>
        </a:p>
      </dgm:t>
    </dgm:pt>
    <dgm:pt modelId="{5323D6EF-32F7-4F55-8B13-5088794A8338}">
      <dgm:prSet/>
      <dgm:spPr/>
      <dgm:t>
        <a:bodyPr/>
        <a:lstStyle/>
        <a:p>
          <a:r>
            <a:rPr lang="en-CA" b="0" i="0"/>
            <a:t>Requires analysis of program behavior during compilation.</a:t>
          </a:r>
          <a:endParaRPr lang="en-US"/>
        </a:p>
      </dgm:t>
    </dgm:pt>
    <dgm:pt modelId="{74322495-2F6C-48B9-B153-B00E0B3943A2}" type="parTrans" cxnId="{4856BCEA-2620-48E5-B0C0-7F2D55930165}">
      <dgm:prSet/>
      <dgm:spPr/>
      <dgm:t>
        <a:bodyPr/>
        <a:lstStyle/>
        <a:p>
          <a:endParaRPr lang="en-US"/>
        </a:p>
      </dgm:t>
    </dgm:pt>
    <dgm:pt modelId="{79BD8CEB-9367-4EDD-A1FC-B89E50E8C810}" type="sibTrans" cxnId="{4856BCEA-2620-48E5-B0C0-7F2D55930165}">
      <dgm:prSet/>
      <dgm:spPr/>
      <dgm:t>
        <a:bodyPr/>
        <a:lstStyle/>
        <a:p>
          <a:endParaRPr lang="en-US"/>
        </a:p>
      </dgm:t>
    </dgm:pt>
    <dgm:pt modelId="{E209B04F-E9DC-4487-B4FF-748F572C4B0C}">
      <dgm:prSet/>
      <dgm:spPr/>
      <dgm:t>
        <a:bodyPr/>
        <a:lstStyle/>
        <a:p>
          <a:r>
            <a:rPr lang="en-CA" b="0" i="0"/>
            <a:t>2. </a:t>
          </a:r>
          <a:r>
            <a:rPr lang="en-CA" b="1" i="0"/>
            <a:t>Dynamic Prefetching:</a:t>
          </a:r>
          <a:endParaRPr lang="en-US"/>
        </a:p>
      </dgm:t>
    </dgm:pt>
    <dgm:pt modelId="{BF68995F-6AE1-4E84-8334-56FD50145041}" type="parTrans" cxnId="{46F8D939-3DA9-47DA-8EEF-4821E514550B}">
      <dgm:prSet/>
      <dgm:spPr/>
      <dgm:t>
        <a:bodyPr/>
        <a:lstStyle/>
        <a:p>
          <a:endParaRPr lang="en-US"/>
        </a:p>
      </dgm:t>
    </dgm:pt>
    <dgm:pt modelId="{E36CBC4B-74D3-40D6-88CA-E3B0EEFA971D}" type="sibTrans" cxnId="{46F8D939-3DA9-47DA-8EEF-4821E514550B}">
      <dgm:prSet/>
      <dgm:spPr/>
      <dgm:t>
        <a:bodyPr/>
        <a:lstStyle/>
        <a:p>
          <a:endParaRPr lang="en-US"/>
        </a:p>
      </dgm:t>
    </dgm:pt>
    <dgm:pt modelId="{C2B9646E-A8FA-4C53-8313-1195DBEE1EF4}">
      <dgm:prSet/>
      <dgm:spPr/>
      <dgm:t>
        <a:bodyPr/>
        <a:lstStyle/>
        <a:p>
          <a:r>
            <a:rPr lang="en-CA" b="0" i="0" dirty="0"/>
            <a:t>Prefetching decisions are made at runtime based on the program's current execution behavior.</a:t>
          </a:r>
          <a:endParaRPr lang="en-US" dirty="0"/>
        </a:p>
      </dgm:t>
    </dgm:pt>
    <dgm:pt modelId="{EB81692C-CD34-4A43-B529-C7BFD28FBCBB}" type="parTrans" cxnId="{70E0B21D-2988-4C35-B965-07EE6E2A5C88}">
      <dgm:prSet/>
      <dgm:spPr/>
      <dgm:t>
        <a:bodyPr/>
        <a:lstStyle/>
        <a:p>
          <a:endParaRPr lang="en-US"/>
        </a:p>
      </dgm:t>
    </dgm:pt>
    <dgm:pt modelId="{C1B2D753-CC24-4CFD-A107-B74CAEE7D9ED}" type="sibTrans" cxnId="{70E0B21D-2988-4C35-B965-07EE6E2A5C88}">
      <dgm:prSet/>
      <dgm:spPr/>
      <dgm:t>
        <a:bodyPr/>
        <a:lstStyle/>
        <a:p>
          <a:endParaRPr lang="en-US"/>
        </a:p>
      </dgm:t>
    </dgm:pt>
    <dgm:pt modelId="{F98E7943-1D69-4ADA-812A-5B92AD264B2F}">
      <dgm:prSet/>
      <dgm:spPr/>
      <dgm:t>
        <a:bodyPr/>
        <a:lstStyle/>
        <a:p>
          <a:r>
            <a:rPr lang="en-CA" b="0" i="0"/>
            <a:t>Adapts to varying access patterns during program execution.</a:t>
          </a:r>
          <a:endParaRPr lang="en-US"/>
        </a:p>
      </dgm:t>
    </dgm:pt>
    <dgm:pt modelId="{85A421C2-B3C7-4CCC-B4A9-CBB5234A43B5}" type="parTrans" cxnId="{B6A1944B-1979-4A1B-982B-3CB746C5603B}">
      <dgm:prSet/>
      <dgm:spPr/>
      <dgm:t>
        <a:bodyPr/>
        <a:lstStyle/>
        <a:p>
          <a:endParaRPr lang="en-US"/>
        </a:p>
      </dgm:t>
    </dgm:pt>
    <dgm:pt modelId="{070BDC1B-EF7E-493E-A7A7-632095E11971}" type="sibTrans" cxnId="{B6A1944B-1979-4A1B-982B-3CB746C5603B}">
      <dgm:prSet/>
      <dgm:spPr/>
      <dgm:t>
        <a:bodyPr/>
        <a:lstStyle/>
        <a:p>
          <a:endParaRPr lang="en-US"/>
        </a:p>
      </dgm:t>
    </dgm:pt>
    <dgm:pt modelId="{EB0297B2-793C-43E7-9487-FC52C99F9052}">
      <dgm:prSet/>
      <dgm:spPr/>
      <dgm:t>
        <a:bodyPr/>
        <a:lstStyle/>
        <a:p>
          <a:r>
            <a:rPr lang="en-CA" b="0" i="0"/>
            <a:t>Utilizes runtime profiling and feedback mechanisms.</a:t>
          </a:r>
          <a:endParaRPr lang="en-US"/>
        </a:p>
      </dgm:t>
    </dgm:pt>
    <dgm:pt modelId="{7C84F6DB-BCDC-4EBA-9E5A-FAB4AADE1438}" type="parTrans" cxnId="{13371A03-B11A-49C2-9274-A0A7A29E7EEC}">
      <dgm:prSet/>
      <dgm:spPr/>
      <dgm:t>
        <a:bodyPr/>
        <a:lstStyle/>
        <a:p>
          <a:endParaRPr lang="en-US"/>
        </a:p>
      </dgm:t>
    </dgm:pt>
    <dgm:pt modelId="{A4F01B40-E340-4AD1-8308-74D2E480CD9C}" type="sibTrans" cxnId="{13371A03-B11A-49C2-9274-A0A7A29E7EEC}">
      <dgm:prSet/>
      <dgm:spPr/>
      <dgm:t>
        <a:bodyPr/>
        <a:lstStyle/>
        <a:p>
          <a:endParaRPr lang="en-US"/>
        </a:p>
      </dgm:t>
    </dgm:pt>
    <dgm:pt modelId="{AB1522BB-3D6C-459E-993D-DE0480CD53E7}">
      <dgm:prSet/>
      <dgm:spPr/>
      <dgm:t>
        <a:bodyPr/>
        <a:lstStyle/>
        <a:p>
          <a:r>
            <a:rPr lang="en-CA" b="0" i="0"/>
            <a:t>3. </a:t>
          </a:r>
          <a:r>
            <a:rPr lang="en-CA" b="1" i="0"/>
            <a:t>Compiler-Inserted Prefetching:</a:t>
          </a:r>
          <a:endParaRPr lang="en-US"/>
        </a:p>
      </dgm:t>
    </dgm:pt>
    <dgm:pt modelId="{10A29F64-6C6B-4812-B30A-C1FC50BDF448}" type="parTrans" cxnId="{C3AD7E2A-A7D1-446A-BB34-70357611D8DC}">
      <dgm:prSet/>
      <dgm:spPr/>
      <dgm:t>
        <a:bodyPr/>
        <a:lstStyle/>
        <a:p>
          <a:endParaRPr lang="en-US"/>
        </a:p>
      </dgm:t>
    </dgm:pt>
    <dgm:pt modelId="{06022751-5A61-4465-81FD-DE44969F2348}" type="sibTrans" cxnId="{C3AD7E2A-A7D1-446A-BB34-70357611D8DC}">
      <dgm:prSet/>
      <dgm:spPr/>
      <dgm:t>
        <a:bodyPr/>
        <a:lstStyle/>
        <a:p>
          <a:endParaRPr lang="en-US"/>
        </a:p>
      </dgm:t>
    </dgm:pt>
    <dgm:pt modelId="{3E0C7861-9DD7-4CE2-9E57-FBF4ECEE95A2}">
      <dgm:prSet/>
      <dgm:spPr/>
      <dgm:t>
        <a:bodyPr/>
        <a:lstStyle/>
        <a:p>
          <a:r>
            <a:rPr lang="en-CA" b="0" i="0"/>
            <a:t>Compiler-generated instructions for prefetching data into the cache.</a:t>
          </a:r>
          <a:endParaRPr lang="en-US"/>
        </a:p>
      </dgm:t>
    </dgm:pt>
    <dgm:pt modelId="{7B42A618-D285-4C60-8843-AF8A51837D88}" type="parTrans" cxnId="{85D993CA-2C33-45CF-94A0-A9EDE661C0E0}">
      <dgm:prSet/>
      <dgm:spPr/>
      <dgm:t>
        <a:bodyPr/>
        <a:lstStyle/>
        <a:p>
          <a:endParaRPr lang="en-US"/>
        </a:p>
      </dgm:t>
    </dgm:pt>
    <dgm:pt modelId="{BCD56706-E868-477C-A67B-E9D0E241A02E}" type="sibTrans" cxnId="{85D993CA-2C33-45CF-94A0-A9EDE661C0E0}">
      <dgm:prSet/>
      <dgm:spPr/>
      <dgm:t>
        <a:bodyPr/>
        <a:lstStyle/>
        <a:p>
          <a:endParaRPr lang="en-US"/>
        </a:p>
      </dgm:t>
    </dgm:pt>
    <dgm:pt modelId="{1F64C23A-2A01-4399-8814-30698D0471CD}">
      <dgm:prSet/>
      <dgm:spPr/>
      <dgm:t>
        <a:bodyPr/>
        <a:lstStyle/>
        <a:p>
          <a:r>
            <a:rPr lang="en-CA" b="0" i="0"/>
            <a:t>Relies on compiler analysis to identify prefetching opportunities.</a:t>
          </a:r>
          <a:endParaRPr lang="en-US"/>
        </a:p>
      </dgm:t>
    </dgm:pt>
    <dgm:pt modelId="{8995568C-3091-4745-AE1B-07A03355580C}" type="parTrans" cxnId="{94D6775E-BAC0-48E8-9BCE-CD56880B5E2A}">
      <dgm:prSet/>
      <dgm:spPr/>
      <dgm:t>
        <a:bodyPr/>
        <a:lstStyle/>
        <a:p>
          <a:endParaRPr lang="en-US"/>
        </a:p>
      </dgm:t>
    </dgm:pt>
    <dgm:pt modelId="{2F8C4272-BCA9-44BD-9B57-65BA52467B5F}" type="sibTrans" cxnId="{94D6775E-BAC0-48E8-9BCE-CD56880B5E2A}">
      <dgm:prSet/>
      <dgm:spPr/>
      <dgm:t>
        <a:bodyPr/>
        <a:lstStyle/>
        <a:p>
          <a:endParaRPr lang="en-US"/>
        </a:p>
      </dgm:t>
    </dgm:pt>
    <dgm:pt modelId="{DBAECE41-D6A2-4F62-8875-93484A5524ED}">
      <dgm:prSet/>
      <dgm:spPr/>
      <dgm:t>
        <a:bodyPr/>
        <a:lstStyle/>
        <a:p>
          <a:r>
            <a:rPr lang="en-CA" b="0" i="0"/>
            <a:t>Enhances cache utilization based on compile-time knowledge.</a:t>
          </a:r>
          <a:endParaRPr lang="en-US"/>
        </a:p>
      </dgm:t>
    </dgm:pt>
    <dgm:pt modelId="{A477D274-5B83-44EB-909F-AF906102ABD2}" type="parTrans" cxnId="{A2FDB5D4-A00A-416B-9E16-7B8D4768AE14}">
      <dgm:prSet/>
      <dgm:spPr/>
      <dgm:t>
        <a:bodyPr/>
        <a:lstStyle/>
        <a:p>
          <a:endParaRPr lang="en-US"/>
        </a:p>
      </dgm:t>
    </dgm:pt>
    <dgm:pt modelId="{44C9C138-0853-4F35-9C06-18049769F4D2}" type="sibTrans" cxnId="{A2FDB5D4-A00A-416B-9E16-7B8D4768AE14}">
      <dgm:prSet/>
      <dgm:spPr/>
      <dgm:t>
        <a:bodyPr/>
        <a:lstStyle/>
        <a:p>
          <a:endParaRPr lang="en-US"/>
        </a:p>
      </dgm:t>
    </dgm:pt>
    <dgm:pt modelId="{8FA96FF5-9F3B-4248-998E-45A15E2BB637}">
      <dgm:prSet/>
      <dgm:spPr/>
      <dgm:t>
        <a:bodyPr/>
        <a:lstStyle/>
        <a:p>
          <a:r>
            <a:rPr lang="en-CA" b="0" i="0"/>
            <a:t>4. </a:t>
          </a:r>
          <a:r>
            <a:rPr lang="en-CA" b="1" i="0"/>
            <a:t>Hardware Prefetching:</a:t>
          </a:r>
          <a:endParaRPr lang="en-US"/>
        </a:p>
      </dgm:t>
    </dgm:pt>
    <dgm:pt modelId="{BD229D4A-D2EE-40A1-8E4F-390D9C79B249}" type="parTrans" cxnId="{4C6B881B-D985-4ABB-9A6C-D37C33A601B7}">
      <dgm:prSet/>
      <dgm:spPr/>
      <dgm:t>
        <a:bodyPr/>
        <a:lstStyle/>
        <a:p>
          <a:endParaRPr lang="en-US"/>
        </a:p>
      </dgm:t>
    </dgm:pt>
    <dgm:pt modelId="{6AEF49A8-04CD-47D1-B7EB-EED062AFC2B6}" type="sibTrans" cxnId="{4C6B881B-D985-4ABB-9A6C-D37C33A601B7}">
      <dgm:prSet/>
      <dgm:spPr/>
      <dgm:t>
        <a:bodyPr/>
        <a:lstStyle/>
        <a:p>
          <a:endParaRPr lang="en-US"/>
        </a:p>
      </dgm:t>
    </dgm:pt>
    <dgm:pt modelId="{243329D6-F77D-4724-B218-B2D031006AB9}">
      <dgm:prSet/>
      <dgm:spPr/>
      <dgm:t>
        <a:bodyPr/>
        <a:lstStyle/>
        <a:p>
          <a:r>
            <a:rPr lang="en-CA" b="0" i="0"/>
            <a:t>Prefetching is implemented through specialized hardware units within the processor.</a:t>
          </a:r>
          <a:endParaRPr lang="en-US"/>
        </a:p>
      </dgm:t>
    </dgm:pt>
    <dgm:pt modelId="{B5F785C1-8F10-4E42-A3E8-1427EE75A2A2}" type="parTrans" cxnId="{95DBA468-44EE-4CC1-B304-5A66FFAC7496}">
      <dgm:prSet/>
      <dgm:spPr/>
      <dgm:t>
        <a:bodyPr/>
        <a:lstStyle/>
        <a:p>
          <a:endParaRPr lang="en-US"/>
        </a:p>
      </dgm:t>
    </dgm:pt>
    <dgm:pt modelId="{D0FD520A-7AF8-4157-9415-1797E8CC2A52}" type="sibTrans" cxnId="{95DBA468-44EE-4CC1-B304-5A66FFAC7496}">
      <dgm:prSet/>
      <dgm:spPr/>
      <dgm:t>
        <a:bodyPr/>
        <a:lstStyle/>
        <a:p>
          <a:endParaRPr lang="en-US"/>
        </a:p>
      </dgm:t>
    </dgm:pt>
    <dgm:pt modelId="{103A245E-ED63-4772-A42D-5667122C06AF}">
      <dgm:prSet/>
      <dgm:spPr/>
      <dgm:t>
        <a:bodyPr/>
        <a:lstStyle/>
        <a:p>
          <a:r>
            <a:rPr lang="en-CA" b="0" i="0"/>
            <a:t>Utilizes on-chip mechanisms to predict and fetch data.</a:t>
          </a:r>
          <a:endParaRPr lang="en-US"/>
        </a:p>
      </dgm:t>
    </dgm:pt>
    <dgm:pt modelId="{D493B23D-4F9B-4111-94D9-8E7ACD37FC3C}" type="parTrans" cxnId="{9679B485-D00E-4B4A-8E22-FDF877208D1B}">
      <dgm:prSet/>
      <dgm:spPr/>
      <dgm:t>
        <a:bodyPr/>
        <a:lstStyle/>
        <a:p>
          <a:endParaRPr lang="en-US"/>
        </a:p>
      </dgm:t>
    </dgm:pt>
    <dgm:pt modelId="{28024E4F-1923-497F-A19C-8D7848F3765F}" type="sibTrans" cxnId="{9679B485-D00E-4B4A-8E22-FDF877208D1B}">
      <dgm:prSet/>
      <dgm:spPr/>
      <dgm:t>
        <a:bodyPr/>
        <a:lstStyle/>
        <a:p>
          <a:endParaRPr lang="en-US"/>
        </a:p>
      </dgm:t>
    </dgm:pt>
    <dgm:pt modelId="{251C51F4-F599-49FD-88DF-78DCA5A61406}">
      <dgm:prSet/>
      <dgm:spPr/>
      <dgm:t>
        <a:bodyPr/>
        <a:lstStyle/>
        <a:p>
          <a:r>
            <a:rPr lang="en-CA" b="0" i="0"/>
            <a:t>Minimizes software intervention for prefetching.</a:t>
          </a:r>
          <a:endParaRPr lang="en-US"/>
        </a:p>
      </dgm:t>
    </dgm:pt>
    <dgm:pt modelId="{7BEABD5F-B1C4-4528-9BC8-F93468186189}" type="parTrans" cxnId="{163E57CB-2F92-4B38-BBE4-907707212605}">
      <dgm:prSet/>
      <dgm:spPr/>
      <dgm:t>
        <a:bodyPr/>
        <a:lstStyle/>
        <a:p>
          <a:endParaRPr lang="en-US"/>
        </a:p>
      </dgm:t>
    </dgm:pt>
    <dgm:pt modelId="{EA54A775-C8E2-4212-B08C-498567004C55}" type="sibTrans" cxnId="{163E57CB-2F92-4B38-BBE4-907707212605}">
      <dgm:prSet/>
      <dgm:spPr/>
      <dgm:t>
        <a:bodyPr/>
        <a:lstStyle/>
        <a:p>
          <a:endParaRPr lang="en-US"/>
        </a:p>
      </dgm:t>
    </dgm:pt>
    <dgm:pt modelId="{42C0C95B-D3B3-470D-B9D6-CA2B5D8F2FBD}">
      <dgm:prSet/>
      <dgm:spPr/>
      <dgm:t>
        <a:bodyPr/>
        <a:lstStyle/>
        <a:p>
          <a:r>
            <a:rPr lang="en-CA" b="0" i="0"/>
            <a:t>5. </a:t>
          </a:r>
          <a:r>
            <a:rPr lang="en-CA" b="1" i="0"/>
            <a:t>Stream Prefetching:</a:t>
          </a:r>
          <a:endParaRPr lang="en-US"/>
        </a:p>
      </dgm:t>
    </dgm:pt>
    <dgm:pt modelId="{69DDCAF4-9D94-4ED5-86DA-F73AB35363B8}" type="parTrans" cxnId="{29C8D280-B1F2-480B-9036-0BEC40DADB49}">
      <dgm:prSet/>
      <dgm:spPr/>
      <dgm:t>
        <a:bodyPr/>
        <a:lstStyle/>
        <a:p>
          <a:endParaRPr lang="en-US"/>
        </a:p>
      </dgm:t>
    </dgm:pt>
    <dgm:pt modelId="{C601A6A1-D86C-40C8-9EEC-69BD666EC056}" type="sibTrans" cxnId="{29C8D280-B1F2-480B-9036-0BEC40DADB49}">
      <dgm:prSet/>
      <dgm:spPr/>
      <dgm:t>
        <a:bodyPr/>
        <a:lstStyle/>
        <a:p>
          <a:endParaRPr lang="en-US"/>
        </a:p>
      </dgm:t>
    </dgm:pt>
    <dgm:pt modelId="{FFC06737-41A8-47BB-8C66-A87D66933B28}">
      <dgm:prSet/>
      <dgm:spPr/>
      <dgm:t>
        <a:bodyPr/>
        <a:lstStyle/>
        <a:p>
          <a:r>
            <a:rPr lang="en-CA" b="0" i="0"/>
            <a:t>Predicts and prefetches sequential streams of data.</a:t>
          </a:r>
          <a:endParaRPr lang="en-US"/>
        </a:p>
      </dgm:t>
    </dgm:pt>
    <dgm:pt modelId="{E9D54979-329B-4D30-B00F-19CD275AC50A}" type="parTrans" cxnId="{15ADB6AB-7F32-4CCC-8FE0-5573573C6169}">
      <dgm:prSet/>
      <dgm:spPr/>
      <dgm:t>
        <a:bodyPr/>
        <a:lstStyle/>
        <a:p>
          <a:endParaRPr lang="en-US"/>
        </a:p>
      </dgm:t>
    </dgm:pt>
    <dgm:pt modelId="{B8CD0832-94F7-4A5C-A393-0A44A3912C39}" type="sibTrans" cxnId="{15ADB6AB-7F32-4CCC-8FE0-5573573C6169}">
      <dgm:prSet/>
      <dgm:spPr/>
      <dgm:t>
        <a:bodyPr/>
        <a:lstStyle/>
        <a:p>
          <a:endParaRPr lang="en-US"/>
        </a:p>
      </dgm:t>
    </dgm:pt>
    <dgm:pt modelId="{51EDFAA1-2C20-4A7C-B099-1316D1EB7D01}">
      <dgm:prSet/>
      <dgm:spPr/>
      <dgm:t>
        <a:bodyPr/>
        <a:lstStyle/>
        <a:p>
          <a:r>
            <a:rPr lang="en-CA" b="0" i="0"/>
            <a:t>Particularly effective for applications with predictable access patterns.</a:t>
          </a:r>
          <a:endParaRPr lang="en-US"/>
        </a:p>
      </dgm:t>
    </dgm:pt>
    <dgm:pt modelId="{73E943C5-94C8-4C30-B73F-45CC5F8C6017}" type="parTrans" cxnId="{38888550-7D0C-4822-ADB1-E2942D6CD6CF}">
      <dgm:prSet/>
      <dgm:spPr/>
      <dgm:t>
        <a:bodyPr/>
        <a:lstStyle/>
        <a:p>
          <a:endParaRPr lang="en-US"/>
        </a:p>
      </dgm:t>
    </dgm:pt>
    <dgm:pt modelId="{A43ED317-4666-420E-94E6-88AF2FA69D7E}" type="sibTrans" cxnId="{38888550-7D0C-4822-ADB1-E2942D6CD6CF}">
      <dgm:prSet/>
      <dgm:spPr/>
      <dgm:t>
        <a:bodyPr/>
        <a:lstStyle/>
        <a:p>
          <a:endParaRPr lang="en-US"/>
        </a:p>
      </dgm:t>
    </dgm:pt>
    <dgm:pt modelId="{A8CCEB72-EE5C-45DB-8B9F-F6F462D04AD8}">
      <dgm:prSet/>
      <dgm:spPr/>
      <dgm:t>
        <a:bodyPr/>
        <a:lstStyle/>
        <a:p>
          <a:r>
            <a:rPr lang="en-CA" b="0" i="0"/>
            <a:t>Enhances performance in scenarios with regular data strides.</a:t>
          </a:r>
          <a:endParaRPr lang="en-US"/>
        </a:p>
      </dgm:t>
    </dgm:pt>
    <dgm:pt modelId="{4D9520AE-5B44-439F-BAB0-47EB9309A9C5}" type="parTrans" cxnId="{6DE65084-0F8E-43B0-942E-8A8263459DEE}">
      <dgm:prSet/>
      <dgm:spPr/>
      <dgm:t>
        <a:bodyPr/>
        <a:lstStyle/>
        <a:p>
          <a:endParaRPr lang="en-US"/>
        </a:p>
      </dgm:t>
    </dgm:pt>
    <dgm:pt modelId="{4C01E3D9-365A-45C1-9A07-B14E43AD0506}" type="sibTrans" cxnId="{6DE65084-0F8E-43B0-942E-8A8263459DEE}">
      <dgm:prSet/>
      <dgm:spPr/>
      <dgm:t>
        <a:bodyPr/>
        <a:lstStyle/>
        <a:p>
          <a:endParaRPr lang="en-US"/>
        </a:p>
      </dgm:t>
    </dgm:pt>
    <dgm:pt modelId="{ACD59844-2C9B-6049-97CF-F603AFB5AEB2}" type="pres">
      <dgm:prSet presAssocID="{AB086E37-81E4-4855-8888-FFE40B6F3F8B}" presName="diagram" presStyleCnt="0">
        <dgm:presLayoutVars>
          <dgm:dir/>
          <dgm:resizeHandles val="exact"/>
        </dgm:presLayoutVars>
      </dgm:prSet>
      <dgm:spPr/>
    </dgm:pt>
    <dgm:pt modelId="{FCC6F0FB-4072-2347-A989-EA159E2D2F8A}" type="pres">
      <dgm:prSet presAssocID="{3BE1371A-D3E4-4D8E-968D-3F11F8BC5259}" presName="node" presStyleLbl="node1" presStyleIdx="0" presStyleCnt="5">
        <dgm:presLayoutVars>
          <dgm:bulletEnabled val="1"/>
        </dgm:presLayoutVars>
      </dgm:prSet>
      <dgm:spPr/>
    </dgm:pt>
    <dgm:pt modelId="{C899025B-16B8-B34F-84E1-910416D5803C}" type="pres">
      <dgm:prSet presAssocID="{83249D54-5FA7-4818-8120-FC0A1962AA55}" presName="sibTrans" presStyleCnt="0"/>
      <dgm:spPr/>
    </dgm:pt>
    <dgm:pt modelId="{EECC163F-6BC4-DE4D-9224-8288AF2022B2}" type="pres">
      <dgm:prSet presAssocID="{E209B04F-E9DC-4487-B4FF-748F572C4B0C}" presName="node" presStyleLbl="node1" presStyleIdx="1" presStyleCnt="5">
        <dgm:presLayoutVars>
          <dgm:bulletEnabled val="1"/>
        </dgm:presLayoutVars>
      </dgm:prSet>
      <dgm:spPr/>
    </dgm:pt>
    <dgm:pt modelId="{EC1A568E-98AF-6148-9C60-58BD95A948E7}" type="pres">
      <dgm:prSet presAssocID="{E36CBC4B-74D3-40D6-88CA-E3B0EEFA971D}" presName="sibTrans" presStyleCnt="0"/>
      <dgm:spPr/>
    </dgm:pt>
    <dgm:pt modelId="{45069EEB-63F9-C240-8F2F-BC9C9E2E7624}" type="pres">
      <dgm:prSet presAssocID="{AB1522BB-3D6C-459E-993D-DE0480CD53E7}" presName="node" presStyleLbl="node1" presStyleIdx="2" presStyleCnt="5">
        <dgm:presLayoutVars>
          <dgm:bulletEnabled val="1"/>
        </dgm:presLayoutVars>
      </dgm:prSet>
      <dgm:spPr/>
    </dgm:pt>
    <dgm:pt modelId="{DC74BAD7-043C-FC46-9F4A-2AF858E96345}" type="pres">
      <dgm:prSet presAssocID="{06022751-5A61-4465-81FD-DE44969F2348}" presName="sibTrans" presStyleCnt="0"/>
      <dgm:spPr/>
    </dgm:pt>
    <dgm:pt modelId="{7B27A8DE-86A6-5649-8158-D13AB235EF47}" type="pres">
      <dgm:prSet presAssocID="{8FA96FF5-9F3B-4248-998E-45A15E2BB637}" presName="node" presStyleLbl="node1" presStyleIdx="3" presStyleCnt="5">
        <dgm:presLayoutVars>
          <dgm:bulletEnabled val="1"/>
        </dgm:presLayoutVars>
      </dgm:prSet>
      <dgm:spPr/>
    </dgm:pt>
    <dgm:pt modelId="{DDF06077-C1E1-C341-83D5-B3EA76DC40E4}" type="pres">
      <dgm:prSet presAssocID="{6AEF49A8-04CD-47D1-B7EB-EED062AFC2B6}" presName="sibTrans" presStyleCnt="0"/>
      <dgm:spPr/>
    </dgm:pt>
    <dgm:pt modelId="{56C61864-F502-474A-8A52-4A7625A825FB}" type="pres">
      <dgm:prSet presAssocID="{42C0C95B-D3B3-470D-B9D6-CA2B5D8F2FBD}" presName="node" presStyleLbl="node1" presStyleIdx="4" presStyleCnt="5">
        <dgm:presLayoutVars>
          <dgm:bulletEnabled val="1"/>
        </dgm:presLayoutVars>
      </dgm:prSet>
      <dgm:spPr/>
    </dgm:pt>
  </dgm:ptLst>
  <dgm:cxnLst>
    <dgm:cxn modelId="{13371A03-B11A-49C2-9274-A0A7A29E7EEC}" srcId="{E209B04F-E9DC-4487-B4FF-748F572C4B0C}" destId="{EB0297B2-793C-43E7-9487-FC52C99F9052}" srcOrd="2" destOrd="0" parTransId="{7C84F6DB-BCDC-4EBA-9E5A-FAB4AADE1438}" sibTransId="{A4F01B40-E340-4AD1-8308-74D2E480CD9C}"/>
    <dgm:cxn modelId="{9E59B60F-4522-3840-A783-11257A0C04FE}" type="presOf" srcId="{8FA96FF5-9F3B-4248-998E-45A15E2BB637}" destId="{7B27A8DE-86A6-5649-8158-D13AB235EF47}" srcOrd="0" destOrd="0" presId="urn:microsoft.com/office/officeart/2005/8/layout/default"/>
    <dgm:cxn modelId="{0CA4E111-E7BB-4142-8268-7E374B582885}" type="presOf" srcId="{42C0C95B-D3B3-470D-B9D6-CA2B5D8F2FBD}" destId="{56C61864-F502-474A-8A52-4A7625A825FB}" srcOrd="0" destOrd="0" presId="urn:microsoft.com/office/officeart/2005/8/layout/default"/>
    <dgm:cxn modelId="{4C6B881B-D985-4ABB-9A6C-D37C33A601B7}" srcId="{AB086E37-81E4-4855-8888-FFE40B6F3F8B}" destId="{8FA96FF5-9F3B-4248-998E-45A15E2BB637}" srcOrd="3" destOrd="0" parTransId="{BD229D4A-D2EE-40A1-8E4F-390D9C79B249}" sibTransId="{6AEF49A8-04CD-47D1-B7EB-EED062AFC2B6}"/>
    <dgm:cxn modelId="{264A401D-7776-7842-BCE0-6C67D691804E}" type="presOf" srcId="{E209B04F-E9DC-4487-B4FF-748F572C4B0C}" destId="{EECC163F-6BC4-DE4D-9224-8288AF2022B2}" srcOrd="0" destOrd="0" presId="urn:microsoft.com/office/officeart/2005/8/layout/default"/>
    <dgm:cxn modelId="{70E0B21D-2988-4C35-B965-07EE6E2A5C88}" srcId="{E209B04F-E9DC-4487-B4FF-748F572C4B0C}" destId="{C2B9646E-A8FA-4C53-8313-1195DBEE1EF4}" srcOrd="0" destOrd="0" parTransId="{EB81692C-CD34-4A43-B529-C7BFD28FBCBB}" sibTransId="{C1B2D753-CC24-4CFD-A107-B74CAEE7D9ED}"/>
    <dgm:cxn modelId="{9456C61D-AC20-574A-8076-D395AABC18E9}" type="presOf" srcId="{AB1522BB-3D6C-459E-993D-DE0480CD53E7}" destId="{45069EEB-63F9-C240-8F2F-BC9C9E2E7624}" srcOrd="0" destOrd="0" presId="urn:microsoft.com/office/officeart/2005/8/layout/default"/>
    <dgm:cxn modelId="{C3AD7E2A-A7D1-446A-BB34-70357611D8DC}" srcId="{AB086E37-81E4-4855-8888-FFE40B6F3F8B}" destId="{AB1522BB-3D6C-459E-993D-DE0480CD53E7}" srcOrd="2" destOrd="0" parTransId="{10A29F64-6C6B-4812-B30A-C1FC50BDF448}" sibTransId="{06022751-5A61-4465-81FD-DE44969F2348}"/>
    <dgm:cxn modelId="{A77B4C2B-7559-F84F-9A49-1B2FAAC7BE74}" type="presOf" srcId="{F98E7943-1D69-4ADA-812A-5B92AD264B2F}" destId="{EECC163F-6BC4-DE4D-9224-8288AF2022B2}" srcOrd="0" destOrd="2" presId="urn:microsoft.com/office/officeart/2005/8/layout/default"/>
    <dgm:cxn modelId="{9A389230-7E30-984C-B525-283BE9D016FD}" type="presOf" srcId="{5323D6EF-32F7-4F55-8B13-5088794A8338}" destId="{FCC6F0FB-4072-2347-A989-EA159E2D2F8A}" srcOrd="0" destOrd="3" presId="urn:microsoft.com/office/officeart/2005/8/layout/default"/>
    <dgm:cxn modelId="{18F27032-529B-1C4E-8580-5713666D3AF0}" type="presOf" srcId="{103A245E-ED63-4772-A42D-5667122C06AF}" destId="{7B27A8DE-86A6-5649-8158-D13AB235EF47}" srcOrd="0" destOrd="2" presId="urn:microsoft.com/office/officeart/2005/8/layout/default"/>
    <dgm:cxn modelId="{1A473833-7390-A843-9007-2E1D083D6919}" type="presOf" srcId="{243329D6-F77D-4724-B218-B2D031006AB9}" destId="{7B27A8DE-86A6-5649-8158-D13AB235EF47}" srcOrd="0" destOrd="1" presId="urn:microsoft.com/office/officeart/2005/8/layout/default"/>
    <dgm:cxn modelId="{46F8D939-3DA9-47DA-8EEF-4821E514550B}" srcId="{AB086E37-81E4-4855-8888-FFE40B6F3F8B}" destId="{E209B04F-E9DC-4487-B4FF-748F572C4B0C}" srcOrd="1" destOrd="0" parTransId="{BF68995F-6AE1-4E84-8334-56FD50145041}" sibTransId="{E36CBC4B-74D3-40D6-88CA-E3B0EEFA971D}"/>
    <dgm:cxn modelId="{18795145-0868-A949-9489-C6F167010A74}" type="presOf" srcId="{3BE1371A-D3E4-4D8E-968D-3F11F8BC5259}" destId="{FCC6F0FB-4072-2347-A989-EA159E2D2F8A}" srcOrd="0" destOrd="0" presId="urn:microsoft.com/office/officeart/2005/8/layout/default"/>
    <dgm:cxn modelId="{F940AB48-FC44-D446-B5EF-1680789678F6}" type="presOf" srcId="{FFC06737-41A8-47BB-8C66-A87D66933B28}" destId="{56C61864-F502-474A-8A52-4A7625A825FB}" srcOrd="0" destOrd="1" presId="urn:microsoft.com/office/officeart/2005/8/layout/default"/>
    <dgm:cxn modelId="{B6A1944B-1979-4A1B-982B-3CB746C5603B}" srcId="{E209B04F-E9DC-4487-B4FF-748F572C4B0C}" destId="{F98E7943-1D69-4ADA-812A-5B92AD264B2F}" srcOrd="1" destOrd="0" parTransId="{85A421C2-B3C7-4CCC-B4A9-CBB5234A43B5}" sibTransId="{070BDC1B-EF7E-493E-A7A7-632095E11971}"/>
    <dgm:cxn modelId="{38888550-7D0C-4822-ADB1-E2942D6CD6CF}" srcId="{42C0C95B-D3B3-470D-B9D6-CA2B5D8F2FBD}" destId="{51EDFAA1-2C20-4A7C-B099-1316D1EB7D01}" srcOrd="1" destOrd="0" parTransId="{73E943C5-94C8-4C30-B73F-45CC5F8C6017}" sibTransId="{A43ED317-4666-420E-94E6-88AF2FA69D7E}"/>
    <dgm:cxn modelId="{980B9959-DDCF-4738-A6EA-62E3916B5FD9}" srcId="{AB086E37-81E4-4855-8888-FFE40B6F3F8B}" destId="{3BE1371A-D3E4-4D8E-968D-3F11F8BC5259}" srcOrd="0" destOrd="0" parTransId="{70B69F3C-6BA5-4CF6-B6F9-6764E65A1A9A}" sibTransId="{83249D54-5FA7-4818-8120-FC0A1962AA55}"/>
    <dgm:cxn modelId="{94D6775E-BAC0-48E8-9BCE-CD56880B5E2A}" srcId="{AB1522BB-3D6C-459E-993D-DE0480CD53E7}" destId="{1F64C23A-2A01-4399-8814-30698D0471CD}" srcOrd="1" destOrd="0" parTransId="{8995568C-3091-4745-AE1B-07A03355580C}" sibTransId="{2F8C4272-BCA9-44BD-9B57-65BA52467B5F}"/>
    <dgm:cxn modelId="{BC008A63-4A52-5D4F-9976-6E9A940665B1}" type="presOf" srcId="{C2B9646E-A8FA-4C53-8313-1195DBEE1EF4}" destId="{EECC163F-6BC4-DE4D-9224-8288AF2022B2}" srcOrd="0" destOrd="1" presId="urn:microsoft.com/office/officeart/2005/8/layout/default"/>
    <dgm:cxn modelId="{4BDDDF64-16FF-5548-8BDD-4FBEB0C89261}" type="presOf" srcId="{51EDFAA1-2C20-4A7C-B099-1316D1EB7D01}" destId="{56C61864-F502-474A-8A52-4A7625A825FB}" srcOrd="0" destOrd="2" presId="urn:microsoft.com/office/officeart/2005/8/layout/default"/>
    <dgm:cxn modelId="{95DBA468-44EE-4CC1-B304-5A66FFAC7496}" srcId="{8FA96FF5-9F3B-4248-998E-45A15E2BB637}" destId="{243329D6-F77D-4724-B218-B2D031006AB9}" srcOrd="0" destOrd="0" parTransId="{B5F785C1-8F10-4E42-A3E8-1427EE75A2A2}" sibTransId="{D0FD520A-7AF8-4157-9415-1797E8CC2A52}"/>
    <dgm:cxn modelId="{5D792E69-C8B3-9241-8EE1-810B037617C9}" type="presOf" srcId="{A8CCEB72-EE5C-45DB-8B9F-F6F462D04AD8}" destId="{56C61864-F502-474A-8A52-4A7625A825FB}" srcOrd="0" destOrd="3" presId="urn:microsoft.com/office/officeart/2005/8/layout/default"/>
    <dgm:cxn modelId="{BD4BC876-D7CE-1345-B6DE-50DE5DCFFB21}" type="presOf" srcId="{251C51F4-F599-49FD-88DF-78DCA5A61406}" destId="{7B27A8DE-86A6-5649-8158-D13AB235EF47}" srcOrd="0" destOrd="3" presId="urn:microsoft.com/office/officeart/2005/8/layout/default"/>
    <dgm:cxn modelId="{31DFAE7B-D686-46F3-88D3-8085D0796532}" srcId="{3BE1371A-D3E4-4D8E-968D-3F11F8BC5259}" destId="{A917D373-B332-4CF0-8710-FFC07BAE22D0}" srcOrd="0" destOrd="0" parTransId="{BD57FB83-59AD-4E83-8EAA-6EC67D2E1F26}" sibTransId="{296DA633-5BF4-4402-BAD2-ACF72562CF6E}"/>
    <dgm:cxn modelId="{29C8D280-B1F2-480B-9036-0BEC40DADB49}" srcId="{AB086E37-81E4-4855-8888-FFE40B6F3F8B}" destId="{42C0C95B-D3B3-470D-B9D6-CA2B5D8F2FBD}" srcOrd="4" destOrd="0" parTransId="{69DDCAF4-9D94-4ED5-86DA-F73AB35363B8}" sibTransId="{C601A6A1-D86C-40C8-9EEC-69BD666EC056}"/>
    <dgm:cxn modelId="{83A85582-0D0A-B540-B82F-15C6ABAF4007}" type="presOf" srcId="{DBAECE41-D6A2-4F62-8875-93484A5524ED}" destId="{45069EEB-63F9-C240-8F2F-BC9C9E2E7624}" srcOrd="0" destOrd="3" presId="urn:microsoft.com/office/officeart/2005/8/layout/default"/>
    <dgm:cxn modelId="{6DE65084-0F8E-43B0-942E-8A8263459DEE}" srcId="{42C0C95B-D3B3-470D-B9D6-CA2B5D8F2FBD}" destId="{A8CCEB72-EE5C-45DB-8B9F-F6F462D04AD8}" srcOrd="2" destOrd="0" parTransId="{4D9520AE-5B44-439F-BAB0-47EB9309A9C5}" sibTransId="{4C01E3D9-365A-45C1-9A07-B14E43AD0506}"/>
    <dgm:cxn modelId="{7B288684-31CB-984E-9909-3166DB80880F}" type="presOf" srcId="{1F64C23A-2A01-4399-8814-30698D0471CD}" destId="{45069EEB-63F9-C240-8F2F-BC9C9E2E7624}" srcOrd="0" destOrd="2" presId="urn:microsoft.com/office/officeart/2005/8/layout/default"/>
    <dgm:cxn modelId="{9679B485-D00E-4B4A-8E22-FDF877208D1B}" srcId="{8FA96FF5-9F3B-4248-998E-45A15E2BB637}" destId="{103A245E-ED63-4772-A42D-5667122C06AF}" srcOrd="1" destOrd="0" parTransId="{D493B23D-4F9B-4111-94D9-8E7ACD37FC3C}" sibTransId="{28024E4F-1923-497F-A19C-8D7848F3765F}"/>
    <dgm:cxn modelId="{84133B9D-F149-4D6D-9373-6F4FA9353F5A}" srcId="{3BE1371A-D3E4-4D8E-968D-3F11F8BC5259}" destId="{BF3C231A-9A55-4554-BA53-542DD86931F7}" srcOrd="1" destOrd="0" parTransId="{2BE0D07C-C609-49A2-81CC-F8C52FD97FBE}" sibTransId="{D7C88245-7D89-4706-846C-627023EE18A7}"/>
    <dgm:cxn modelId="{F57750A8-7D03-BC4C-97C1-69BD56613938}" type="presOf" srcId="{BF3C231A-9A55-4554-BA53-542DD86931F7}" destId="{FCC6F0FB-4072-2347-A989-EA159E2D2F8A}" srcOrd="0" destOrd="2" presId="urn:microsoft.com/office/officeart/2005/8/layout/default"/>
    <dgm:cxn modelId="{15ADB6AB-7F32-4CCC-8FE0-5573573C6169}" srcId="{42C0C95B-D3B3-470D-B9D6-CA2B5D8F2FBD}" destId="{FFC06737-41A8-47BB-8C66-A87D66933B28}" srcOrd="0" destOrd="0" parTransId="{E9D54979-329B-4D30-B00F-19CD275AC50A}" sibTransId="{B8CD0832-94F7-4A5C-A393-0A44A3912C39}"/>
    <dgm:cxn modelId="{0A6C0CAF-C787-CD4C-AF8C-9ADF58F7E9E8}" type="presOf" srcId="{A917D373-B332-4CF0-8710-FFC07BAE22D0}" destId="{FCC6F0FB-4072-2347-A989-EA159E2D2F8A}" srcOrd="0" destOrd="1" presId="urn:microsoft.com/office/officeart/2005/8/layout/default"/>
    <dgm:cxn modelId="{EC828DB4-3420-9D49-A389-F4FBDB3198E6}" type="presOf" srcId="{AB086E37-81E4-4855-8888-FFE40B6F3F8B}" destId="{ACD59844-2C9B-6049-97CF-F603AFB5AEB2}" srcOrd="0" destOrd="0" presId="urn:microsoft.com/office/officeart/2005/8/layout/default"/>
    <dgm:cxn modelId="{F0DF6DC8-5C59-2148-9444-318F5AA1F1CD}" type="presOf" srcId="{EB0297B2-793C-43E7-9487-FC52C99F9052}" destId="{EECC163F-6BC4-DE4D-9224-8288AF2022B2}" srcOrd="0" destOrd="3" presId="urn:microsoft.com/office/officeart/2005/8/layout/default"/>
    <dgm:cxn modelId="{85D993CA-2C33-45CF-94A0-A9EDE661C0E0}" srcId="{AB1522BB-3D6C-459E-993D-DE0480CD53E7}" destId="{3E0C7861-9DD7-4CE2-9E57-FBF4ECEE95A2}" srcOrd="0" destOrd="0" parTransId="{7B42A618-D285-4C60-8843-AF8A51837D88}" sibTransId="{BCD56706-E868-477C-A67B-E9D0E241A02E}"/>
    <dgm:cxn modelId="{163E57CB-2F92-4B38-BBE4-907707212605}" srcId="{8FA96FF5-9F3B-4248-998E-45A15E2BB637}" destId="{251C51F4-F599-49FD-88DF-78DCA5A61406}" srcOrd="2" destOrd="0" parTransId="{7BEABD5F-B1C4-4528-9BC8-F93468186189}" sibTransId="{EA54A775-C8E2-4212-B08C-498567004C55}"/>
    <dgm:cxn modelId="{A2FDB5D4-A00A-416B-9E16-7B8D4768AE14}" srcId="{AB1522BB-3D6C-459E-993D-DE0480CD53E7}" destId="{DBAECE41-D6A2-4F62-8875-93484A5524ED}" srcOrd="2" destOrd="0" parTransId="{A477D274-5B83-44EB-909F-AF906102ABD2}" sibTransId="{44C9C138-0853-4F35-9C06-18049769F4D2}"/>
    <dgm:cxn modelId="{4856BCEA-2620-48E5-B0C0-7F2D55930165}" srcId="{3BE1371A-D3E4-4D8E-968D-3F11F8BC5259}" destId="{5323D6EF-32F7-4F55-8B13-5088794A8338}" srcOrd="2" destOrd="0" parTransId="{74322495-2F6C-48B9-B153-B00E0B3943A2}" sibTransId="{79BD8CEB-9367-4EDD-A1FC-B89E50E8C810}"/>
    <dgm:cxn modelId="{F6604DFF-7592-134B-B6F7-7EA3D2FB276C}" type="presOf" srcId="{3E0C7861-9DD7-4CE2-9E57-FBF4ECEE95A2}" destId="{45069EEB-63F9-C240-8F2F-BC9C9E2E7624}" srcOrd="0" destOrd="1" presId="urn:microsoft.com/office/officeart/2005/8/layout/default"/>
    <dgm:cxn modelId="{7DFC3543-A5F2-1D44-9251-ED3F8155811A}" type="presParOf" srcId="{ACD59844-2C9B-6049-97CF-F603AFB5AEB2}" destId="{FCC6F0FB-4072-2347-A989-EA159E2D2F8A}" srcOrd="0" destOrd="0" presId="urn:microsoft.com/office/officeart/2005/8/layout/default"/>
    <dgm:cxn modelId="{3651AF58-2E89-C64F-9171-89A3A90B4F90}" type="presParOf" srcId="{ACD59844-2C9B-6049-97CF-F603AFB5AEB2}" destId="{C899025B-16B8-B34F-84E1-910416D5803C}" srcOrd="1" destOrd="0" presId="urn:microsoft.com/office/officeart/2005/8/layout/default"/>
    <dgm:cxn modelId="{A2AEE955-7623-DA47-94A8-96AAD01AE5CB}" type="presParOf" srcId="{ACD59844-2C9B-6049-97CF-F603AFB5AEB2}" destId="{EECC163F-6BC4-DE4D-9224-8288AF2022B2}" srcOrd="2" destOrd="0" presId="urn:microsoft.com/office/officeart/2005/8/layout/default"/>
    <dgm:cxn modelId="{49D48E76-97C8-3F4C-9262-C9B17E0CB8BC}" type="presParOf" srcId="{ACD59844-2C9B-6049-97CF-F603AFB5AEB2}" destId="{EC1A568E-98AF-6148-9C60-58BD95A948E7}" srcOrd="3" destOrd="0" presId="urn:microsoft.com/office/officeart/2005/8/layout/default"/>
    <dgm:cxn modelId="{DCF72F1D-EAC4-9F45-A5F7-2DBF2C1F7B11}" type="presParOf" srcId="{ACD59844-2C9B-6049-97CF-F603AFB5AEB2}" destId="{45069EEB-63F9-C240-8F2F-BC9C9E2E7624}" srcOrd="4" destOrd="0" presId="urn:microsoft.com/office/officeart/2005/8/layout/default"/>
    <dgm:cxn modelId="{729B5C6E-2F32-A740-B4FB-70D389A40889}" type="presParOf" srcId="{ACD59844-2C9B-6049-97CF-F603AFB5AEB2}" destId="{DC74BAD7-043C-FC46-9F4A-2AF858E96345}" srcOrd="5" destOrd="0" presId="urn:microsoft.com/office/officeart/2005/8/layout/default"/>
    <dgm:cxn modelId="{C53058BD-37BB-E84C-8FC0-F548E1E48EBC}" type="presParOf" srcId="{ACD59844-2C9B-6049-97CF-F603AFB5AEB2}" destId="{7B27A8DE-86A6-5649-8158-D13AB235EF47}" srcOrd="6" destOrd="0" presId="urn:microsoft.com/office/officeart/2005/8/layout/default"/>
    <dgm:cxn modelId="{F0F25EDA-CF08-D74C-B079-D97734D40306}" type="presParOf" srcId="{ACD59844-2C9B-6049-97CF-F603AFB5AEB2}" destId="{DDF06077-C1E1-C341-83D5-B3EA76DC40E4}" srcOrd="7" destOrd="0" presId="urn:microsoft.com/office/officeart/2005/8/layout/default"/>
    <dgm:cxn modelId="{BFCC3748-0F65-B840-98C1-F815760291B9}" type="presParOf" srcId="{ACD59844-2C9B-6049-97CF-F603AFB5AEB2}" destId="{56C61864-F502-474A-8A52-4A7625A825F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1C850B-8731-4070-9B0C-27B4EA5B319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BE0B038A-13BE-4C18-B4E2-3BF0A8DC621F}">
      <dgm:prSet/>
      <dgm:spPr/>
      <dgm:t>
        <a:bodyPr/>
        <a:lstStyle/>
        <a:p>
          <a:r>
            <a:rPr lang="en-CA" b="0" i="0"/>
            <a:t>6. </a:t>
          </a:r>
          <a:r>
            <a:rPr lang="en-CA" b="1" i="0"/>
            <a:t>Sequential Prefetching:</a:t>
          </a:r>
          <a:endParaRPr lang="en-US"/>
        </a:p>
      </dgm:t>
    </dgm:pt>
    <dgm:pt modelId="{19E5242E-20F9-466B-A284-0481A46C457D}" type="parTrans" cxnId="{6066931E-B914-4CE7-BE96-086626C003B0}">
      <dgm:prSet/>
      <dgm:spPr/>
      <dgm:t>
        <a:bodyPr/>
        <a:lstStyle/>
        <a:p>
          <a:endParaRPr lang="en-US"/>
        </a:p>
      </dgm:t>
    </dgm:pt>
    <dgm:pt modelId="{07DFCBD2-BCCC-4948-8189-C276403550A1}" type="sibTrans" cxnId="{6066931E-B914-4CE7-BE96-086626C003B0}">
      <dgm:prSet/>
      <dgm:spPr/>
      <dgm:t>
        <a:bodyPr/>
        <a:lstStyle/>
        <a:p>
          <a:endParaRPr lang="en-US"/>
        </a:p>
      </dgm:t>
    </dgm:pt>
    <dgm:pt modelId="{EAE20875-9531-4352-8122-FDF8450D9101}">
      <dgm:prSet/>
      <dgm:spPr/>
      <dgm:t>
        <a:bodyPr/>
        <a:lstStyle/>
        <a:p>
          <a:r>
            <a:rPr lang="en-CA" b="0" i="0"/>
            <a:t>Anticipates the next sequential memory access and prefetches data accordingly.</a:t>
          </a:r>
          <a:endParaRPr lang="en-US"/>
        </a:p>
      </dgm:t>
    </dgm:pt>
    <dgm:pt modelId="{956B6834-969D-4033-A71C-7C1CA049F554}" type="parTrans" cxnId="{B1F7CBE1-D083-4A51-B249-D7732353E40A}">
      <dgm:prSet/>
      <dgm:spPr/>
      <dgm:t>
        <a:bodyPr/>
        <a:lstStyle/>
        <a:p>
          <a:endParaRPr lang="en-US"/>
        </a:p>
      </dgm:t>
    </dgm:pt>
    <dgm:pt modelId="{EDF4EE53-EEC6-4668-9393-A1D08E49D012}" type="sibTrans" cxnId="{B1F7CBE1-D083-4A51-B249-D7732353E40A}">
      <dgm:prSet/>
      <dgm:spPr/>
      <dgm:t>
        <a:bodyPr/>
        <a:lstStyle/>
        <a:p>
          <a:endParaRPr lang="en-US"/>
        </a:p>
      </dgm:t>
    </dgm:pt>
    <dgm:pt modelId="{6385C7AD-0597-44C7-B387-1A453FC515BC}">
      <dgm:prSet/>
      <dgm:spPr/>
      <dgm:t>
        <a:bodyPr/>
        <a:lstStyle/>
        <a:p>
          <a:r>
            <a:rPr lang="en-CA" b="0" i="0"/>
            <a:t>Benefits applications with contiguous data access patterns.</a:t>
          </a:r>
          <a:endParaRPr lang="en-US"/>
        </a:p>
      </dgm:t>
    </dgm:pt>
    <dgm:pt modelId="{06ED4583-F0C7-4BE1-A654-02891B3C0B3E}" type="parTrans" cxnId="{192F1E78-ABBF-4F3B-9696-6498DCB175AE}">
      <dgm:prSet/>
      <dgm:spPr/>
      <dgm:t>
        <a:bodyPr/>
        <a:lstStyle/>
        <a:p>
          <a:endParaRPr lang="en-US"/>
        </a:p>
      </dgm:t>
    </dgm:pt>
    <dgm:pt modelId="{432EDB04-EB1A-4194-997E-86B590CBE368}" type="sibTrans" cxnId="{192F1E78-ABBF-4F3B-9696-6498DCB175AE}">
      <dgm:prSet/>
      <dgm:spPr/>
      <dgm:t>
        <a:bodyPr/>
        <a:lstStyle/>
        <a:p>
          <a:endParaRPr lang="en-US"/>
        </a:p>
      </dgm:t>
    </dgm:pt>
    <dgm:pt modelId="{60E05E2E-DFBD-45A6-B4A9-EF3BFB9EC956}">
      <dgm:prSet/>
      <dgm:spPr/>
      <dgm:t>
        <a:bodyPr/>
        <a:lstStyle/>
        <a:p>
          <a:r>
            <a:rPr lang="en-CA" b="0" i="0"/>
            <a:t>Helps mitigate latency by fetching upcoming data in advance.</a:t>
          </a:r>
          <a:endParaRPr lang="en-US"/>
        </a:p>
      </dgm:t>
    </dgm:pt>
    <dgm:pt modelId="{6F0D7FAB-66C7-45C8-9CA1-F0C900640909}" type="parTrans" cxnId="{203BEA89-6EF1-409A-85AB-062D7DF273EC}">
      <dgm:prSet/>
      <dgm:spPr/>
      <dgm:t>
        <a:bodyPr/>
        <a:lstStyle/>
        <a:p>
          <a:endParaRPr lang="en-US"/>
        </a:p>
      </dgm:t>
    </dgm:pt>
    <dgm:pt modelId="{9030C271-3BF9-4030-A8E6-62AC0FED20CD}" type="sibTrans" cxnId="{203BEA89-6EF1-409A-85AB-062D7DF273EC}">
      <dgm:prSet/>
      <dgm:spPr/>
      <dgm:t>
        <a:bodyPr/>
        <a:lstStyle/>
        <a:p>
          <a:endParaRPr lang="en-US"/>
        </a:p>
      </dgm:t>
    </dgm:pt>
    <dgm:pt modelId="{56C35C72-D039-4B2C-9CA3-6E897D518C3E}">
      <dgm:prSet/>
      <dgm:spPr/>
      <dgm:t>
        <a:bodyPr/>
        <a:lstStyle/>
        <a:p>
          <a:r>
            <a:rPr lang="en-CA" b="0" i="0"/>
            <a:t>7. </a:t>
          </a:r>
          <a:r>
            <a:rPr lang="en-CA" b="1" i="0"/>
            <a:t>Temporal Prefetching:</a:t>
          </a:r>
          <a:endParaRPr lang="en-US"/>
        </a:p>
      </dgm:t>
    </dgm:pt>
    <dgm:pt modelId="{239CFCDF-CCC6-493E-9E90-6B1BF3A2EDE6}" type="parTrans" cxnId="{2A6AAC30-9D19-479C-86DF-031BA88C4582}">
      <dgm:prSet/>
      <dgm:spPr/>
      <dgm:t>
        <a:bodyPr/>
        <a:lstStyle/>
        <a:p>
          <a:endParaRPr lang="en-US"/>
        </a:p>
      </dgm:t>
    </dgm:pt>
    <dgm:pt modelId="{5A510287-72C3-4312-858B-269A1FC00735}" type="sibTrans" cxnId="{2A6AAC30-9D19-479C-86DF-031BA88C4582}">
      <dgm:prSet/>
      <dgm:spPr/>
      <dgm:t>
        <a:bodyPr/>
        <a:lstStyle/>
        <a:p>
          <a:endParaRPr lang="en-US"/>
        </a:p>
      </dgm:t>
    </dgm:pt>
    <dgm:pt modelId="{1B78E9B6-2717-4FA9-B4F2-FBE00082172C}">
      <dgm:prSet/>
      <dgm:spPr/>
      <dgm:t>
        <a:bodyPr/>
        <a:lstStyle/>
        <a:p>
          <a:r>
            <a:rPr lang="en-CA" b="0" i="0"/>
            <a:t>Prefetches data that is likely to be accessed in the near future based on past behavior.</a:t>
          </a:r>
          <a:endParaRPr lang="en-US"/>
        </a:p>
      </dgm:t>
    </dgm:pt>
    <dgm:pt modelId="{24C2A8E7-2954-4F45-AA44-FA0CB2935AA5}" type="parTrans" cxnId="{103591AC-F009-4325-9C8D-CECD948D988F}">
      <dgm:prSet/>
      <dgm:spPr/>
      <dgm:t>
        <a:bodyPr/>
        <a:lstStyle/>
        <a:p>
          <a:endParaRPr lang="en-US"/>
        </a:p>
      </dgm:t>
    </dgm:pt>
    <dgm:pt modelId="{1FF8197B-4A85-490E-BD04-B0650014DA9D}" type="sibTrans" cxnId="{103591AC-F009-4325-9C8D-CECD948D988F}">
      <dgm:prSet/>
      <dgm:spPr/>
      <dgm:t>
        <a:bodyPr/>
        <a:lstStyle/>
        <a:p>
          <a:endParaRPr lang="en-US"/>
        </a:p>
      </dgm:t>
    </dgm:pt>
    <dgm:pt modelId="{429ABE7F-E9BA-4A80-9541-AE32312F4BC3}">
      <dgm:prSet/>
      <dgm:spPr/>
      <dgm:t>
        <a:bodyPr/>
        <a:lstStyle/>
        <a:p>
          <a:r>
            <a:rPr lang="en-CA" b="0" i="0"/>
            <a:t>Relies on temporal locality for prefetching decisions.</a:t>
          </a:r>
          <a:endParaRPr lang="en-US"/>
        </a:p>
      </dgm:t>
    </dgm:pt>
    <dgm:pt modelId="{9B817C25-6C74-4768-879D-95EE9E63BD04}" type="parTrans" cxnId="{B4D70962-7C3C-462C-A6F6-95B67360CB1D}">
      <dgm:prSet/>
      <dgm:spPr/>
      <dgm:t>
        <a:bodyPr/>
        <a:lstStyle/>
        <a:p>
          <a:endParaRPr lang="en-US"/>
        </a:p>
      </dgm:t>
    </dgm:pt>
    <dgm:pt modelId="{6DB6EAE5-525F-45B4-A7CC-A7E44608CCA2}" type="sibTrans" cxnId="{B4D70962-7C3C-462C-A6F6-95B67360CB1D}">
      <dgm:prSet/>
      <dgm:spPr/>
      <dgm:t>
        <a:bodyPr/>
        <a:lstStyle/>
        <a:p>
          <a:endParaRPr lang="en-US"/>
        </a:p>
      </dgm:t>
    </dgm:pt>
    <dgm:pt modelId="{128E0210-8B3A-4AF1-BDEF-0EE2A6B54970}">
      <dgm:prSet/>
      <dgm:spPr/>
      <dgm:t>
        <a:bodyPr/>
        <a:lstStyle/>
        <a:p>
          <a:r>
            <a:rPr lang="en-CA" b="0" i="0"/>
            <a:t>Aims to exploit recurring access patterns within short time intervals.</a:t>
          </a:r>
          <a:endParaRPr lang="en-US"/>
        </a:p>
      </dgm:t>
    </dgm:pt>
    <dgm:pt modelId="{5A41CAAD-25E7-4064-9E95-5C70C88D4805}" type="parTrans" cxnId="{DC61F986-342A-4E8F-A7CA-64ED23D12E95}">
      <dgm:prSet/>
      <dgm:spPr/>
      <dgm:t>
        <a:bodyPr/>
        <a:lstStyle/>
        <a:p>
          <a:endParaRPr lang="en-US"/>
        </a:p>
      </dgm:t>
    </dgm:pt>
    <dgm:pt modelId="{6BE7E168-C9BB-43DC-A132-C2DA547F36AA}" type="sibTrans" cxnId="{DC61F986-342A-4E8F-A7CA-64ED23D12E95}">
      <dgm:prSet/>
      <dgm:spPr/>
      <dgm:t>
        <a:bodyPr/>
        <a:lstStyle/>
        <a:p>
          <a:endParaRPr lang="en-US"/>
        </a:p>
      </dgm:t>
    </dgm:pt>
    <dgm:pt modelId="{736F0ED0-D682-48A8-AEF1-3CA1C3FE3A95}">
      <dgm:prSet/>
      <dgm:spPr/>
      <dgm:t>
        <a:bodyPr/>
        <a:lstStyle/>
        <a:p>
          <a:r>
            <a:rPr lang="en-CA" b="0" i="0"/>
            <a:t>8. </a:t>
          </a:r>
          <a:r>
            <a:rPr lang="en-CA" b="1" i="0"/>
            <a:t>Spatial Prefetching:</a:t>
          </a:r>
          <a:endParaRPr lang="en-US"/>
        </a:p>
      </dgm:t>
    </dgm:pt>
    <dgm:pt modelId="{FE0ECCC5-639F-4EFE-A662-451771DE1B01}" type="parTrans" cxnId="{D1074BDB-713D-4542-BE82-87F346222FD5}">
      <dgm:prSet/>
      <dgm:spPr/>
      <dgm:t>
        <a:bodyPr/>
        <a:lstStyle/>
        <a:p>
          <a:endParaRPr lang="en-US"/>
        </a:p>
      </dgm:t>
    </dgm:pt>
    <dgm:pt modelId="{7BD7058C-D171-4DBB-A001-7485868B341E}" type="sibTrans" cxnId="{D1074BDB-713D-4542-BE82-87F346222FD5}">
      <dgm:prSet/>
      <dgm:spPr/>
      <dgm:t>
        <a:bodyPr/>
        <a:lstStyle/>
        <a:p>
          <a:endParaRPr lang="en-US"/>
        </a:p>
      </dgm:t>
    </dgm:pt>
    <dgm:pt modelId="{430784C0-53C8-4EDB-9464-AF01AE1025C2}">
      <dgm:prSet/>
      <dgm:spPr/>
      <dgm:t>
        <a:bodyPr/>
        <a:lstStyle/>
        <a:p>
          <a:r>
            <a:rPr lang="en-CA" b="0" i="0"/>
            <a:t>Prefetches data located near the current access address in memory.</a:t>
          </a:r>
          <a:endParaRPr lang="en-US"/>
        </a:p>
      </dgm:t>
    </dgm:pt>
    <dgm:pt modelId="{72C3E3DF-B76A-4A53-B730-DEF0A37A53E2}" type="parTrans" cxnId="{9F885681-A1DE-4654-A092-3C1B5598321F}">
      <dgm:prSet/>
      <dgm:spPr/>
      <dgm:t>
        <a:bodyPr/>
        <a:lstStyle/>
        <a:p>
          <a:endParaRPr lang="en-US"/>
        </a:p>
      </dgm:t>
    </dgm:pt>
    <dgm:pt modelId="{2EDECDB2-53F7-4143-8468-14C794DD06C3}" type="sibTrans" cxnId="{9F885681-A1DE-4654-A092-3C1B5598321F}">
      <dgm:prSet/>
      <dgm:spPr/>
      <dgm:t>
        <a:bodyPr/>
        <a:lstStyle/>
        <a:p>
          <a:endParaRPr lang="en-US"/>
        </a:p>
      </dgm:t>
    </dgm:pt>
    <dgm:pt modelId="{9E7DA8A5-97DE-45F3-8B7A-5F2B56D9AB45}">
      <dgm:prSet/>
      <dgm:spPr/>
      <dgm:t>
        <a:bodyPr/>
        <a:lstStyle/>
        <a:p>
          <a:r>
            <a:rPr lang="en-CA" b="0" i="0"/>
            <a:t>Exploits spatial locality to bring in additional data from nearby addresses.</a:t>
          </a:r>
          <a:endParaRPr lang="en-US"/>
        </a:p>
      </dgm:t>
    </dgm:pt>
    <dgm:pt modelId="{3BD2C66D-F17B-41F1-9A84-E26459A80324}" type="parTrans" cxnId="{FDBDD5D0-2E1F-4753-A469-ABA86EDDF61E}">
      <dgm:prSet/>
      <dgm:spPr/>
      <dgm:t>
        <a:bodyPr/>
        <a:lstStyle/>
        <a:p>
          <a:endParaRPr lang="en-US"/>
        </a:p>
      </dgm:t>
    </dgm:pt>
    <dgm:pt modelId="{5476D898-D197-4560-B94B-597D00CEEB3C}" type="sibTrans" cxnId="{FDBDD5D0-2E1F-4753-A469-ABA86EDDF61E}">
      <dgm:prSet/>
      <dgm:spPr/>
      <dgm:t>
        <a:bodyPr/>
        <a:lstStyle/>
        <a:p>
          <a:endParaRPr lang="en-US"/>
        </a:p>
      </dgm:t>
    </dgm:pt>
    <dgm:pt modelId="{7D42A9DE-979C-4ABD-BF49-2283B3AF2A9D}">
      <dgm:prSet/>
      <dgm:spPr/>
      <dgm:t>
        <a:bodyPr/>
        <a:lstStyle/>
        <a:p>
          <a:r>
            <a:rPr lang="en-CA" b="0" i="0"/>
            <a:t>Improves cache hit rates by fetching related data.</a:t>
          </a:r>
          <a:endParaRPr lang="en-US"/>
        </a:p>
      </dgm:t>
    </dgm:pt>
    <dgm:pt modelId="{6D94DA59-245E-44A7-80C9-E8440F949D9F}" type="parTrans" cxnId="{A8F247AA-3DC6-4D06-84ED-6F32ED1B5CFE}">
      <dgm:prSet/>
      <dgm:spPr/>
      <dgm:t>
        <a:bodyPr/>
        <a:lstStyle/>
        <a:p>
          <a:endParaRPr lang="en-US"/>
        </a:p>
      </dgm:t>
    </dgm:pt>
    <dgm:pt modelId="{58929755-5636-44B4-8AAB-F4B1DA2D8DD6}" type="sibTrans" cxnId="{A8F247AA-3DC6-4D06-84ED-6F32ED1B5CFE}">
      <dgm:prSet/>
      <dgm:spPr/>
      <dgm:t>
        <a:bodyPr/>
        <a:lstStyle/>
        <a:p>
          <a:endParaRPr lang="en-US"/>
        </a:p>
      </dgm:t>
    </dgm:pt>
    <dgm:pt modelId="{45AB92DF-11E0-4CDF-9FC1-A19C441A73BA}">
      <dgm:prSet/>
      <dgm:spPr/>
      <dgm:t>
        <a:bodyPr/>
        <a:lstStyle/>
        <a:p>
          <a:r>
            <a:rPr lang="en-CA" b="0" i="0"/>
            <a:t>9. </a:t>
          </a:r>
          <a:r>
            <a:rPr lang="en-CA" b="1" i="0"/>
            <a:t>Markov Prefetching:</a:t>
          </a:r>
          <a:endParaRPr lang="en-US"/>
        </a:p>
      </dgm:t>
    </dgm:pt>
    <dgm:pt modelId="{0E05B9BF-F649-4DAB-8155-8785930C7854}" type="parTrans" cxnId="{E0DEC103-D642-4D82-99BA-60E4C108A148}">
      <dgm:prSet/>
      <dgm:spPr/>
      <dgm:t>
        <a:bodyPr/>
        <a:lstStyle/>
        <a:p>
          <a:endParaRPr lang="en-US"/>
        </a:p>
      </dgm:t>
    </dgm:pt>
    <dgm:pt modelId="{C5C70140-7CBB-4622-8730-44D657E1D8AF}" type="sibTrans" cxnId="{E0DEC103-D642-4D82-99BA-60E4C108A148}">
      <dgm:prSet/>
      <dgm:spPr/>
      <dgm:t>
        <a:bodyPr/>
        <a:lstStyle/>
        <a:p>
          <a:endParaRPr lang="en-US"/>
        </a:p>
      </dgm:t>
    </dgm:pt>
    <dgm:pt modelId="{E6E937C3-0CF9-4253-B911-90673888057E}">
      <dgm:prSet/>
      <dgm:spPr/>
      <dgm:t>
        <a:bodyPr/>
        <a:lstStyle/>
        <a:p>
          <a:r>
            <a:rPr lang="en-CA" b="0" i="0"/>
            <a:t>Applies Markov models to predict future memory accesses for prefetching.</a:t>
          </a:r>
          <a:endParaRPr lang="en-US"/>
        </a:p>
      </dgm:t>
    </dgm:pt>
    <dgm:pt modelId="{AC39D525-76A2-441D-846E-85C76A7D1AFC}" type="parTrans" cxnId="{7AF06D49-7DA8-4297-81F3-9448FA0DAD27}">
      <dgm:prSet/>
      <dgm:spPr/>
      <dgm:t>
        <a:bodyPr/>
        <a:lstStyle/>
        <a:p>
          <a:endParaRPr lang="en-US"/>
        </a:p>
      </dgm:t>
    </dgm:pt>
    <dgm:pt modelId="{9446C87D-82DA-43F3-A5E0-471A84615D5C}" type="sibTrans" cxnId="{7AF06D49-7DA8-4297-81F3-9448FA0DAD27}">
      <dgm:prSet/>
      <dgm:spPr/>
      <dgm:t>
        <a:bodyPr/>
        <a:lstStyle/>
        <a:p>
          <a:endParaRPr lang="en-US"/>
        </a:p>
      </dgm:t>
    </dgm:pt>
    <dgm:pt modelId="{C183FD79-389A-4929-BB4D-AC5F0BC533A5}">
      <dgm:prSet/>
      <dgm:spPr/>
      <dgm:t>
        <a:bodyPr/>
        <a:lstStyle/>
        <a:p>
          <a:r>
            <a:rPr lang="en-CA" b="0" i="0"/>
            <a:t>Utilizes probability-based predictions for prefetching decisions.</a:t>
          </a:r>
          <a:endParaRPr lang="en-US"/>
        </a:p>
      </dgm:t>
    </dgm:pt>
    <dgm:pt modelId="{A6F2E4E1-8808-4CB9-90F0-36292773DECF}" type="parTrans" cxnId="{D8B509D1-5A82-4267-9013-2A07184BC0C5}">
      <dgm:prSet/>
      <dgm:spPr/>
      <dgm:t>
        <a:bodyPr/>
        <a:lstStyle/>
        <a:p>
          <a:endParaRPr lang="en-US"/>
        </a:p>
      </dgm:t>
    </dgm:pt>
    <dgm:pt modelId="{7A07FFEC-BD5A-4160-A9DA-5BD8A4ABF01F}" type="sibTrans" cxnId="{D8B509D1-5A82-4267-9013-2A07184BC0C5}">
      <dgm:prSet/>
      <dgm:spPr/>
      <dgm:t>
        <a:bodyPr/>
        <a:lstStyle/>
        <a:p>
          <a:endParaRPr lang="en-US"/>
        </a:p>
      </dgm:t>
    </dgm:pt>
    <dgm:pt modelId="{E7460CD1-E6D6-4F7F-A67A-0A6858AA162D}">
      <dgm:prSet/>
      <dgm:spPr/>
      <dgm:t>
        <a:bodyPr/>
        <a:lstStyle/>
        <a:p>
          <a:r>
            <a:rPr lang="en-CA" b="0" i="0"/>
            <a:t>Adapts to varying access patterns through statistical modeling.</a:t>
          </a:r>
          <a:endParaRPr lang="en-US"/>
        </a:p>
      </dgm:t>
    </dgm:pt>
    <dgm:pt modelId="{4B54B741-C2A5-4686-AE80-F78310BBB03C}" type="parTrans" cxnId="{18B356E7-E24B-400F-B5B9-CA2A05459887}">
      <dgm:prSet/>
      <dgm:spPr/>
      <dgm:t>
        <a:bodyPr/>
        <a:lstStyle/>
        <a:p>
          <a:endParaRPr lang="en-US"/>
        </a:p>
      </dgm:t>
    </dgm:pt>
    <dgm:pt modelId="{6D357423-F650-4032-9E2A-A425FAE05679}" type="sibTrans" cxnId="{18B356E7-E24B-400F-B5B9-CA2A05459887}">
      <dgm:prSet/>
      <dgm:spPr/>
      <dgm:t>
        <a:bodyPr/>
        <a:lstStyle/>
        <a:p>
          <a:endParaRPr lang="en-US"/>
        </a:p>
      </dgm:t>
    </dgm:pt>
    <dgm:pt modelId="{FA7AB77A-36AC-4123-B1B8-E10C71C11537}">
      <dgm:prSet/>
      <dgm:spPr/>
      <dgm:t>
        <a:bodyPr/>
        <a:lstStyle/>
        <a:p>
          <a:r>
            <a:rPr lang="en-CA"/>
            <a:t>10. Pattern-Based Prefetching:</a:t>
          </a:r>
          <a:endParaRPr lang="en-US"/>
        </a:p>
      </dgm:t>
    </dgm:pt>
    <dgm:pt modelId="{DE19C884-8F52-41B9-912C-9829DCA58B4D}" type="parTrans" cxnId="{E9AF69E6-EFF5-459C-A071-6CA3ED7FE868}">
      <dgm:prSet/>
      <dgm:spPr/>
      <dgm:t>
        <a:bodyPr/>
        <a:lstStyle/>
        <a:p>
          <a:endParaRPr lang="en-US"/>
        </a:p>
      </dgm:t>
    </dgm:pt>
    <dgm:pt modelId="{B6359214-853F-4FC8-9C60-3BA562D5151F}" type="sibTrans" cxnId="{E9AF69E6-EFF5-459C-A071-6CA3ED7FE868}">
      <dgm:prSet/>
      <dgm:spPr/>
      <dgm:t>
        <a:bodyPr/>
        <a:lstStyle/>
        <a:p>
          <a:endParaRPr lang="en-US"/>
        </a:p>
      </dgm:t>
    </dgm:pt>
    <dgm:pt modelId="{1E0CB8FF-3F0B-46F1-9BD3-40D93BF1DBE2}">
      <dgm:prSet/>
      <dgm:spPr/>
      <dgm:t>
        <a:bodyPr/>
        <a:lstStyle/>
        <a:p>
          <a:r>
            <a:rPr lang="en-CA"/>
            <a:t>Prefetching based on identified patterns in memory access sequences. - *</a:t>
          </a:r>
          <a:endParaRPr lang="en-US"/>
        </a:p>
      </dgm:t>
    </dgm:pt>
    <dgm:pt modelId="{0A41F5E7-CD09-441B-8EE2-66D3E4E7C9D4}" type="parTrans" cxnId="{2240D828-460C-4D2E-AFFD-9B6F07464DBE}">
      <dgm:prSet/>
      <dgm:spPr/>
      <dgm:t>
        <a:bodyPr/>
        <a:lstStyle/>
        <a:p>
          <a:endParaRPr lang="en-US"/>
        </a:p>
      </dgm:t>
    </dgm:pt>
    <dgm:pt modelId="{A5BC4EBB-2AC4-4A1E-9721-FAFE51923ECC}" type="sibTrans" cxnId="{2240D828-460C-4D2E-AFFD-9B6F07464DBE}">
      <dgm:prSet/>
      <dgm:spPr/>
      <dgm:t>
        <a:bodyPr/>
        <a:lstStyle/>
        <a:p>
          <a:endParaRPr lang="en-US"/>
        </a:p>
      </dgm:t>
    </dgm:pt>
    <dgm:pt modelId="{492A99C2-4976-441F-895C-DE6FC63B97A1}">
      <dgm:prSet/>
      <dgm:spPr/>
      <dgm:t>
        <a:bodyPr/>
        <a:lstStyle/>
        <a:p>
          <a:r>
            <a:rPr lang="en-CA"/>
            <a:t>Recognizes recurring patterns and prefetches data accordingly. - Effective in scenarios where access patterns exhibit regularity.</a:t>
          </a:r>
          <a:endParaRPr lang="en-US"/>
        </a:p>
      </dgm:t>
    </dgm:pt>
    <dgm:pt modelId="{B13BBFEB-44AE-48D9-A356-493BED0C886D}" type="parTrans" cxnId="{3CFCC2B6-7458-45B6-90CC-FEAC8FACB7A7}">
      <dgm:prSet/>
      <dgm:spPr/>
      <dgm:t>
        <a:bodyPr/>
        <a:lstStyle/>
        <a:p>
          <a:endParaRPr lang="en-US"/>
        </a:p>
      </dgm:t>
    </dgm:pt>
    <dgm:pt modelId="{EE326874-1DBD-4AC2-9A81-E173BC665BC4}" type="sibTrans" cxnId="{3CFCC2B6-7458-45B6-90CC-FEAC8FACB7A7}">
      <dgm:prSet/>
      <dgm:spPr/>
      <dgm:t>
        <a:bodyPr/>
        <a:lstStyle/>
        <a:p>
          <a:endParaRPr lang="en-US"/>
        </a:p>
      </dgm:t>
    </dgm:pt>
    <dgm:pt modelId="{662F2198-A8B4-E24D-ABDE-8FA81DE24198}" type="pres">
      <dgm:prSet presAssocID="{B61C850B-8731-4070-9B0C-27B4EA5B3195}" presName="diagram" presStyleCnt="0">
        <dgm:presLayoutVars>
          <dgm:dir/>
          <dgm:resizeHandles val="exact"/>
        </dgm:presLayoutVars>
      </dgm:prSet>
      <dgm:spPr/>
    </dgm:pt>
    <dgm:pt modelId="{2E71F824-220B-5A4E-B76B-743C5A0EC3D5}" type="pres">
      <dgm:prSet presAssocID="{BE0B038A-13BE-4C18-B4E2-3BF0A8DC621F}" presName="node" presStyleLbl="node1" presStyleIdx="0" presStyleCnt="5">
        <dgm:presLayoutVars>
          <dgm:bulletEnabled val="1"/>
        </dgm:presLayoutVars>
      </dgm:prSet>
      <dgm:spPr/>
    </dgm:pt>
    <dgm:pt modelId="{5D5E01F1-D947-F34B-B564-1BAB791D23FB}" type="pres">
      <dgm:prSet presAssocID="{07DFCBD2-BCCC-4948-8189-C276403550A1}" presName="sibTrans" presStyleCnt="0"/>
      <dgm:spPr/>
    </dgm:pt>
    <dgm:pt modelId="{F0976DF0-841A-5E47-8ED1-0B227466E3FE}" type="pres">
      <dgm:prSet presAssocID="{56C35C72-D039-4B2C-9CA3-6E897D518C3E}" presName="node" presStyleLbl="node1" presStyleIdx="1" presStyleCnt="5">
        <dgm:presLayoutVars>
          <dgm:bulletEnabled val="1"/>
        </dgm:presLayoutVars>
      </dgm:prSet>
      <dgm:spPr/>
    </dgm:pt>
    <dgm:pt modelId="{34551DBE-D688-DA4F-B281-6F92B9C38333}" type="pres">
      <dgm:prSet presAssocID="{5A510287-72C3-4312-858B-269A1FC00735}" presName="sibTrans" presStyleCnt="0"/>
      <dgm:spPr/>
    </dgm:pt>
    <dgm:pt modelId="{65A46AD5-D991-1543-82DF-D3EB35A70C09}" type="pres">
      <dgm:prSet presAssocID="{736F0ED0-D682-48A8-AEF1-3CA1C3FE3A95}" presName="node" presStyleLbl="node1" presStyleIdx="2" presStyleCnt="5">
        <dgm:presLayoutVars>
          <dgm:bulletEnabled val="1"/>
        </dgm:presLayoutVars>
      </dgm:prSet>
      <dgm:spPr/>
    </dgm:pt>
    <dgm:pt modelId="{2D1E94CB-A540-344E-9BBC-460F51E9E9A9}" type="pres">
      <dgm:prSet presAssocID="{7BD7058C-D171-4DBB-A001-7485868B341E}" presName="sibTrans" presStyleCnt="0"/>
      <dgm:spPr/>
    </dgm:pt>
    <dgm:pt modelId="{0AC614D7-56BB-CD40-BFF9-FFCB1C0CBECA}" type="pres">
      <dgm:prSet presAssocID="{45AB92DF-11E0-4CDF-9FC1-A19C441A73BA}" presName="node" presStyleLbl="node1" presStyleIdx="3" presStyleCnt="5">
        <dgm:presLayoutVars>
          <dgm:bulletEnabled val="1"/>
        </dgm:presLayoutVars>
      </dgm:prSet>
      <dgm:spPr/>
    </dgm:pt>
    <dgm:pt modelId="{C8F52362-B4C4-8A4E-92DD-A19A26EC2FB3}" type="pres">
      <dgm:prSet presAssocID="{C5C70140-7CBB-4622-8730-44D657E1D8AF}" presName="sibTrans" presStyleCnt="0"/>
      <dgm:spPr/>
    </dgm:pt>
    <dgm:pt modelId="{B1518F64-6093-734D-A41B-33BFB36AF4B2}" type="pres">
      <dgm:prSet presAssocID="{FA7AB77A-36AC-4123-B1B8-E10C71C11537}" presName="node" presStyleLbl="node1" presStyleIdx="4" presStyleCnt="5">
        <dgm:presLayoutVars>
          <dgm:bulletEnabled val="1"/>
        </dgm:presLayoutVars>
      </dgm:prSet>
      <dgm:spPr/>
    </dgm:pt>
  </dgm:ptLst>
  <dgm:cxnLst>
    <dgm:cxn modelId="{E0DEC103-D642-4D82-99BA-60E4C108A148}" srcId="{B61C850B-8731-4070-9B0C-27B4EA5B3195}" destId="{45AB92DF-11E0-4CDF-9FC1-A19C441A73BA}" srcOrd="3" destOrd="0" parTransId="{0E05B9BF-F649-4DAB-8155-8785930C7854}" sibTransId="{C5C70140-7CBB-4622-8730-44D657E1D8AF}"/>
    <dgm:cxn modelId="{8A4BDA0B-935E-754C-BD58-ABC45F47DC4E}" type="presOf" srcId="{9E7DA8A5-97DE-45F3-8B7A-5F2B56D9AB45}" destId="{65A46AD5-D991-1543-82DF-D3EB35A70C09}" srcOrd="0" destOrd="2" presId="urn:microsoft.com/office/officeart/2005/8/layout/default"/>
    <dgm:cxn modelId="{6066931E-B914-4CE7-BE96-086626C003B0}" srcId="{B61C850B-8731-4070-9B0C-27B4EA5B3195}" destId="{BE0B038A-13BE-4C18-B4E2-3BF0A8DC621F}" srcOrd="0" destOrd="0" parTransId="{19E5242E-20F9-466B-A284-0481A46C457D}" sibTransId="{07DFCBD2-BCCC-4948-8189-C276403550A1}"/>
    <dgm:cxn modelId="{0DFB2528-7C21-6A40-A913-B5E1DBF2C1D1}" type="presOf" srcId="{1B78E9B6-2717-4FA9-B4F2-FBE00082172C}" destId="{F0976DF0-841A-5E47-8ED1-0B227466E3FE}" srcOrd="0" destOrd="1" presId="urn:microsoft.com/office/officeart/2005/8/layout/default"/>
    <dgm:cxn modelId="{2240D828-460C-4D2E-AFFD-9B6F07464DBE}" srcId="{FA7AB77A-36AC-4123-B1B8-E10C71C11537}" destId="{1E0CB8FF-3F0B-46F1-9BD3-40D93BF1DBE2}" srcOrd="0" destOrd="0" parTransId="{0A41F5E7-CD09-441B-8EE2-66D3E4E7C9D4}" sibTransId="{A5BC4EBB-2AC4-4A1E-9721-FAFE51923ECC}"/>
    <dgm:cxn modelId="{2A6AAC30-9D19-479C-86DF-031BA88C4582}" srcId="{B61C850B-8731-4070-9B0C-27B4EA5B3195}" destId="{56C35C72-D039-4B2C-9CA3-6E897D518C3E}" srcOrd="1" destOrd="0" parTransId="{239CFCDF-CCC6-493E-9E90-6B1BF3A2EDE6}" sibTransId="{5A510287-72C3-4312-858B-269A1FC00735}"/>
    <dgm:cxn modelId="{964EB138-970C-A149-BCB1-E840B4D62CB4}" type="presOf" srcId="{492A99C2-4976-441F-895C-DE6FC63B97A1}" destId="{B1518F64-6093-734D-A41B-33BFB36AF4B2}" srcOrd="0" destOrd="2" presId="urn:microsoft.com/office/officeart/2005/8/layout/default"/>
    <dgm:cxn modelId="{EB065B3A-B179-9E4C-9536-AD71D4355479}" type="presOf" srcId="{128E0210-8B3A-4AF1-BDEF-0EE2A6B54970}" destId="{F0976DF0-841A-5E47-8ED1-0B227466E3FE}" srcOrd="0" destOrd="3" presId="urn:microsoft.com/office/officeart/2005/8/layout/default"/>
    <dgm:cxn modelId="{A828223F-20D2-2849-BF1C-F61DD1CF7E9E}" type="presOf" srcId="{1E0CB8FF-3F0B-46F1-9BD3-40D93BF1DBE2}" destId="{B1518F64-6093-734D-A41B-33BFB36AF4B2}" srcOrd="0" destOrd="1" presId="urn:microsoft.com/office/officeart/2005/8/layout/default"/>
    <dgm:cxn modelId="{36D90740-928B-5640-A1D8-544352F1FB3A}" type="presOf" srcId="{C183FD79-389A-4929-BB4D-AC5F0BC533A5}" destId="{0AC614D7-56BB-CD40-BFF9-FFCB1C0CBECA}" srcOrd="0" destOrd="2" presId="urn:microsoft.com/office/officeart/2005/8/layout/default"/>
    <dgm:cxn modelId="{DB3D9541-FF31-7D4C-80DF-38758E8794A6}" type="presOf" srcId="{BE0B038A-13BE-4C18-B4E2-3BF0A8DC621F}" destId="{2E71F824-220B-5A4E-B76B-743C5A0EC3D5}" srcOrd="0" destOrd="0" presId="urn:microsoft.com/office/officeart/2005/8/layout/default"/>
    <dgm:cxn modelId="{79F3BE43-3FD1-3D41-88F0-299DDF94C35F}" type="presOf" srcId="{56C35C72-D039-4B2C-9CA3-6E897D518C3E}" destId="{F0976DF0-841A-5E47-8ED1-0B227466E3FE}" srcOrd="0" destOrd="0" presId="urn:microsoft.com/office/officeart/2005/8/layout/default"/>
    <dgm:cxn modelId="{50594D44-06A3-504E-9104-86E827075D7E}" type="presOf" srcId="{E7460CD1-E6D6-4F7F-A67A-0A6858AA162D}" destId="{0AC614D7-56BB-CD40-BFF9-FFCB1C0CBECA}" srcOrd="0" destOrd="3" presId="urn:microsoft.com/office/officeart/2005/8/layout/default"/>
    <dgm:cxn modelId="{1A336144-F56A-3141-83C9-025718B7CBA0}" type="presOf" srcId="{429ABE7F-E9BA-4A80-9541-AE32312F4BC3}" destId="{F0976DF0-841A-5E47-8ED1-0B227466E3FE}" srcOrd="0" destOrd="2" presId="urn:microsoft.com/office/officeart/2005/8/layout/default"/>
    <dgm:cxn modelId="{C1A7E147-6486-104C-AE7D-0E0B717F922A}" type="presOf" srcId="{B61C850B-8731-4070-9B0C-27B4EA5B3195}" destId="{662F2198-A8B4-E24D-ABDE-8FA81DE24198}" srcOrd="0" destOrd="0" presId="urn:microsoft.com/office/officeart/2005/8/layout/default"/>
    <dgm:cxn modelId="{7AF06D49-7DA8-4297-81F3-9448FA0DAD27}" srcId="{45AB92DF-11E0-4CDF-9FC1-A19C441A73BA}" destId="{E6E937C3-0CF9-4253-B911-90673888057E}" srcOrd="0" destOrd="0" parTransId="{AC39D525-76A2-441D-846E-85C76A7D1AFC}" sibTransId="{9446C87D-82DA-43F3-A5E0-471A84615D5C}"/>
    <dgm:cxn modelId="{D3D0355A-DCA9-4A47-A4CC-4ED2885B7977}" type="presOf" srcId="{6385C7AD-0597-44C7-B387-1A453FC515BC}" destId="{2E71F824-220B-5A4E-B76B-743C5A0EC3D5}" srcOrd="0" destOrd="2" presId="urn:microsoft.com/office/officeart/2005/8/layout/default"/>
    <dgm:cxn modelId="{B4D70962-7C3C-462C-A6F6-95B67360CB1D}" srcId="{56C35C72-D039-4B2C-9CA3-6E897D518C3E}" destId="{429ABE7F-E9BA-4A80-9541-AE32312F4BC3}" srcOrd="1" destOrd="0" parTransId="{9B817C25-6C74-4768-879D-95EE9E63BD04}" sibTransId="{6DB6EAE5-525F-45B4-A7CC-A7E44608CCA2}"/>
    <dgm:cxn modelId="{192F1E78-ABBF-4F3B-9696-6498DCB175AE}" srcId="{BE0B038A-13BE-4C18-B4E2-3BF0A8DC621F}" destId="{6385C7AD-0597-44C7-B387-1A453FC515BC}" srcOrd="1" destOrd="0" parTransId="{06ED4583-F0C7-4BE1-A654-02891B3C0B3E}" sibTransId="{432EDB04-EB1A-4194-997E-86B590CBE368}"/>
    <dgm:cxn modelId="{4DC68079-0BFE-714B-BAE7-98EB7B5B9628}" type="presOf" srcId="{7D42A9DE-979C-4ABD-BF49-2283B3AF2A9D}" destId="{65A46AD5-D991-1543-82DF-D3EB35A70C09}" srcOrd="0" destOrd="3" presId="urn:microsoft.com/office/officeart/2005/8/layout/default"/>
    <dgm:cxn modelId="{9F885681-A1DE-4654-A092-3C1B5598321F}" srcId="{736F0ED0-D682-48A8-AEF1-3CA1C3FE3A95}" destId="{430784C0-53C8-4EDB-9464-AF01AE1025C2}" srcOrd="0" destOrd="0" parTransId="{72C3E3DF-B76A-4A53-B730-DEF0A37A53E2}" sibTransId="{2EDECDB2-53F7-4143-8468-14C794DD06C3}"/>
    <dgm:cxn modelId="{0A0D5F82-077C-E147-89E8-B8E0F1A35888}" type="presOf" srcId="{FA7AB77A-36AC-4123-B1B8-E10C71C11537}" destId="{B1518F64-6093-734D-A41B-33BFB36AF4B2}" srcOrd="0" destOrd="0" presId="urn:microsoft.com/office/officeart/2005/8/layout/default"/>
    <dgm:cxn modelId="{DC61F986-342A-4E8F-A7CA-64ED23D12E95}" srcId="{56C35C72-D039-4B2C-9CA3-6E897D518C3E}" destId="{128E0210-8B3A-4AF1-BDEF-0EE2A6B54970}" srcOrd="2" destOrd="0" parTransId="{5A41CAAD-25E7-4064-9E95-5C70C88D4805}" sibTransId="{6BE7E168-C9BB-43DC-A132-C2DA547F36AA}"/>
    <dgm:cxn modelId="{203BEA89-6EF1-409A-85AB-062D7DF273EC}" srcId="{BE0B038A-13BE-4C18-B4E2-3BF0A8DC621F}" destId="{60E05E2E-DFBD-45A6-B4A9-EF3BFB9EC956}" srcOrd="2" destOrd="0" parTransId="{6F0D7FAB-66C7-45C8-9CA1-F0C900640909}" sibTransId="{9030C271-3BF9-4030-A8E6-62AC0FED20CD}"/>
    <dgm:cxn modelId="{89DB5D8B-40AB-0945-AD90-D3B520F4EFBE}" type="presOf" srcId="{45AB92DF-11E0-4CDF-9FC1-A19C441A73BA}" destId="{0AC614D7-56BB-CD40-BFF9-FFCB1C0CBECA}" srcOrd="0" destOrd="0" presId="urn:microsoft.com/office/officeart/2005/8/layout/default"/>
    <dgm:cxn modelId="{770F1BA3-24E6-354A-98CE-10619975C9F3}" type="presOf" srcId="{E6E937C3-0CF9-4253-B911-90673888057E}" destId="{0AC614D7-56BB-CD40-BFF9-FFCB1C0CBECA}" srcOrd="0" destOrd="1" presId="urn:microsoft.com/office/officeart/2005/8/layout/default"/>
    <dgm:cxn modelId="{B6CAE1A7-2E27-584E-86CB-123059AAB916}" type="presOf" srcId="{430784C0-53C8-4EDB-9464-AF01AE1025C2}" destId="{65A46AD5-D991-1543-82DF-D3EB35A70C09}" srcOrd="0" destOrd="1" presId="urn:microsoft.com/office/officeart/2005/8/layout/default"/>
    <dgm:cxn modelId="{A8F247AA-3DC6-4D06-84ED-6F32ED1B5CFE}" srcId="{736F0ED0-D682-48A8-AEF1-3CA1C3FE3A95}" destId="{7D42A9DE-979C-4ABD-BF49-2283B3AF2A9D}" srcOrd="2" destOrd="0" parTransId="{6D94DA59-245E-44A7-80C9-E8440F949D9F}" sibTransId="{58929755-5636-44B4-8AAB-F4B1DA2D8DD6}"/>
    <dgm:cxn modelId="{103591AC-F009-4325-9C8D-CECD948D988F}" srcId="{56C35C72-D039-4B2C-9CA3-6E897D518C3E}" destId="{1B78E9B6-2717-4FA9-B4F2-FBE00082172C}" srcOrd="0" destOrd="0" parTransId="{24C2A8E7-2954-4F45-AA44-FA0CB2935AA5}" sibTransId="{1FF8197B-4A85-490E-BD04-B0650014DA9D}"/>
    <dgm:cxn modelId="{3CFCC2B6-7458-45B6-90CC-FEAC8FACB7A7}" srcId="{FA7AB77A-36AC-4123-B1B8-E10C71C11537}" destId="{492A99C2-4976-441F-895C-DE6FC63B97A1}" srcOrd="1" destOrd="0" parTransId="{B13BBFEB-44AE-48D9-A356-493BED0C886D}" sibTransId="{EE326874-1DBD-4AC2-9A81-E173BC665BC4}"/>
    <dgm:cxn modelId="{F7BE8DCA-DE4D-514B-900E-11DB80F3B453}" type="presOf" srcId="{60E05E2E-DFBD-45A6-B4A9-EF3BFB9EC956}" destId="{2E71F824-220B-5A4E-B76B-743C5A0EC3D5}" srcOrd="0" destOrd="3" presId="urn:microsoft.com/office/officeart/2005/8/layout/default"/>
    <dgm:cxn modelId="{FDBDD5D0-2E1F-4753-A469-ABA86EDDF61E}" srcId="{736F0ED0-D682-48A8-AEF1-3CA1C3FE3A95}" destId="{9E7DA8A5-97DE-45F3-8B7A-5F2B56D9AB45}" srcOrd="1" destOrd="0" parTransId="{3BD2C66D-F17B-41F1-9A84-E26459A80324}" sibTransId="{5476D898-D197-4560-B94B-597D00CEEB3C}"/>
    <dgm:cxn modelId="{D8B509D1-5A82-4267-9013-2A07184BC0C5}" srcId="{45AB92DF-11E0-4CDF-9FC1-A19C441A73BA}" destId="{C183FD79-389A-4929-BB4D-AC5F0BC533A5}" srcOrd="1" destOrd="0" parTransId="{A6F2E4E1-8808-4CB9-90F0-36292773DECF}" sibTransId="{7A07FFEC-BD5A-4160-A9DA-5BD8A4ABF01F}"/>
    <dgm:cxn modelId="{7EFFE7D4-22A9-454D-B4D5-F2000009AC79}" type="presOf" srcId="{736F0ED0-D682-48A8-AEF1-3CA1C3FE3A95}" destId="{65A46AD5-D991-1543-82DF-D3EB35A70C09}" srcOrd="0" destOrd="0" presId="urn:microsoft.com/office/officeart/2005/8/layout/default"/>
    <dgm:cxn modelId="{D1074BDB-713D-4542-BE82-87F346222FD5}" srcId="{B61C850B-8731-4070-9B0C-27B4EA5B3195}" destId="{736F0ED0-D682-48A8-AEF1-3CA1C3FE3A95}" srcOrd="2" destOrd="0" parTransId="{FE0ECCC5-639F-4EFE-A662-451771DE1B01}" sibTransId="{7BD7058C-D171-4DBB-A001-7485868B341E}"/>
    <dgm:cxn modelId="{B1F7CBE1-D083-4A51-B249-D7732353E40A}" srcId="{BE0B038A-13BE-4C18-B4E2-3BF0A8DC621F}" destId="{EAE20875-9531-4352-8122-FDF8450D9101}" srcOrd="0" destOrd="0" parTransId="{956B6834-969D-4033-A71C-7C1CA049F554}" sibTransId="{EDF4EE53-EEC6-4668-9393-A1D08E49D012}"/>
    <dgm:cxn modelId="{E9AF69E6-EFF5-459C-A071-6CA3ED7FE868}" srcId="{B61C850B-8731-4070-9B0C-27B4EA5B3195}" destId="{FA7AB77A-36AC-4123-B1B8-E10C71C11537}" srcOrd="4" destOrd="0" parTransId="{DE19C884-8F52-41B9-912C-9829DCA58B4D}" sibTransId="{B6359214-853F-4FC8-9C60-3BA562D5151F}"/>
    <dgm:cxn modelId="{18B356E7-E24B-400F-B5B9-CA2A05459887}" srcId="{45AB92DF-11E0-4CDF-9FC1-A19C441A73BA}" destId="{E7460CD1-E6D6-4F7F-A67A-0A6858AA162D}" srcOrd="2" destOrd="0" parTransId="{4B54B741-C2A5-4686-AE80-F78310BBB03C}" sibTransId="{6D357423-F650-4032-9E2A-A425FAE05679}"/>
    <dgm:cxn modelId="{CC88CAF4-993D-FE4E-966E-570E961086F8}" type="presOf" srcId="{EAE20875-9531-4352-8122-FDF8450D9101}" destId="{2E71F824-220B-5A4E-B76B-743C5A0EC3D5}" srcOrd="0" destOrd="1" presId="urn:microsoft.com/office/officeart/2005/8/layout/default"/>
    <dgm:cxn modelId="{E7829AFE-9BAD-EE4F-918A-339C22131C7C}" type="presParOf" srcId="{662F2198-A8B4-E24D-ABDE-8FA81DE24198}" destId="{2E71F824-220B-5A4E-B76B-743C5A0EC3D5}" srcOrd="0" destOrd="0" presId="urn:microsoft.com/office/officeart/2005/8/layout/default"/>
    <dgm:cxn modelId="{0123FCE5-DC46-2241-8CF4-E78CA07FEF31}" type="presParOf" srcId="{662F2198-A8B4-E24D-ABDE-8FA81DE24198}" destId="{5D5E01F1-D947-F34B-B564-1BAB791D23FB}" srcOrd="1" destOrd="0" presId="urn:microsoft.com/office/officeart/2005/8/layout/default"/>
    <dgm:cxn modelId="{6681375E-CC47-B444-806E-DC0CC07BE846}" type="presParOf" srcId="{662F2198-A8B4-E24D-ABDE-8FA81DE24198}" destId="{F0976DF0-841A-5E47-8ED1-0B227466E3FE}" srcOrd="2" destOrd="0" presId="urn:microsoft.com/office/officeart/2005/8/layout/default"/>
    <dgm:cxn modelId="{7E6A028D-7268-AD40-8D10-AE76C998F970}" type="presParOf" srcId="{662F2198-A8B4-E24D-ABDE-8FA81DE24198}" destId="{34551DBE-D688-DA4F-B281-6F92B9C38333}" srcOrd="3" destOrd="0" presId="urn:microsoft.com/office/officeart/2005/8/layout/default"/>
    <dgm:cxn modelId="{A2577E5F-7CC0-2C4D-BD22-1BCA654A5F98}" type="presParOf" srcId="{662F2198-A8B4-E24D-ABDE-8FA81DE24198}" destId="{65A46AD5-D991-1543-82DF-D3EB35A70C09}" srcOrd="4" destOrd="0" presId="urn:microsoft.com/office/officeart/2005/8/layout/default"/>
    <dgm:cxn modelId="{924964D4-BF36-5047-8208-1C8353AC5CD2}" type="presParOf" srcId="{662F2198-A8B4-E24D-ABDE-8FA81DE24198}" destId="{2D1E94CB-A540-344E-9BBC-460F51E9E9A9}" srcOrd="5" destOrd="0" presId="urn:microsoft.com/office/officeart/2005/8/layout/default"/>
    <dgm:cxn modelId="{FE6D914C-3343-0C47-B65A-FB1B4262A952}" type="presParOf" srcId="{662F2198-A8B4-E24D-ABDE-8FA81DE24198}" destId="{0AC614D7-56BB-CD40-BFF9-FFCB1C0CBECA}" srcOrd="6" destOrd="0" presId="urn:microsoft.com/office/officeart/2005/8/layout/default"/>
    <dgm:cxn modelId="{65D25C80-4993-6F45-8D59-1BC206DC16D4}" type="presParOf" srcId="{662F2198-A8B4-E24D-ABDE-8FA81DE24198}" destId="{C8F52362-B4C4-8A4E-92DD-A19A26EC2FB3}" srcOrd="7" destOrd="0" presId="urn:microsoft.com/office/officeart/2005/8/layout/default"/>
    <dgm:cxn modelId="{F9E17D6E-F978-004A-8553-A1670E25F114}" type="presParOf" srcId="{662F2198-A8B4-E24D-ABDE-8FA81DE24198}" destId="{B1518F64-6093-734D-A41B-33BFB36AF4B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9636EE-41B4-49EA-8B60-8F68FE76ED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42AED8-8531-442A-AB32-E4760A6536ED}">
      <dgm:prSet/>
      <dgm:spPr/>
      <dgm:t>
        <a:bodyPr/>
        <a:lstStyle/>
        <a:p>
          <a:r>
            <a:rPr lang="en-US" b="1" dirty="0"/>
            <a:t>Definition of Data Prefetching</a:t>
          </a:r>
          <a:endParaRPr lang="en-US" dirty="0"/>
        </a:p>
      </dgm:t>
    </dgm:pt>
    <dgm:pt modelId="{44C2C3C8-7908-4E62-A87A-43874F5FAA06}" type="parTrans" cxnId="{D1D6F8F5-1A2D-4736-9256-66AE37B6DFA2}">
      <dgm:prSet/>
      <dgm:spPr/>
      <dgm:t>
        <a:bodyPr/>
        <a:lstStyle/>
        <a:p>
          <a:endParaRPr lang="en-US"/>
        </a:p>
      </dgm:t>
    </dgm:pt>
    <dgm:pt modelId="{1F3B62F1-7532-48C2-928E-1885B45B52C1}" type="sibTrans" cxnId="{D1D6F8F5-1A2D-4736-9256-66AE37B6DFA2}">
      <dgm:prSet/>
      <dgm:spPr/>
      <dgm:t>
        <a:bodyPr/>
        <a:lstStyle/>
        <a:p>
          <a:endParaRPr lang="en-US"/>
        </a:p>
      </dgm:t>
    </dgm:pt>
    <dgm:pt modelId="{D68883A7-DAE6-4134-9B8B-E7769B053F3A}">
      <dgm:prSet/>
      <dgm:spPr/>
      <dgm:t>
        <a:bodyPr/>
        <a:lstStyle/>
        <a:p>
          <a:r>
            <a:rPr lang="en-US"/>
            <a:t>Data prefetching is a technique used by computer processors to anticipate the need for data.</a:t>
          </a:r>
        </a:p>
      </dgm:t>
    </dgm:pt>
    <dgm:pt modelId="{3AA5B4C6-E74F-4965-BFD9-3851BD070D53}" type="parTrans" cxnId="{103493C9-384A-4666-8455-ACA7368F1CA0}">
      <dgm:prSet/>
      <dgm:spPr/>
      <dgm:t>
        <a:bodyPr/>
        <a:lstStyle/>
        <a:p>
          <a:endParaRPr lang="en-US"/>
        </a:p>
      </dgm:t>
    </dgm:pt>
    <dgm:pt modelId="{F13CCAE1-6166-413F-9978-4C29F5704B1D}" type="sibTrans" cxnId="{103493C9-384A-4666-8455-ACA7368F1CA0}">
      <dgm:prSet/>
      <dgm:spPr/>
      <dgm:t>
        <a:bodyPr/>
        <a:lstStyle/>
        <a:p>
          <a:endParaRPr lang="en-US"/>
        </a:p>
      </dgm:t>
    </dgm:pt>
    <dgm:pt modelId="{7CFDA2CC-90DF-4C8C-B818-5A62876ED453}">
      <dgm:prSet/>
      <dgm:spPr/>
      <dgm:t>
        <a:bodyPr/>
        <a:lstStyle/>
        <a:p>
          <a:r>
            <a:rPr lang="en-US"/>
            <a:t>It involves fetching instructions or data from their original storage in slower memory to a faster local memory before it is needed.</a:t>
          </a:r>
        </a:p>
      </dgm:t>
    </dgm:pt>
    <dgm:pt modelId="{3BBAC580-D6CF-4E7B-8A36-E67885AA7BF3}" type="parTrans" cxnId="{2B909A7A-7802-4A3D-9AC8-81457E20E46B}">
      <dgm:prSet/>
      <dgm:spPr/>
      <dgm:t>
        <a:bodyPr/>
        <a:lstStyle/>
        <a:p>
          <a:endParaRPr lang="en-US"/>
        </a:p>
      </dgm:t>
    </dgm:pt>
    <dgm:pt modelId="{BBD93F9C-0ABE-4C1E-AD7A-D65FBA9FEA92}" type="sibTrans" cxnId="{2B909A7A-7802-4A3D-9AC8-81457E20E46B}">
      <dgm:prSet/>
      <dgm:spPr/>
      <dgm:t>
        <a:bodyPr/>
        <a:lstStyle/>
        <a:p>
          <a:endParaRPr lang="en-US"/>
        </a:p>
      </dgm:t>
    </dgm:pt>
    <dgm:pt modelId="{AC2A7D18-BAB8-4026-B6F9-AA6925C6D998}">
      <dgm:prSet/>
      <dgm:spPr/>
      <dgm:t>
        <a:bodyPr/>
        <a:lstStyle/>
        <a:p>
          <a:r>
            <a:rPr lang="en-US" b="1" dirty="0"/>
            <a:t>Purpose of Data Prefetching</a:t>
          </a:r>
          <a:endParaRPr lang="en-US" dirty="0"/>
        </a:p>
      </dgm:t>
    </dgm:pt>
    <dgm:pt modelId="{8E3EAF37-3542-4105-A4C0-66D201E5830B}" type="parTrans" cxnId="{34629B77-A09A-4AFB-93FD-A104D0D67D3D}">
      <dgm:prSet/>
      <dgm:spPr/>
      <dgm:t>
        <a:bodyPr/>
        <a:lstStyle/>
        <a:p>
          <a:endParaRPr lang="en-US"/>
        </a:p>
      </dgm:t>
    </dgm:pt>
    <dgm:pt modelId="{47ADB5AF-AAE2-4669-BA25-35312350E189}" type="sibTrans" cxnId="{34629B77-A09A-4AFB-93FD-A104D0D67D3D}">
      <dgm:prSet/>
      <dgm:spPr/>
      <dgm:t>
        <a:bodyPr/>
        <a:lstStyle/>
        <a:p>
          <a:endParaRPr lang="en-US"/>
        </a:p>
      </dgm:t>
    </dgm:pt>
    <dgm:pt modelId="{16EED74C-AF08-4F93-8A04-2082C8362AB7}">
      <dgm:prSet/>
      <dgm:spPr/>
      <dgm:t>
        <a:bodyPr/>
        <a:lstStyle/>
        <a:p>
          <a:r>
            <a:rPr lang="en-US"/>
            <a:t>The main purpose of data prefetching is to hide the latency of data fetch operations.</a:t>
          </a:r>
        </a:p>
      </dgm:t>
    </dgm:pt>
    <dgm:pt modelId="{46445C19-2E1C-4D2D-8889-BE1488C0C5F6}" type="parTrans" cxnId="{D69F0E0A-6FF9-4C67-9CE6-DFEC2BAAA379}">
      <dgm:prSet/>
      <dgm:spPr/>
      <dgm:t>
        <a:bodyPr/>
        <a:lstStyle/>
        <a:p>
          <a:endParaRPr lang="en-US"/>
        </a:p>
      </dgm:t>
    </dgm:pt>
    <dgm:pt modelId="{66A6F242-5E36-4E8B-94F5-4101A6EBE31C}" type="sibTrans" cxnId="{D69F0E0A-6FF9-4C67-9CE6-DFEC2BAAA379}">
      <dgm:prSet/>
      <dgm:spPr/>
      <dgm:t>
        <a:bodyPr/>
        <a:lstStyle/>
        <a:p>
          <a:endParaRPr lang="en-US"/>
        </a:p>
      </dgm:t>
    </dgm:pt>
    <dgm:pt modelId="{45FC9C3E-3BA8-4EF3-9843-14BD3BD4C149}">
      <dgm:prSet/>
      <dgm:spPr/>
      <dgm:t>
        <a:bodyPr/>
        <a:lstStyle/>
        <a:p>
          <a:r>
            <a:rPr lang="en-US"/>
            <a:t>It aims to ensure that the required data is available in the cache when it is needed, thereby reducing cache misses and improving execution performance.</a:t>
          </a:r>
        </a:p>
      </dgm:t>
    </dgm:pt>
    <dgm:pt modelId="{E51BD683-E65E-428B-9980-ADDB4378276D}" type="parTrans" cxnId="{B090F4A7-E347-40F0-9963-C09E34A5B067}">
      <dgm:prSet/>
      <dgm:spPr/>
      <dgm:t>
        <a:bodyPr/>
        <a:lstStyle/>
        <a:p>
          <a:endParaRPr lang="en-US"/>
        </a:p>
      </dgm:t>
    </dgm:pt>
    <dgm:pt modelId="{A567710D-4878-4994-BE77-33D2DE77554E}" type="sibTrans" cxnId="{B090F4A7-E347-40F0-9963-C09E34A5B067}">
      <dgm:prSet/>
      <dgm:spPr/>
      <dgm:t>
        <a:bodyPr/>
        <a:lstStyle/>
        <a:p>
          <a:endParaRPr lang="en-US"/>
        </a:p>
      </dgm:t>
    </dgm:pt>
    <dgm:pt modelId="{896E642E-31A3-46D8-A275-FF319AA19256}">
      <dgm:prSet/>
      <dgm:spPr/>
      <dgm:t>
        <a:bodyPr/>
        <a:lstStyle/>
        <a:p>
          <a:r>
            <a:rPr lang="en-US" b="1"/>
            <a:t>How Data Prefetching Boosts Execution Performance</a:t>
          </a:r>
          <a:endParaRPr lang="en-US"/>
        </a:p>
      </dgm:t>
    </dgm:pt>
    <dgm:pt modelId="{47C924A2-0418-4546-BF4A-A94698E4C120}" type="parTrans" cxnId="{C1BE96F2-C975-4C46-AE36-F6E3B050B64E}">
      <dgm:prSet/>
      <dgm:spPr/>
      <dgm:t>
        <a:bodyPr/>
        <a:lstStyle/>
        <a:p>
          <a:endParaRPr lang="en-US"/>
        </a:p>
      </dgm:t>
    </dgm:pt>
    <dgm:pt modelId="{F9BFA3C0-ECB4-41F9-AC4D-97180C748CB7}" type="sibTrans" cxnId="{C1BE96F2-C975-4C46-AE36-F6E3B050B64E}">
      <dgm:prSet/>
      <dgm:spPr/>
      <dgm:t>
        <a:bodyPr/>
        <a:lstStyle/>
        <a:p>
          <a:endParaRPr lang="en-US"/>
        </a:p>
      </dgm:t>
    </dgm:pt>
    <dgm:pt modelId="{499B54F8-A8DF-4CA6-B266-03778EB2757E}">
      <dgm:prSet/>
      <dgm:spPr/>
      <dgm:t>
        <a:bodyPr/>
        <a:lstStyle/>
        <a:p>
          <a:r>
            <a:rPr lang="en-US"/>
            <a:t>By fetching data in advance, data prefetching reduces the time the processor has to wait for data to be fetched from memory.</a:t>
          </a:r>
        </a:p>
      </dgm:t>
    </dgm:pt>
    <dgm:pt modelId="{C566A6C8-CD66-4F0C-92AF-2B10E648C47E}" type="parTrans" cxnId="{4FACA409-E133-4F70-8C70-FE3192CF95D4}">
      <dgm:prSet/>
      <dgm:spPr/>
      <dgm:t>
        <a:bodyPr/>
        <a:lstStyle/>
        <a:p>
          <a:endParaRPr lang="en-US"/>
        </a:p>
      </dgm:t>
    </dgm:pt>
    <dgm:pt modelId="{97364EC8-30FB-474E-B7A7-5C0C85C1A858}" type="sibTrans" cxnId="{4FACA409-E133-4F70-8C70-FE3192CF95D4}">
      <dgm:prSet/>
      <dgm:spPr/>
      <dgm:t>
        <a:bodyPr/>
        <a:lstStyle/>
        <a:p>
          <a:endParaRPr lang="en-US"/>
        </a:p>
      </dgm:t>
    </dgm:pt>
    <dgm:pt modelId="{E652C1DA-05EF-421A-A950-3A725AF37E9E}">
      <dgm:prSet/>
      <dgm:spPr/>
      <dgm:t>
        <a:bodyPr/>
        <a:lstStyle/>
        <a:p>
          <a:r>
            <a:rPr lang="en-US"/>
            <a:t>This leads to a reduction in memory latency, which can significantly boost the overall execution performance of the processor.</a:t>
          </a:r>
        </a:p>
      </dgm:t>
    </dgm:pt>
    <dgm:pt modelId="{041D924A-1182-4BD2-A79D-61986C0F50E5}" type="parTrans" cxnId="{9450F5BB-798E-4E4F-9FBB-942E29B4BBA5}">
      <dgm:prSet/>
      <dgm:spPr/>
      <dgm:t>
        <a:bodyPr/>
        <a:lstStyle/>
        <a:p>
          <a:endParaRPr lang="en-US"/>
        </a:p>
      </dgm:t>
    </dgm:pt>
    <dgm:pt modelId="{77249D6C-C325-47AA-B098-EBC54491DC25}" type="sibTrans" cxnId="{9450F5BB-798E-4E4F-9FBB-942E29B4BBA5}">
      <dgm:prSet/>
      <dgm:spPr/>
      <dgm:t>
        <a:bodyPr/>
        <a:lstStyle/>
        <a:p>
          <a:endParaRPr lang="en-US"/>
        </a:p>
      </dgm:t>
    </dgm:pt>
    <dgm:pt modelId="{02DEEB58-5056-4DD3-B82C-2DE42738D3B3}">
      <dgm:prSet/>
      <dgm:spPr/>
      <dgm:t>
        <a:bodyPr/>
        <a:lstStyle/>
        <a:p>
          <a:r>
            <a:rPr lang="en-US"/>
            <a:t>It allows the processor to continue executing other instructions without having to wait for data fetch operations to complete.</a:t>
          </a:r>
        </a:p>
      </dgm:t>
    </dgm:pt>
    <dgm:pt modelId="{AAA90F63-8170-4FBF-9AE5-62FA87307DC5}" type="parTrans" cxnId="{9F8D3A95-D755-4A2C-9EA5-27B76C74E54F}">
      <dgm:prSet/>
      <dgm:spPr/>
      <dgm:t>
        <a:bodyPr/>
        <a:lstStyle/>
        <a:p>
          <a:endParaRPr lang="en-US"/>
        </a:p>
      </dgm:t>
    </dgm:pt>
    <dgm:pt modelId="{3DDA88E9-3159-489F-B794-2F9F592DE665}" type="sibTrans" cxnId="{9F8D3A95-D755-4A2C-9EA5-27B76C74E54F}">
      <dgm:prSet/>
      <dgm:spPr/>
      <dgm:t>
        <a:bodyPr/>
        <a:lstStyle/>
        <a:p>
          <a:endParaRPr lang="en-US"/>
        </a:p>
      </dgm:t>
    </dgm:pt>
    <dgm:pt modelId="{1CD682CB-9B2F-AC45-9E71-04A21BB3DC4E}" type="pres">
      <dgm:prSet presAssocID="{F99636EE-41B4-49EA-8B60-8F68FE76ED3A}" presName="linear" presStyleCnt="0">
        <dgm:presLayoutVars>
          <dgm:animLvl val="lvl"/>
          <dgm:resizeHandles val="exact"/>
        </dgm:presLayoutVars>
      </dgm:prSet>
      <dgm:spPr/>
    </dgm:pt>
    <dgm:pt modelId="{0657F683-DB73-0841-92D8-3E6E365B0957}" type="pres">
      <dgm:prSet presAssocID="{A842AED8-8531-442A-AB32-E4760A6536ED}" presName="parentText" presStyleLbl="node1" presStyleIdx="0" presStyleCnt="3">
        <dgm:presLayoutVars>
          <dgm:chMax val="0"/>
          <dgm:bulletEnabled val="1"/>
        </dgm:presLayoutVars>
      </dgm:prSet>
      <dgm:spPr/>
    </dgm:pt>
    <dgm:pt modelId="{10D958A8-6BC1-6C4B-B8E1-1DC5A3309F8B}" type="pres">
      <dgm:prSet presAssocID="{A842AED8-8531-442A-AB32-E4760A6536ED}" presName="childText" presStyleLbl="revTx" presStyleIdx="0" presStyleCnt="3">
        <dgm:presLayoutVars>
          <dgm:bulletEnabled val="1"/>
        </dgm:presLayoutVars>
      </dgm:prSet>
      <dgm:spPr/>
    </dgm:pt>
    <dgm:pt modelId="{09453225-31BD-4041-B99D-7258217EE7C3}" type="pres">
      <dgm:prSet presAssocID="{AC2A7D18-BAB8-4026-B6F9-AA6925C6D998}" presName="parentText" presStyleLbl="node1" presStyleIdx="1" presStyleCnt="3">
        <dgm:presLayoutVars>
          <dgm:chMax val="0"/>
          <dgm:bulletEnabled val="1"/>
        </dgm:presLayoutVars>
      </dgm:prSet>
      <dgm:spPr/>
    </dgm:pt>
    <dgm:pt modelId="{F4F5645E-5D1F-EC45-BF57-2676E0B36CC1}" type="pres">
      <dgm:prSet presAssocID="{AC2A7D18-BAB8-4026-B6F9-AA6925C6D998}" presName="childText" presStyleLbl="revTx" presStyleIdx="1" presStyleCnt="3">
        <dgm:presLayoutVars>
          <dgm:bulletEnabled val="1"/>
        </dgm:presLayoutVars>
      </dgm:prSet>
      <dgm:spPr/>
    </dgm:pt>
    <dgm:pt modelId="{3392F3B8-B81E-074D-B72D-C2C219D58399}" type="pres">
      <dgm:prSet presAssocID="{896E642E-31A3-46D8-A275-FF319AA19256}" presName="parentText" presStyleLbl="node1" presStyleIdx="2" presStyleCnt="3">
        <dgm:presLayoutVars>
          <dgm:chMax val="0"/>
          <dgm:bulletEnabled val="1"/>
        </dgm:presLayoutVars>
      </dgm:prSet>
      <dgm:spPr/>
    </dgm:pt>
    <dgm:pt modelId="{5B47763B-E645-2D49-A92B-CF5E7B832B2A}" type="pres">
      <dgm:prSet presAssocID="{896E642E-31A3-46D8-A275-FF319AA19256}" presName="childText" presStyleLbl="revTx" presStyleIdx="2" presStyleCnt="3">
        <dgm:presLayoutVars>
          <dgm:bulletEnabled val="1"/>
        </dgm:presLayoutVars>
      </dgm:prSet>
      <dgm:spPr/>
    </dgm:pt>
  </dgm:ptLst>
  <dgm:cxnLst>
    <dgm:cxn modelId="{C859F006-F85D-E246-BE8A-117F240F390F}" type="presOf" srcId="{E652C1DA-05EF-421A-A950-3A725AF37E9E}" destId="{5B47763B-E645-2D49-A92B-CF5E7B832B2A}" srcOrd="0" destOrd="1" presId="urn:microsoft.com/office/officeart/2005/8/layout/vList2"/>
    <dgm:cxn modelId="{C3F54109-2DC5-5D40-8A38-F51C100D9234}" type="presOf" srcId="{F99636EE-41B4-49EA-8B60-8F68FE76ED3A}" destId="{1CD682CB-9B2F-AC45-9E71-04A21BB3DC4E}" srcOrd="0" destOrd="0" presId="urn:microsoft.com/office/officeart/2005/8/layout/vList2"/>
    <dgm:cxn modelId="{4FACA409-E133-4F70-8C70-FE3192CF95D4}" srcId="{896E642E-31A3-46D8-A275-FF319AA19256}" destId="{499B54F8-A8DF-4CA6-B266-03778EB2757E}" srcOrd="0" destOrd="0" parTransId="{C566A6C8-CD66-4F0C-92AF-2B10E648C47E}" sibTransId="{97364EC8-30FB-474E-B7A7-5C0C85C1A858}"/>
    <dgm:cxn modelId="{D69F0E0A-6FF9-4C67-9CE6-DFEC2BAAA379}" srcId="{AC2A7D18-BAB8-4026-B6F9-AA6925C6D998}" destId="{16EED74C-AF08-4F93-8A04-2082C8362AB7}" srcOrd="0" destOrd="0" parTransId="{46445C19-2E1C-4D2D-8889-BE1488C0C5F6}" sibTransId="{66A6F242-5E36-4E8B-94F5-4101A6EBE31C}"/>
    <dgm:cxn modelId="{9CF13E13-749E-0A42-8477-5E473E0ADC95}" type="presOf" srcId="{499B54F8-A8DF-4CA6-B266-03778EB2757E}" destId="{5B47763B-E645-2D49-A92B-CF5E7B832B2A}" srcOrd="0" destOrd="0" presId="urn:microsoft.com/office/officeart/2005/8/layout/vList2"/>
    <dgm:cxn modelId="{A5284C21-6F68-9C4C-8499-1B03F3458921}" type="presOf" srcId="{A842AED8-8531-442A-AB32-E4760A6536ED}" destId="{0657F683-DB73-0841-92D8-3E6E365B0957}" srcOrd="0" destOrd="0" presId="urn:microsoft.com/office/officeart/2005/8/layout/vList2"/>
    <dgm:cxn modelId="{7F7AE82C-A057-7947-A8DC-FED34BC8EF99}" type="presOf" srcId="{896E642E-31A3-46D8-A275-FF319AA19256}" destId="{3392F3B8-B81E-074D-B72D-C2C219D58399}" srcOrd="0" destOrd="0" presId="urn:microsoft.com/office/officeart/2005/8/layout/vList2"/>
    <dgm:cxn modelId="{25ED4C2F-FD6B-474E-819A-BAF9DC2F046F}" type="presOf" srcId="{D68883A7-DAE6-4134-9B8B-E7769B053F3A}" destId="{10D958A8-6BC1-6C4B-B8E1-1DC5A3309F8B}" srcOrd="0" destOrd="0" presId="urn:microsoft.com/office/officeart/2005/8/layout/vList2"/>
    <dgm:cxn modelId="{772EE667-B809-544E-8AA9-C2EC0796DFF6}" type="presOf" srcId="{16EED74C-AF08-4F93-8A04-2082C8362AB7}" destId="{F4F5645E-5D1F-EC45-BF57-2676E0B36CC1}" srcOrd="0" destOrd="0" presId="urn:microsoft.com/office/officeart/2005/8/layout/vList2"/>
    <dgm:cxn modelId="{320A6A6F-0636-8B45-8F79-A206B8CB983B}" type="presOf" srcId="{45FC9C3E-3BA8-4EF3-9843-14BD3BD4C149}" destId="{F4F5645E-5D1F-EC45-BF57-2676E0B36CC1}" srcOrd="0" destOrd="1" presId="urn:microsoft.com/office/officeart/2005/8/layout/vList2"/>
    <dgm:cxn modelId="{34629B77-A09A-4AFB-93FD-A104D0D67D3D}" srcId="{F99636EE-41B4-49EA-8B60-8F68FE76ED3A}" destId="{AC2A7D18-BAB8-4026-B6F9-AA6925C6D998}" srcOrd="1" destOrd="0" parTransId="{8E3EAF37-3542-4105-A4C0-66D201E5830B}" sibTransId="{47ADB5AF-AAE2-4669-BA25-35312350E189}"/>
    <dgm:cxn modelId="{2B909A7A-7802-4A3D-9AC8-81457E20E46B}" srcId="{A842AED8-8531-442A-AB32-E4760A6536ED}" destId="{7CFDA2CC-90DF-4C8C-B818-5A62876ED453}" srcOrd="1" destOrd="0" parTransId="{3BBAC580-D6CF-4E7B-8A36-E67885AA7BF3}" sibTransId="{BBD93F9C-0ABE-4C1E-AD7A-D65FBA9FEA92}"/>
    <dgm:cxn modelId="{AD52C17E-8EAB-B946-BB62-534CA2822A4E}" type="presOf" srcId="{7CFDA2CC-90DF-4C8C-B818-5A62876ED453}" destId="{10D958A8-6BC1-6C4B-B8E1-1DC5A3309F8B}" srcOrd="0" destOrd="1" presId="urn:microsoft.com/office/officeart/2005/8/layout/vList2"/>
    <dgm:cxn modelId="{9F8D3A95-D755-4A2C-9EA5-27B76C74E54F}" srcId="{896E642E-31A3-46D8-A275-FF319AA19256}" destId="{02DEEB58-5056-4DD3-B82C-2DE42738D3B3}" srcOrd="2" destOrd="0" parTransId="{AAA90F63-8170-4FBF-9AE5-62FA87307DC5}" sibTransId="{3DDA88E9-3159-489F-B794-2F9F592DE665}"/>
    <dgm:cxn modelId="{B090F4A7-E347-40F0-9963-C09E34A5B067}" srcId="{AC2A7D18-BAB8-4026-B6F9-AA6925C6D998}" destId="{45FC9C3E-3BA8-4EF3-9843-14BD3BD4C149}" srcOrd="1" destOrd="0" parTransId="{E51BD683-E65E-428B-9980-ADDB4378276D}" sibTransId="{A567710D-4878-4994-BE77-33D2DE77554E}"/>
    <dgm:cxn modelId="{9450F5BB-798E-4E4F-9FBB-942E29B4BBA5}" srcId="{896E642E-31A3-46D8-A275-FF319AA19256}" destId="{E652C1DA-05EF-421A-A950-3A725AF37E9E}" srcOrd="1" destOrd="0" parTransId="{041D924A-1182-4BD2-A79D-61986C0F50E5}" sibTransId="{77249D6C-C325-47AA-B098-EBC54491DC25}"/>
    <dgm:cxn modelId="{103493C9-384A-4666-8455-ACA7368F1CA0}" srcId="{A842AED8-8531-442A-AB32-E4760A6536ED}" destId="{D68883A7-DAE6-4134-9B8B-E7769B053F3A}" srcOrd="0" destOrd="0" parTransId="{3AA5B4C6-E74F-4965-BFD9-3851BD070D53}" sibTransId="{F13CCAE1-6166-413F-9978-4C29F5704B1D}"/>
    <dgm:cxn modelId="{1E9DB9D2-2761-CF40-9E09-AA8B713E80BC}" type="presOf" srcId="{AC2A7D18-BAB8-4026-B6F9-AA6925C6D998}" destId="{09453225-31BD-4041-B99D-7258217EE7C3}" srcOrd="0" destOrd="0" presId="urn:microsoft.com/office/officeart/2005/8/layout/vList2"/>
    <dgm:cxn modelId="{683260D4-E8E6-9B45-B2EC-84594B937EA5}" type="presOf" srcId="{02DEEB58-5056-4DD3-B82C-2DE42738D3B3}" destId="{5B47763B-E645-2D49-A92B-CF5E7B832B2A}" srcOrd="0" destOrd="2" presId="urn:microsoft.com/office/officeart/2005/8/layout/vList2"/>
    <dgm:cxn modelId="{C1BE96F2-C975-4C46-AE36-F6E3B050B64E}" srcId="{F99636EE-41B4-49EA-8B60-8F68FE76ED3A}" destId="{896E642E-31A3-46D8-A275-FF319AA19256}" srcOrd="2" destOrd="0" parTransId="{47C924A2-0418-4546-BF4A-A94698E4C120}" sibTransId="{F9BFA3C0-ECB4-41F9-AC4D-97180C748CB7}"/>
    <dgm:cxn modelId="{D1D6F8F5-1A2D-4736-9256-66AE37B6DFA2}" srcId="{F99636EE-41B4-49EA-8B60-8F68FE76ED3A}" destId="{A842AED8-8531-442A-AB32-E4760A6536ED}" srcOrd="0" destOrd="0" parTransId="{44C2C3C8-7908-4E62-A87A-43874F5FAA06}" sibTransId="{1F3B62F1-7532-48C2-928E-1885B45B52C1}"/>
    <dgm:cxn modelId="{1F9C993E-E965-7643-9B9A-5571878DDA33}" type="presParOf" srcId="{1CD682CB-9B2F-AC45-9E71-04A21BB3DC4E}" destId="{0657F683-DB73-0841-92D8-3E6E365B0957}" srcOrd="0" destOrd="0" presId="urn:microsoft.com/office/officeart/2005/8/layout/vList2"/>
    <dgm:cxn modelId="{49EECE70-1BCF-1C44-8593-94EA2027BD70}" type="presParOf" srcId="{1CD682CB-9B2F-AC45-9E71-04A21BB3DC4E}" destId="{10D958A8-6BC1-6C4B-B8E1-1DC5A3309F8B}" srcOrd="1" destOrd="0" presId="urn:microsoft.com/office/officeart/2005/8/layout/vList2"/>
    <dgm:cxn modelId="{3FB4E065-67CD-534A-9D7E-E749A11BA5BB}" type="presParOf" srcId="{1CD682CB-9B2F-AC45-9E71-04A21BB3DC4E}" destId="{09453225-31BD-4041-B99D-7258217EE7C3}" srcOrd="2" destOrd="0" presId="urn:microsoft.com/office/officeart/2005/8/layout/vList2"/>
    <dgm:cxn modelId="{4873CD67-9FC7-B74C-9BB2-188B8D451463}" type="presParOf" srcId="{1CD682CB-9B2F-AC45-9E71-04A21BB3DC4E}" destId="{F4F5645E-5D1F-EC45-BF57-2676E0B36CC1}" srcOrd="3" destOrd="0" presId="urn:microsoft.com/office/officeart/2005/8/layout/vList2"/>
    <dgm:cxn modelId="{392377EB-5BB2-504B-9862-AE508616D45E}" type="presParOf" srcId="{1CD682CB-9B2F-AC45-9E71-04A21BB3DC4E}" destId="{3392F3B8-B81E-074D-B72D-C2C219D58399}" srcOrd="4" destOrd="0" presId="urn:microsoft.com/office/officeart/2005/8/layout/vList2"/>
    <dgm:cxn modelId="{27F5C642-40EA-1949-87E2-C15B5BE30A15}" type="presParOf" srcId="{1CD682CB-9B2F-AC45-9E71-04A21BB3DC4E}" destId="{5B47763B-E645-2D49-A92B-CF5E7B832B2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5D86D5-5609-44CC-ADDE-4127EE70E6A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BCB6270-5038-4F4D-9F0C-432BB7D269AD}">
      <dgm:prSet/>
      <dgm:spPr/>
      <dgm:t>
        <a:bodyPr/>
        <a:lstStyle/>
        <a:p>
          <a:r>
            <a:rPr lang="en-US" b="1"/>
            <a:t>Static Prefetching</a:t>
          </a:r>
          <a:endParaRPr lang="en-US"/>
        </a:p>
      </dgm:t>
    </dgm:pt>
    <dgm:pt modelId="{F3A01891-72EA-4204-A2C0-3821FE77EEAB}" type="parTrans" cxnId="{02F59DD3-AF75-4CFD-B88A-58D0E6773AB5}">
      <dgm:prSet/>
      <dgm:spPr/>
      <dgm:t>
        <a:bodyPr/>
        <a:lstStyle/>
        <a:p>
          <a:endParaRPr lang="en-US"/>
        </a:p>
      </dgm:t>
    </dgm:pt>
    <dgm:pt modelId="{1477D81A-6D86-4127-A972-0F0FA35C6DA1}" type="sibTrans" cxnId="{02F59DD3-AF75-4CFD-B88A-58D0E6773AB5}">
      <dgm:prSet/>
      <dgm:spPr/>
      <dgm:t>
        <a:bodyPr/>
        <a:lstStyle/>
        <a:p>
          <a:endParaRPr lang="en-US"/>
        </a:p>
      </dgm:t>
    </dgm:pt>
    <dgm:pt modelId="{2587E14C-04E0-4E7E-B2B2-C9DC07059FA2}">
      <dgm:prSet/>
      <dgm:spPr/>
      <dgm:t>
        <a:bodyPr/>
        <a:lstStyle/>
        <a:p>
          <a:r>
            <a:rPr lang="en-US" u="sng"/>
            <a:t>Definition</a:t>
          </a:r>
          <a:r>
            <a:rPr lang="en-US"/>
            <a:t>: Static prefetching is a technique that fetches data based on a fixed pattern or algorithm. It’s a type of data prefetching that relies on a predetermined pattern to fetch data in advance.</a:t>
          </a:r>
        </a:p>
      </dgm:t>
    </dgm:pt>
    <dgm:pt modelId="{1D9766FE-61C0-4FF8-972B-391E930DF416}" type="parTrans" cxnId="{757584D0-E01F-43C3-B5CF-478A38CBDB31}">
      <dgm:prSet/>
      <dgm:spPr/>
      <dgm:t>
        <a:bodyPr/>
        <a:lstStyle/>
        <a:p>
          <a:endParaRPr lang="en-US"/>
        </a:p>
      </dgm:t>
    </dgm:pt>
    <dgm:pt modelId="{41D00E99-EB13-4CFB-901E-906A64AA2354}" type="sibTrans" cxnId="{757584D0-E01F-43C3-B5CF-478A38CBDB31}">
      <dgm:prSet/>
      <dgm:spPr/>
      <dgm:t>
        <a:bodyPr/>
        <a:lstStyle/>
        <a:p>
          <a:endParaRPr lang="en-US"/>
        </a:p>
      </dgm:t>
    </dgm:pt>
    <dgm:pt modelId="{094ADB3B-25FF-4975-9151-659882665531}">
      <dgm:prSet/>
      <dgm:spPr/>
      <dgm:t>
        <a:bodyPr/>
        <a:lstStyle/>
        <a:p>
          <a:r>
            <a:rPr lang="en-US" u="sng"/>
            <a:t>Adaptability</a:t>
          </a:r>
          <a:r>
            <a:rPr lang="en-US"/>
            <a:t>: Unlike dynamic prefetching, static prefetching does not adapt to changes in the program’s behavior or data access patterns. It operates on a set pattern and does not change its behavior based on the program’s data access patterns.</a:t>
          </a:r>
        </a:p>
      </dgm:t>
    </dgm:pt>
    <dgm:pt modelId="{4502906E-DF96-465F-BCD2-A29EA53715DE}" type="parTrans" cxnId="{AEAEA451-2A70-48D3-AFD8-7D14A57996F5}">
      <dgm:prSet/>
      <dgm:spPr/>
      <dgm:t>
        <a:bodyPr/>
        <a:lstStyle/>
        <a:p>
          <a:endParaRPr lang="en-US"/>
        </a:p>
      </dgm:t>
    </dgm:pt>
    <dgm:pt modelId="{8C9DC712-EC04-46CC-A610-51B5F9DD589E}" type="sibTrans" cxnId="{AEAEA451-2A70-48D3-AFD8-7D14A57996F5}">
      <dgm:prSet/>
      <dgm:spPr/>
      <dgm:t>
        <a:bodyPr/>
        <a:lstStyle/>
        <a:p>
          <a:endParaRPr lang="en-US"/>
        </a:p>
      </dgm:t>
    </dgm:pt>
    <dgm:pt modelId="{4A6ABA0B-DE37-4C9A-BEA1-7663703074D4}">
      <dgm:prSet/>
      <dgm:spPr/>
      <dgm:t>
        <a:bodyPr/>
        <a:lstStyle/>
        <a:p>
          <a:r>
            <a:rPr lang="en-US" u="sng"/>
            <a:t>Effectiveness</a:t>
          </a:r>
          <a:r>
            <a:rPr lang="en-US"/>
            <a:t>: Static prefetching can be highly effective for predictable data access patterns. However, its performance may decline with unpredictable or dynamic data access patterns as it cannot adapt to changes in data access behavior.</a:t>
          </a:r>
        </a:p>
      </dgm:t>
    </dgm:pt>
    <dgm:pt modelId="{A669B99B-9A6B-4659-8709-D8FB146F7462}" type="parTrans" cxnId="{90A435EE-BCC3-497C-9E15-1D9AB5F58287}">
      <dgm:prSet/>
      <dgm:spPr/>
      <dgm:t>
        <a:bodyPr/>
        <a:lstStyle/>
        <a:p>
          <a:endParaRPr lang="en-US"/>
        </a:p>
      </dgm:t>
    </dgm:pt>
    <dgm:pt modelId="{114948EA-2147-48AC-B99D-3633084BA82F}" type="sibTrans" cxnId="{90A435EE-BCC3-497C-9E15-1D9AB5F58287}">
      <dgm:prSet/>
      <dgm:spPr/>
      <dgm:t>
        <a:bodyPr/>
        <a:lstStyle/>
        <a:p>
          <a:endParaRPr lang="en-US"/>
        </a:p>
      </dgm:t>
    </dgm:pt>
    <dgm:pt modelId="{7AB69455-BA0A-9C49-8D28-A84A8E8F6DEF}" type="pres">
      <dgm:prSet presAssocID="{DC5D86D5-5609-44CC-ADDE-4127EE70E6A6}" presName="vert0" presStyleCnt="0">
        <dgm:presLayoutVars>
          <dgm:dir/>
          <dgm:animOne val="branch"/>
          <dgm:animLvl val="lvl"/>
        </dgm:presLayoutVars>
      </dgm:prSet>
      <dgm:spPr/>
    </dgm:pt>
    <dgm:pt modelId="{0A30F9D7-79C2-5946-A3F8-1A81ACC91ED3}" type="pres">
      <dgm:prSet presAssocID="{3BCB6270-5038-4F4D-9F0C-432BB7D269AD}" presName="thickLine" presStyleLbl="alignNode1" presStyleIdx="0" presStyleCnt="1"/>
      <dgm:spPr/>
    </dgm:pt>
    <dgm:pt modelId="{68B23ECE-CFBB-0B45-B63B-77AF4A2A6BA8}" type="pres">
      <dgm:prSet presAssocID="{3BCB6270-5038-4F4D-9F0C-432BB7D269AD}" presName="horz1" presStyleCnt="0"/>
      <dgm:spPr/>
    </dgm:pt>
    <dgm:pt modelId="{C5411E0B-D894-BB48-8F41-310C4EE937E8}" type="pres">
      <dgm:prSet presAssocID="{3BCB6270-5038-4F4D-9F0C-432BB7D269AD}" presName="tx1" presStyleLbl="revTx" presStyleIdx="0" presStyleCnt="4"/>
      <dgm:spPr/>
    </dgm:pt>
    <dgm:pt modelId="{5D0B9B37-BD90-2848-B929-E2CA94F8D11D}" type="pres">
      <dgm:prSet presAssocID="{3BCB6270-5038-4F4D-9F0C-432BB7D269AD}" presName="vert1" presStyleCnt="0"/>
      <dgm:spPr/>
    </dgm:pt>
    <dgm:pt modelId="{4A924B8E-85EA-A24E-8C79-87DDF99DB5E6}" type="pres">
      <dgm:prSet presAssocID="{2587E14C-04E0-4E7E-B2B2-C9DC07059FA2}" presName="vertSpace2a" presStyleCnt="0"/>
      <dgm:spPr/>
    </dgm:pt>
    <dgm:pt modelId="{1327267D-C2FE-6F4E-88A5-49EEE3B021DC}" type="pres">
      <dgm:prSet presAssocID="{2587E14C-04E0-4E7E-B2B2-C9DC07059FA2}" presName="horz2" presStyleCnt="0"/>
      <dgm:spPr/>
    </dgm:pt>
    <dgm:pt modelId="{1CDA5084-E73B-8E45-8AB7-CA67975DB389}" type="pres">
      <dgm:prSet presAssocID="{2587E14C-04E0-4E7E-B2B2-C9DC07059FA2}" presName="horzSpace2" presStyleCnt="0"/>
      <dgm:spPr/>
    </dgm:pt>
    <dgm:pt modelId="{5AD9AA20-FDCF-384E-A56A-6679311F0D95}" type="pres">
      <dgm:prSet presAssocID="{2587E14C-04E0-4E7E-B2B2-C9DC07059FA2}" presName="tx2" presStyleLbl="revTx" presStyleIdx="1" presStyleCnt="4"/>
      <dgm:spPr/>
    </dgm:pt>
    <dgm:pt modelId="{89846A39-C113-664D-9072-3AC20091EF5D}" type="pres">
      <dgm:prSet presAssocID="{2587E14C-04E0-4E7E-B2B2-C9DC07059FA2}" presName="vert2" presStyleCnt="0"/>
      <dgm:spPr/>
    </dgm:pt>
    <dgm:pt modelId="{C6123DDE-40BE-4F41-B4B4-C1A25A0EDA4F}" type="pres">
      <dgm:prSet presAssocID="{2587E14C-04E0-4E7E-B2B2-C9DC07059FA2}" presName="thinLine2b" presStyleLbl="callout" presStyleIdx="0" presStyleCnt="3"/>
      <dgm:spPr/>
    </dgm:pt>
    <dgm:pt modelId="{A9B332D8-4F28-2142-A124-F0C3E28FCB91}" type="pres">
      <dgm:prSet presAssocID="{2587E14C-04E0-4E7E-B2B2-C9DC07059FA2}" presName="vertSpace2b" presStyleCnt="0"/>
      <dgm:spPr/>
    </dgm:pt>
    <dgm:pt modelId="{336DA8A4-FBAE-B941-8564-508268465747}" type="pres">
      <dgm:prSet presAssocID="{094ADB3B-25FF-4975-9151-659882665531}" presName="horz2" presStyleCnt="0"/>
      <dgm:spPr/>
    </dgm:pt>
    <dgm:pt modelId="{124C9369-9613-0A4C-8C70-F6BD368868DD}" type="pres">
      <dgm:prSet presAssocID="{094ADB3B-25FF-4975-9151-659882665531}" presName="horzSpace2" presStyleCnt="0"/>
      <dgm:spPr/>
    </dgm:pt>
    <dgm:pt modelId="{47E5339A-8F5D-B447-A628-F9D602065F06}" type="pres">
      <dgm:prSet presAssocID="{094ADB3B-25FF-4975-9151-659882665531}" presName="tx2" presStyleLbl="revTx" presStyleIdx="2" presStyleCnt="4"/>
      <dgm:spPr/>
    </dgm:pt>
    <dgm:pt modelId="{FA620516-981A-1949-BC1E-BD5FF124D3EE}" type="pres">
      <dgm:prSet presAssocID="{094ADB3B-25FF-4975-9151-659882665531}" presName="vert2" presStyleCnt="0"/>
      <dgm:spPr/>
    </dgm:pt>
    <dgm:pt modelId="{FB86457F-5D49-5548-8013-B80934762C74}" type="pres">
      <dgm:prSet presAssocID="{094ADB3B-25FF-4975-9151-659882665531}" presName="thinLine2b" presStyleLbl="callout" presStyleIdx="1" presStyleCnt="3"/>
      <dgm:spPr/>
    </dgm:pt>
    <dgm:pt modelId="{EB6F9649-4601-E84D-9201-BB7E4B605CEA}" type="pres">
      <dgm:prSet presAssocID="{094ADB3B-25FF-4975-9151-659882665531}" presName="vertSpace2b" presStyleCnt="0"/>
      <dgm:spPr/>
    </dgm:pt>
    <dgm:pt modelId="{A58DE432-CE89-B14B-8388-75246577CAC1}" type="pres">
      <dgm:prSet presAssocID="{4A6ABA0B-DE37-4C9A-BEA1-7663703074D4}" presName="horz2" presStyleCnt="0"/>
      <dgm:spPr/>
    </dgm:pt>
    <dgm:pt modelId="{59ACC799-3EFC-B44A-A51C-233F0A6F8187}" type="pres">
      <dgm:prSet presAssocID="{4A6ABA0B-DE37-4C9A-BEA1-7663703074D4}" presName="horzSpace2" presStyleCnt="0"/>
      <dgm:spPr/>
    </dgm:pt>
    <dgm:pt modelId="{F78D954A-3B62-464E-BAC7-6886C5EC9580}" type="pres">
      <dgm:prSet presAssocID="{4A6ABA0B-DE37-4C9A-BEA1-7663703074D4}" presName="tx2" presStyleLbl="revTx" presStyleIdx="3" presStyleCnt="4"/>
      <dgm:spPr/>
    </dgm:pt>
    <dgm:pt modelId="{F431473D-A562-534E-B4F2-9F4C26DAA14D}" type="pres">
      <dgm:prSet presAssocID="{4A6ABA0B-DE37-4C9A-BEA1-7663703074D4}" presName="vert2" presStyleCnt="0"/>
      <dgm:spPr/>
    </dgm:pt>
    <dgm:pt modelId="{A286C83B-6826-1D4A-B963-D3029803F99C}" type="pres">
      <dgm:prSet presAssocID="{4A6ABA0B-DE37-4C9A-BEA1-7663703074D4}" presName="thinLine2b" presStyleLbl="callout" presStyleIdx="2" presStyleCnt="3"/>
      <dgm:spPr/>
    </dgm:pt>
    <dgm:pt modelId="{9E156A1D-E8CC-CC48-9AA5-EF54F86C86EC}" type="pres">
      <dgm:prSet presAssocID="{4A6ABA0B-DE37-4C9A-BEA1-7663703074D4}" presName="vertSpace2b" presStyleCnt="0"/>
      <dgm:spPr/>
    </dgm:pt>
  </dgm:ptLst>
  <dgm:cxnLst>
    <dgm:cxn modelId="{D024EB12-CDC4-414C-AB23-FE79DCE25B91}" type="presOf" srcId="{094ADB3B-25FF-4975-9151-659882665531}" destId="{47E5339A-8F5D-B447-A628-F9D602065F06}" srcOrd="0" destOrd="0" presId="urn:microsoft.com/office/officeart/2008/layout/LinedList"/>
    <dgm:cxn modelId="{9ADAAB31-F843-1D47-8F98-6A963CE6AA86}" type="presOf" srcId="{3BCB6270-5038-4F4D-9F0C-432BB7D269AD}" destId="{C5411E0B-D894-BB48-8F41-310C4EE937E8}" srcOrd="0" destOrd="0" presId="urn:microsoft.com/office/officeart/2008/layout/LinedList"/>
    <dgm:cxn modelId="{AEAEA451-2A70-48D3-AFD8-7D14A57996F5}" srcId="{3BCB6270-5038-4F4D-9F0C-432BB7D269AD}" destId="{094ADB3B-25FF-4975-9151-659882665531}" srcOrd="1" destOrd="0" parTransId="{4502906E-DF96-465F-BCD2-A29EA53715DE}" sibTransId="{8C9DC712-EC04-46CC-A610-51B5F9DD589E}"/>
    <dgm:cxn modelId="{198C025F-7610-6940-8FCA-85E8A30CB2E9}" type="presOf" srcId="{4A6ABA0B-DE37-4C9A-BEA1-7663703074D4}" destId="{F78D954A-3B62-464E-BAC7-6886C5EC9580}" srcOrd="0" destOrd="0" presId="urn:microsoft.com/office/officeart/2008/layout/LinedList"/>
    <dgm:cxn modelId="{D996DC72-5A1B-CC4E-9AB7-D681AEDEC07F}" type="presOf" srcId="{DC5D86D5-5609-44CC-ADDE-4127EE70E6A6}" destId="{7AB69455-BA0A-9C49-8D28-A84A8E8F6DEF}" srcOrd="0" destOrd="0" presId="urn:microsoft.com/office/officeart/2008/layout/LinedList"/>
    <dgm:cxn modelId="{7135579F-7BDE-4345-8FBC-C9253878D9DF}" type="presOf" srcId="{2587E14C-04E0-4E7E-B2B2-C9DC07059FA2}" destId="{5AD9AA20-FDCF-384E-A56A-6679311F0D95}" srcOrd="0" destOrd="0" presId="urn:microsoft.com/office/officeart/2008/layout/LinedList"/>
    <dgm:cxn modelId="{757584D0-E01F-43C3-B5CF-478A38CBDB31}" srcId="{3BCB6270-5038-4F4D-9F0C-432BB7D269AD}" destId="{2587E14C-04E0-4E7E-B2B2-C9DC07059FA2}" srcOrd="0" destOrd="0" parTransId="{1D9766FE-61C0-4FF8-972B-391E930DF416}" sibTransId="{41D00E99-EB13-4CFB-901E-906A64AA2354}"/>
    <dgm:cxn modelId="{02F59DD3-AF75-4CFD-B88A-58D0E6773AB5}" srcId="{DC5D86D5-5609-44CC-ADDE-4127EE70E6A6}" destId="{3BCB6270-5038-4F4D-9F0C-432BB7D269AD}" srcOrd="0" destOrd="0" parTransId="{F3A01891-72EA-4204-A2C0-3821FE77EEAB}" sibTransId="{1477D81A-6D86-4127-A972-0F0FA35C6DA1}"/>
    <dgm:cxn modelId="{90A435EE-BCC3-497C-9E15-1D9AB5F58287}" srcId="{3BCB6270-5038-4F4D-9F0C-432BB7D269AD}" destId="{4A6ABA0B-DE37-4C9A-BEA1-7663703074D4}" srcOrd="2" destOrd="0" parTransId="{A669B99B-9A6B-4659-8709-D8FB146F7462}" sibTransId="{114948EA-2147-48AC-B99D-3633084BA82F}"/>
    <dgm:cxn modelId="{AA4F4E63-8605-F649-993A-CF0DBCD853EA}" type="presParOf" srcId="{7AB69455-BA0A-9C49-8D28-A84A8E8F6DEF}" destId="{0A30F9D7-79C2-5946-A3F8-1A81ACC91ED3}" srcOrd="0" destOrd="0" presId="urn:microsoft.com/office/officeart/2008/layout/LinedList"/>
    <dgm:cxn modelId="{5FABE356-DA80-8D4E-BD9A-F5948BAF5A7D}" type="presParOf" srcId="{7AB69455-BA0A-9C49-8D28-A84A8E8F6DEF}" destId="{68B23ECE-CFBB-0B45-B63B-77AF4A2A6BA8}" srcOrd="1" destOrd="0" presId="urn:microsoft.com/office/officeart/2008/layout/LinedList"/>
    <dgm:cxn modelId="{89D487BC-A70F-0741-A6D1-4DDB4E20BA7C}" type="presParOf" srcId="{68B23ECE-CFBB-0B45-B63B-77AF4A2A6BA8}" destId="{C5411E0B-D894-BB48-8F41-310C4EE937E8}" srcOrd="0" destOrd="0" presId="urn:microsoft.com/office/officeart/2008/layout/LinedList"/>
    <dgm:cxn modelId="{C8732691-79A9-154E-A303-60A422142810}" type="presParOf" srcId="{68B23ECE-CFBB-0B45-B63B-77AF4A2A6BA8}" destId="{5D0B9B37-BD90-2848-B929-E2CA94F8D11D}" srcOrd="1" destOrd="0" presId="urn:microsoft.com/office/officeart/2008/layout/LinedList"/>
    <dgm:cxn modelId="{29F8019C-167A-0446-921B-EBC25642CBFD}" type="presParOf" srcId="{5D0B9B37-BD90-2848-B929-E2CA94F8D11D}" destId="{4A924B8E-85EA-A24E-8C79-87DDF99DB5E6}" srcOrd="0" destOrd="0" presId="urn:microsoft.com/office/officeart/2008/layout/LinedList"/>
    <dgm:cxn modelId="{68C6A96A-E026-F548-8582-F70F6885BF4E}" type="presParOf" srcId="{5D0B9B37-BD90-2848-B929-E2CA94F8D11D}" destId="{1327267D-C2FE-6F4E-88A5-49EEE3B021DC}" srcOrd="1" destOrd="0" presId="urn:microsoft.com/office/officeart/2008/layout/LinedList"/>
    <dgm:cxn modelId="{CA39625F-AD16-A645-BE4C-335C7FFCF839}" type="presParOf" srcId="{1327267D-C2FE-6F4E-88A5-49EEE3B021DC}" destId="{1CDA5084-E73B-8E45-8AB7-CA67975DB389}" srcOrd="0" destOrd="0" presId="urn:microsoft.com/office/officeart/2008/layout/LinedList"/>
    <dgm:cxn modelId="{7D4B01FC-8203-854F-8A42-062056E6DA01}" type="presParOf" srcId="{1327267D-C2FE-6F4E-88A5-49EEE3B021DC}" destId="{5AD9AA20-FDCF-384E-A56A-6679311F0D95}" srcOrd="1" destOrd="0" presId="urn:microsoft.com/office/officeart/2008/layout/LinedList"/>
    <dgm:cxn modelId="{79190298-8977-4345-BC91-EBB0E065CB21}" type="presParOf" srcId="{1327267D-C2FE-6F4E-88A5-49EEE3B021DC}" destId="{89846A39-C113-664D-9072-3AC20091EF5D}" srcOrd="2" destOrd="0" presId="urn:microsoft.com/office/officeart/2008/layout/LinedList"/>
    <dgm:cxn modelId="{737DDF13-6442-2949-BF61-1B518809B87E}" type="presParOf" srcId="{5D0B9B37-BD90-2848-B929-E2CA94F8D11D}" destId="{C6123DDE-40BE-4F41-B4B4-C1A25A0EDA4F}" srcOrd="2" destOrd="0" presId="urn:microsoft.com/office/officeart/2008/layout/LinedList"/>
    <dgm:cxn modelId="{70B95BC0-CE49-FC49-87C7-C68126AC3F5E}" type="presParOf" srcId="{5D0B9B37-BD90-2848-B929-E2CA94F8D11D}" destId="{A9B332D8-4F28-2142-A124-F0C3E28FCB91}" srcOrd="3" destOrd="0" presId="urn:microsoft.com/office/officeart/2008/layout/LinedList"/>
    <dgm:cxn modelId="{2CE4B46A-EBBF-EA4D-82CF-5A025F29FFD6}" type="presParOf" srcId="{5D0B9B37-BD90-2848-B929-E2CA94F8D11D}" destId="{336DA8A4-FBAE-B941-8564-508268465747}" srcOrd="4" destOrd="0" presId="urn:microsoft.com/office/officeart/2008/layout/LinedList"/>
    <dgm:cxn modelId="{63F6A6F3-5660-614B-AD3A-F4F6E5E59EE4}" type="presParOf" srcId="{336DA8A4-FBAE-B941-8564-508268465747}" destId="{124C9369-9613-0A4C-8C70-F6BD368868DD}" srcOrd="0" destOrd="0" presId="urn:microsoft.com/office/officeart/2008/layout/LinedList"/>
    <dgm:cxn modelId="{32951C13-83EC-334D-8948-13108259B666}" type="presParOf" srcId="{336DA8A4-FBAE-B941-8564-508268465747}" destId="{47E5339A-8F5D-B447-A628-F9D602065F06}" srcOrd="1" destOrd="0" presId="urn:microsoft.com/office/officeart/2008/layout/LinedList"/>
    <dgm:cxn modelId="{EF998AD5-54C8-2A44-AFA8-139CF24ADD70}" type="presParOf" srcId="{336DA8A4-FBAE-B941-8564-508268465747}" destId="{FA620516-981A-1949-BC1E-BD5FF124D3EE}" srcOrd="2" destOrd="0" presId="urn:microsoft.com/office/officeart/2008/layout/LinedList"/>
    <dgm:cxn modelId="{6FBCDF6F-AD50-AA40-A8CD-A2546EB11714}" type="presParOf" srcId="{5D0B9B37-BD90-2848-B929-E2CA94F8D11D}" destId="{FB86457F-5D49-5548-8013-B80934762C74}" srcOrd="5" destOrd="0" presId="urn:microsoft.com/office/officeart/2008/layout/LinedList"/>
    <dgm:cxn modelId="{F69E1098-2F4F-2249-A047-0DAB0530757C}" type="presParOf" srcId="{5D0B9B37-BD90-2848-B929-E2CA94F8D11D}" destId="{EB6F9649-4601-E84D-9201-BB7E4B605CEA}" srcOrd="6" destOrd="0" presId="urn:microsoft.com/office/officeart/2008/layout/LinedList"/>
    <dgm:cxn modelId="{8BAF65CA-765F-2C40-BD07-6B9C8A1107D2}" type="presParOf" srcId="{5D0B9B37-BD90-2848-B929-E2CA94F8D11D}" destId="{A58DE432-CE89-B14B-8388-75246577CAC1}" srcOrd="7" destOrd="0" presId="urn:microsoft.com/office/officeart/2008/layout/LinedList"/>
    <dgm:cxn modelId="{85A4769F-FF9F-F44A-9F43-48F245FF53EF}" type="presParOf" srcId="{A58DE432-CE89-B14B-8388-75246577CAC1}" destId="{59ACC799-3EFC-B44A-A51C-233F0A6F8187}" srcOrd="0" destOrd="0" presId="urn:microsoft.com/office/officeart/2008/layout/LinedList"/>
    <dgm:cxn modelId="{E96EBBBE-122F-5545-9C7F-AD058A0CEE3B}" type="presParOf" srcId="{A58DE432-CE89-B14B-8388-75246577CAC1}" destId="{F78D954A-3B62-464E-BAC7-6886C5EC9580}" srcOrd="1" destOrd="0" presId="urn:microsoft.com/office/officeart/2008/layout/LinedList"/>
    <dgm:cxn modelId="{E9887550-090D-7541-9EC8-6C9C37A24B12}" type="presParOf" srcId="{A58DE432-CE89-B14B-8388-75246577CAC1}" destId="{F431473D-A562-534E-B4F2-9F4C26DAA14D}" srcOrd="2" destOrd="0" presId="urn:microsoft.com/office/officeart/2008/layout/LinedList"/>
    <dgm:cxn modelId="{4EB21233-72BE-674F-BC1B-C056BE623272}" type="presParOf" srcId="{5D0B9B37-BD90-2848-B929-E2CA94F8D11D}" destId="{A286C83B-6826-1D4A-B963-D3029803F99C}" srcOrd="8" destOrd="0" presId="urn:microsoft.com/office/officeart/2008/layout/LinedList"/>
    <dgm:cxn modelId="{E95A5BF4-EB7C-2C4B-B47E-697944642D29}" type="presParOf" srcId="{5D0B9B37-BD90-2848-B929-E2CA94F8D11D}" destId="{9E156A1D-E8CC-CC48-9AA5-EF54F86C86EC}"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C8479F-893C-4ED7-862B-3A9EF72525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2CBA64B-3B44-43D8-ABF9-C3C79810D305}">
      <dgm:prSet/>
      <dgm:spPr/>
      <dgm:t>
        <a:bodyPr/>
        <a:lstStyle/>
        <a:p>
          <a:r>
            <a:rPr lang="en-US" b="1"/>
            <a:t>Dynamic Prefetching</a:t>
          </a:r>
          <a:endParaRPr lang="en-US"/>
        </a:p>
      </dgm:t>
    </dgm:pt>
    <dgm:pt modelId="{A50059D2-745C-4A28-9703-8862EBFE346F}" type="parTrans" cxnId="{79EC85C2-28AB-41D4-96FA-B615A37F2F48}">
      <dgm:prSet/>
      <dgm:spPr/>
      <dgm:t>
        <a:bodyPr/>
        <a:lstStyle/>
        <a:p>
          <a:endParaRPr lang="en-US"/>
        </a:p>
      </dgm:t>
    </dgm:pt>
    <dgm:pt modelId="{28ED69BC-5159-4044-B074-FFB2E362071C}" type="sibTrans" cxnId="{79EC85C2-28AB-41D4-96FA-B615A37F2F48}">
      <dgm:prSet/>
      <dgm:spPr/>
      <dgm:t>
        <a:bodyPr/>
        <a:lstStyle/>
        <a:p>
          <a:endParaRPr lang="en-US"/>
        </a:p>
      </dgm:t>
    </dgm:pt>
    <dgm:pt modelId="{D95CC4CD-55FE-4015-8DB2-26934F093AB3}">
      <dgm:prSet/>
      <dgm:spPr/>
      <dgm:t>
        <a:bodyPr/>
        <a:lstStyle/>
        <a:p>
          <a:r>
            <a:rPr lang="en-US" u="sng"/>
            <a:t>Definition</a:t>
          </a:r>
          <a:r>
            <a:rPr lang="en-US"/>
            <a:t>: Dynamic prefetching is another type of data prefetching that adapts to the program’s behavior and data access patterns. It’s more flexible than static prefetching as it changes its behavior based on the program’s data access patterns.</a:t>
          </a:r>
        </a:p>
      </dgm:t>
    </dgm:pt>
    <dgm:pt modelId="{99C2BDA2-8D66-42F5-927D-D385F3D58008}" type="parTrans" cxnId="{47869AE1-F79C-4DF9-9815-55757F88A8C7}">
      <dgm:prSet/>
      <dgm:spPr/>
      <dgm:t>
        <a:bodyPr/>
        <a:lstStyle/>
        <a:p>
          <a:endParaRPr lang="en-US"/>
        </a:p>
      </dgm:t>
    </dgm:pt>
    <dgm:pt modelId="{F00B8551-3DC8-4D57-B25C-6008CEAD3ECD}" type="sibTrans" cxnId="{47869AE1-F79C-4DF9-9815-55757F88A8C7}">
      <dgm:prSet/>
      <dgm:spPr/>
      <dgm:t>
        <a:bodyPr/>
        <a:lstStyle/>
        <a:p>
          <a:endParaRPr lang="en-US"/>
        </a:p>
      </dgm:t>
    </dgm:pt>
    <dgm:pt modelId="{4C108178-4258-42B7-B7FB-599AB1ADB68B}">
      <dgm:prSet/>
      <dgm:spPr/>
      <dgm:t>
        <a:bodyPr/>
        <a:lstStyle/>
        <a:p>
          <a:r>
            <a:rPr lang="en-US" u="sng"/>
            <a:t>Predictive Natur</a:t>
          </a:r>
          <a:r>
            <a:rPr lang="en-US"/>
            <a:t>e: Dynamic prefetching uses past behavior to predict future data needs. It analyzes the program’s past data access patterns to predict which data will be needed in the future and fetches this data in advance.</a:t>
          </a:r>
        </a:p>
      </dgm:t>
    </dgm:pt>
    <dgm:pt modelId="{BEA49957-4D0B-4C0E-8AA7-086911D4A440}" type="parTrans" cxnId="{219AEEC4-667D-4FD0-AA05-28C113C1AFC1}">
      <dgm:prSet/>
      <dgm:spPr/>
      <dgm:t>
        <a:bodyPr/>
        <a:lstStyle/>
        <a:p>
          <a:endParaRPr lang="en-US"/>
        </a:p>
      </dgm:t>
    </dgm:pt>
    <dgm:pt modelId="{728959D0-8C90-49BB-B738-E6BDBEB6A22C}" type="sibTrans" cxnId="{219AEEC4-667D-4FD0-AA05-28C113C1AFC1}">
      <dgm:prSet/>
      <dgm:spPr/>
      <dgm:t>
        <a:bodyPr/>
        <a:lstStyle/>
        <a:p>
          <a:endParaRPr lang="en-US"/>
        </a:p>
      </dgm:t>
    </dgm:pt>
    <dgm:pt modelId="{12DBA5C1-A3F2-4949-9E09-6EAEE8026A7C}">
      <dgm:prSet/>
      <dgm:spPr/>
      <dgm:t>
        <a:bodyPr/>
        <a:lstStyle/>
        <a:p>
          <a:r>
            <a:rPr lang="en-US" u="sng"/>
            <a:t>Flexibility and Effectiveness</a:t>
          </a:r>
          <a:r>
            <a:rPr lang="en-US"/>
            <a:t>: The adaptive nature of dynamic prefetching makes it more flexible and effective for a wider range of data access patterns compared to static prefetching. It can adapt to changes in data access behavior and maintain high performance even with unpredictable data access patterns.</a:t>
          </a:r>
        </a:p>
      </dgm:t>
    </dgm:pt>
    <dgm:pt modelId="{7F893D82-CC4B-4AA0-BEAC-56EAC0F6FEAD}" type="parTrans" cxnId="{EBCBEDDA-D87F-4265-9B7B-A1BED6EEED55}">
      <dgm:prSet/>
      <dgm:spPr/>
      <dgm:t>
        <a:bodyPr/>
        <a:lstStyle/>
        <a:p>
          <a:endParaRPr lang="en-US"/>
        </a:p>
      </dgm:t>
    </dgm:pt>
    <dgm:pt modelId="{F932D450-F084-4315-A6D1-BFF51442FA07}" type="sibTrans" cxnId="{EBCBEDDA-D87F-4265-9B7B-A1BED6EEED55}">
      <dgm:prSet/>
      <dgm:spPr/>
      <dgm:t>
        <a:bodyPr/>
        <a:lstStyle/>
        <a:p>
          <a:endParaRPr lang="en-US"/>
        </a:p>
      </dgm:t>
    </dgm:pt>
    <dgm:pt modelId="{88F46767-43ED-7447-81C5-719C73243D59}" type="pres">
      <dgm:prSet presAssocID="{95C8479F-893C-4ED7-862B-3A9EF72525DC}" presName="vert0" presStyleCnt="0">
        <dgm:presLayoutVars>
          <dgm:dir/>
          <dgm:animOne val="branch"/>
          <dgm:animLvl val="lvl"/>
        </dgm:presLayoutVars>
      </dgm:prSet>
      <dgm:spPr/>
    </dgm:pt>
    <dgm:pt modelId="{CC279C9A-2E68-EA49-A00C-3056FA623B9F}" type="pres">
      <dgm:prSet presAssocID="{92CBA64B-3B44-43D8-ABF9-C3C79810D305}" presName="thickLine" presStyleLbl="alignNode1" presStyleIdx="0" presStyleCnt="1"/>
      <dgm:spPr/>
    </dgm:pt>
    <dgm:pt modelId="{3CBC61B7-3BEE-4F4B-9733-9A567D66022B}" type="pres">
      <dgm:prSet presAssocID="{92CBA64B-3B44-43D8-ABF9-C3C79810D305}" presName="horz1" presStyleCnt="0"/>
      <dgm:spPr/>
    </dgm:pt>
    <dgm:pt modelId="{CD47DA04-8420-564D-843F-A769007780AA}" type="pres">
      <dgm:prSet presAssocID="{92CBA64B-3B44-43D8-ABF9-C3C79810D305}" presName="tx1" presStyleLbl="revTx" presStyleIdx="0" presStyleCnt="4"/>
      <dgm:spPr/>
    </dgm:pt>
    <dgm:pt modelId="{7F30665B-D94E-DD49-9936-25526C60C485}" type="pres">
      <dgm:prSet presAssocID="{92CBA64B-3B44-43D8-ABF9-C3C79810D305}" presName="vert1" presStyleCnt="0"/>
      <dgm:spPr/>
    </dgm:pt>
    <dgm:pt modelId="{37B252AF-206B-4942-BF8B-4BAF8D0867B2}" type="pres">
      <dgm:prSet presAssocID="{D95CC4CD-55FE-4015-8DB2-26934F093AB3}" presName="vertSpace2a" presStyleCnt="0"/>
      <dgm:spPr/>
    </dgm:pt>
    <dgm:pt modelId="{1EB75229-9367-4642-91BB-567D9A733D32}" type="pres">
      <dgm:prSet presAssocID="{D95CC4CD-55FE-4015-8DB2-26934F093AB3}" presName="horz2" presStyleCnt="0"/>
      <dgm:spPr/>
    </dgm:pt>
    <dgm:pt modelId="{8EFCC54A-4E34-7B4E-B708-B9D60DF40585}" type="pres">
      <dgm:prSet presAssocID="{D95CC4CD-55FE-4015-8DB2-26934F093AB3}" presName="horzSpace2" presStyleCnt="0"/>
      <dgm:spPr/>
    </dgm:pt>
    <dgm:pt modelId="{DF8FC251-04FB-C34A-A277-5D4A4866B7B3}" type="pres">
      <dgm:prSet presAssocID="{D95CC4CD-55FE-4015-8DB2-26934F093AB3}" presName="tx2" presStyleLbl="revTx" presStyleIdx="1" presStyleCnt="4"/>
      <dgm:spPr/>
    </dgm:pt>
    <dgm:pt modelId="{3BB85589-8A7B-1941-A06A-AD0E1B072F4C}" type="pres">
      <dgm:prSet presAssocID="{D95CC4CD-55FE-4015-8DB2-26934F093AB3}" presName="vert2" presStyleCnt="0"/>
      <dgm:spPr/>
    </dgm:pt>
    <dgm:pt modelId="{D30C59E2-E0B2-EB4B-A570-14557442C8D6}" type="pres">
      <dgm:prSet presAssocID="{D95CC4CD-55FE-4015-8DB2-26934F093AB3}" presName="thinLine2b" presStyleLbl="callout" presStyleIdx="0" presStyleCnt="3"/>
      <dgm:spPr/>
    </dgm:pt>
    <dgm:pt modelId="{8D74B24A-43D1-CC45-89CB-1C45AF69E2AC}" type="pres">
      <dgm:prSet presAssocID="{D95CC4CD-55FE-4015-8DB2-26934F093AB3}" presName="vertSpace2b" presStyleCnt="0"/>
      <dgm:spPr/>
    </dgm:pt>
    <dgm:pt modelId="{BB83260D-1877-054B-97EE-17F299231D14}" type="pres">
      <dgm:prSet presAssocID="{4C108178-4258-42B7-B7FB-599AB1ADB68B}" presName="horz2" presStyleCnt="0"/>
      <dgm:spPr/>
    </dgm:pt>
    <dgm:pt modelId="{D58304E8-9510-C247-88F3-A94B108FAA87}" type="pres">
      <dgm:prSet presAssocID="{4C108178-4258-42B7-B7FB-599AB1ADB68B}" presName="horzSpace2" presStyleCnt="0"/>
      <dgm:spPr/>
    </dgm:pt>
    <dgm:pt modelId="{7FCFCFA9-C5D7-954D-8D37-5D3115FD3C95}" type="pres">
      <dgm:prSet presAssocID="{4C108178-4258-42B7-B7FB-599AB1ADB68B}" presName="tx2" presStyleLbl="revTx" presStyleIdx="2" presStyleCnt="4"/>
      <dgm:spPr/>
    </dgm:pt>
    <dgm:pt modelId="{BE095DEF-C041-5045-B9A8-D7485994D133}" type="pres">
      <dgm:prSet presAssocID="{4C108178-4258-42B7-B7FB-599AB1ADB68B}" presName="vert2" presStyleCnt="0"/>
      <dgm:spPr/>
    </dgm:pt>
    <dgm:pt modelId="{5CEEA0EF-34B3-E146-964A-6B65BD5BD9BC}" type="pres">
      <dgm:prSet presAssocID="{4C108178-4258-42B7-B7FB-599AB1ADB68B}" presName="thinLine2b" presStyleLbl="callout" presStyleIdx="1" presStyleCnt="3"/>
      <dgm:spPr/>
    </dgm:pt>
    <dgm:pt modelId="{AA1F168A-F946-594B-90B5-72FBC0480C14}" type="pres">
      <dgm:prSet presAssocID="{4C108178-4258-42B7-B7FB-599AB1ADB68B}" presName="vertSpace2b" presStyleCnt="0"/>
      <dgm:spPr/>
    </dgm:pt>
    <dgm:pt modelId="{BF1E9433-29C4-A548-AB89-A7CDC4B4B7CE}" type="pres">
      <dgm:prSet presAssocID="{12DBA5C1-A3F2-4949-9E09-6EAEE8026A7C}" presName="horz2" presStyleCnt="0"/>
      <dgm:spPr/>
    </dgm:pt>
    <dgm:pt modelId="{ABFB1D10-84FD-1941-9473-A8943A3C53AF}" type="pres">
      <dgm:prSet presAssocID="{12DBA5C1-A3F2-4949-9E09-6EAEE8026A7C}" presName="horzSpace2" presStyleCnt="0"/>
      <dgm:spPr/>
    </dgm:pt>
    <dgm:pt modelId="{6DDA5836-A70B-F748-B6D0-548EDFE65266}" type="pres">
      <dgm:prSet presAssocID="{12DBA5C1-A3F2-4949-9E09-6EAEE8026A7C}" presName="tx2" presStyleLbl="revTx" presStyleIdx="3" presStyleCnt="4"/>
      <dgm:spPr/>
    </dgm:pt>
    <dgm:pt modelId="{E4839DE1-BEFA-CC40-8AC2-0BD695DE7EFA}" type="pres">
      <dgm:prSet presAssocID="{12DBA5C1-A3F2-4949-9E09-6EAEE8026A7C}" presName="vert2" presStyleCnt="0"/>
      <dgm:spPr/>
    </dgm:pt>
    <dgm:pt modelId="{1532D84B-E2C0-664C-9C6A-0901305B3C70}" type="pres">
      <dgm:prSet presAssocID="{12DBA5C1-A3F2-4949-9E09-6EAEE8026A7C}" presName="thinLine2b" presStyleLbl="callout" presStyleIdx="2" presStyleCnt="3"/>
      <dgm:spPr/>
    </dgm:pt>
    <dgm:pt modelId="{E6BEB6E9-7E4E-AD49-99BE-5973CFCE1E97}" type="pres">
      <dgm:prSet presAssocID="{12DBA5C1-A3F2-4949-9E09-6EAEE8026A7C}" presName="vertSpace2b" presStyleCnt="0"/>
      <dgm:spPr/>
    </dgm:pt>
  </dgm:ptLst>
  <dgm:cxnLst>
    <dgm:cxn modelId="{4AD91316-3C24-9C4C-89C7-D3584D0337E9}" type="presOf" srcId="{92CBA64B-3B44-43D8-ABF9-C3C79810D305}" destId="{CD47DA04-8420-564D-843F-A769007780AA}" srcOrd="0" destOrd="0" presId="urn:microsoft.com/office/officeart/2008/layout/LinedList"/>
    <dgm:cxn modelId="{D3BC41A6-B16D-C24E-AECB-995DC764B1E3}" type="presOf" srcId="{12DBA5C1-A3F2-4949-9E09-6EAEE8026A7C}" destId="{6DDA5836-A70B-F748-B6D0-548EDFE65266}" srcOrd="0" destOrd="0" presId="urn:microsoft.com/office/officeart/2008/layout/LinedList"/>
    <dgm:cxn modelId="{967E6AB8-C8EC-6A40-A7FB-9FF849B7CF13}" type="presOf" srcId="{D95CC4CD-55FE-4015-8DB2-26934F093AB3}" destId="{DF8FC251-04FB-C34A-A277-5D4A4866B7B3}" srcOrd="0" destOrd="0" presId="urn:microsoft.com/office/officeart/2008/layout/LinedList"/>
    <dgm:cxn modelId="{79EC85C2-28AB-41D4-96FA-B615A37F2F48}" srcId="{95C8479F-893C-4ED7-862B-3A9EF72525DC}" destId="{92CBA64B-3B44-43D8-ABF9-C3C79810D305}" srcOrd="0" destOrd="0" parTransId="{A50059D2-745C-4A28-9703-8862EBFE346F}" sibTransId="{28ED69BC-5159-4044-B074-FFB2E362071C}"/>
    <dgm:cxn modelId="{219AEEC4-667D-4FD0-AA05-28C113C1AFC1}" srcId="{92CBA64B-3B44-43D8-ABF9-C3C79810D305}" destId="{4C108178-4258-42B7-B7FB-599AB1ADB68B}" srcOrd="1" destOrd="0" parTransId="{BEA49957-4D0B-4C0E-8AA7-086911D4A440}" sibTransId="{728959D0-8C90-49BB-B738-E6BDBEB6A22C}"/>
    <dgm:cxn modelId="{EBCBEDDA-D87F-4265-9B7B-A1BED6EEED55}" srcId="{92CBA64B-3B44-43D8-ABF9-C3C79810D305}" destId="{12DBA5C1-A3F2-4949-9E09-6EAEE8026A7C}" srcOrd="2" destOrd="0" parTransId="{7F893D82-CC4B-4AA0-BEAC-56EAC0F6FEAD}" sibTransId="{F932D450-F084-4315-A6D1-BFF51442FA07}"/>
    <dgm:cxn modelId="{47869AE1-F79C-4DF9-9815-55757F88A8C7}" srcId="{92CBA64B-3B44-43D8-ABF9-C3C79810D305}" destId="{D95CC4CD-55FE-4015-8DB2-26934F093AB3}" srcOrd="0" destOrd="0" parTransId="{99C2BDA2-8D66-42F5-927D-D385F3D58008}" sibTransId="{F00B8551-3DC8-4D57-B25C-6008CEAD3ECD}"/>
    <dgm:cxn modelId="{854327EF-F463-A64A-AD75-CA2987CC2D4C}" type="presOf" srcId="{4C108178-4258-42B7-B7FB-599AB1ADB68B}" destId="{7FCFCFA9-C5D7-954D-8D37-5D3115FD3C95}" srcOrd="0" destOrd="0" presId="urn:microsoft.com/office/officeart/2008/layout/LinedList"/>
    <dgm:cxn modelId="{D6A78FFE-798B-B441-9F25-58A78C226CE3}" type="presOf" srcId="{95C8479F-893C-4ED7-862B-3A9EF72525DC}" destId="{88F46767-43ED-7447-81C5-719C73243D59}" srcOrd="0" destOrd="0" presId="urn:microsoft.com/office/officeart/2008/layout/LinedList"/>
    <dgm:cxn modelId="{9171F19C-F33A-F046-A1DF-3D21D1315074}" type="presParOf" srcId="{88F46767-43ED-7447-81C5-719C73243D59}" destId="{CC279C9A-2E68-EA49-A00C-3056FA623B9F}" srcOrd="0" destOrd="0" presId="urn:microsoft.com/office/officeart/2008/layout/LinedList"/>
    <dgm:cxn modelId="{1DBCBF0C-DC54-7348-B677-904AABB2E0AB}" type="presParOf" srcId="{88F46767-43ED-7447-81C5-719C73243D59}" destId="{3CBC61B7-3BEE-4F4B-9733-9A567D66022B}" srcOrd="1" destOrd="0" presId="urn:microsoft.com/office/officeart/2008/layout/LinedList"/>
    <dgm:cxn modelId="{98FC4631-1FF4-BB4F-A67B-847EB18B92EC}" type="presParOf" srcId="{3CBC61B7-3BEE-4F4B-9733-9A567D66022B}" destId="{CD47DA04-8420-564D-843F-A769007780AA}" srcOrd="0" destOrd="0" presId="urn:microsoft.com/office/officeart/2008/layout/LinedList"/>
    <dgm:cxn modelId="{910D2B2A-29D9-594A-8460-DD7728F0192D}" type="presParOf" srcId="{3CBC61B7-3BEE-4F4B-9733-9A567D66022B}" destId="{7F30665B-D94E-DD49-9936-25526C60C485}" srcOrd="1" destOrd="0" presId="urn:microsoft.com/office/officeart/2008/layout/LinedList"/>
    <dgm:cxn modelId="{98AA0EFC-930F-7949-8148-494FEEDC7ADE}" type="presParOf" srcId="{7F30665B-D94E-DD49-9936-25526C60C485}" destId="{37B252AF-206B-4942-BF8B-4BAF8D0867B2}" srcOrd="0" destOrd="0" presId="urn:microsoft.com/office/officeart/2008/layout/LinedList"/>
    <dgm:cxn modelId="{1F35BC6D-2B3E-124B-9F02-30574F6CCE39}" type="presParOf" srcId="{7F30665B-D94E-DD49-9936-25526C60C485}" destId="{1EB75229-9367-4642-91BB-567D9A733D32}" srcOrd="1" destOrd="0" presId="urn:microsoft.com/office/officeart/2008/layout/LinedList"/>
    <dgm:cxn modelId="{E31D1038-451E-694F-A7BB-32AD34A9FAF6}" type="presParOf" srcId="{1EB75229-9367-4642-91BB-567D9A733D32}" destId="{8EFCC54A-4E34-7B4E-B708-B9D60DF40585}" srcOrd="0" destOrd="0" presId="urn:microsoft.com/office/officeart/2008/layout/LinedList"/>
    <dgm:cxn modelId="{399E8FC4-B344-6344-A8DF-C2780873596D}" type="presParOf" srcId="{1EB75229-9367-4642-91BB-567D9A733D32}" destId="{DF8FC251-04FB-C34A-A277-5D4A4866B7B3}" srcOrd="1" destOrd="0" presId="urn:microsoft.com/office/officeart/2008/layout/LinedList"/>
    <dgm:cxn modelId="{D4BA6A12-A297-F240-B2F4-EF9C9CFA343F}" type="presParOf" srcId="{1EB75229-9367-4642-91BB-567D9A733D32}" destId="{3BB85589-8A7B-1941-A06A-AD0E1B072F4C}" srcOrd="2" destOrd="0" presId="urn:microsoft.com/office/officeart/2008/layout/LinedList"/>
    <dgm:cxn modelId="{7BC91DCC-17ED-4D41-97D9-8FBB6CB6113B}" type="presParOf" srcId="{7F30665B-D94E-DD49-9936-25526C60C485}" destId="{D30C59E2-E0B2-EB4B-A570-14557442C8D6}" srcOrd="2" destOrd="0" presId="urn:microsoft.com/office/officeart/2008/layout/LinedList"/>
    <dgm:cxn modelId="{714F376C-DEBB-254A-9929-98C79E67A7E5}" type="presParOf" srcId="{7F30665B-D94E-DD49-9936-25526C60C485}" destId="{8D74B24A-43D1-CC45-89CB-1C45AF69E2AC}" srcOrd="3" destOrd="0" presId="urn:microsoft.com/office/officeart/2008/layout/LinedList"/>
    <dgm:cxn modelId="{2DE87D50-1618-AA4C-AA41-582179C3BF5D}" type="presParOf" srcId="{7F30665B-D94E-DD49-9936-25526C60C485}" destId="{BB83260D-1877-054B-97EE-17F299231D14}" srcOrd="4" destOrd="0" presId="urn:microsoft.com/office/officeart/2008/layout/LinedList"/>
    <dgm:cxn modelId="{9408554E-7FCE-8047-94D9-B74FE81DBB9D}" type="presParOf" srcId="{BB83260D-1877-054B-97EE-17F299231D14}" destId="{D58304E8-9510-C247-88F3-A94B108FAA87}" srcOrd="0" destOrd="0" presId="urn:microsoft.com/office/officeart/2008/layout/LinedList"/>
    <dgm:cxn modelId="{2DFBB9C5-350D-1247-BFE0-3E15AF0332AF}" type="presParOf" srcId="{BB83260D-1877-054B-97EE-17F299231D14}" destId="{7FCFCFA9-C5D7-954D-8D37-5D3115FD3C95}" srcOrd="1" destOrd="0" presId="urn:microsoft.com/office/officeart/2008/layout/LinedList"/>
    <dgm:cxn modelId="{95C006E5-6BAB-8143-A39A-B4A8D7844C3E}" type="presParOf" srcId="{BB83260D-1877-054B-97EE-17F299231D14}" destId="{BE095DEF-C041-5045-B9A8-D7485994D133}" srcOrd="2" destOrd="0" presId="urn:microsoft.com/office/officeart/2008/layout/LinedList"/>
    <dgm:cxn modelId="{3133A300-8041-7846-B63E-30EF29F97D6D}" type="presParOf" srcId="{7F30665B-D94E-DD49-9936-25526C60C485}" destId="{5CEEA0EF-34B3-E146-964A-6B65BD5BD9BC}" srcOrd="5" destOrd="0" presId="urn:microsoft.com/office/officeart/2008/layout/LinedList"/>
    <dgm:cxn modelId="{FC76EF07-0EBA-A147-8033-0F8AAE226EE6}" type="presParOf" srcId="{7F30665B-D94E-DD49-9936-25526C60C485}" destId="{AA1F168A-F946-594B-90B5-72FBC0480C14}" srcOrd="6" destOrd="0" presId="urn:microsoft.com/office/officeart/2008/layout/LinedList"/>
    <dgm:cxn modelId="{9FFE975E-4E08-9E4D-9C49-60D8068F47E7}" type="presParOf" srcId="{7F30665B-D94E-DD49-9936-25526C60C485}" destId="{BF1E9433-29C4-A548-AB89-A7CDC4B4B7CE}" srcOrd="7" destOrd="0" presId="urn:microsoft.com/office/officeart/2008/layout/LinedList"/>
    <dgm:cxn modelId="{2680C89F-91A0-5642-A073-24B91D2992CB}" type="presParOf" srcId="{BF1E9433-29C4-A548-AB89-A7CDC4B4B7CE}" destId="{ABFB1D10-84FD-1941-9473-A8943A3C53AF}" srcOrd="0" destOrd="0" presId="urn:microsoft.com/office/officeart/2008/layout/LinedList"/>
    <dgm:cxn modelId="{57E53475-8B0B-5640-970F-20A60961D4C4}" type="presParOf" srcId="{BF1E9433-29C4-A548-AB89-A7CDC4B4B7CE}" destId="{6DDA5836-A70B-F748-B6D0-548EDFE65266}" srcOrd="1" destOrd="0" presId="urn:microsoft.com/office/officeart/2008/layout/LinedList"/>
    <dgm:cxn modelId="{1AE1AC6B-C4A5-2440-9172-2C31C9B98258}" type="presParOf" srcId="{BF1E9433-29C4-A548-AB89-A7CDC4B4B7CE}" destId="{E4839DE1-BEFA-CC40-8AC2-0BD695DE7EFA}" srcOrd="2" destOrd="0" presId="urn:microsoft.com/office/officeart/2008/layout/LinedList"/>
    <dgm:cxn modelId="{DF646316-9512-6242-99A0-B88F16ED52EB}" type="presParOf" srcId="{7F30665B-D94E-DD49-9936-25526C60C485}" destId="{1532D84B-E2C0-664C-9C6A-0901305B3C70}" srcOrd="8" destOrd="0" presId="urn:microsoft.com/office/officeart/2008/layout/LinedList"/>
    <dgm:cxn modelId="{B7C55D30-0036-7D48-8DDA-DFA7EB5395D8}" type="presParOf" srcId="{7F30665B-D94E-DD49-9936-25526C60C485}" destId="{E6BEB6E9-7E4E-AD49-99BE-5973CFCE1E9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4BC6A-D39A-424A-B335-492C3CD91B31}">
      <dsp:nvSpPr>
        <dsp:cNvPr id="0" name=""/>
        <dsp:cNvSpPr/>
      </dsp:nvSpPr>
      <dsp:spPr>
        <a:xfrm>
          <a:off x="0" y="28143"/>
          <a:ext cx="10058401" cy="730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Brief overview of the presentation:</a:t>
          </a:r>
        </a:p>
      </dsp:txBody>
      <dsp:txXfrm>
        <a:off x="35640" y="63783"/>
        <a:ext cx="9987121" cy="658799"/>
      </dsp:txXfrm>
    </dsp:sp>
    <dsp:sp modelId="{67AB215F-306B-FF4E-99B0-649257758986}">
      <dsp:nvSpPr>
        <dsp:cNvPr id="0" name=""/>
        <dsp:cNvSpPr/>
      </dsp:nvSpPr>
      <dsp:spPr>
        <a:xfrm>
          <a:off x="0" y="758223"/>
          <a:ext cx="10058401" cy="397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The presentation will cover the concept of data prefetching, its types (static and dynamic), and its implementation.</a:t>
          </a:r>
        </a:p>
        <a:p>
          <a:pPr marL="228600" lvl="1" indent="-228600" algn="l" defTabSz="1111250">
            <a:lnSpc>
              <a:spcPct val="90000"/>
            </a:lnSpc>
            <a:spcBef>
              <a:spcPct val="0"/>
            </a:spcBef>
            <a:spcAft>
              <a:spcPct val="20000"/>
            </a:spcAft>
            <a:buChar char="•"/>
          </a:pPr>
          <a:r>
            <a:rPr lang="en-US" sz="2500" kern="1200"/>
            <a:t>The importance of data prefetching in computer processors will be discussed.</a:t>
          </a:r>
        </a:p>
        <a:p>
          <a:pPr marL="228600" lvl="1" indent="-228600" algn="l" defTabSz="1111250">
            <a:lnSpc>
              <a:spcPct val="90000"/>
            </a:lnSpc>
            <a:spcBef>
              <a:spcPct val="0"/>
            </a:spcBef>
            <a:spcAft>
              <a:spcPct val="20000"/>
            </a:spcAft>
            <a:buChar char="•"/>
          </a:pPr>
          <a:r>
            <a:rPr lang="en-US" sz="2500" kern="1200"/>
            <a:t>The presentation will also delve into the basics of hardware prefetching, software modelling architecture, and the use of UML diagrams.</a:t>
          </a:r>
        </a:p>
        <a:p>
          <a:pPr marL="228600" lvl="1" indent="-228600" algn="l" defTabSz="1111250">
            <a:lnSpc>
              <a:spcPct val="90000"/>
            </a:lnSpc>
            <a:spcBef>
              <a:spcPct val="0"/>
            </a:spcBef>
            <a:spcAft>
              <a:spcPct val="20000"/>
            </a:spcAft>
            <a:buChar char="•"/>
          </a:pPr>
          <a:r>
            <a:rPr lang="en-US" sz="2500" kern="1200"/>
            <a:t>The process of implementing hardware prefetchers and integrating them into the Octopus simulator will be explained.</a:t>
          </a:r>
        </a:p>
        <a:p>
          <a:pPr marL="228600" lvl="1" indent="-228600" algn="l" defTabSz="1111250">
            <a:lnSpc>
              <a:spcPct val="90000"/>
            </a:lnSpc>
            <a:spcBef>
              <a:spcPct val="0"/>
            </a:spcBef>
            <a:spcAft>
              <a:spcPct val="20000"/>
            </a:spcAft>
            <a:buChar char="•"/>
          </a:pPr>
          <a:r>
            <a:rPr lang="en-US" sz="2500" kern="1200"/>
            <a:t>The presentation will conclude with a discussion on testing using benchmarks.</a:t>
          </a:r>
        </a:p>
      </dsp:txBody>
      <dsp:txXfrm>
        <a:off x="0" y="758223"/>
        <a:ext cx="10058401" cy="3974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98CC2-6903-DA43-8605-560CEB139564}">
      <dsp:nvSpPr>
        <dsp:cNvPr id="0" name=""/>
        <dsp:cNvSpPr/>
      </dsp:nvSpPr>
      <dsp:spPr>
        <a:xfrm>
          <a:off x="0" y="94068"/>
          <a:ext cx="10058401" cy="524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Static Prefetching</a:t>
          </a:r>
          <a:endParaRPr lang="en-US" sz="2300" kern="1200"/>
        </a:p>
      </dsp:txBody>
      <dsp:txXfrm>
        <a:off x="25616" y="119684"/>
        <a:ext cx="10007169" cy="473513"/>
      </dsp:txXfrm>
    </dsp:sp>
    <dsp:sp modelId="{92DA7B75-356F-B04E-8528-DEADD4E0DE1F}">
      <dsp:nvSpPr>
        <dsp:cNvPr id="0" name=""/>
        <dsp:cNvSpPr/>
      </dsp:nvSpPr>
      <dsp:spPr>
        <a:xfrm>
          <a:off x="0" y="618813"/>
          <a:ext cx="10058401" cy="128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u="sng" kern="1200"/>
            <a:t>Use Cases</a:t>
          </a:r>
          <a:r>
            <a:rPr lang="en-US" sz="1800" kern="1200"/>
            <a:t>: Static prefetching is often used when data access patterns are predictable. It can be particularly effective in scenarios where the same data or instructions are repeatedly accessed.</a:t>
          </a:r>
        </a:p>
        <a:p>
          <a:pPr marL="171450" lvl="1" indent="-171450" algn="l" defTabSz="800100">
            <a:lnSpc>
              <a:spcPct val="90000"/>
            </a:lnSpc>
            <a:spcBef>
              <a:spcPct val="0"/>
            </a:spcBef>
            <a:spcAft>
              <a:spcPct val="20000"/>
            </a:spcAft>
            <a:buChar char="•"/>
          </a:pPr>
          <a:r>
            <a:rPr lang="en-US" sz="1800" u="sng" kern="1200"/>
            <a:t>Examples</a:t>
          </a:r>
          <a:r>
            <a:rPr lang="en-US" sz="1800" kern="1200"/>
            <a:t>: One common example of static prefetching is prefetching static assets like scripts or stylesheets when subsequent sections the user might visit can be predicted. This is especially useful when those assets are shared across many pages.</a:t>
          </a:r>
        </a:p>
      </dsp:txBody>
      <dsp:txXfrm>
        <a:off x="0" y="618813"/>
        <a:ext cx="10058401" cy="1285469"/>
      </dsp:txXfrm>
    </dsp:sp>
    <dsp:sp modelId="{8112149E-7987-2145-88A0-8D3B35FD5B97}">
      <dsp:nvSpPr>
        <dsp:cNvPr id="0" name=""/>
        <dsp:cNvSpPr/>
      </dsp:nvSpPr>
      <dsp:spPr>
        <a:xfrm>
          <a:off x="0" y="1904283"/>
          <a:ext cx="10058401" cy="5247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Dynamic Prefetching</a:t>
          </a:r>
          <a:endParaRPr lang="en-US" sz="2300" kern="1200"/>
        </a:p>
      </dsp:txBody>
      <dsp:txXfrm>
        <a:off x="25616" y="1929899"/>
        <a:ext cx="10007169" cy="473513"/>
      </dsp:txXfrm>
    </dsp:sp>
    <dsp:sp modelId="{BC597375-F5E6-1145-9CB1-C11F027BC587}">
      <dsp:nvSpPr>
        <dsp:cNvPr id="0" name=""/>
        <dsp:cNvSpPr/>
      </dsp:nvSpPr>
      <dsp:spPr>
        <a:xfrm>
          <a:off x="0" y="2429028"/>
          <a:ext cx="10058401" cy="223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u="sng" kern="1200"/>
            <a:t>Use Cases</a:t>
          </a:r>
          <a:r>
            <a:rPr lang="en-US" sz="1800" kern="1200"/>
            <a:t>: Dynamic prefetching is used when data access patterns are less predictable and can change dynamically. It’s particularly useful in scenarios where data access patterns can vary based on user behavior or other factors.</a:t>
          </a:r>
        </a:p>
        <a:p>
          <a:pPr marL="171450" lvl="1" indent="-171450" algn="l" defTabSz="800100">
            <a:lnSpc>
              <a:spcPct val="90000"/>
            </a:lnSpc>
            <a:spcBef>
              <a:spcPct val="0"/>
            </a:spcBef>
            <a:spcAft>
              <a:spcPct val="20000"/>
            </a:spcAft>
            <a:buChar char="•"/>
          </a:pPr>
          <a:r>
            <a:rPr lang="en-US" sz="1800" u="sng" kern="1200"/>
            <a:t>Examples</a:t>
          </a:r>
          <a:r>
            <a:rPr lang="en-US" sz="1800" kern="1200"/>
            <a:t>: An example of dynamic prefetching is in Next.js, a popular React framework, where dynamic routing on both the client and server side is used to prefetch data based on user navigation patterns. Another example is the dynamic recognition prefetch engine for hybrid main memory systems consisting of dynamic random-access memory (DRAM) and phase-change memory (PCM) components, which can be especially used for big data applications and massive-scale computing environment.</a:t>
          </a:r>
        </a:p>
      </dsp:txBody>
      <dsp:txXfrm>
        <a:off x="0" y="2429028"/>
        <a:ext cx="10058401" cy="22376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302B8-9C57-1443-9B96-7889E348E83D}">
      <dsp:nvSpPr>
        <dsp:cNvPr id="0" name=""/>
        <dsp:cNvSpPr/>
      </dsp:nvSpPr>
      <dsp:spPr>
        <a:xfrm>
          <a:off x="0" y="99495"/>
          <a:ext cx="10058401"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Introduction to Hardware Prefetching</a:t>
          </a:r>
        </a:p>
      </dsp:txBody>
      <dsp:txXfrm>
        <a:off x="26730" y="126225"/>
        <a:ext cx="10004941" cy="494099"/>
      </dsp:txXfrm>
    </dsp:sp>
    <dsp:sp modelId="{2D6A236C-0F9A-FB40-92BD-65D971E0C1A7}">
      <dsp:nvSpPr>
        <dsp:cNvPr id="0" name=""/>
        <dsp:cNvSpPr/>
      </dsp:nvSpPr>
      <dsp:spPr>
        <a:xfrm>
          <a:off x="0" y="647055"/>
          <a:ext cx="10058401"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CA" sz="1900" u="sng" kern="1200"/>
            <a:t>Boosts Execution Performance</a:t>
          </a:r>
          <a:r>
            <a:rPr lang="en-CA" sz="1900" kern="1200"/>
            <a:t>: Hardware prefetching is a technique that significantly boosts the execution performance of computer processors.</a:t>
          </a:r>
          <a:endParaRPr lang="en-US" sz="1900" kern="1200"/>
        </a:p>
        <a:p>
          <a:pPr marL="171450" lvl="1" indent="-171450" algn="l" defTabSz="844550">
            <a:lnSpc>
              <a:spcPct val="90000"/>
            </a:lnSpc>
            <a:spcBef>
              <a:spcPct val="0"/>
            </a:spcBef>
            <a:spcAft>
              <a:spcPct val="20000"/>
            </a:spcAft>
            <a:buChar char="•"/>
          </a:pPr>
          <a:r>
            <a:rPr lang="en-CA" sz="1900" u="sng" kern="1200"/>
            <a:t>Minimizes Data Retrieval Time</a:t>
          </a:r>
          <a:r>
            <a:rPr lang="en-CA" sz="1900" kern="1200"/>
            <a:t>: The main purpose of hardware prefetching is to minimize the time a processor spends waiting for data retrieval.</a:t>
          </a:r>
          <a:endParaRPr lang="en-US" sz="1900" kern="1200"/>
        </a:p>
        <a:p>
          <a:pPr marL="171450" lvl="1" indent="-171450" algn="l" defTabSz="844550">
            <a:lnSpc>
              <a:spcPct val="90000"/>
            </a:lnSpc>
            <a:spcBef>
              <a:spcPct val="0"/>
            </a:spcBef>
            <a:spcAft>
              <a:spcPct val="20000"/>
            </a:spcAft>
            <a:buChar char="•"/>
          </a:pPr>
          <a:r>
            <a:rPr lang="en-CA" sz="1900" u="sng" kern="1200"/>
            <a:t>Enhances System Efficiency</a:t>
          </a:r>
          <a:r>
            <a:rPr lang="en-CA" sz="1900" kern="1200"/>
            <a:t>: By reducing data retrieval time, hardware prefetching enhances the overall efficiency of the system.</a:t>
          </a:r>
          <a:endParaRPr lang="en-US" sz="1900" kern="1200"/>
        </a:p>
      </dsp:txBody>
      <dsp:txXfrm>
        <a:off x="0" y="647055"/>
        <a:ext cx="10058401" cy="1689120"/>
      </dsp:txXfrm>
    </dsp:sp>
    <dsp:sp modelId="{5C9AA69A-12B4-2C42-857E-66A1F7081FFF}">
      <dsp:nvSpPr>
        <dsp:cNvPr id="0" name=""/>
        <dsp:cNvSpPr/>
      </dsp:nvSpPr>
      <dsp:spPr>
        <a:xfrm>
          <a:off x="0" y="2336175"/>
          <a:ext cx="10058401" cy="5475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Mechanism of Hardware Prefetching</a:t>
          </a:r>
          <a:endParaRPr lang="en-US" sz="2400" kern="1200"/>
        </a:p>
      </dsp:txBody>
      <dsp:txXfrm>
        <a:off x="26730" y="2362905"/>
        <a:ext cx="10004941" cy="494099"/>
      </dsp:txXfrm>
    </dsp:sp>
    <dsp:sp modelId="{4CAED2F6-7C01-A649-946C-259368BE8176}">
      <dsp:nvSpPr>
        <dsp:cNvPr id="0" name=""/>
        <dsp:cNvSpPr/>
      </dsp:nvSpPr>
      <dsp:spPr>
        <a:xfrm>
          <a:off x="0" y="2883735"/>
          <a:ext cx="10058401"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CA" sz="1900" u="sng" kern="1200"/>
            <a:t>Fetches Instructions or Data in Advance</a:t>
          </a:r>
          <a:r>
            <a:rPr lang="en-CA" sz="1900" kern="1200"/>
            <a:t>: The process involves fetching instructions or data from their original storage in slower memory to a faster local memory before it is needed.</a:t>
          </a:r>
          <a:endParaRPr lang="en-US" sz="1900" kern="1200"/>
        </a:p>
        <a:p>
          <a:pPr marL="171450" lvl="1" indent="-171450" algn="l" defTabSz="844550">
            <a:lnSpc>
              <a:spcPct val="90000"/>
            </a:lnSpc>
            <a:spcBef>
              <a:spcPct val="0"/>
            </a:spcBef>
            <a:spcAft>
              <a:spcPct val="20000"/>
            </a:spcAft>
            <a:buChar char="•"/>
          </a:pPr>
          <a:r>
            <a:rPr lang="en-CA" sz="1900" u="sng" kern="1200"/>
            <a:t>Involves Dedicated Hardware Mechanism</a:t>
          </a:r>
          <a:r>
            <a:rPr lang="en-CA" sz="1900" kern="1200"/>
            <a:t>: This is typically accomplished by a dedicated hardware mechanism in the processor.</a:t>
          </a:r>
          <a:endParaRPr lang="en-US" sz="1900" kern="1200"/>
        </a:p>
        <a:p>
          <a:pPr marL="171450" lvl="1" indent="-171450" algn="l" defTabSz="844550">
            <a:lnSpc>
              <a:spcPct val="90000"/>
            </a:lnSpc>
            <a:spcBef>
              <a:spcPct val="0"/>
            </a:spcBef>
            <a:spcAft>
              <a:spcPct val="20000"/>
            </a:spcAft>
            <a:buChar char="•"/>
          </a:pPr>
          <a:r>
            <a:rPr lang="en-CA" sz="1900" u="sng" kern="1200"/>
            <a:t>Monitors Instruction or Data Stream</a:t>
          </a:r>
          <a:r>
            <a:rPr lang="en-CA" sz="1900" kern="1200"/>
            <a:t>: The hardware mechanism monitors the stream of instructions or data being requested by the executing program, allowing it to predict and fetch the required data in advance.</a:t>
          </a:r>
          <a:endParaRPr lang="en-US" sz="1900" kern="1200"/>
        </a:p>
      </dsp:txBody>
      <dsp:txXfrm>
        <a:off x="0" y="2883735"/>
        <a:ext cx="10058401" cy="1937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A504E-DC02-44C8-9EFF-1E4AAC49CD9B}">
      <dsp:nvSpPr>
        <dsp:cNvPr id="0" name=""/>
        <dsp:cNvSpPr/>
      </dsp:nvSpPr>
      <dsp:spPr>
        <a:xfrm>
          <a:off x="1395300" y="0"/>
          <a:ext cx="1197039" cy="10868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EEFFD-2705-4A7A-B843-8A226144D541}">
      <dsp:nvSpPr>
        <dsp:cNvPr id="0" name=""/>
        <dsp:cNvSpPr/>
      </dsp:nvSpPr>
      <dsp:spPr>
        <a:xfrm>
          <a:off x="111159" y="1231538"/>
          <a:ext cx="4648855" cy="641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Implications of Hardware Prefetching</a:t>
          </a:r>
        </a:p>
      </dsp:txBody>
      <dsp:txXfrm>
        <a:off x="111159" y="1231538"/>
        <a:ext cx="4648855" cy="641702"/>
      </dsp:txXfrm>
    </dsp:sp>
    <dsp:sp modelId="{DAE6FC25-5249-4415-B2D3-A60A08679C63}">
      <dsp:nvSpPr>
        <dsp:cNvPr id="0" name=""/>
        <dsp:cNvSpPr/>
      </dsp:nvSpPr>
      <dsp:spPr>
        <a:xfrm>
          <a:off x="152568" y="1737568"/>
          <a:ext cx="4037883" cy="141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CA" sz="1600" u="sng" kern="1200" dirty="0"/>
            <a:t>Performance Enhancement</a:t>
          </a:r>
          <a:r>
            <a:rPr lang="en-CA" sz="1600" kern="1200" dirty="0"/>
            <a:t>: By predicting and fetching the required data in advance, hardware prefetching can significantly reduce memory latency and improve the overall performance of the processor.</a:t>
          </a:r>
          <a:endParaRPr lang="en-US" sz="1600" kern="1200" dirty="0"/>
        </a:p>
        <a:p>
          <a:pPr marL="0" lvl="0" indent="0" algn="l" defTabSz="711200">
            <a:lnSpc>
              <a:spcPct val="100000"/>
            </a:lnSpc>
            <a:spcBef>
              <a:spcPct val="0"/>
            </a:spcBef>
            <a:spcAft>
              <a:spcPct val="35000"/>
            </a:spcAft>
            <a:buNone/>
          </a:pPr>
          <a:r>
            <a:rPr lang="en-CA" sz="1600" u="sng" kern="1200" dirty="0"/>
            <a:t>Dependence on Prediction Accuracy</a:t>
          </a:r>
          <a:r>
            <a:rPr lang="en-CA" sz="1600" kern="1200" dirty="0"/>
            <a:t>: However, it’s important to note that the effectiveness of hardware prefetching relies heavily on the accuracy of the prediction algorithm used.</a:t>
          </a:r>
          <a:endParaRPr lang="en-US" sz="1600" kern="1200" dirty="0"/>
        </a:p>
      </dsp:txBody>
      <dsp:txXfrm>
        <a:off x="152568" y="1737568"/>
        <a:ext cx="4037883" cy="141046"/>
      </dsp:txXfrm>
    </dsp:sp>
    <dsp:sp modelId="{FB63C157-220A-4798-A28C-C0E417A12336}">
      <dsp:nvSpPr>
        <dsp:cNvPr id="0" name=""/>
        <dsp:cNvSpPr/>
      </dsp:nvSpPr>
      <dsp:spPr>
        <a:xfrm>
          <a:off x="6526357" y="63148"/>
          <a:ext cx="1203819" cy="102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AC1D3-157C-45CB-BC6A-FB2DFBCD43C4}">
      <dsp:nvSpPr>
        <dsp:cNvPr id="0" name=""/>
        <dsp:cNvSpPr/>
      </dsp:nvSpPr>
      <dsp:spPr>
        <a:xfrm>
          <a:off x="5214276" y="1190608"/>
          <a:ext cx="4564826" cy="605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CA" sz="2100" kern="1200" dirty="0"/>
            <a:t>Benefits of Hardware Prefetching</a:t>
          </a:r>
          <a:endParaRPr lang="en-US" sz="2100" kern="1200" dirty="0"/>
        </a:p>
      </dsp:txBody>
      <dsp:txXfrm>
        <a:off x="5214276" y="1190608"/>
        <a:ext cx="4564826" cy="605682"/>
      </dsp:txXfrm>
    </dsp:sp>
    <dsp:sp modelId="{ED555C8E-B5B5-44EE-9848-D00634F09AA7}">
      <dsp:nvSpPr>
        <dsp:cNvPr id="0" name=""/>
        <dsp:cNvSpPr/>
      </dsp:nvSpPr>
      <dsp:spPr>
        <a:xfrm>
          <a:off x="5167558" y="1723946"/>
          <a:ext cx="4679099" cy="95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CA" sz="1600" u="sng" kern="1200" dirty="0"/>
            <a:t>Efficient Utilization of Processor</a:t>
          </a:r>
          <a:r>
            <a:rPr lang="en-CA" sz="1600" kern="1200" dirty="0"/>
            <a:t>: Hardware prefetching allows the processor to work at its maximum capacity without being stalled due to data fetch delays. This leads to more efficient utilization of the processor’s capabilities.</a:t>
          </a:r>
          <a:endParaRPr lang="en-US" sz="1600" kern="1200" dirty="0"/>
        </a:p>
        <a:p>
          <a:pPr marL="0" lvl="0" indent="0" algn="l" defTabSz="711200">
            <a:lnSpc>
              <a:spcPct val="100000"/>
            </a:lnSpc>
            <a:spcBef>
              <a:spcPct val="0"/>
            </a:spcBef>
            <a:spcAft>
              <a:spcPct val="35000"/>
            </a:spcAft>
            <a:buNone/>
          </a:pPr>
          <a:r>
            <a:rPr lang="en-CA" sz="1600" u="sng" kern="1200" dirty="0"/>
            <a:t>Improved System Performance</a:t>
          </a:r>
          <a:r>
            <a:rPr lang="en-CA" sz="1600" kern="1200" dirty="0"/>
            <a:t>: By reducing memory latency, hardware prefetching can significantly improve the overall performance of the system. This can be particularly beneficial in systems where high performance is a critical requirement.</a:t>
          </a:r>
          <a:endParaRPr lang="en-US" sz="1600" kern="1200" dirty="0"/>
        </a:p>
        <a:p>
          <a:pPr marL="0" lvl="0" indent="0" algn="l" defTabSz="711200">
            <a:lnSpc>
              <a:spcPct val="100000"/>
            </a:lnSpc>
            <a:spcBef>
              <a:spcPct val="0"/>
            </a:spcBef>
            <a:spcAft>
              <a:spcPct val="35000"/>
            </a:spcAft>
            <a:buNone/>
          </a:pPr>
          <a:r>
            <a:rPr lang="en-CA" sz="1600" u="sng" kern="1200" dirty="0"/>
            <a:t>Enhanced User Experience</a:t>
          </a:r>
          <a:r>
            <a:rPr lang="en-CA" sz="1600" kern="1200" dirty="0"/>
            <a:t>: </a:t>
          </a:r>
          <a:r>
            <a:rPr lang="en-US" sz="1600" kern="1200" dirty="0"/>
            <a:t>Hardware prefetching enhances system performance, creating a smoother user experience, especially in data-intensive work.</a:t>
          </a:r>
        </a:p>
      </dsp:txBody>
      <dsp:txXfrm>
        <a:off x="5167558" y="1723946"/>
        <a:ext cx="4679099" cy="9515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535BA-AE40-0F42-8939-95AE3A75D6FD}">
      <dsp:nvSpPr>
        <dsp:cNvPr id="0" name=""/>
        <dsp:cNvSpPr/>
      </dsp:nvSpPr>
      <dsp:spPr>
        <a:xfrm>
          <a:off x="4911" y="0"/>
          <a:ext cx="10048578" cy="492075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Considerations and Limitations</a:t>
          </a:r>
        </a:p>
        <a:p>
          <a:pPr marL="228600" lvl="1" indent="-228600" algn="l" defTabSz="889000">
            <a:lnSpc>
              <a:spcPct val="90000"/>
            </a:lnSpc>
            <a:spcBef>
              <a:spcPct val="0"/>
            </a:spcBef>
            <a:spcAft>
              <a:spcPct val="15000"/>
            </a:spcAft>
            <a:buChar char="•"/>
          </a:pPr>
          <a:r>
            <a:rPr lang="en-US" sz="2000" u="sng" kern="1200"/>
            <a:t>Cache Pollution</a:t>
          </a:r>
          <a:r>
            <a:rPr lang="en-US" sz="2000" kern="1200"/>
            <a:t>: Hardware prefetching can significantly enhance performance by fetching data before it’s needed. However, it can sometimes lead to cache pollution, where unnecessary data displaces useful data in the cache, reducing cache hits and increasing misses. This can degrade performance and counteract prefetching benefits. Therefore, an effective prefetching algorithm that accurately predicts needed data is crucial.</a:t>
          </a:r>
        </a:p>
        <a:p>
          <a:pPr marL="228600" lvl="1" indent="-228600" algn="l" defTabSz="889000">
            <a:lnSpc>
              <a:spcPct val="90000"/>
            </a:lnSpc>
            <a:spcBef>
              <a:spcPct val="0"/>
            </a:spcBef>
            <a:spcAft>
              <a:spcPct val="15000"/>
            </a:spcAft>
            <a:buChar char="•"/>
          </a:pPr>
          <a:r>
            <a:rPr lang="en-US" sz="2000" u="sng" kern="1200"/>
            <a:t>Prediction Accuracy</a:t>
          </a:r>
          <a:r>
            <a:rPr lang="en-US" sz="2000" kern="1200"/>
            <a:t>: Hardware prefetching’s success hinges on the prediction algorithm’s accuracy. Frequent mispredictions can lead to unnecessary memory use and system slowdowns. Therefore, an accurate prediction algorithm, which minimizes wrong data fetching and cache pollution, is key to effective hardware prefetching.</a:t>
          </a:r>
        </a:p>
        <a:p>
          <a:pPr marL="228600" lvl="1" indent="-228600" algn="l" defTabSz="889000">
            <a:lnSpc>
              <a:spcPct val="90000"/>
            </a:lnSpc>
            <a:spcBef>
              <a:spcPct val="0"/>
            </a:spcBef>
            <a:spcAft>
              <a:spcPct val="15000"/>
            </a:spcAft>
            <a:buChar char="•"/>
          </a:pPr>
          <a:r>
            <a:rPr lang="en-US" sz="2000" u="sng" kern="1200"/>
            <a:t>Resource Consumption</a:t>
          </a:r>
          <a:r>
            <a:rPr lang="en-US" sz="2000" kern="1200"/>
            <a:t>: </a:t>
          </a:r>
          <a:r>
            <a:rPr lang="en-CA" sz="2000" b="0" i="0" kern="1200"/>
            <a:t>Hardware prefetching, while beneficial, requires additional processor resources, increasing design complexity and cost. It involves monitoring data streams, making predictions, and fetching data, all of which increase power consumption. Furthermore, the prefetching mechanism occupies processor chip space, adding to manufacturing costs and complexity.</a:t>
          </a:r>
          <a:endParaRPr lang="en-US" sz="2000" kern="1200"/>
        </a:p>
      </dsp:txBody>
      <dsp:txXfrm>
        <a:off x="149035" y="144124"/>
        <a:ext cx="9760330" cy="46325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218E-2F35-3F46-810E-A575AF48D42C}">
      <dsp:nvSpPr>
        <dsp:cNvPr id="0" name=""/>
        <dsp:cNvSpPr/>
      </dsp:nvSpPr>
      <dsp:spPr>
        <a:xfrm>
          <a:off x="0" y="555543"/>
          <a:ext cx="10058401" cy="41957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770636" rIns="780644" bIns="156464"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t>Main Class (Main)</a:t>
          </a:r>
          <a:r>
            <a:rPr lang="en-US" sz="2400" kern="1200" dirty="0"/>
            <a:t>:</a:t>
          </a:r>
        </a:p>
        <a:p>
          <a:pPr marL="457200" lvl="2" indent="-228600" algn="l" defTabSz="977900">
            <a:lnSpc>
              <a:spcPct val="90000"/>
            </a:lnSpc>
            <a:spcBef>
              <a:spcPct val="0"/>
            </a:spcBef>
            <a:spcAft>
              <a:spcPct val="15000"/>
            </a:spcAft>
            <a:buChar char="•"/>
          </a:pPr>
          <a:r>
            <a:rPr lang="en-US" sz="2200" kern="1200" dirty="0"/>
            <a:t>Serves as the entry point for the program.</a:t>
          </a:r>
        </a:p>
        <a:p>
          <a:pPr marL="457200" lvl="2" indent="-228600" algn="l" defTabSz="977900">
            <a:lnSpc>
              <a:spcPct val="90000"/>
            </a:lnSpc>
            <a:spcBef>
              <a:spcPct val="0"/>
            </a:spcBef>
            <a:spcAft>
              <a:spcPct val="15000"/>
            </a:spcAft>
            <a:buChar char="•"/>
          </a:pPr>
          <a:r>
            <a:rPr lang="en-US" sz="2200" kern="1200" dirty="0"/>
            <a:t>Contains the main function, initiating program execution.</a:t>
          </a:r>
        </a:p>
        <a:p>
          <a:pPr marL="228600" lvl="1" indent="-228600" algn="l" defTabSz="1066800">
            <a:lnSpc>
              <a:spcPct val="90000"/>
            </a:lnSpc>
            <a:spcBef>
              <a:spcPct val="0"/>
            </a:spcBef>
            <a:spcAft>
              <a:spcPct val="15000"/>
            </a:spcAft>
            <a:buChar char="•"/>
          </a:pPr>
          <a:r>
            <a:rPr lang="en-US" sz="2400" b="1" kern="1200" dirty="0" err="1"/>
            <a:t>FetcherController</a:t>
          </a:r>
          <a:r>
            <a:rPr lang="en-US" sz="2400" b="1" kern="1200" dirty="0"/>
            <a:t> Class (</a:t>
          </a:r>
          <a:r>
            <a:rPr lang="en-US" sz="2400" b="1" kern="1200" dirty="0" err="1"/>
            <a:t>FetcherController</a:t>
          </a:r>
          <a:r>
            <a:rPr lang="en-US" sz="2400" b="1" kern="1200" dirty="0"/>
            <a:t>)</a:t>
          </a:r>
          <a:r>
            <a:rPr lang="en-US" sz="2400" kern="1200" dirty="0"/>
            <a:t>:</a:t>
          </a:r>
        </a:p>
        <a:p>
          <a:pPr marL="457200" lvl="2" indent="-228600" algn="l" defTabSz="977900">
            <a:lnSpc>
              <a:spcPct val="90000"/>
            </a:lnSpc>
            <a:spcBef>
              <a:spcPct val="0"/>
            </a:spcBef>
            <a:spcAft>
              <a:spcPct val="15000"/>
            </a:spcAft>
            <a:buChar char="•"/>
          </a:pPr>
          <a:r>
            <a:rPr lang="en-US" sz="2200" kern="1200" dirty="0"/>
            <a:t>Dynamically manages prefetchers.</a:t>
          </a:r>
        </a:p>
        <a:p>
          <a:pPr marL="457200" lvl="2" indent="-228600" algn="l" defTabSz="977900">
            <a:lnSpc>
              <a:spcPct val="90000"/>
            </a:lnSpc>
            <a:spcBef>
              <a:spcPct val="0"/>
            </a:spcBef>
            <a:spcAft>
              <a:spcPct val="15000"/>
            </a:spcAft>
            <a:buChar char="•"/>
          </a:pPr>
          <a:r>
            <a:rPr lang="en-US" sz="2200" kern="1200" dirty="0"/>
            <a:t>Coordinates and controls prefetching activities.</a:t>
          </a:r>
        </a:p>
        <a:p>
          <a:pPr marL="457200" lvl="2" indent="-228600" algn="l" defTabSz="977900">
            <a:lnSpc>
              <a:spcPct val="90000"/>
            </a:lnSpc>
            <a:spcBef>
              <a:spcPct val="0"/>
            </a:spcBef>
            <a:spcAft>
              <a:spcPct val="15000"/>
            </a:spcAft>
            <a:buChar char="•"/>
          </a:pPr>
          <a:r>
            <a:rPr lang="en-US" sz="2200" kern="1200" dirty="0"/>
            <a:t>Uses instances of:</a:t>
          </a:r>
        </a:p>
        <a:p>
          <a:pPr marL="685800" lvl="3" indent="-228600" algn="l" defTabSz="889000">
            <a:lnSpc>
              <a:spcPct val="90000"/>
            </a:lnSpc>
            <a:spcBef>
              <a:spcPct val="0"/>
            </a:spcBef>
            <a:spcAft>
              <a:spcPct val="15000"/>
            </a:spcAft>
            <a:buChar char="•"/>
          </a:pPr>
          <a:r>
            <a:rPr lang="en-US" sz="2000" kern="1200" dirty="0" err="1"/>
            <a:t>BaseFetcher</a:t>
          </a:r>
          <a:r>
            <a:rPr lang="en-US" sz="2000" kern="1200" dirty="0"/>
            <a:t>: Common interface for fetchers.</a:t>
          </a:r>
        </a:p>
        <a:p>
          <a:pPr marL="685800" lvl="3" indent="-228600" algn="l" defTabSz="889000">
            <a:lnSpc>
              <a:spcPct val="90000"/>
            </a:lnSpc>
            <a:spcBef>
              <a:spcPct val="0"/>
            </a:spcBef>
            <a:spcAft>
              <a:spcPct val="15000"/>
            </a:spcAft>
            <a:buChar char="•"/>
          </a:pPr>
          <a:r>
            <a:rPr lang="en-US" sz="2000" kern="1200" dirty="0" err="1"/>
            <a:t>StaticPrefetcher</a:t>
          </a:r>
          <a:r>
            <a:rPr lang="en-US" sz="2000" kern="1200" dirty="0"/>
            <a:t>: Implements static prefetching.</a:t>
          </a:r>
        </a:p>
        <a:p>
          <a:pPr marL="685800" lvl="3" indent="-228600" algn="l" defTabSz="889000">
            <a:lnSpc>
              <a:spcPct val="90000"/>
            </a:lnSpc>
            <a:spcBef>
              <a:spcPct val="0"/>
            </a:spcBef>
            <a:spcAft>
              <a:spcPct val="15000"/>
            </a:spcAft>
            <a:buChar char="•"/>
          </a:pPr>
          <a:r>
            <a:rPr lang="en-US" sz="2000" kern="1200" dirty="0" err="1"/>
            <a:t>DynamicPrefetcher</a:t>
          </a:r>
          <a:r>
            <a:rPr lang="en-US" sz="2000" kern="1200" dirty="0"/>
            <a:t>: Implements dynamic prefetching.</a:t>
          </a:r>
        </a:p>
      </dsp:txBody>
      <dsp:txXfrm>
        <a:off x="0" y="555543"/>
        <a:ext cx="10058401" cy="4195799"/>
      </dsp:txXfrm>
    </dsp:sp>
    <dsp:sp modelId="{F1C40343-1D73-0641-A090-D8C9B5A35B69}">
      <dsp:nvSpPr>
        <dsp:cNvPr id="0" name=""/>
        <dsp:cNvSpPr/>
      </dsp:nvSpPr>
      <dsp:spPr>
        <a:xfrm>
          <a:off x="502920" y="9423"/>
          <a:ext cx="7040880" cy="1092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644650">
            <a:lnSpc>
              <a:spcPct val="90000"/>
            </a:lnSpc>
            <a:spcBef>
              <a:spcPct val="0"/>
            </a:spcBef>
            <a:spcAft>
              <a:spcPct val="35000"/>
            </a:spcAft>
            <a:buNone/>
          </a:pPr>
          <a:r>
            <a:rPr lang="en-US" sz="3700" kern="1200"/>
            <a:t>UML Diagram Overview:</a:t>
          </a:r>
        </a:p>
      </dsp:txBody>
      <dsp:txXfrm>
        <a:off x="556239" y="62742"/>
        <a:ext cx="6934242" cy="9856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D258C-B55B-D748-9887-E867527D8BCC}">
      <dsp:nvSpPr>
        <dsp:cNvPr id="0" name=""/>
        <dsp:cNvSpPr/>
      </dsp:nvSpPr>
      <dsp:spPr>
        <a:xfrm>
          <a:off x="0" y="519563"/>
          <a:ext cx="10058401" cy="4299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728980" rIns="780644" bIns="199136" numCol="1" spcCol="1270" anchor="t" anchorCtr="0">
          <a:noAutofit/>
        </a:bodyPr>
        <a:lstStyle/>
        <a:p>
          <a:pPr marL="285750" lvl="1" indent="-285750" algn="l" defTabSz="1333500">
            <a:lnSpc>
              <a:spcPct val="90000"/>
            </a:lnSpc>
            <a:spcBef>
              <a:spcPct val="0"/>
            </a:spcBef>
            <a:spcAft>
              <a:spcPct val="15000"/>
            </a:spcAft>
            <a:buChar char="•"/>
          </a:pPr>
          <a:r>
            <a:rPr lang="en-US" sz="3000" b="1" kern="1200" dirty="0" err="1"/>
            <a:t>StaticPrefetcher</a:t>
          </a:r>
          <a:r>
            <a:rPr lang="en-US" sz="3000" b="1" kern="1200" dirty="0"/>
            <a:t> Class (</a:t>
          </a:r>
          <a:r>
            <a:rPr lang="en-US" sz="3000" b="1" kern="1200" dirty="0" err="1"/>
            <a:t>StaticPrefetcher</a:t>
          </a:r>
          <a:r>
            <a:rPr lang="en-US" sz="3000" b="1" kern="1200" dirty="0"/>
            <a:t>)</a:t>
          </a:r>
          <a:r>
            <a:rPr lang="en-US" sz="3000" kern="1200" dirty="0"/>
            <a:t>:</a:t>
          </a:r>
        </a:p>
        <a:p>
          <a:pPr marL="571500" lvl="2" indent="-285750" algn="l" defTabSz="1244600">
            <a:lnSpc>
              <a:spcPct val="90000"/>
            </a:lnSpc>
            <a:spcBef>
              <a:spcPct val="0"/>
            </a:spcBef>
            <a:spcAft>
              <a:spcPct val="15000"/>
            </a:spcAft>
            <a:buChar char="•"/>
          </a:pPr>
          <a:r>
            <a:rPr lang="en-US" sz="2800" kern="1200" dirty="0"/>
            <a:t>Inherits from </a:t>
          </a:r>
          <a:r>
            <a:rPr lang="en-US" sz="2800" kern="1200" dirty="0" err="1"/>
            <a:t>BaseFetcher</a:t>
          </a:r>
          <a:r>
            <a:rPr lang="en-US" sz="2800" kern="1200" dirty="0"/>
            <a:t>.</a:t>
          </a:r>
        </a:p>
        <a:p>
          <a:pPr marL="571500" lvl="2" indent="-285750" algn="l" defTabSz="1244600">
            <a:lnSpc>
              <a:spcPct val="90000"/>
            </a:lnSpc>
            <a:spcBef>
              <a:spcPct val="0"/>
            </a:spcBef>
            <a:spcAft>
              <a:spcPct val="15000"/>
            </a:spcAft>
            <a:buChar char="•"/>
          </a:pPr>
          <a:r>
            <a:rPr lang="en-US" sz="2800" kern="1200" dirty="0"/>
            <a:t>Implements static prefetching based on a specified distance.</a:t>
          </a:r>
        </a:p>
        <a:p>
          <a:pPr marL="285750" lvl="1" indent="-285750" algn="l" defTabSz="1333500">
            <a:lnSpc>
              <a:spcPct val="90000"/>
            </a:lnSpc>
            <a:spcBef>
              <a:spcPct val="0"/>
            </a:spcBef>
            <a:spcAft>
              <a:spcPct val="15000"/>
            </a:spcAft>
            <a:buChar char="•"/>
          </a:pPr>
          <a:r>
            <a:rPr lang="en-US" sz="3000" b="1" kern="1200" dirty="0" err="1"/>
            <a:t>DynamicPrefetcher</a:t>
          </a:r>
          <a:r>
            <a:rPr lang="en-US" sz="3000" b="1" kern="1200" dirty="0"/>
            <a:t> Class (</a:t>
          </a:r>
          <a:r>
            <a:rPr lang="en-US" sz="3000" b="1" kern="1200" dirty="0" err="1"/>
            <a:t>DynamicPrefetcher</a:t>
          </a:r>
          <a:r>
            <a:rPr lang="en-US" sz="3000" b="1" kern="1200" dirty="0"/>
            <a:t>)</a:t>
          </a:r>
          <a:r>
            <a:rPr lang="en-US" sz="3000" kern="1200" dirty="0"/>
            <a:t>:</a:t>
          </a:r>
        </a:p>
        <a:p>
          <a:pPr marL="571500" lvl="2" indent="-285750" algn="l" defTabSz="1244600">
            <a:lnSpc>
              <a:spcPct val="90000"/>
            </a:lnSpc>
            <a:spcBef>
              <a:spcPct val="0"/>
            </a:spcBef>
            <a:spcAft>
              <a:spcPct val="15000"/>
            </a:spcAft>
            <a:buChar char="•"/>
          </a:pPr>
          <a:r>
            <a:rPr lang="en-US" sz="2800" kern="1200" dirty="0"/>
            <a:t>Inherits from </a:t>
          </a:r>
          <a:r>
            <a:rPr lang="en-US" sz="2800" kern="1200" dirty="0" err="1"/>
            <a:t>BaseFetcher</a:t>
          </a:r>
          <a:r>
            <a:rPr lang="en-US" sz="2800" kern="1200" dirty="0"/>
            <a:t>.</a:t>
          </a:r>
        </a:p>
        <a:p>
          <a:pPr marL="571500" lvl="2" indent="-285750" algn="l" defTabSz="1244600">
            <a:lnSpc>
              <a:spcPct val="90000"/>
            </a:lnSpc>
            <a:spcBef>
              <a:spcPct val="0"/>
            </a:spcBef>
            <a:spcAft>
              <a:spcPct val="15000"/>
            </a:spcAft>
            <a:buChar char="•"/>
          </a:pPr>
          <a:r>
            <a:rPr lang="en-US" sz="2800" kern="1200" dirty="0"/>
            <a:t>Implements dynamic prefetching using a history buffer of a specified size.</a:t>
          </a:r>
        </a:p>
      </dsp:txBody>
      <dsp:txXfrm>
        <a:off x="0" y="519563"/>
        <a:ext cx="10058401" cy="4299750"/>
      </dsp:txXfrm>
    </dsp:sp>
    <dsp:sp modelId="{B528ADD2-0462-1946-A17D-D1B7F0FC6EB3}">
      <dsp:nvSpPr>
        <dsp:cNvPr id="0" name=""/>
        <dsp:cNvSpPr/>
      </dsp:nvSpPr>
      <dsp:spPr>
        <a:xfrm>
          <a:off x="502920" y="2963"/>
          <a:ext cx="7040880" cy="1033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555750">
            <a:lnSpc>
              <a:spcPct val="90000"/>
            </a:lnSpc>
            <a:spcBef>
              <a:spcPct val="0"/>
            </a:spcBef>
            <a:spcAft>
              <a:spcPct val="35000"/>
            </a:spcAft>
            <a:buNone/>
          </a:pPr>
          <a:r>
            <a:rPr lang="en-US" sz="3500" kern="1200" dirty="0"/>
            <a:t>UML Diagram Overview:</a:t>
          </a:r>
        </a:p>
      </dsp:txBody>
      <dsp:txXfrm>
        <a:off x="553357" y="53400"/>
        <a:ext cx="6940006" cy="9323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14DC-1B34-4C48-B909-BB7B38310DCD}">
      <dsp:nvSpPr>
        <dsp:cNvPr id="0" name=""/>
        <dsp:cNvSpPr/>
      </dsp:nvSpPr>
      <dsp:spPr>
        <a:xfrm>
          <a:off x="0" y="610508"/>
          <a:ext cx="10058401" cy="4176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812292" rIns="780644" bIns="170688" numCol="1" spcCol="1270" anchor="t" anchorCtr="0">
          <a:noAutofit/>
        </a:bodyPr>
        <a:lstStyle/>
        <a:p>
          <a:pPr marL="228600" lvl="1" indent="-228600" algn="l" defTabSz="1111250">
            <a:lnSpc>
              <a:spcPct val="90000"/>
            </a:lnSpc>
            <a:spcBef>
              <a:spcPct val="0"/>
            </a:spcBef>
            <a:spcAft>
              <a:spcPct val="15000"/>
            </a:spcAft>
            <a:buChar char="•"/>
          </a:pPr>
          <a:r>
            <a:rPr lang="en-US" sz="2500" b="1" kern="1200" dirty="0" err="1"/>
            <a:t>BaseFetcher</a:t>
          </a:r>
          <a:r>
            <a:rPr lang="en-US" sz="2500" b="1" kern="1200" dirty="0"/>
            <a:t> Class (</a:t>
          </a:r>
          <a:r>
            <a:rPr lang="en-US" sz="2500" b="1" kern="1200" dirty="0" err="1"/>
            <a:t>BaseFetcher</a:t>
          </a:r>
          <a:r>
            <a:rPr lang="en-US" sz="2500" b="1" kern="1200" dirty="0"/>
            <a:t>)</a:t>
          </a:r>
          <a:r>
            <a:rPr lang="en-US" sz="2500" kern="1200" dirty="0"/>
            <a:t>:</a:t>
          </a:r>
        </a:p>
        <a:p>
          <a:pPr marL="457200" lvl="2" indent="-228600" algn="l" defTabSz="1066800">
            <a:lnSpc>
              <a:spcPct val="90000"/>
            </a:lnSpc>
            <a:spcBef>
              <a:spcPct val="0"/>
            </a:spcBef>
            <a:spcAft>
              <a:spcPct val="15000"/>
            </a:spcAft>
            <a:buChar char="•"/>
          </a:pPr>
          <a:r>
            <a:rPr lang="en-US" sz="2400" kern="1200" dirty="0"/>
            <a:t>Abstract class defining a common interface for fetchers.</a:t>
          </a:r>
        </a:p>
        <a:p>
          <a:pPr marL="457200" lvl="2" indent="-228600" algn="l" defTabSz="1066800">
            <a:lnSpc>
              <a:spcPct val="90000"/>
            </a:lnSpc>
            <a:spcBef>
              <a:spcPct val="0"/>
            </a:spcBef>
            <a:spcAft>
              <a:spcPct val="15000"/>
            </a:spcAft>
            <a:buChar char="•"/>
          </a:pPr>
          <a:r>
            <a:rPr lang="en-US" sz="2400" kern="1200" dirty="0"/>
            <a:t>Virtual functions include:</a:t>
          </a:r>
        </a:p>
        <a:p>
          <a:pPr marL="685800" lvl="3" indent="-228600" algn="l" defTabSz="1066800">
            <a:lnSpc>
              <a:spcPct val="90000"/>
            </a:lnSpc>
            <a:spcBef>
              <a:spcPct val="0"/>
            </a:spcBef>
            <a:spcAft>
              <a:spcPct val="15000"/>
            </a:spcAft>
            <a:buChar char="•"/>
          </a:pPr>
          <a:r>
            <a:rPr lang="en-US" sz="2400" kern="1200" dirty="0" err="1"/>
            <a:t>GetPrefetcherType</a:t>
          </a:r>
          <a:r>
            <a:rPr lang="en-US" sz="2400" kern="1200" dirty="0"/>
            <a:t>(): Retrieves the type of the prefetcher.</a:t>
          </a:r>
        </a:p>
        <a:p>
          <a:pPr marL="685800" lvl="3" indent="-228600" algn="l" defTabSz="1066800">
            <a:lnSpc>
              <a:spcPct val="90000"/>
            </a:lnSpc>
            <a:spcBef>
              <a:spcPct val="0"/>
            </a:spcBef>
            <a:spcAft>
              <a:spcPct val="15000"/>
            </a:spcAft>
            <a:buChar char="•"/>
          </a:pPr>
          <a:r>
            <a:rPr lang="en-US" sz="2400" kern="1200" dirty="0"/>
            <a:t>Prefetching(): Initiates prefetching based on the prefetch size.</a:t>
          </a:r>
        </a:p>
        <a:p>
          <a:pPr marL="685800" lvl="3" indent="-228600" algn="l" defTabSz="1066800">
            <a:lnSpc>
              <a:spcPct val="90000"/>
            </a:lnSpc>
            <a:spcBef>
              <a:spcPct val="0"/>
            </a:spcBef>
            <a:spcAft>
              <a:spcPct val="15000"/>
            </a:spcAft>
            <a:buChar char="•"/>
          </a:pPr>
          <a:r>
            <a:rPr lang="en-US" sz="2400" kern="1200" dirty="0" err="1"/>
            <a:t>ComputeNextAddress</a:t>
          </a:r>
          <a:r>
            <a:rPr lang="en-US" sz="2400" kern="1200" dirty="0"/>
            <a:t>(): Computes the next memory address.</a:t>
          </a:r>
        </a:p>
        <a:p>
          <a:pPr marL="685800" lvl="3" indent="-228600" algn="l" defTabSz="1066800">
            <a:lnSpc>
              <a:spcPct val="90000"/>
            </a:lnSpc>
            <a:spcBef>
              <a:spcPct val="0"/>
            </a:spcBef>
            <a:spcAft>
              <a:spcPct val="15000"/>
            </a:spcAft>
            <a:buChar char="•"/>
          </a:pPr>
          <a:r>
            <a:rPr lang="en-US" sz="2400" kern="1200" dirty="0" err="1"/>
            <a:t>PredictOffset</a:t>
          </a:r>
          <a:r>
            <a:rPr lang="en-US" sz="2400" kern="1200" dirty="0"/>
            <a:t>(): Predicts the prefetch offset.</a:t>
          </a:r>
        </a:p>
        <a:p>
          <a:pPr marL="685800" lvl="3" indent="-228600" algn="l" defTabSz="1066800">
            <a:lnSpc>
              <a:spcPct val="90000"/>
            </a:lnSpc>
            <a:spcBef>
              <a:spcPct val="0"/>
            </a:spcBef>
            <a:spcAft>
              <a:spcPct val="15000"/>
            </a:spcAft>
            <a:buChar char="•"/>
          </a:pPr>
          <a:r>
            <a:rPr lang="en-US" sz="2400" kern="1200" dirty="0" err="1"/>
            <a:t>GetPredictedAddresses</a:t>
          </a:r>
          <a:r>
            <a:rPr lang="en-US" sz="2400" kern="1200" dirty="0"/>
            <a:t>(): Retrieves predicted addresses.</a:t>
          </a:r>
        </a:p>
      </dsp:txBody>
      <dsp:txXfrm>
        <a:off x="0" y="610508"/>
        <a:ext cx="10058401" cy="4176900"/>
      </dsp:txXfrm>
    </dsp:sp>
    <dsp:sp modelId="{C56359E6-EB0E-4045-A6F5-A61ED50B5B83}">
      <dsp:nvSpPr>
        <dsp:cNvPr id="0" name=""/>
        <dsp:cNvSpPr/>
      </dsp:nvSpPr>
      <dsp:spPr>
        <a:xfrm>
          <a:off x="502920" y="34868"/>
          <a:ext cx="7040880" cy="11512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1733550">
            <a:lnSpc>
              <a:spcPct val="90000"/>
            </a:lnSpc>
            <a:spcBef>
              <a:spcPct val="0"/>
            </a:spcBef>
            <a:spcAft>
              <a:spcPct val="35000"/>
            </a:spcAft>
            <a:buNone/>
          </a:pPr>
          <a:r>
            <a:rPr lang="en-US" sz="3900" kern="1200"/>
            <a:t>UML Diagram Overview:</a:t>
          </a:r>
        </a:p>
      </dsp:txBody>
      <dsp:txXfrm>
        <a:off x="559121" y="91069"/>
        <a:ext cx="6928478" cy="10388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E6505-63C9-5946-82F3-9BEA46EC885C}">
      <dsp:nvSpPr>
        <dsp:cNvPr id="0" name=""/>
        <dsp:cNvSpPr/>
      </dsp:nvSpPr>
      <dsp:spPr>
        <a:xfrm>
          <a:off x="0" y="0"/>
          <a:ext cx="1005840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44310-05C6-E84F-956C-14D211EF3382}">
      <dsp:nvSpPr>
        <dsp:cNvPr id="0" name=""/>
        <dsp:cNvSpPr/>
      </dsp:nvSpPr>
      <dsp:spPr>
        <a:xfrm>
          <a:off x="0" y="0"/>
          <a:ext cx="2011680" cy="4822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Relationships</a:t>
          </a:r>
          <a:r>
            <a:rPr lang="en-US" sz="2300" kern="1200" dirty="0"/>
            <a:t>:</a:t>
          </a:r>
        </a:p>
      </dsp:txBody>
      <dsp:txXfrm>
        <a:off x="0" y="0"/>
        <a:ext cx="2011680" cy="4822276"/>
      </dsp:txXfrm>
    </dsp:sp>
    <dsp:sp modelId="{9EB7147C-650A-F24F-B146-1B6B53A11A63}">
      <dsp:nvSpPr>
        <dsp:cNvPr id="0" name=""/>
        <dsp:cNvSpPr/>
      </dsp:nvSpPr>
      <dsp:spPr>
        <a:xfrm>
          <a:off x="2162556" y="75348"/>
          <a:ext cx="7895844" cy="150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Main class is associated with </a:t>
          </a:r>
          <a:r>
            <a:rPr lang="en-US" sz="3100" kern="1200" dirty="0" err="1"/>
            <a:t>FetcherController</a:t>
          </a:r>
          <a:r>
            <a:rPr lang="en-US" sz="3100" kern="1200" dirty="0"/>
            <a:t>.</a:t>
          </a:r>
        </a:p>
      </dsp:txBody>
      <dsp:txXfrm>
        <a:off x="2162556" y="75348"/>
        <a:ext cx="7895844" cy="1506961"/>
      </dsp:txXfrm>
    </dsp:sp>
    <dsp:sp modelId="{CEDF5512-A0ED-2D40-B393-2C96C7F5A0F3}">
      <dsp:nvSpPr>
        <dsp:cNvPr id="0" name=""/>
        <dsp:cNvSpPr/>
      </dsp:nvSpPr>
      <dsp:spPr>
        <a:xfrm>
          <a:off x="2011680" y="1582309"/>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6CFCF1-3559-8048-B966-B50A73A9F9D9}">
      <dsp:nvSpPr>
        <dsp:cNvPr id="0" name=""/>
        <dsp:cNvSpPr/>
      </dsp:nvSpPr>
      <dsp:spPr>
        <a:xfrm>
          <a:off x="2162556" y="1657657"/>
          <a:ext cx="7895844" cy="150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FetcherController class uses instances of BaseFetcher, StaticPrefetcher, and DynamicPrefetcher.</a:t>
          </a:r>
        </a:p>
      </dsp:txBody>
      <dsp:txXfrm>
        <a:off x="2162556" y="1657657"/>
        <a:ext cx="7895844" cy="1506961"/>
      </dsp:txXfrm>
    </dsp:sp>
    <dsp:sp modelId="{EEEF3A4D-B4C4-BB48-B901-18A15FBC4999}">
      <dsp:nvSpPr>
        <dsp:cNvPr id="0" name=""/>
        <dsp:cNvSpPr/>
      </dsp:nvSpPr>
      <dsp:spPr>
        <a:xfrm>
          <a:off x="2011680" y="3164618"/>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615FD9-26E1-824E-BB36-1888A333FF26}">
      <dsp:nvSpPr>
        <dsp:cNvPr id="0" name=""/>
        <dsp:cNvSpPr/>
      </dsp:nvSpPr>
      <dsp:spPr>
        <a:xfrm>
          <a:off x="2162556" y="3239966"/>
          <a:ext cx="7895844" cy="1506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Inheritance relationships exist between StaticPrefetcher and BaseFetcher, and between DynamicPrefetcher and BaseFetcher.</a:t>
          </a:r>
        </a:p>
      </dsp:txBody>
      <dsp:txXfrm>
        <a:off x="2162556" y="3239966"/>
        <a:ext cx="7895844" cy="1506961"/>
      </dsp:txXfrm>
    </dsp:sp>
    <dsp:sp modelId="{432A2DC7-4437-5F4C-A128-6F6473F05B2B}">
      <dsp:nvSpPr>
        <dsp:cNvPr id="0" name=""/>
        <dsp:cNvSpPr/>
      </dsp:nvSpPr>
      <dsp:spPr>
        <a:xfrm>
          <a:off x="2011680" y="474692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F8C06-10EE-194B-9ED1-721F676EDEF0}">
      <dsp:nvSpPr>
        <dsp:cNvPr id="0" name=""/>
        <dsp:cNvSpPr/>
      </dsp:nvSpPr>
      <dsp:spPr>
        <a:xfrm rot="5400000">
          <a:off x="4910802" y="-807550"/>
          <a:ext cx="3857820"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Adjust Prefetch Distances</a:t>
          </a:r>
          <a:r>
            <a:rPr lang="en-US" sz="1600" kern="1200" dirty="0"/>
            <a:t>:</a:t>
          </a:r>
        </a:p>
        <a:p>
          <a:pPr marL="342900" lvl="2" indent="-171450" algn="l" defTabSz="711200">
            <a:lnSpc>
              <a:spcPct val="90000"/>
            </a:lnSpc>
            <a:spcBef>
              <a:spcPct val="0"/>
            </a:spcBef>
            <a:spcAft>
              <a:spcPct val="15000"/>
            </a:spcAft>
            <a:buChar char="•"/>
          </a:pPr>
          <a:r>
            <a:rPr lang="en-US" sz="1600" kern="1200"/>
            <a:t>Consider cache line sizes and memory access patterns.</a:t>
          </a:r>
        </a:p>
        <a:p>
          <a:pPr marL="171450" lvl="1" indent="-171450" algn="l" defTabSz="711200">
            <a:lnSpc>
              <a:spcPct val="90000"/>
            </a:lnSpc>
            <a:spcBef>
              <a:spcPct val="0"/>
            </a:spcBef>
            <a:spcAft>
              <a:spcPct val="15000"/>
            </a:spcAft>
            <a:buChar char="•"/>
          </a:pPr>
          <a:r>
            <a:rPr lang="en-US" sz="1600" b="1" kern="1200" dirty="0"/>
            <a:t>Implement in Hardware</a:t>
          </a:r>
          <a:r>
            <a:rPr lang="en-US" sz="1600" kern="1200" dirty="0"/>
            <a:t>:</a:t>
          </a:r>
        </a:p>
        <a:p>
          <a:pPr marL="342900" lvl="2" indent="-171450" algn="l" defTabSz="711200">
            <a:lnSpc>
              <a:spcPct val="90000"/>
            </a:lnSpc>
            <a:spcBef>
              <a:spcPct val="0"/>
            </a:spcBef>
            <a:spcAft>
              <a:spcPct val="15000"/>
            </a:spcAft>
            <a:buChar char="•"/>
          </a:pPr>
          <a:r>
            <a:rPr lang="en-US" sz="1600" kern="1200" dirty="0"/>
            <a:t>Code prefetching logic in hardware description languages (HDLs) like Verilog or VHDL.</a:t>
          </a:r>
        </a:p>
        <a:p>
          <a:pPr marL="342900" lvl="2" indent="-171450" algn="l" defTabSz="711200">
            <a:lnSpc>
              <a:spcPct val="90000"/>
            </a:lnSpc>
            <a:spcBef>
              <a:spcPct val="0"/>
            </a:spcBef>
            <a:spcAft>
              <a:spcPct val="15000"/>
            </a:spcAft>
            <a:buChar char="•"/>
          </a:pPr>
          <a:r>
            <a:rPr lang="en-US" sz="1600" kern="1200" dirty="0"/>
            <a:t>Leverage available hardware resources efficiently.</a:t>
          </a:r>
        </a:p>
        <a:p>
          <a:pPr marL="171450" lvl="1" indent="-171450" algn="l" defTabSz="711200">
            <a:lnSpc>
              <a:spcPct val="90000"/>
            </a:lnSpc>
            <a:spcBef>
              <a:spcPct val="0"/>
            </a:spcBef>
            <a:spcAft>
              <a:spcPct val="15000"/>
            </a:spcAft>
            <a:buChar char="•"/>
          </a:pPr>
          <a:r>
            <a:rPr lang="en-US" sz="1600" b="1" kern="1200" dirty="0"/>
            <a:t>Test and Validate</a:t>
          </a:r>
          <a:r>
            <a:rPr lang="en-US" sz="1600" kern="1200" dirty="0"/>
            <a:t>:</a:t>
          </a:r>
        </a:p>
        <a:p>
          <a:pPr marL="342900" lvl="2" indent="-171450" algn="l" defTabSz="711200">
            <a:lnSpc>
              <a:spcPct val="90000"/>
            </a:lnSpc>
            <a:spcBef>
              <a:spcPct val="0"/>
            </a:spcBef>
            <a:spcAft>
              <a:spcPct val="15000"/>
            </a:spcAft>
            <a:buChar char="•"/>
          </a:pPr>
          <a:r>
            <a:rPr lang="en-US" sz="1600" kern="1200"/>
            <a:t>Develop comprehensive test scenarios to evaluate prefetcher effectiveness.</a:t>
          </a:r>
        </a:p>
        <a:p>
          <a:pPr marL="342900" lvl="2" indent="-171450" algn="l" defTabSz="711200">
            <a:lnSpc>
              <a:spcPct val="90000"/>
            </a:lnSpc>
            <a:spcBef>
              <a:spcPct val="0"/>
            </a:spcBef>
            <a:spcAft>
              <a:spcPct val="15000"/>
            </a:spcAft>
            <a:buChar char="•"/>
          </a:pPr>
          <a:r>
            <a:rPr lang="en-US" sz="1600" kern="1200" dirty="0"/>
            <a:t>Validate prefetching behavior under various workloads.</a:t>
          </a:r>
        </a:p>
        <a:p>
          <a:pPr marL="171450" lvl="1" indent="-171450" algn="l" defTabSz="711200">
            <a:lnSpc>
              <a:spcPct val="90000"/>
            </a:lnSpc>
            <a:spcBef>
              <a:spcPct val="0"/>
            </a:spcBef>
            <a:spcAft>
              <a:spcPct val="15000"/>
            </a:spcAft>
            <a:buChar char="•"/>
          </a:pPr>
          <a:r>
            <a:rPr lang="en-US" sz="1600" b="1" kern="1200" dirty="0"/>
            <a:t>Optimize for Energy Efficiency</a:t>
          </a:r>
          <a:r>
            <a:rPr lang="en-US" sz="1600" kern="1200" dirty="0"/>
            <a:t>:</a:t>
          </a:r>
        </a:p>
        <a:p>
          <a:pPr marL="342900" lvl="2" indent="-171450" algn="l" defTabSz="711200">
            <a:lnSpc>
              <a:spcPct val="90000"/>
            </a:lnSpc>
            <a:spcBef>
              <a:spcPct val="0"/>
            </a:spcBef>
            <a:spcAft>
              <a:spcPct val="15000"/>
            </a:spcAft>
            <a:buChar char="•"/>
          </a:pPr>
          <a:r>
            <a:rPr lang="en-US" sz="1600" kern="1200"/>
            <a:t>Implement power-efficient strategies to minimize energy consumption.</a:t>
          </a:r>
        </a:p>
        <a:p>
          <a:pPr marL="342900" lvl="2" indent="-171450" algn="l" defTabSz="711200">
            <a:lnSpc>
              <a:spcPct val="90000"/>
            </a:lnSpc>
            <a:spcBef>
              <a:spcPct val="0"/>
            </a:spcBef>
            <a:spcAft>
              <a:spcPct val="15000"/>
            </a:spcAft>
            <a:buChar char="•"/>
          </a:pPr>
          <a:r>
            <a:rPr lang="en-US" sz="1600" kern="1200"/>
            <a:t>Consider dynamic adjustment of prefetch aggressiveness.</a:t>
          </a:r>
        </a:p>
      </dsp:txBody>
      <dsp:txXfrm rot="-5400000">
        <a:off x="3621025" y="670550"/>
        <a:ext cx="6249053" cy="3481174"/>
      </dsp:txXfrm>
    </dsp:sp>
    <dsp:sp modelId="{11880E28-8536-9843-9DA0-C6E409E8D744}">
      <dsp:nvSpPr>
        <dsp:cNvPr id="0" name=""/>
        <dsp:cNvSpPr/>
      </dsp:nvSpPr>
      <dsp:spPr>
        <a:xfrm>
          <a:off x="0" y="0"/>
          <a:ext cx="3621024" cy="48222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a:t>Steps to Implement Hardware Prefetchers:</a:t>
          </a:r>
        </a:p>
      </dsp:txBody>
      <dsp:txXfrm>
        <a:off x="176764" y="176764"/>
        <a:ext cx="3267496" cy="44687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6A78B-4292-C042-9B42-95B510CCD6AE}">
      <dsp:nvSpPr>
        <dsp:cNvPr id="0" name=""/>
        <dsp:cNvSpPr/>
      </dsp:nvSpPr>
      <dsp:spPr>
        <a:xfrm rot="5400000">
          <a:off x="4910802" y="-807550"/>
          <a:ext cx="3857820"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Define Prefetcher Types</a:t>
          </a:r>
          <a:r>
            <a:rPr lang="en-US" sz="1600" kern="1200" dirty="0"/>
            <a:t>:</a:t>
          </a:r>
        </a:p>
        <a:p>
          <a:pPr marL="342900" lvl="2" indent="-171450" algn="l" defTabSz="711200">
            <a:lnSpc>
              <a:spcPct val="90000"/>
            </a:lnSpc>
            <a:spcBef>
              <a:spcPct val="0"/>
            </a:spcBef>
            <a:spcAft>
              <a:spcPct val="15000"/>
            </a:spcAft>
            <a:buChar char="•"/>
          </a:pPr>
          <a:r>
            <a:rPr lang="en-US" sz="1600" kern="1200" dirty="0"/>
            <a:t>Identify and categorize prefetcher types based on desired strategies.</a:t>
          </a:r>
        </a:p>
        <a:p>
          <a:pPr marL="342900" lvl="2" indent="-171450" algn="l" defTabSz="711200">
            <a:lnSpc>
              <a:spcPct val="90000"/>
            </a:lnSpc>
            <a:spcBef>
              <a:spcPct val="0"/>
            </a:spcBef>
            <a:spcAft>
              <a:spcPct val="15000"/>
            </a:spcAft>
            <a:buChar char="•"/>
          </a:pPr>
          <a:r>
            <a:rPr lang="en-US" sz="1600" kern="1200"/>
            <a:t>Common types include stride prefetchers, stream prefetchers, and next-line prefetchers.</a:t>
          </a:r>
        </a:p>
        <a:p>
          <a:pPr marL="171450" lvl="1" indent="-171450" algn="l" defTabSz="711200">
            <a:lnSpc>
              <a:spcPct val="90000"/>
            </a:lnSpc>
            <a:spcBef>
              <a:spcPct val="0"/>
            </a:spcBef>
            <a:spcAft>
              <a:spcPct val="15000"/>
            </a:spcAft>
            <a:buChar char="•"/>
          </a:pPr>
          <a:r>
            <a:rPr lang="en-US" sz="1600" b="1" kern="1200" dirty="0"/>
            <a:t>Select Prefetching Algorithm</a:t>
          </a:r>
          <a:r>
            <a:rPr lang="en-US" sz="1600" kern="1200" dirty="0"/>
            <a:t>:</a:t>
          </a:r>
        </a:p>
        <a:p>
          <a:pPr marL="342900" lvl="2" indent="-171450" algn="l" defTabSz="711200">
            <a:lnSpc>
              <a:spcPct val="90000"/>
            </a:lnSpc>
            <a:spcBef>
              <a:spcPct val="0"/>
            </a:spcBef>
            <a:spcAft>
              <a:spcPct val="15000"/>
            </a:spcAft>
            <a:buChar char="•"/>
          </a:pPr>
          <a:r>
            <a:rPr lang="en-US" sz="1600" kern="1200"/>
            <a:t>Choose an appropriate algorithm for each prefetcher type.</a:t>
          </a:r>
        </a:p>
        <a:p>
          <a:pPr marL="342900" lvl="2" indent="-171450" algn="l" defTabSz="711200">
            <a:lnSpc>
              <a:spcPct val="90000"/>
            </a:lnSpc>
            <a:spcBef>
              <a:spcPct val="0"/>
            </a:spcBef>
            <a:spcAft>
              <a:spcPct val="15000"/>
            </a:spcAft>
            <a:buChar char="•"/>
          </a:pPr>
          <a:r>
            <a:rPr lang="en-US" sz="1600" kern="1200"/>
            <a:t>Consider factors like memory access patterns, cache size, and associativity.</a:t>
          </a:r>
        </a:p>
        <a:p>
          <a:pPr marL="171450" lvl="1" indent="-171450" algn="l" defTabSz="711200">
            <a:lnSpc>
              <a:spcPct val="90000"/>
            </a:lnSpc>
            <a:spcBef>
              <a:spcPct val="0"/>
            </a:spcBef>
            <a:spcAft>
              <a:spcPct val="15000"/>
            </a:spcAft>
            <a:buChar char="•"/>
          </a:pPr>
          <a:r>
            <a:rPr lang="en-US" sz="1600" b="1" kern="1200" dirty="0"/>
            <a:t>Integrate with Cache Hierarchy</a:t>
          </a:r>
          <a:r>
            <a:rPr lang="en-US" sz="1600" kern="1200" dirty="0"/>
            <a:t>:</a:t>
          </a:r>
        </a:p>
        <a:p>
          <a:pPr marL="342900" lvl="2" indent="-171450" algn="l" defTabSz="711200">
            <a:lnSpc>
              <a:spcPct val="90000"/>
            </a:lnSpc>
            <a:spcBef>
              <a:spcPct val="0"/>
            </a:spcBef>
            <a:spcAft>
              <a:spcPct val="15000"/>
            </a:spcAft>
            <a:buChar char="•"/>
          </a:pPr>
          <a:r>
            <a:rPr lang="en-US" sz="1600" kern="1200"/>
            <a:t>Understand the existing cache hierarchy.</a:t>
          </a:r>
        </a:p>
        <a:p>
          <a:pPr marL="342900" lvl="2" indent="-171450" algn="l" defTabSz="711200">
            <a:lnSpc>
              <a:spcPct val="90000"/>
            </a:lnSpc>
            <a:spcBef>
              <a:spcPct val="0"/>
            </a:spcBef>
            <a:spcAft>
              <a:spcPct val="15000"/>
            </a:spcAft>
            <a:buChar char="•"/>
          </a:pPr>
          <a:r>
            <a:rPr lang="en-US" sz="1600" kern="1200" dirty="0"/>
            <a:t>Integrate prefetchers seamlessly into the memory subsystem.</a:t>
          </a:r>
        </a:p>
        <a:p>
          <a:pPr marL="171450" lvl="1" indent="-171450" algn="l" defTabSz="711200">
            <a:lnSpc>
              <a:spcPct val="90000"/>
            </a:lnSpc>
            <a:spcBef>
              <a:spcPct val="0"/>
            </a:spcBef>
            <a:spcAft>
              <a:spcPct val="15000"/>
            </a:spcAft>
            <a:buChar char="•"/>
          </a:pPr>
          <a:r>
            <a:rPr lang="en-US" sz="1600" b="1" kern="1200" dirty="0"/>
            <a:t>Adjust Prefetch Distances</a:t>
          </a:r>
          <a:r>
            <a:rPr lang="en-US" sz="1600" kern="1200" dirty="0"/>
            <a:t>:</a:t>
          </a:r>
        </a:p>
        <a:p>
          <a:pPr marL="342900" lvl="2" indent="-171450" algn="l" defTabSz="711200">
            <a:lnSpc>
              <a:spcPct val="90000"/>
            </a:lnSpc>
            <a:spcBef>
              <a:spcPct val="0"/>
            </a:spcBef>
            <a:spcAft>
              <a:spcPct val="15000"/>
            </a:spcAft>
            <a:buChar char="•"/>
          </a:pPr>
          <a:r>
            <a:rPr lang="en-US" sz="1600" kern="1200"/>
            <a:t>Fine-tune prefetch distances for optimal performance.</a:t>
          </a:r>
        </a:p>
      </dsp:txBody>
      <dsp:txXfrm rot="-5400000">
        <a:off x="3621025" y="670550"/>
        <a:ext cx="6249053" cy="3481174"/>
      </dsp:txXfrm>
    </dsp:sp>
    <dsp:sp modelId="{C785F8CA-9203-4248-9558-5C7B3F7101B6}">
      <dsp:nvSpPr>
        <dsp:cNvPr id="0" name=""/>
        <dsp:cNvSpPr/>
      </dsp:nvSpPr>
      <dsp:spPr>
        <a:xfrm>
          <a:off x="0" y="0"/>
          <a:ext cx="3621024" cy="48222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a:t>Steps to Implement Hardware Prefetchers:</a:t>
          </a:r>
        </a:p>
      </dsp:txBody>
      <dsp:txXfrm>
        <a:off x="176764" y="176764"/>
        <a:ext cx="3267496" cy="4468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0C635-F79B-E64F-A24C-E25EA2DBA714}">
      <dsp:nvSpPr>
        <dsp:cNvPr id="0" name=""/>
        <dsp:cNvSpPr/>
      </dsp:nvSpPr>
      <dsp:spPr>
        <a:xfrm>
          <a:off x="0" y="117243"/>
          <a:ext cx="10058401" cy="1474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Prefetching is a proactive technique employed by computer processors to enhance performance. It involves the anticipation and retrieval of data or instructions from their storage in slower memory to faster local memory before they are needed. Essentially, it's a strategic way for processors to be ahead of the game, ensuring that necessary information is readily available when called upon for execution.</a:t>
          </a:r>
        </a:p>
      </dsp:txBody>
      <dsp:txXfrm>
        <a:off x="71965" y="189208"/>
        <a:ext cx="9914471" cy="1330270"/>
      </dsp:txXfrm>
    </dsp:sp>
    <dsp:sp modelId="{3E6393CF-C9EC-2A47-A760-DCCD1DE78662}">
      <dsp:nvSpPr>
        <dsp:cNvPr id="0" name=""/>
        <dsp:cNvSpPr/>
      </dsp:nvSpPr>
      <dsp:spPr>
        <a:xfrm>
          <a:off x="0" y="1643283"/>
          <a:ext cx="10058401" cy="1474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primary objective of prefetching is to minimize the time processors spend waiting for data or instructions to be fetched. By fetching data or instructions in advance and storing them in a faster local memory, processors can reduce the latency associated with accessing slower memory, thereby accelerating execution. This proactive approach optimizes the workflow of processors, enabling them to operate more efficiently and deliver improved overall performance.</a:t>
          </a:r>
        </a:p>
      </dsp:txBody>
      <dsp:txXfrm>
        <a:off x="71965" y="1715248"/>
        <a:ext cx="9914471" cy="1330270"/>
      </dsp:txXfrm>
    </dsp:sp>
    <dsp:sp modelId="{190070E1-BBAE-A74B-8E81-A5C59D00857B}">
      <dsp:nvSpPr>
        <dsp:cNvPr id="0" name=""/>
        <dsp:cNvSpPr/>
      </dsp:nvSpPr>
      <dsp:spPr>
        <a:xfrm>
          <a:off x="0" y="3169323"/>
          <a:ext cx="10058401" cy="1474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Prefetching stands out as a pivotal technique in the broader landscape of processor optimization. It plays a crucial role in mitigating the impact of memory access latency, a common bottleneck in computational performance. As processors continue to evolve, the significance of prefetching remains paramount, contributing significantly to the ongoing efforts to enhance the speed and efficiency of modern computing systems.</a:t>
          </a:r>
        </a:p>
      </dsp:txBody>
      <dsp:txXfrm>
        <a:off x="71965" y="3241288"/>
        <a:ext cx="9914471" cy="13302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DA9EE-3A88-4CF8-A284-435EDF8E54A1}">
      <dsp:nvSpPr>
        <dsp:cNvPr id="0" name=""/>
        <dsp:cNvSpPr/>
      </dsp:nvSpPr>
      <dsp:spPr>
        <a:xfrm>
          <a:off x="729766" y="924555"/>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7DA89-B41F-4578-9E02-A7F394FFC982}">
      <dsp:nvSpPr>
        <dsp:cNvPr id="0" name=""/>
        <dsp:cNvSpPr/>
      </dsp:nvSpPr>
      <dsp:spPr>
        <a:xfrm>
          <a:off x="8571" y="1832252"/>
          <a:ext cx="2219062" cy="582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b="1" i="0" kern="1200"/>
            <a:t>Memory Access Traces:</a:t>
          </a:r>
          <a:endParaRPr lang="en-US" sz="2000" kern="1200"/>
        </a:p>
      </dsp:txBody>
      <dsp:txXfrm>
        <a:off x="8571" y="1832252"/>
        <a:ext cx="2219062" cy="582503"/>
      </dsp:txXfrm>
    </dsp:sp>
    <dsp:sp modelId="{711813D4-A332-4706-A096-84C53FF45FDF}">
      <dsp:nvSpPr>
        <dsp:cNvPr id="0" name=""/>
        <dsp:cNvSpPr/>
      </dsp:nvSpPr>
      <dsp:spPr>
        <a:xfrm>
          <a:off x="8571" y="2475698"/>
          <a:ext cx="2219062" cy="1495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b="0" i="0" kern="1200"/>
            <a:t>Reads hexadecimal memory access traces from "trace.txt."</a:t>
          </a:r>
          <a:endParaRPr lang="en-US" sz="1600" kern="1200"/>
        </a:p>
        <a:p>
          <a:pPr marL="0" lvl="0" indent="0" algn="ctr" defTabSz="711200">
            <a:lnSpc>
              <a:spcPct val="100000"/>
            </a:lnSpc>
            <a:spcBef>
              <a:spcPct val="0"/>
            </a:spcBef>
            <a:spcAft>
              <a:spcPct val="35000"/>
            </a:spcAft>
            <a:buNone/>
          </a:pPr>
          <a:r>
            <a:rPr lang="en-CA" sz="1600" b="0" i="0" kern="1200"/>
            <a:t>Populates a vector with memory access values.</a:t>
          </a:r>
          <a:endParaRPr lang="en-US" sz="1600" kern="1200"/>
        </a:p>
      </dsp:txBody>
      <dsp:txXfrm>
        <a:off x="8571" y="2475698"/>
        <a:ext cx="2219062" cy="1495965"/>
      </dsp:txXfrm>
    </dsp:sp>
    <dsp:sp modelId="{89B7DC50-535E-4BF7-AF93-B28A784A2188}">
      <dsp:nvSpPr>
        <dsp:cNvPr id="0" name=""/>
        <dsp:cNvSpPr/>
      </dsp:nvSpPr>
      <dsp:spPr>
        <a:xfrm>
          <a:off x="3337164" y="924555"/>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5A8B2-6B59-4C96-9711-A4BB49A58400}">
      <dsp:nvSpPr>
        <dsp:cNvPr id="0" name=""/>
        <dsp:cNvSpPr/>
      </dsp:nvSpPr>
      <dsp:spPr>
        <a:xfrm>
          <a:off x="2615969" y="1832252"/>
          <a:ext cx="2219062" cy="582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b="1" i="0" kern="1200"/>
            <a:t>Cache Characteristics:</a:t>
          </a:r>
          <a:endParaRPr lang="en-US" sz="2000" kern="1200"/>
        </a:p>
      </dsp:txBody>
      <dsp:txXfrm>
        <a:off x="2615969" y="1832252"/>
        <a:ext cx="2219062" cy="582503"/>
      </dsp:txXfrm>
    </dsp:sp>
    <dsp:sp modelId="{826E62A4-B75B-4FE8-9A08-8714D51A443D}">
      <dsp:nvSpPr>
        <dsp:cNvPr id="0" name=""/>
        <dsp:cNvSpPr/>
      </dsp:nvSpPr>
      <dsp:spPr>
        <a:xfrm>
          <a:off x="2615969" y="2475698"/>
          <a:ext cx="2219062" cy="1495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CA" sz="1600" b="0" i="0" kern="1200"/>
            <a:t>Specifies cache properties:</a:t>
          </a:r>
          <a:endParaRPr lang="en-US" sz="1600" kern="1200"/>
        </a:p>
        <a:p>
          <a:pPr marL="171450" lvl="1" indent="-171450" algn="l" defTabSz="711200">
            <a:lnSpc>
              <a:spcPct val="90000"/>
            </a:lnSpc>
            <a:spcBef>
              <a:spcPct val="0"/>
            </a:spcBef>
            <a:spcAft>
              <a:spcPct val="15000"/>
            </a:spcAft>
            <a:buChar char="•"/>
          </a:pPr>
          <a:r>
            <a:rPr lang="en-CA" sz="1600" b="0" i="0" kern="1200"/>
            <a:t>Associativity: 4</a:t>
          </a:r>
          <a:endParaRPr lang="en-US" sz="1600" kern="1200"/>
        </a:p>
        <a:p>
          <a:pPr marL="171450" lvl="1" indent="-171450" algn="l" defTabSz="711200">
            <a:lnSpc>
              <a:spcPct val="90000"/>
            </a:lnSpc>
            <a:spcBef>
              <a:spcPct val="0"/>
            </a:spcBef>
            <a:spcAft>
              <a:spcPct val="15000"/>
            </a:spcAft>
            <a:buChar char="•"/>
          </a:pPr>
          <a:r>
            <a:rPr lang="en-CA" sz="1600" b="0" i="0" kern="1200"/>
            <a:t>Cache Size: 64KB</a:t>
          </a:r>
          <a:endParaRPr lang="en-US" sz="1600" kern="1200"/>
        </a:p>
        <a:p>
          <a:pPr marL="171450" lvl="1" indent="-171450" algn="l" defTabSz="711200">
            <a:lnSpc>
              <a:spcPct val="90000"/>
            </a:lnSpc>
            <a:spcBef>
              <a:spcPct val="0"/>
            </a:spcBef>
            <a:spcAft>
              <a:spcPct val="15000"/>
            </a:spcAft>
            <a:buChar char="•"/>
          </a:pPr>
          <a:r>
            <a:rPr lang="en-CA" sz="1600" b="0" i="0" kern="1200"/>
            <a:t>Max Cache Size: 256KB</a:t>
          </a:r>
          <a:endParaRPr lang="en-US" sz="1600" kern="1200"/>
        </a:p>
      </dsp:txBody>
      <dsp:txXfrm>
        <a:off x="2615969" y="2475698"/>
        <a:ext cx="2219062" cy="1495965"/>
      </dsp:txXfrm>
    </dsp:sp>
    <dsp:sp modelId="{BABE9778-9C27-46E0-89DB-E55D01FDE43A}">
      <dsp:nvSpPr>
        <dsp:cNvPr id="0" name=""/>
        <dsp:cNvSpPr/>
      </dsp:nvSpPr>
      <dsp:spPr>
        <a:xfrm>
          <a:off x="5944563" y="924555"/>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5F370-7303-4489-905F-96F3CE9EDCD3}">
      <dsp:nvSpPr>
        <dsp:cNvPr id="0" name=""/>
        <dsp:cNvSpPr/>
      </dsp:nvSpPr>
      <dsp:spPr>
        <a:xfrm>
          <a:off x="5223367" y="1832252"/>
          <a:ext cx="2219062" cy="582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b="1" i="0" kern="1200"/>
            <a:t>Prefetcher Aggressiveness:</a:t>
          </a:r>
          <a:endParaRPr lang="en-US" sz="2000" kern="1200"/>
        </a:p>
      </dsp:txBody>
      <dsp:txXfrm>
        <a:off x="5223367" y="1832252"/>
        <a:ext cx="2219062" cy="582503"/>
      </dsp:txXfrm>
    </dsp:sp>
    <dsp:sp modelId="{1ADADC23-5FAB-4A9D-ACC9-6AB14DDDC491}">
      <dsp:nvSpPr>
        <dsp:cNvPr id="0" name=""/>
        <dsp:cNvSpPr/>
      </dsp:nvSpPr>
      <dsp:spPr>
        <a:xfrm>
          <a:off x="5223367" y="2475698"/>
          <a:ext cx="2219062" cy="1495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CA" sz="1600" b="0" i="0" kern="1200"/>
            <a:t>Determines prefetcher aggressiveness based on cache size.</a:t>
          </a:r>
          <a:endParaRPr lang="en-US" sz="1600" kern="1200"/>
        </a:p>
        <a:p>
          <a:pPr marL="0" lvl="0" indent="0" algn="ctr" defTabSz="711200">
            <a:lnSpc>
              <a:spcPct val="100000"/>
            </a:lnSpc>
            <a:spcBef>
              <a:spcPct val="0"/>
            </a:spcBef>
            <a:spcAft>
              <a:spcPct val="35000"/>
            </a:spcAft>
            <a:buNone/>
          </a:pPr>
          <a:r>
            <a:rPr lang="en-CA" sz="1600" b="0" i="0" kern="1200"/>
            <a:t>Adjusts prefetch size dynamically during hits and misses.</a:t>
          </a:r>
          <a:endParaRPr lang="en-US" sz="1600" kern="1200"/>
        </a:p>
      </dsp:txBody>
      <dsp:txXfrm>
        <a:off x="5223367" y="2475698"/>
        <a:ext cx="2219062" cy="1495965"/>
      </dsp:txXfrm>
    </dsp:sp>
    <dsp:sp modelId="{1D5CF7BC-3D7E-48CA-B532-D1B7E9B1C847}">
      <dsp:nvSpPr>
        <dsp:cNvPr id="0" name=""/>
        <dsp:cNvSpPr/>
      </dsp:nvSpPr>
      <dsp:spPr>
        <a:xfrm>
          <a:off x="8551961" y="924555"/>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8FDCF2-AE0C-49D9-9FED-F7EB0424FF76}">
      <dsp:nvSpPr>
        <dsp:cNvPr id="0" name=""/>
        <dsp:cNvSpPr/>
      </dsp:nvSpPr>
      <dsp:spPr>
        <a:xfrm>
          <a:off x="7830766" y="1832252"/>
          <a:ext cx="2219062" cy="582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CA" sz="2000" b="1" i="0" kern="1200"/>
            <a:t>Prefetcher Configurations:</a:t>
          </a:r>
          <a:endParaRPr lang="en-US" sz="2000" kern="1200"/>
        </a:p>
      </dsp:txBody>
      <dsp:txXfrm>
        <a:off x="7830766" y="1832252"/>
        <a:ext cx="2219062" cy="582503"/>
      </dsp:txXfrm>
    </dsp:sp>
    <dsp:sp modelId="{1BC847C9-A7EA-4510-9C64-4CF7E17B865F}">
      <dsp:nvSpPr>
        <dsp:cNvPr id="0" name=""/>
        <dsp:cNvSpPr/>
      </dsp:nvSpPr>
      <dsp:spPr>
        <a:xfrm>
          <a:off x="7830766" y="2475698"/>
          <a:ext cx="2219062" cy="1495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CA" sz="1600" b="0" i="0" kern="1200"/>
            <a:t>Static Prefetcher:</a:t>
          </a:r>
          <a:endParaRPr lang="en-US" sz="1600" kern="1200"/>
        </a:p>
        <a:p>
          <a:pPr marL="171450" lvl="1" indent="-171450" algn="l" defTabSz="711200">
            <a:lnSpc>
              <a:spcPct val="90000"/>
            </a:lnSpc>
            <a:spcBef>
              <a:spcPct val="0"/>
            </a:spcBef>
            <a:spcAft>
              <a:spcPct val="15000"/>
            </a:spcAft>
            <a:buChar char="•"/>
          </a:pPr>
          <a:r>
            <a:rPr lang="en-CA" sz="1600" b="0" i="0" kern="1200"/>
            <a:t>Utilizes a fixed stride value.</a:t>
          </a:r>
          <a:endParaRPr lang="en-US" sz="1600" kern="1200"/>
        </a:p>
        <a:p>
          <a:pPr marL="0" lvl="0" indent="0" algn="l" defTabSz="711200">
            <a:lnSpc>
              <a:spcPct val="100000"/>
            </a:lnSpc>
            <a:spcBef>
              <a:spcPct val="0"/>
            </a:spcBef>
            <a:spcAft>
              <a:spcPct val="35000"/>
            </a:spcAft>
            <a:buNone/>
          </a:pPr>
          <a:r>
            <a:rPr lang="en-CA" sz="1600" b="0" i="0" kern="1200"/>
            <a:t>Dynamic Prefetcher:</a:t>
          </a:r>
          <a:endParaRPr lang="en-US" sz="1600" kern="1200"/>
        </a:p>
        <a:p>
          <a:pPr marL="171450" lvl="1" indent="-171450" algn="l" defTabSz="711200">
            <a:lnSpc>
              <a:spcPct val="90000"/>
            </a:lnSpc>
            <a:spcBef>
              <a:spcPct val="0"/>
            </a:spcBef>
            <a:spcAft>
              <a:spcPct val="15000"/>
            </a:spcAft>
            <a:buChar char="•"/>
          </a:pPr>
          <a:r>
            <a:rPr lang="en-CA" sz="1600" b="0" i="0" kern="1200"/>
            <a:t>Utilizes a dynamic history buffer.</a:t>
          </a:r>
          <a:endParaRPr lang="en-US" sz="1600" kern="1200"/>
        </a:p>
      </dsp:txBody>
      <dsp:txXfrm>
        <a:off x="7830766" y="2475698"/>
        <a:ext cx="2219062" cy="149596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91CA7-98E9-435C-87F8-8408FAC6B2BE}">
      <dsp:nvSpPr>
        <dsp:cNvPr id="0" name=""/>
        <dsp:cNvSpPr/>
      </dsp:nvSpPr>
      <dsp:spPr>
        <a:xfrm>
          <a:off x="576520" y="1036622"/>
          <a:ext cx="617203" cy="617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36554-D56B-4FAD-BADE-A8B61A2FD42B}">
      <dsp:nvSpPr>
        <dsp:cNvPr id="0" name=""/>
        <dsp:cNvSpPr/>
      </dsp:nvSpPr>
      <dsp:spPr>
        <a:xfrm>
          <a:off x="3403" y="1775213"/>
          <a:ext cx="1763437" cy="52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CA" sz="1800" b="1" i="0" kern="1200"/>
            <a:t>FetcherController Management:</a:t>
          </a:r>
          <a:endParaRPr lang="en-US" sz="1800" kern="1200"/>
        </a:p>
      </dsp:txBody>
      <dsp:txXfrm>
        <a:off x="3403" y="1775213"/>
        <a:ext cx="1763437" cy="520765"/>
      </dsp:txXfrm>
    </dsp:sp>
    <dsp:sp modelId="{4FF0EF61-9193-4DCA-9B8A-F0956486B715}">
      <dsp:nvSpPr>
        <dsp:cNvPr id="0" name=""/>
        <dsp:cNvSpPr/>
      </dsp:nvSpPr>
      <dsp:spPr>
        <a:xfrm>
          <a:off x="3403" y="2352437"/>
          <a:ext cx="1763437" cy="150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0" i="0" kern="1200"/>
            <a:t>Creates a FetcherController to manage prefetchers.</a:t>
          </a:r>
          <a:endParaRPr lang="en-US" sz="1400" kern="1200"/>
        </a:p>
        <a:p>
          <a:pPr marL="0" lvl="0" indent="0" algn="ctr" defTabSz="622300">
            <a:lnSpc>
              <a:spcPct val="100000"/>
            </a:lnSpc>
            <a:spcBef>
              <a:spcPct val="0"/>
            </a:spcBef>
            <a:spcAft>
              <a:spcPct val="35000"/>
            </a:spcAft>
            <a:buNone/>
          </a:pPr>
          <a:r>
            <a:rPr lang="en-CA" sz="1400" b="0" i="0" kern="1200"/>
            <a:t>Adds instances of Static and Dynamic Prefetchers to the controller.</a:t>
          </a:r>
          <a:endParaRPr lang="en-US" sz="1400" kern="1200"/>
        </a:p>
      </dsp:txBody>
      <dsp:txXfrm>
        <a:off x="3403" y="2352437"/>
        <a:ext cx="1763437" cy="1507162"/>
      </dsp:txXfrm>
    </dsp:sp>
    <dsp:sp modelId="{FBEA39A0-286F-460B-9902-B6CBA29A9F51}">
      <dsp:nvSpPr>
        <dsp:cNvPr id="0" name=""/>
        <dsp:cNvSpPr/>
      </dsp:nvSpPr>
      <dsp:spPr>
        <a:xfrm>
          <a:off x="2648559" y="1036622"/>
          <a:ext cx="617203" cy="617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9DA4B-C1A5-4CDA-9F74-FAD772A9E78F}">
      <dsp:nvSpPr>
        <dsp:cNvPr id="0" name=""/>
        <dsp:cNvSpPr/>
      </dsp:nvSpPr>
      <dsp:spPr>
        <a:xfrm>
          <a:off x="2075442" y="1775213"/>
          <a:ext cx="1763437" cy="52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CA" sz="1800" b="1" i="0" kern="1200"/>
            <a:t>Simulation Loop:</a:t>
          </a:r>
          <a:endParaRPr lang="en-US" sz="1800" kern="1200"/>
        </a:p>
      </dsp:txBody>
      <dsp:txXfrm>
        <a:off x="2075442" y="1775213"/>
        <a:ext cx="1763437" cy="520765"/>
      </dsp:txXfrm>
    </dsp:sp>
    <dsp:sp modelId="{89B7471F-E46B-4D1D-913C-E010F3611D0E}">
      <dsp:nvSpPr>
        <dsp:cNvPr id="0" name=""/>
        <dsp:cNvSpPr/>
      </dsp:nvSpPr>
      <dsp:spPr>
        <a:xfrm>
          <a:off x="2075442" y="2352437"/>
          <a:ext cx="1763437" cy="150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0" i="0" kern="1200"/>
            <a:t>Sequentially operates both prefetchers in a simulation loop.</a:t>
          </a:r>
          <a:endParaRPr lang="en-US" sz="1400" kern="1200"/>
        </a:p>
        <a:p>
          <a:pPr marL="0" lvl="0" indent="0" algn="ctr" defTabSz="622300">
            <a:lnSpc>
              <a:spcPct val="100000"/>
            </a:lnSpc>
            <a:spcBef>
              <a:spcPct val="0"/>
            </a:spcBef>
            <a:spcAft>
              <a:spcPct val="35000"/>
            </a:spcAft>
            <a:buNone/>
          </a:pPr>
          <a:r>
            <a:rPr lang="en-CA" sz="1400" b="0" i="0" kern="1200"/>
            <a:t>Demonstrates prefetching actions for each memory access.</a:t>
          </a:r>
          <a:endParaRPr lang="en-US" sz="1400" kern="1200"/>
        </a:p>
      </dsp:txBody>
      <dsp:txXfrm>
        <a:off x="2075442" y="2352437"/>
        <a:ext cx="1763437" cy="1507162"/>
      </dsp:txXfrm>
    </dsp:sp>
    <dsp:sp modelId="{1C71CC0F-304E-4BF4-B561-6019B4D03930}">
      <dsp:nvSpPr>
        <dsp:cNvPr id="0" name=""/>
        <dsp:cNvSpPr/>
      </dsp:nvSpPr>
      <dsp:spPr>
        <a:xfrm>
          <a:off x="4720598" y="1036622"/>
          <a:ext cx="617203" cy="617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F97F1-C70B-4FB6-96FE-77FA2A6D4DEE}">
      <dsp:nvSpPr>
        <dsp:cNvPr id="0" name=""/>
        <dsp:cNvSpPr/>
      </dsp:nvSpPr>
      <dsp:spPr>
        <a:xfrm>
          <a:off x="4147481" y="1775213"/>
          <a:ext cx="1763437" cy="52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CA" sz="1800" b="1" i="0" kern="1200"/>
            <a:t>Hit and Miss Tracking:</a:t>
          </a:r>
          <a:endParaRPr lang="en-US" sz="1800" kern="1200"/>
        </a:p>
      </dsp:txBody>
      <dsp:txXfrm>
        <a:off x="4147481" y="1775213"/>
        <a:ext cx="1763437" cy="520765"/>
      </dsp:txXfrm>
    </dsp:sp>
    <dsp:sp modelId="{0DA917D8-D066-45F4-999D-2250AF179511}">
      <dsp:nvSpPr>
        <dsp:cNvPr id="0" name=""/>
        <dsp:cNvSpPr/>
      </dsp:nvSpPr>
      <dsp:spPr>
        <a:xfrm>
          <a:off x="4147481" y="2352437"/>
          <a:ext cx="1763437" cy="150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0" i="0" kern="1200"/>
            <a:t>Tracks hits and misses for both prefetchers.</a:t>
          </a:r>
          <a:endParaRPr lang="en-US" sz="1400" kern="1200"/>
        </a:p>
        <a:p>
          <a:pPr marL="0" lvl="0" indent="0" algn="ctr" defTabSz="622300">
            <a:lnSpc>
              <a:spcPct val="100000"/>
            </a:lnSpc>
            <a:spcBef>
              <a:spcPct val="0"/>
            </a:spcBef>
            <a:spcAft>
              <a:spcPct val="35000"/>
            </a:spcAft>
            <a:buNone/>
          </a:pPr>
          <a:r>
            <a:rPr lang="en-CA" sz="1400" b="0" i="0" kern="1200"/>
            <a:t>Adjusts prefetch size based on hit or miss outcomes.</a:t>
          </a:r>
          <a:endParaRPr lang="en-US" sz="1400" kern="1200"/>
        </a:p>
      </dsp:txBody>
      <dsp:txXfrm>
        <a:off x="4147481" y="2352437"/>
        <a:ext cx="1763437" cy="1507162"/>
      </dsp:txXfrm>
    </dsp:sp>
    <dsp:sp modelId="{AC5A652A-4458-4B43-B6FF-271C0CB7023D}">
      <dsp:nvSpPr>
        <dsp:cNvPr id="0" name=""/>
        <dsp:cNvSpPr/>
      </dsp:nvSpPr>
      <dsp:spPr>
        <a:xfrm>
          <a:off x="6792637" y="1036622"/>
          <a:ext cx="617203" cy="617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811CE-3058-4EE1-B2C0-E75A07B476B8}">
      <dsp:nvSpPr>
        <dsp:cNvPr id="0" name=""/>
        <dsp:cNvSpPr/>
      </dsp:nvSpPr>
      <dsp:spPr>
        <a:xfrm>
          <a:off x="6219520" y="1775213"/>
          <a:ext cx="1763437" cy="52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CA" sz="1800" b="1" i="0" kern="1200"/>
            <a:t>Timing Measurement:</a:t>
          </a:r>
          <a:endParaRPr lang="en-US" sz="1800" kern="1200"/>
        </a:p>
      </dsp:txBody>
      <dsp:txXfrm>
        <a:off x="6219520" y="1775213"/>
        <a:ext cx="1763437" cy="520765"/>
      </dsp:txXfrm>
    </dsp:sp>
    <dsp:sp modelId="{54E96EA4-D636-4CCB-9A76-E7CE631C62B6}">
      <dsp:nvSpPr>
        <dsp:cNvPr id="0" name=""/>
        <dsp:cNvSpPr/>
      </dsp:nvSpPr>
      <dsp:spPr>
        <a:xfrm>
          <a:off x="6219520" y="2352437"/>
          <a:ext cx="1763437" cy="150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0" i="0" kern="1200"/>
            <a:t>Measures and displays the time taken by each prefetcher for each memory access.</a:t>
          </a:r>
          <a:endParaRPr lang="en-US" sz="1400" kern="1200"/>
        </a:p>
      </dsp:txBody>
      <dsp:txXfrm>
        <a:off x="6219520" y="2352437"/>
        <a:ext cx="1763437" cy="1507162"/>
      </dsp:txXfrm>
    </dsp:sp>
    <dsp:sp modelId="{270EFE19-6950-476E-BE83-6FC2E85C83D4}">
      <dsp:nvSpPr>
        <dsp:cNvPr id="0" name=""/>
        <dsp:cNvSpPr/>
      </dsp:nvSpPr>
      <dsp:spPr>
        <a:xfrm>
          <a:off x="8864676" y="1036622"/>
          <a:ext cx="617203" cy="6172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DEC509-B930-4160-86D4-D3B6A9057E44}">
      <dsp:nvSpPr>
        <dsp:cNvPr id="0" name=""/>
        <dsp:cNvSpPr/>
      </dsp:nvSpPr>
      <dsp:spPr>
        <a:xfrm>
          <a:off x="8291559" y="1775213"/>
          <a:ext cx="1763437" cy="520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CA" sz="1800" b="1" i="0" kern="1200"/>
            <a:t>Performance Metrics:</a:t>
          </a:r>
          <a:endParaRPr lang="en-US" sz="1800" kern="1200"/>
        </a:p>
      </dsp:txBody>
      <dsp:txXfrm>
        <a:off x="8291559" y="1775213"/>
        <a:ext cx="1763437" cy="520765"/>
      </dsp:txXfrm>
    </dsp:sp>
    <dsp:sp modelId="{ECF9ACE9-643D-42C3-8398-0D4DD3238AF6}">
      <dsp:nvSpPr>
        <dsp:cNvPr id="0" name=""/>
        <dsp:cNvSpPr/>
      </dsp:nvSpPr>
      <dsp:spPr>
        <a:xfrm>
          <a:off x="8291559" y="2352437"/>
          <a:ext cx="1763437" cy="1507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0" i="0" kern="1200"/>
            <a:t>Calculates total and average time taken by both prefetchers.</a:t>
          </a:r>
          <a:endParaRPr lang="en-US" sz="1400" kern="1200"/>
        </a:p>
        <a:p>
          <a:pPr marL="0" lvl="0" indent="0" algn="ctr" defTabSz="622300">
            <a:lnSpc>
              <a:spcPct val="100000"/>
            </a:lnSpc>
            <a:spcBef>
              <a:spcPct val="0"/>
            </a:spcBef>
            <a:spcAft>
              <a:spcPct val="35000"/>
            </a:spcAft>
            <a:buNone/>
          </a:pPr>
          <a:r>
            <a:rPr lang="en-CA" sz="1400" b="0" i="0" kern="1200"/>
            <a:t>Computes hit and miss rates for Static and Dynamic Prefetchers.</a:t>
          </a:r>
          <a:endParaRPr lang="en-US" sz="1400" kern="1200"/>
        </a:p>
      </dsp:txBody>
      <dsp:txXfrm>
        <a:off x="8291559" y="2352437"/>
        <a:ext cx="1763437" cy="15071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0419C-87F2-495A-925D-1F089639B62A}">
      <dsp:nvSpPr>
        <dsp:cNvPr id="0" name=""/>
        <dsp:cNvSpPr/>
      </dsp:nvSpPr>
      <dsp:spPr>
        <a:xfrm>
          <a:off x="979833" y="157843"/>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612AEE-B3EB-4F8B-AE99-48C032DB6575}">
      <dsp:nvSpPr>
        <dsp:cNvPr id="0" name=""/>
        <dsp:cNvSpPr/>
      </dsp:nvSpPr>
      <dsp:spPr>
        <a:xfrm>
          <a:off x="4985" y="140146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Purpose:</a:t>
          </a:r>
        </a:p>
      </dsp:txBody>
      <dsp:txXfrm>
        <a:off x="4985" y="1401462"/>
        <a:ext cx="2999531" cy="449929"/>
      </dsp:txXfrm>
    </dsp:sp>
    <dsp:sp modelId="{143E85B6-5B14-41C9-A3D1-35D26197D794}">
      <dsp:nvSpPr>
        <dsp:cNvPr id="0" name=""/>
        <dsp:cNvSpPr/>
      </dsp:nvSpPr>
      <dsp:spPr>
        <a:xfrm>
          <a:off x="4985" y="1941524"/>
          <a:ext cx="2999531" cy="27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Abstract base class for various prefetcher types.</a:t>
          </a:r>
        </a:p>
        <a:p>
          <a:pPr marL="0" lvl="0" indent="0" algn="ctr" defTabSz="755650">
            <a:lnSpc>
              <a:spcPct val="100000"/>
            </a:lnSpc>
            <a:spcBef>
              <a:spcPct val="0"/>
            </a:spcBef>
            <a:spcAft>
              <a:spcPct val="35000"/>
            </a:spcAft>
            <a:buNone/>
          </a:pPr>
          <a:r>
            <a:rPr lang="en-US" sz="1700" kern="1200"/>
            <a:t>Provides a common interface for different prefetchers.</a:t>
          </a:r>
        </a:p>
      </dsp:txBody>
      <dsp:txXfrm>
        <a:off x="4985" y="1941524"/>
        <a:ext cx="2999531" cy="2722908"/>
      </dsp:txXfrm>
    </dsp:sp>
    <dsp:sp modelId="{98B6B06B-7C6D-4791-B0C1-22DC6EC4E0BB}">
      <dsp:nvSpPr>
        <dsp:cNvPr id="0" name=""/>
        <dsp:cNvSpPr/>
      </dsp:nvSpPr>
      <dsp:spPr>
        <a:xfrm>
          <a:off x="4504282" y="157843"/>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C05DC-D39B-480F-B8C3-B0B44BD3B6B2}">
      <dsp:nvSpPr>
        <dsp:cNvPr id="0" name=""/>
        <dsp:cNvSpPr/>
      </dsp:nvSpPr>
      <dsp:spPr>
        <a:xfrm>
          <a:off x="3529434" y="140146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Attributes:</a:t>
          </a:r>
        </a:p>
      </dsp:txBody>
      <dsp:txXfrm>
        <a:off x="3529434" y="1401462"/>
        <a:ext cx="2999531" cy="449929"/>
      </dsp:txXfrm>
    </dsp:sp>
    <dsp:sp modelId="{38B62A8A-B41E-4710-AC2E-61CF30CF63E5}">
      <dsp:nvSpPr>
        <dsp:cNvPr id="0" name=""/>
        <dsp:cNvSpPr/>
      </dsp:nvSpPr>
      <dsp:spPr>
        <a:xfrm>
          <a:off x="3529434" y="1941524"/>
          <a:ext cx="2999531" cy="27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lastFetchedAddress: Keeps track of the last accessed memory address.</a:t>
          </a:r>
        </a:p>
        <a:p>
          <a:pPr marL="0" lvl="0" indent="0" algn="ctr" defTabSz="755650">
            <a:lnSpc>
              <a:spcPct val="100000"/>
            </a:lnSpc>
            <a:spcBef>
              <a:spcPct val="0"/>
            </a:spcBef>
            <a:spcAft>
              <a:spcPct val="35000"/>
            </a:spcAft>
            <a:buNone/>
          </a:pPr>
          <a:r>
            <a:rPr lang="en-US" sz="1700" kern="1200"/>
            <a:t>predictedAddresses: Stores the addresses predicted by the prefetcher.</a:t>
          </a:r>
        </a:p>
        <a:p>
          <a:pPr marL="0" lvl="0" indent="0" algn="ctr" defTabSz="755650">
            <a:lnSpc>
              <a:spcPct val="100000"/>
            </a:lnSpc>
            <a:spcBef>
              <a:spcPct val="0"/>
            </a:spcBef>
            <a:spcAft>
              <a:spcPct val="35000"/>
            </a:spcAft>
            <a:buNone/>
          </a:pPr>
          <a:r>
            <a:rPr lang="en-US" sz="1700" kern="1200"/>
            <a:t>dynamicBuffer: Maintains a buffer for dynamic prefetching.</a:t>
          </a:r>
        </a:p>
      </dsp:txBody>
      <dsp:txXfrm>
        <a:off x="3529434" y="1941524"/>
        <a:ext cx="2999531" cy="2722908"/>
      </dsp:txXfrm>
    </dsp:sp>
    <dsp:sp modelId="{99DAC6FB-EA4E-4632-897C-C129468D8027}">
      <dsp:nvSpPr>
        <dsp:cNvPr id="0" name=""/>
        <dsp:cNvSpPr/>
      </dsp:nvSpPr>
      <dsp:spPr>
        <a:xfrm>
          <a:off x="8028731" y="157843"/>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2C9665-6AEA-489D-9B9A-677801069304}">
      <dsp:nvSpPr>
        <dsp:cNvPr id="0" name=""/>
        <dsp:cNvSpPr/>
      </dsp:nvSpPr>
      <dsp:spPr>
        <a:xfrm>
          <a:off x="7053884" y="1401462"/>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Virtual Functions:</a:t>
          </a:r>
        </a:p>
      </dsp:txBody>
      <dsp:txXfrm>
        <a:off x="7053884" y="1401462"/>
        <a:ext cx="2999531" cy="449929"/>
      </dsp:txXfrm>
    </dsp:sp>
    <dsp:sp modelId="{0746DD19-3321-43C7-82D6-B9D62AA859BC}">
      <dsp:nvSpPr>
        <dsp:cNvPr id="0" name=""/>
        <dsp:cNvSpPr/>
      </dsp:nvSpPr>
      <dsp:spPr>
        <a:xfrm>
          <a:off x="7053884" y="1941524"/>
          <a:ext cx="2999531" cy="2722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GetPrefetcherType(): Returns the type of the prefetcher.</a:t>
          </a:r>
        </a:p>
        <a:p>
          <a:pPr marL="0" lvl="0" indent="0" algn="ctr" defTabSz="755650">
            <a:lnSpc>
              <a:spcPct val="100000"/>
            </a:lnSpc>
            <a:spcBef>
              <a:spcPct val="0"/>
            </a:spcBef>
            <a:spcAft>
              <a:spcPct val="35000"/>
            </a:spcAft>
            <a:buNone/>
          </a:pPr>
          <a:r>
            <a:rPr lang="en-US" sz="1700" kern="1200"/>
            <a:t>Prefetching(): Abstract method for prefetching based on the prefetch size.</a:t>
          </a:r>
        </a:p>
        <a:p>
          <a:pPr marL="0" lvl="0" indent="0" algn="ctr" defTabSz="755650">
            <a:lnSpc>
              <a:spcPct val="100000"/>
            </a:lnSpc>
            <a:spcBef>
              <a:spcPct val="0"/>
            </a:spcBef>
            <a:spcAft>
              <a:spcPct val="35000"/>
            </a:spcAft>
            <a:buNone/>
          </a:pPr>
          <a:r>
            <a:rPr lang="en-US" sz="1700" kern="1200"/>
            <a:t>ComputeNextAddress(): Abstract method for calculating the next prefetch address.</a:t>
          </a:r>
        </a:p>
        <a:p>
          <a:pPr marL="0" lvl="0" indent="0" algn="ctr" defTabSz="755650">
            <a:lnSpc>
              <a:spcPct val="100000"/>
            </a:lnSpc>
            <a:spcBef>
              <a:spcPct val="0"/>
            </a:spcBef>
            <a:spcAft>
              <a:spcPct val="35000"/>
            </a:spcAft>
            <a:buNone/>
          </a:pPr>
          <a:r>
            <a:rPr lang="en-US" sz="1700" kern="1200"/>
            <a:t>PredictOffset(): Abstract method for predicting the offset.</a:t>
          </a:r>
        </a:p>
      </dsp:txBody>
      <dsp:txXfrm>
        <a:off x="7053884" y="1941524"/>
        <a:ext cx="2999531" cy="27229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4068-16C1-4F84-8F1E-4490594045E0}">
      <dsp:nvSpPr>
        <dsp:cNvPr id="0" name=""/>
        <dsp:cNvSpPr/>
      </dsp:nvSpPr>
      <dsp:spPr>
        <a:xfrm>
          <a:off x="729766" y="412630"/>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F303B3-D1FF-4ABF-9856-14CEC3002231}">
      <dsp:nvSpPr>
        <dsp:cNvPr id="0" name=""/>
        <dsp:cNvSpPr/>
      </dsp:nvSpPr>
      <dsp:spPr>
        <a:xfrm>
          <a:off x="8571" y="136117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Purpose:</a:t>
          </a:r>
        </a:p>
      </dsp:txBody>
      <dsp:txXfrm>
        <a:off x="8571" y="1361174"/>
        <a:ext cx="2219062" cy="332859"/>
      </dsp:txXfrm>
    </dsp:sp>
    <dsp:sp modelId="{A5EA0E37-5643-4757-A280-D9662C492F2E}">
      <dsp:nvSpPr>
        <dsp:cNvPr id="0" name=""/>
        <dsp:cNvSpPr/>
      </dsp:nvSpPr>
      <dsp:spPr>
        <a:xfrm>
          <a:off x="8571" y="1773973"/>
          <a:ext cx="2219062" cy="2635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Manages and controls multiple prefetchers.</a:t>
          </a:r>
        </a:p>
      </dsp:txBody>
      <dsp:txXfrm>
        <a:off x="8571" y="1773973"/>
        <a:ext cx="2219062" cy="2635671"/>
      </dsp:txXfrm>
    </dsp:sp>
    <dsp:sp modelId="{0C4A689C-437E-4808-91E0-98436779CF43}">
      <dsp:nvSpPr>
        <dsp:cNvPr id="0" name=""/>
        <dsp:cNvSpPr/>
      </dsp:nvSpPr>
      <dsp:spPr>
        <a:xfrm>
          <a:off x="3337165" y="412630"/>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47AB5-1F38-445C-9838-04C4FA89F579}">
      <dsp:nvSpPr>
        <dsp:cNvPr id="0" name=""/>
        <dsp:cNvSpPr/>
      </dsp:nvSpPr>
      <dsp:spPr>
        <a:xfrm>
          <a:off x="2615970" y="136117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Attributes:</a:t>
          </a:r>
        </a:p>
      </dsp:txBody>
      <dsp:txXfrm>
        <a:off x="2615970" y="1361174"/>
        <a:ext cx="2219062" cy="332859"/>
      </dsp:txXfrm>
    </dsp:sp>
    <dsp:sp modelId="{B1A4C566-BC7C-47D7-9776-B55B70D671DD}">
      <dsp:nvSpPr>
        <dsp:cNvPr id="0" name=""/>
        <dsp:cNvSpPr/>
      </dsp:nvSpPr>
      <dsp:spPr>
        <a:xfrm>
          <a:off x="2615970" y="1773973"/>
          <a:ext cx="2219062" cy="2635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prefetchers: Vector storing pointers to different prefetchers.</a:t>
          </a:r>
        </a:p>
        <a:p>
          <a:pPr marL="0" lvl="0" indent="0" algn="ctr" defTabSz="755650">
            <a:lnSpc>
              <a:spcPct val="100000"/>
            </a:lnSpc>
            <a:spcBef>
              <a:spcPct val="0"/>
            </a:spcBef>
            <a:spcAft>
              <a:spcPct val="35000"/>
            </a:spcAft>
            <a:buNone/>
          </a:pPr>
          <a:r>
            <a:rPr lang="en-US" sz="1700" kern="1200"/>
            <a:t>currentFetcherIndex: Index of the currently active prefetcher.</a:t>
          </a:r>
        </a:p>
      </dsp:txBody>
      <dsp:txXfrm>
        <a:off x="2615970" y="1773973"/>
        <a:ext cx="2219062" cy="2635671"/>
      </dsp:txXfrm>
    </dsp:sp>
    <dsp:sp modelId="{9467A525-6B29-4DC9-987A-BCDA8B04AC7A}">
      <dsp:nvSpPr>
        <dsp:cNvPr id="0" name=""/>
        <dsp:cNvSpPr/>
      </dsp:nvSpPr>
      <dsp:spPr>
        <a:xfrm>
          <a:off x="5944563" y="412630"/>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E75311-EE2F-4DA5-B49B-37BC7354F3D2}">
      <dsp:nvSpPr>
        <dsp:cNvPr id="0" name=""/>
        <dsp:cNvSpPr/>
      </dsp:nvSpPr>
      <dsp:spPr>
        <a:xfrm>
          <a:off x="5223368" y="136117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Functions:</a:t>
          </a:r>
        </a:p>
      </dsp:txBody>
      <dsp:txXfrm>
        <a:off x="5223368" y="1361174"/>
        <a:ext cx="2219062" cy="332859"/>
      </dsp:txXfrm>
    </dsp:sp>
    <dsp:sp modelId="{2696DE4C-0B23-4156-9672-837CF2C05F94}">
      <dsp:nvSpPr>
        <dsp:cNvPr id="0" name=""/>
        <dsp:cNvSpPr/>
      </dsp:nvSpPr>
      <dsp:spPr>
        <a:xfrm>
          <a:off x="5223368" y="1773973"/>
          <a:ext cx="2219062" cy="2635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AddPrefetcher(): Adds a new prefetcher to the controller.</a:t>
          </a:r>
        </a:p>
        <a:p>
          <a:pPr marL="0" lvl="0" indent="0" algn="ctr" defTabSz="755650">
            <a:lnSpc>
              <a:spcPct val="100000"/>
            </a:lnSpc>
            <a:spcBef>
              <a:spcPct val="0"/>
            </a:spcBef>
            <a:spcAft>
              <a:spcPct val="35000"/>
            </a:spcAft>
            <a:buNone/>
          </a:pPr>
          <a:r>
            <a:rPr lang="en-US" sz="1700" kern="1200"/>
            <a:t>OperateFetcher(): Switches to the next prefetcher based on the provided index.</a:t>
          </a:r>
        </a:p>
        <a:p>
          <a:pPr marL="0" lvl="0" indent="0" algn="ctr" defTabSz="755650">
            <a:lnSpc>
              <a:spcPct val="100000"/>
            </a:lnSpc>
            <a:spcBef>
              <a:spcPct val="0"/>
            </a:spcBef>
            <a:spcAft>
              <a:spcPct val="35000"/>
            </a:spcAft>
            <a:buNone/>
          </a:pPr>
          <a:r>
            <a:rPr lang="en-US" sz="1700" kern="1200"/>
            <a:t>getCurrentFetcher(): Returns the currently active prefetcher.</a:t>
          </a:r>
        </a:p>
      </dsp:txBody>
      <dsp:txXfrm>
        <a:off x="5223368" y="1773973"/>
        <a:ext cx="2219062" cy="2635671"/>
      </dsp:txXfrm>
    </dsp:sp>
    <dsp:sp modelId="{2F1F5718-5905-4852-AE9E-019DF2FC7CBA}">
      <dsp:nvSpPr>
        <dsp:cNvPr id="0" name=""/>
        <dsp:cNvSpPr/>
      </dsp:nvSpPr>
      <dsp:spPr>
        <a:xfrm>
          <a:off x="8551962" y="412630"/>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2E90B-C6D7-41FC-8194-95002B5C8E4F}">
      <dsp:nvSpPr>
        <dsp:cNvPr id="0" name=""/>
        <dsp:cNvSpPr/>
      </dsp:nvSpPr>
      <dsp:spPr>
        <a:xfrm>
          <a:off x="7830766" y="136117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Destructor:</a:t>
          </a:r>
        </a:p>
      </dsp:txBody>
      <dsp:txXfrm>
        <a:off x="7830766" y="1361174"/>
        <a:ext cx="2219062" cy="332859"/>
      </dsp:txXfrm>
    </dsp:sp>
    <dsp:sp modelId="{8C3DB5F3-70B3-468F-A785-E47D2171E0F4}">
      <dsp:nvSpPr>
        <dsp:cNvPr id="0" name=""/>
        <dsp:cNvSpPr/>
      </dsp:nvSpPr>
      <dsp:spPr>
        <a:xfrm>
          <a:off x="7830766" y="1773973"/>
          <a:ext cx="2219062" cy="2635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Ensures proper memory deallocation by deleting prefetchers.</a:t>
          </a:r>
        </a:p>
      </dsp:txBody>
      <dsp:txXfrm>
        <a:off x="7830766" y="1773973"/>
        <a:ext cx="2219062" cy="263567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823D4-7826-4A90-840F-B035E2C503AA}">
      <dsp:nvSpPr>
        <dsp:cNvPr id="0" name=""/>
        <dsp:cNvSpPr/>
      </dsp:nvSpPr>
      <dsp:spPr>
        <a:xfrm>
          <a:off x="979833" y="192940"/>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FC65C6-8045-4447-9EE1-AB65690C72AE}">
      <dsp:nvSpPr>
        <dsp:cNvPr id="0" name=""/>
        <dsp:cNvSpPr/>
      </dsp:nvSpPr>
      <dsp:spPr>
        <a:xfrm>
          <a:off x="4985" y="14335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Purpose:</a:t>
          </a:r>
        </a:p>
      </dsp:txBody>
      <dsp:txXfrm>
        <a:off x="4985" y="1433541"/>
        <a:ext cx="2999531" cy="449929"/>
      </dsp:txXfrm>
    </dsp:sp>
    <dsp:sp modelId="{9E35527C-047A-4C18-8AD7-C51411D0CBFE}">
      <dsp:nvSpPr>
        <dsp:cNvPr id="0" name=""/>
        <dsp:cNvSpPr/>
      </dsp:nvSpPr>
      <dsp:spPr>
        <a:xfrm>
          <a:off x="4985" y="1972199"/>
          <a:ext cx="2999531" cy="265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Implements static (stride-based) prefetching.</a:t>
          </a:r>
        </a:p>
      </dsp:txBody>
      <dsp:txXfrm>
        <a:off x="4985" y="1972199"/>
        <a:ext cx="2999531" cy="2657135"/>
      </dsp:txXfrm>
    </dsp:sp>
    <dsp:sp modelId="{70CAE096-5DF8-4141-9BC8-823199EC5D48}">
      <dsp:nvSpPr>
        <dsp:cNvPr id="0" name=""/>
        <dsp:cNvSpPr/>
      </dsp:nvSpPr>
      <dsp:spPr>
        <a:xfrm>
          <a:off x="4504282" y="192940"/>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DBD76-53AE-4352-A905-D3F6C215DE53}">
      <dsp:nvSpPr>
        <dsp:cNvPr id="0" name=""/>
        <dsp:cNvSpPr/>
      </dsp:nvSpPr>
      <dsp:spPr>
        <a:xfrm>
          <a:off x="3529434" y="14335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Attributes:</a:t>
          </a:r>
        </a:p>
      </dsp:txBody>
      <dsp:txXfrm>
        <a:off x="3529434" y="1433541"/>
        <a:ext cx="2999531" cy="449929"/>
      </dsp:txXfrm>
    </dsp:sp>
    <dsp:sp modelId="{4B3BE712-C126-49F9-BC5A-C39294AD22EF}">
      <dsp:nvSpPr>
        <dsp:cNvPr id="0" name=""/>
        <dsp:cNvSpPr/>
      </dsp:nvSpPr>
      <dsp:spPr>
        <a:xfrm>
          <a:off x="3529434" y="1972199"/>
          <a:ext cx="2999531" cy="265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err="1"/>
            <a:t>prefetchDistance</a:t>
          </a:r>
          <a:r>
            <a:rPr lang="en-US" sz="1700" kern="1200" dirty="0"/>
            <a:t>: Distance between consecutive prefetched addresses.</a:t>
          </a:r>
        </a:p>
      </dsp:txBody>
      <dsp:txXfrm>
        <a:off x="3529434" y="1972199"/>
        <a:ext cx="2999531" cy="2657135"/>
      </dsp:txXfrm>
    </dsp:sp>
    <dsp:sp modelId="{1731249C-E0DB-47AC-820D-35DA14AE1BB4}">
      <dsp:nvSpPr>
        <dsp:cNvPr id="0" name=""/>
        <dsp:cNvSpPr/>
      </dsp:nvSpPr>
      <dsp:spPr>
        <a:xfrm>
          <a:off x="8028731" y="192940"/>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797C7-33B8-4E57-A3D5-86F75289E3EC}">
      <dsp:nvSpPr>
        <dsp:cNvPr id="0" name=""/>
        <dsp:cNvSpPr/>
      </dsp:nvSpPr>
      <dsp:spPr>
        <a:xfrm>
          <a:off x="7053884" y="14335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Functions:</a:t>
          </a:r>
        </a:p>
      </dsp:txBody>
      <dsp:txXfrm>
        <a:off x="7053884" y="1433541"/>
        <a:ext cx="2999531" cy="449929"/>
      </dsp:txXfrm>
    </dsp:sp>
    <dsp:sp modelId="{AA6EF91F-CDCB-4A61-944A-F771B3FF1174}">
      <dsp:nvSpPr>
        <dsp:cNvPr id="0" name=""/>
        <dsp:cNvSpPr/>
      </dsp:nvSpPr>
      <dsp:spPr>
        <a:xfrm>
          <a:off x="7053884" y="1972199"/>
          <a:ext cx="2999531" cy="2657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Prefetching(): Implements static prefetching by predicting addresses based on a fixed distance.</a:t>
          </a:r>
        </a:p>
        <a:p>
          <a:pPr marL="0" lvl="0" indent="0" algn="ctr" defTabSz="755650">
            <a:lnSpc>
              <a:spcPct val="100000"/>
            </a:lnSpc>
            <a:spcBef>
              <a:spcPct val="0"/>
            </a:spcBef>
            <a:spcAft>
              <a:spcPct val="35000"/>
            </a:spcAft>
            <a:buNone/>
          </a:pPr>
          <a:r>
            <a:rPr lang="en-US" sz="1700" kern="1200"/>
            <a:t>ComputeNextAddress(): Calculates the next address based on the fixed prefetch distance.</a:t>
          </a:r>
          <a:endParaRPr lang="en-US" sz="1700" kern="1200" dirty="0"/>
        </a:p>
        <a:p>
          <a:pPr marL="0" lvl="0" indent="0" algn="ctr" defTabSz="755650">
            <a:lnSpc>
              <a:spcPct val="100000"/>
            </a:lnSpc>
            <a:spcBef>
              <a:spcPct val="0"/>
            </a:spcBef>
            <a:spcAft>
              <a:spcPct val="35000"/>
            </a:spcAft>
            <a:buNone/>
          </a:pPr>
          <a:r>
            <a:rPr lang="en-US" sz="1700" kern="1200" dirty="0" err="1"/>
            <a:t>PredictOffset</a:t>
          </a:r>
          <a:r>
            <a:rPr lang="en-US" sz="1700" kern="1200" dirty="0"/>
            <a:t>(): Returns the static prefetch distance.</a:t>
          </a:r>
        </a:p>
      </dsp:txBody>
      <dsp:txXfrm>
        <a:off x="7053884" y="1972199"/>
        <a:ext cx="2999531" cy="26571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823D4-7826-4A90-840F-B035E2C503AA}">
      <dsp:nvSpPr>
        <dsp:cNvPr id="0" name=""/>
        <dsp:cNvSpPr/>
      </dsp:nvSpPr>
      <dsp:spPr>
        <a:xfrm>
          <a:off x="979833" y="471043"/>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FC65C6-8045-4447-9EE1-AB65690C72AE}">
      <dsp:nvSpPr>
        <dsp:cNvPr id="0" name=""/>
        <dsp:cNvSpPr/>
      </dsp:nvSpPr>
      <dsp:spPr>
        <a:xfrm>
          <a:off x="4985" y="168772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Purpose:</a:t>
          </a:r>
        </a:p>
      </dsp:txBody>
      <dsp:txXfrm>
        <a:off x="4985" y="1687727"/>
        <a:ext cx="2999531" cy="449929"/>
      </dsp:txXfrm>
    </dsp:sp>
    <dsp:sp modelId="{9E35527C-047A-4C18-8AD7-C51411D0CBFE}">
      <dsp:nvSpPr>
        <dsp:cNvPr id="0" name=""/>
        <dsp:cNvSpPr/>
      </dsp:nvSpPr>
      <dsp:spPr>
        <a:xfrm>
          <a:off x="4985" y="2215260"/>
          <a:ext cx="2999531" cy="213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Implements dynamic prefetching based on a history buffer.</a:t>
          </a:r>
        </a:p>
      </dsp:txBody>
      <dsp:txXfrm>
        <a:off x="4985" y="2215260"/>
        <a:ext cx="2999531" cy="2135972"/>
      </dsp:txXfrm>
    </dsp:sp>
    <dsp:sp modelId="{70CAE096-5DF8-4141-9BC8-823199EC5D48}">
      <dsp:nvSpPr>
        <dsp:cNvPr id="0" name=""/>
        <dsp:cNvSpPr/>
      </dsp:nvSpPr>
      <dsp:spPr>
        <a:xfrm>
          <a:off x="4504282" y="471043"/>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DBD76-53AE-4352-A905-D3F6C215DE53}">
      <dsp:nvSpPr>
        <dsp:cNvPr id="0" name=""/>
        <dsp:cNvSpPr/>
      </dsp:nvSpPr>
      <dsp:spPr>
        <a:xfrm>
          <a:off x="3529434" y="168772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Attributes:</a:t>
          </a:r>
        </a:p>
      </dsp:txBody>
      <dsp:txXfrm>
        <a:off x="3529434" y="1687727"/>
        <a:ext cx="2999531" cy="449929"/>
      </dsp:txXfrm>
    </dsp:sp>
    <dsp:sp modelId="{4B3BE712-C126-49F9-BC5A-C39294AD22EF}">
      <dsp:nvSpPr>
        <dsp:cNvPr id="0" name=""/>
        <dsp:cNvSpPr/>
      </dsp:nvSpPr>
      <dsp:spPr>
        <a:xfrm>
          <a:off x="3529434" y="2215260"/>
          <a:ext cx="2999531" cy="213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dynamicHistoryBufferSize: Size of the dynamic history buffer.</a:t>
          </a:r>
        </a:p>
      </dsp:txBody>
      <dsp:txXfrm>
        <a:off x="3529434" y="2215260"/>
        <a:ext cx="2999531" cy="2135972"/>
      </dsp:txXfrm>
    </dsp:sp>
    <dsp:sp modelId="{1731249C-E0DB-47AC-820D-35DA14AE1BB4}">
      <dsp:nvSpPr>
        <dsp:cNvPr id="0" name=""/>
        <dsp:cNvSpPr/>
      </dsp:nvSpPr>
      <dsp:spPr>
        <a:xfrm>
          <a:off x="8028731" y="471043"/>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797C7-33B8-4E57-A3D5-86F75289E3EC}">
      <dsp:nvSpPr>
        <dsp:cNvPr id="0" name=""/>
        <dsp:cNvSpPr/>
      </dsp:nvSpPr>
      <dsp:spPr>
        <a:xfrm>
          <a:off x="7053884" y="168772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kern="1200"/>
            <a:t>Functions:</a:t>
          </a:r>
        </a:p>
      </dsp:txBody>
      <dsp:txXfrm>
        <a:off x="7053884" y="1687727"/>
        <a:ext cx="2999531" cy="449929"/>
      </dsp:txXfrm>
    </dsp:sp>
    <dsp:sp modelId="{AA6EF91F-CDCB-4A61-944A-F771B3FF1174}">
      <dsp:nvSpPr>
        <dsp:cNvPr id="0" name=""/>
        <dsp:cNvSpPr/>
      </dsp:nvSpPr>
      <dsp:spPr>
        <a:xfrm>
          <a:off x="7053884" y="2215260"/>
          <a:ext cx="2999531" cy="2135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Prefetching(): Implements dynamic prefetching by maintaining a history buffer.</a:t>
          </a:r>
        </a:p>
        <a:p>
          <a:pPr marL="0" lvl="0" indent="0" algn="ctr" defTabSz="755650">
            <a:lnSpc>
              <a:spcPct val="100000"/>
            </a:lnSpc>
            <a:spcBef>
              <a:spcPct val="0"/>
            </a:spcBef>
            <a:spcAft>
              <a:spcPct val="35000"/>
            </a:spcAft>
            <a:buNone/>
          </a:pPr>
          <a:r>
            <a:rPr lang="en-US" sz="1700" kern="1200"/>
            <a:t>ComputeNextAddress(): Calculates the next address based on the dynamic history.</a:t>
          </a:r>
        </a:p>
        <a:p>
          <a:pPr marL="0" lvl="0" indent="0" algn="ctr" defTabSz="755650">
            <a:lnSpc>
              <a:spcPct val="100000"/>
            </a:lnSpc>
            <a:spcBef>
              <a:spcPct val="0"/>
            </a:spcBef>
            <a:spcAft>
              <a:spcPct val="35000"/>
            </a:spcAft>
            <a:buNone/>
          </a:pPr>
          <a:r>
            <a:rPr lang="en-US" sz="1700" kern="1200"/>
            <a:t>PredictOffset(): Predicts the offset for dynamic prefetching.</a:t>
          </a:r>
        </a:p>
      </dsp:txBody>
      <dsp:txXfrm>
        <a:off x="7053884" y="2215260"/>
        <a:ext cx="2999531" cy="213597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3858B-0344-42DE-A362-A8A18AA8071C}">
      <dsp:nvSpPr>
        <dsp:cNvPr id="0" name=""/>
        <dsp:cNvSpPr/>
      </dsp:nvSpPr>
      <dsp:spPr>
        <a:xfrm>
          <a:off x="729766" y="1326125"/>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109C8-9542-4771-83F1-FF85C606F3F2}">
      <dsp:nvSpPr>
        <dsp:cNvPr id="0" name=""/>
        <dsp:cNvSpPr/>
      </dsp:nvSpPr>
      <dsp:spPr>
        <a:xfrm>
          <a:off x="8571" y="219610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Initialization:</a:t>
          </a:r>
        </a:p>
      </dsp:txBody>
      <dsp:txXfrm>
        <a:off x="8571" y="2196108"/>
        <a:ext cx="2219062" cy="332859"/>
      </dsp:txXfrm>
    </dsp:sp>
    <dsp:sp modelId="{2551C327-F3A9-402E-A707-6BC97C105B99}">
      <dsp:nvSpPr>
        <dsp:cNvPr id="0" name=""/>
        <dsp:cNvSpPr/>
      </dsp:nvSpPr>
      <dsp:spPr>
        <a:xfrm>
          <a:off x="8571" y="2572368"/>
          <a:ext cx="2219062" cy="92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The prefetch distance (</a:t>
          </a:r>
          <a:r>
            <a:rPr lang="en-US" sz="1600" kern="1200" dirty="0" err="1"/>
            <a:t>prefetchDistance</a:t>
          </a:r>
          <a:r>
            <a:rPr lang="en-US" sz="1600" kern="1200" dirty="0"/>
            <a:t>) is set during the creation of the </a:t>
          </a:r>
          <a:r>
            <a:rPr lang="en-US" sz="1600" kern="1200" dirty="0" err="1"/>
            <a:t>StaticPrefetcher</a:t>
          </a:r>
          <a:r>
            <a:rPr lang="en-US" sz="1600" kern="1200" dirty="0"/>
            <a:t> object.</a:t>
          </a:r>
        </a:p>
      </dsp:txBody>
      <dsp:txXfrm>
        <a:off x="8571" y="2572368"/>
        <a:ext cx="2219062" cy="923781"/>
      </dsp:txXfrm>
    </dsp:sp>
    <dsp:sp modelId="{CD6B6654-DD72-44C9-BE73-DBCC8DA55330}">
      <dsp:nvSpPr>
        <dsp:cNvPr id="0" name=""/>
        <dsp:cNvSpPr/>
      </dsp:nvSpPr>
      <dsp:spPr>
        <a:xfrm>
          <a:off x="3337165" y="1326125"/>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C950F-0927-4452-827F-6BA3D47A4E58}">
      <dsp:nvSpPr>
        <dsp:cNvPr id="0" name=""/>
        <dsp:cNvSpPr/>
      </dsp:nvSpPr>
      <dsp:spPr>
        <a:xfrm>
          <a:off x="2615970" y="219610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PredictOffset() Function:</a:t>
          </a:r>
        </a:p>
      </dsp:txBody>
      <dsp:txXfrm>
        <a:off x="2615970" y="2196108"/>
        <a:ext cx="2219062" cy="332859"/>
      </dsp:txXfrm>
    </dsp:sp>
    <dsp:sp modelId="{B231329F-C6F6-499C-82D1-7DA2663AB915}">
      <dsp:nvSpPr>
        <dsp:cNvPr id="0" name=""/>
        <dsp:cNvSpPr/>
      </dsp:nvSpPr>
      <dsp:spPr>
        <a:xfrm>
          <a:off x="2615970" y="2572368"/>
          <a:ext cx="2219062" cy="92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The </a:t>
          </a:r>
          <a:r>
            <a:rPr lang="en-US" sz="1600" kern="1200" dirty="0" err="1"/>
            <a:t>PredictOffset</a:t>
          </a:r>
          <a:r>
            <a:rPr lang="en-US" sz="1600" kern="1200" dirty="0"/>
            <a:t>() function simply returns the predefined </a:t>
          </a:r>
          <a:r>
            <a:rPr lang="en-US" sz="1600" kern="1200" dirty="0" err="1"/>
            <a:t>prefetchDistance</a:t>
          </a:r>
          <a:r>
            <a:rPr lang="en-US" sz="1600" kern="1200" dirty="0"/>
            <a:t>.</a:t>
          </a:r>
        </a:p>
      </dsp:txBody>
      <dsp:txXfrm>
        <a:off x="2615970" y="2572368"/>
        <a:ext cx="2219062" cy="923781"/>
      </dsp:txXfrm>
    </dsp:sp>
    <dsp:sp modelId="{DFE3F983-1252-4E3B-A723-3ABCC5D8C0CF}">
      <dsp:nvSpPr>
        <dsp:cNvPr id="0" name=""/>
        <dsp:cNvSpPr/>
      </dsp:nvSpPr>
      <dsp:spPr>
        <a:xfrm>
          <a:off x="5944563" y="1326125"/>
          <a:ext cx="776671" cy="77667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9E4E8-6BA3-4D44-BFF4-C840025E7636}">
      <dsp:nvSpPr>
        <dsp:cNvPr id="0" name=""/>
        <dsp:cNvSpPr/>
      </dsp:nvSpPr>
      <dsp:spPr>
        <a:xfrm>
          <a:off x="5223368" y="219610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Example:</a:t>
          </a:r>
        </a:p>
      </dsp:txBody>
      <dsp:txXfrm>
        <a:off x="5223368" y="2196108"/>
        <a:ext cx="2219062" cy="332859"/>
      </dsp:txXfrm>
    </dsp:sp>
    <dsp:sp modelId="{BE16861A-BCE4-4F2A-B9E6-D187B48EA475}">
      <dsp:nvSpPr>
        <dsp:cNvPr id="0" name=""/>
        <dsp:cNvSpPr/>
      </dsp:nvSpPr>
      <dsp:spPr>
        <a:xfrm>
          <a:off x="5223368" y="2572368"/>
          <a:ext cx="2219062" cy="92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If </a:t>
          </a:r>
          <a:r>
            <a:rPr lang="en-US" sz="1600" kern="1200" dirty="0" err="1"/>
            <a:t>prefetchDistance</a:t>
          </a:r>
          <a:r>
            <a:rPr lang="en-US" sz="1600" kern="1200" dirty="0"/>
            <a:t> is set to 16, the </a:t>
          </a:r>
          <a:r>
            <a:rPr lang="en-US" sz="1600" kern="1200" dirty="0" err="1"/>
            <a:t>PredictOffset</a:t>
          </a:r>
          <a:r>
            <a:rPr lang="en-US" sz="1600" kern="1200" dirty="0"/>
            <a:t>() will always return 16.</a:t>
          </a:r>
        </a:p>
      </dsp:txBody>
      <dsp:txXfrm>
        <a:off x="5223368" y="2572368"/>
        <a:ext cx="2219062" cy="923781"/>
      </dsp:txXfrm>
    </dsp:sp>
    <dsp:sp modelId="{ACD50CE2-4CB8-4CB6-A5B5-BB60C6FCCD6E}">
      <dsp:nvSpPr>
        <dsp:cNvPr id="0" name=""/>
        <dsp:cNvSpPr/>
      </dsp:nvSpPr>
      <dsp:spPr>
        <a:xfrm>
          <a:off x="8551962" y="1326125"/>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576D9-7C75-475D-8981-C58D75D0EF83}">
      <dsp:nvSpPr>
        <dsp:cNvPr id="0" name=""/>
        <dsp:cNvSpPr/>
      </dsp:nvSpPr>
      <dsp:spPr>
        <a:xfrm>
          <a:off x="7830766" y="219610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Result:</a:t>
          </a:r>
        </a:p>
      </dsp:txBody>
      <dsp:txXfrm>
        <a:off x="7830766" y="2196108"/>
        <a:ext cx="2219062" cy="332859"/>
      </dsp:txXfrm>
    </dsp:sp>
    <dsp:sp modelId="{9A60418C-CF1C-48A4-A18A-392B11BE2710}">
      <dsp:nvSpPr>
        <dsp:cNvPr id="0" name=""/>
        <dsp:cNvSpPr/>
      </dsp:nvSpPr>
      <dsp:spPr>
        <a:xfrm>
          <a:off x="7830766" y="2572368"/>
          <a:ext cx="2219062" cy="92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Addresses are prefetched at a constant interval defined by the </a:t>
          </a:r>
          <a:r>
            <a:rPr lang="en-US" sz="1600" kern="1200" dirty="0" err="1"/>
            <a:t>prefetchDistance</a:t>
          </a:r>
          <a:r>
            <a:rPr lang="en-US" sz="1600" kern="1200" dirty="0"/>
            <a:t>.</a:t>
          </a:r>
        </a:p>
      </dsp:txBody>
      <dsp:txXfrm>
        <a:off x="7830766" y="2572368"/>
        <a:ext cx="2219062" cy="9237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3858B-0344-42DE-A362-A8A18AA8071C}">
      <dsp:nvSpPr>
        <dsp:cNvPr id="0" name=""/>
        <dsp:cNvSpPr/>
      </dsp:nvSpPr>
      <dsp:spPr>
        <a:xfrm>
          <a:off x="729766" y="909710"/>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109C8-9542-4771-83F1-FF85C606F3F2}">
      <dsp:nvSpPr>
        <dsp:cNvPr id="0" name=""/>
        <dsp:cNvSpPr/>
      </dsp:nvSpPr>
      <dsp:spPr>
        <a:xfrm>
          <a:off x="8571" y="181550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Initialization:</a:t>
          </a:r>
        </a:p>
      </dsp:txBody>
      <dsp:txXfrm>
        <a:off x="8571" y="1815504"/>
        <a:ext cx="2219062" cy="332859"/>
      </dsp:txXfrm>
    </dsp:sp>
    <dsp:sp modelId="{2551C327-F3A9-402E-A707-6BC97C105B99}">
      <dsp:nvSpPr>
        <dsp:cNvPr id="0" name=""/>
        <dsp:cNvSpPr/>
      </dsp:nvSpPr>
      <dsp:spPr>
        <a:xfrm>
          <a:off x="8571" y="2208421"/>
          <a:ext cx="2219062" cy="170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Analyzes the history buffer, which contains the differences between consecutive addresses.</a:t>
          </a:r>
        </a:p>
        <a:p>
          <a:pPr marL="0" lvl="0" indent="0" algn="ctr" defTabSz="711200">
            <a:lnSpc>
              <a:spcPct val="100000"/>
            </a:lnSpc>
            <a:spcBef>
              <a:spcPct val="0"/>
            </a:spcBef>
            <a:spcAft>
              <a:spcPct val="35000"/>
            </a:spcAft>
            <a:buNone/>
          </a:pPr>
          <a:r>
            <a:rPr lang="en-US" sz="1600" kern="1200" dirty="0"/>
            <a:t>Computes the average stride based on historical differences.</a:t>
          </a:r>
        </a:p>
      </dsp:txBody>
      <dsp:txXfrm>
        <a:off x="8571" y="2208421"/>
        <a:ext cx="2219062" cy="1704144"/>
      </dsp:txXfrm>
    </dsp:sp>
    <dsp:sp modelId="{CD6B6654-DD72-44C9-BE73-DBCC8DA55330}">
      <dsp:nvSpPr>
        <dsp:cNvPr id="0" name=""/>
        <dsp:cNvSpPr/>
      </dsp:nvSpPr>
      <dsp:spPr>
        <a:xfrm>
          <a:off x="3337165" y="909710"/>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C950F-0927-4452-827F-6BA3D47A4E58}">
      <dsp:nvSpPr>
        <dsp:cNvPr id="0" name=""/>
        <dsp:cNvSpPr/>
      </dsp:nvSpPr>
      <dsp:spPr>
        <a:xfrm>
          <a:off x="2615970" y="181550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PredictOffset() Function:</a:t>
          </a:r>
        </a:p>
      </dsp:txBody>
      <dsp:txXfrm>
        <a:off x="2615970" y="1815504"/>
        <a:ext cx="2219062" cy="332859"/>
      </dsp:txXfrm>
    </dsp:sp>
    <dsp:sp modelId="{B231329F-C6F6-499C-82D1-7DA2663AB915}">
      <dsp:nvSpPr>
        <dsp:cNvPr id="0" name=""/>
        <dsp:cNvSpPr/>
      </dsp:nvSpPr>
      <dsp:spPr>
        <a:xfrm>
          <a:off x="2615970" y="2208421"/>
          <a:ext cx="2219062" cy="170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Returns the calculated dynamic stride.</a:t>
          </a:r>
        </a:p>
      </dsp:txBody>
      <dsp:txXfrm>
        <a:off x="2615970" y="2208421"/>
        <a:ext cx="2219062" cy="1704144"/>
      </dsp:txXfrm>
    </dsp:sp>
    <dsp:sp modelId="{DFE3F983-1252-4E3B-A723-3ABCC5D8C0CF}">
      <dsp:nvSpPr>
        <dsp:cNvPr id="0" name=""/>
        <dsp:cNvSpPr/>
      </dsp:nvSpPr>
      <dsp:spPr>
        <a:xfrm>
          <a:off x="5944563" y="909710"/>
          <a:ext cx="776671" cy="77667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9E4E8-6BA3-4D44-BFF4-C840025E7636}">
      <dsp:nvSpPr>
        <dsp:cNvPr id="0" name=""/>
        <dsp:cNvSpPr/>
      </dsp:nvSpPr>
      <dsp:spPr>
        <a:xfrm>
          <a:off x="5223368" y="181550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Example:</a:t>
          </a:r>
        </a:p>
      </dsp:txBody>
      <dsp:txXfrm>
        <a:off x="5223368" y="1815504"/>
        <a:ext cx="2219062" cy="332859"/>
      </dsp:txXfrm>
    </dsp:sp>
    <dsp:sp modelId="{BE16861A-BCE4-4F2A-B9E6-D187B48EA475}">
      <dsp:nvSpPr>
        <dsp:cNvPr id="0" name=""/>
        <dsp:cNvSpPr/>
      </dsp:nvSpPr>
      <dsp:spPr>
        <a:xfrm>
          <a:off x="5223368" y="2208421"/>
          <a:ext cx="2219062" cy="170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If the history buffer contains differences [20, 25, 18], the average stride is (20 + 25 + 18) / 3 = 21.</a:t>
          </a:r>
        </a:p>
      </dsp:txBody>
      <dsp:txXfrm>
        <a:off x="5223368" y="2208421"/>
        <a:ext cx="2219062" cy="1704144"/>
      </dsp:txXfrm>
    </dsp:sp>
    <dsp:sp modelId="{ACD50CE2-4CB8-4CB6-A5B5-BB60C6FCCD6E}">
      <dsp:nvSpPr>
        <dsp:cNvPr id="0" name=""/>
        <dsp:cNvSpPr/>
      </dsp:nvSpPr>
      <dsp:spPr>
        <a:xfrm>
          <a:off x="8551962" y="909710"/>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576D9-7C75-475D-8981-C58D75D0EF83}">
      <dsp:nvSpPr>
        <dsp:cNvPr id="0" name=""/>
        <dsp:cNvSpPr/>
      </dsp:nvSpPr>
      <dsp:spPr>
        <a:xfrm>
          <a:off x="7830766" y="1815504"/>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a:t>Result:</a:t>
          </a:r>
        </a:p>
      </dsp:txBody>
      <dsp:txXfrm>
        <a:off x="7830766" y="1815504"/>
        <a:ext cx="2219062" cy="332859"/>
      </dsp:txXfrm>
    </dsp:sp>
    <dsp:sp modelId="{9A60418C-CF1C-48A4-A18A-392B11BE2710}">
      <dsp:nvSpPr>
        <dsp:cNvPr id="0" name=""/>
        <dsp:cNvSpPr/>
      </dsp:nvSpPr>
      <dsp:spPr>
        <a:xfrm>
          <a:off x="7830766" y="2208421"/>
          <a:ext cx="2219062" cy="170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Addresses are prefetched based on the dynamically calculated stride, adapting to the varying access patterns.</a:t>
          </a:r>
        </a:p>
      </dsp:txBody>
      <dsp:txXfrm>
        <a:off x="7830766" y="2208421"/>
        <a:ext cx="2219062" cy="170414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4BC6A-D39A-424A-B335-492C3CD91B31}">
      <dsp:nvSpPr>
        <dsp:cNvPr id="0" name=""/>
        <dsp:cNvSpPr/>
      </dsp:nvSpPr>
      <dsp:spPr>
        <a:xfrm>
          <a:off x="0" y="94383"/>
          <a:ext cx="10058401" cy="7300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Integration with Octopus:</a:t>
          </a:r>
        </a:p>
      </dsp:txBody>
      <dsp:txXfrm>
        <a:off x="35640" y="130023"/>
        <a:ext cx="9987121" cy="658799"/>
      </dsp:txXfrm>
    </dsp:sp>
    <dsp:sp modelId="{67AB215F-306B-FF4E-99B0-649257758986}">
      <dsp:nvSpPr>
        <dsp:cNvPr id="0" name=""/>
        <dsp:cNvSpPr/>
      </dsp:nvSpPr>
      <dsp:spPr>
        <a:xfrm>
          <a:off x="0" y="824463"/>
          <a:ext cx="10058401" cy="3841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Utilize the interface class with virtual functions, i.e. </a:t>
          </a:r>
          <a:r>
            <a:rPr lang="en-US" sz="2500" kern="1200" dirty="0" err="1"/>
            <a:t>FetcherController</a:t>
          </a:r>
          <a:r>
            <a:rPr lang="en-US" sz="2500" kern="1200" dirty="0"/>
            <a:t>, to control the switching between Static and Dynamic Prefetcher.</a:t>
          </a:r>
        </a:p>
        <a:p>
          <a:pPr marL="228600" lvl="1" indent="-228600" algn="l" defTabSz="1111250">
            <a:lnSpc>
              <a:spcPct val="90000"/>
            </a:lnSpc>
            <a:spcBef>
              <a:spcPct val="0"/>
            </a:spcBef>
            <a:spcAft>
              <a:spcPct val="20000"/>
            </a:spcAft>
            <a:buChar char="•"/>
          </a:pPr>
          <a:r>
            <a:rPr lang="en-US" sz="2500" kern="1200" dirty="0"/>
            <a:t>Introduce prefetching mechanism between L1 and L2 levels</a:t>
          </a:r>
        </a:p>
        <a:p>
          <a:pPr marL="228600" lvl="1" indent="-228600" algn="l" defTabSz="1111250">
            <a:lnSpc>
              <a:spcPct val="90000"/>
            </a:lnSpc>
            <a:spcBef>
              <a:spcPct val="0"/>
            </a:spcBef>
            <a:spcAft>
              <a:spcPct val="20000"/>
            </a:spcAft>
            <a:buChar char="•"/>
          </a:pPr>
          <a:r>
            <a:rPr lang="en-US" sz="2500" kern="1200" dirty="0"/>
            <a:t>Modify the file </a:t>
          </a:r>
          <a:r>
            <a:rPr lang="en-US" sz="2500" kern="1200" dirty="0" err="1"/>
            <a:t>CacheController.cpp</a:t>
          </a:r>
          <a:r>
            <a:rPr lang="en-US" sz="2500" kern="1200" dirty="0"/>
            <a:t> and </a:t>
          </a:r>
          <a:r>
            <a:rPr lang="en-US" sz="2500" kern="1200" dirty="0" err="1"/>
            <a:t>CacheDataHandler_COTS.cpp</a:t>
          </a:r>
          <a:r>
            <a:rPr lang="en-US" sz="2500" kern="1200" dirty="0"/>
            <a:t> in: </a:t>
          </a:r>
          <a:br>
            <a:rPr lang="en-US" sz="2500" kern="1200" dirty="0"/>
          </a:br>
          <a:br>
            <a:rPr lang="en-US" sz="2500" kern="1200" dirty="0"/>
          </a:br>
          <a:r>
            <a:rPr lang="en-US" sz="2500" kern="1200" dirty="0"/>
            <a:t>project-octopus/</a:t>
          </a:r>
          <a:r>
            <a:rPr lang="en-US" sz="2500" kern="1200" dirty="0" err="1"/>
            <a:t>src</a:t>
          </a:r>
          <a:r>
            <a:rPr lang="en-US" sz="2500" kern="1200" dirty="0"/>
            <a:t>/</a:t>
          </a:r>
          <a:r>
            <a:rPr lang="en-US" sz="2500" kern="1200" dirty="0" err="1"/>
            <a:t>MultiCoreSim</a:t>
          </a:r>
          <a:r>
            <a:rPr lang="en-US" sz="2500" kern="1200" dirty="0"/>
            <a:t>/model/</a:t>
          </a:r>
          <a:r>
            <a:rPr lang="en-US" sz="2500" kern="1200" dirty="0" err="1"/>
            <a:t>src</a:t>
          </a:r>
          <a:r>
            <a:rPr lang="en-US" sz="2500" kern="1200" dirty="0"/>
            <a:t> </a:t>
          </a:r>
          <a:br>
            <a:rPr lang="en-US" sz="2500" kern="1200" dirty="0"/>
          </a:br>
          <a:br>
            <a:rPr lang="en-US" sz="2500" kern="1200" dirty="0"/>
          </a:br>
          <a:r>
            <a:rPr lang="en-US" sz="2500" kern="1200" dirty="0"/>
            <a:t>to act as point which calls </a:t>
          </a:r>
          <a:r>
            <a:rPr lang="en-US" sz="2500" kern="1200" dirty="0" err="1"/>
            <a:t>FetcherController</a:t>
          </a:r>
          <a:r>
            <a:rPr lang="en-US" sz="2500" kern="1200" dirty="0"/>
            <a:t> and </a:t>
          </a:r>
          <a:r>
            <a:rPr lang="en-US" sz="2500" kern="1200" dirty="0" err="1"/>
            <a:t>intitates</a:t>
          </a:r>
          <a:r>
            <a:rPr lang="en-US" sz="2500" kern="1200" dirty="0"/>
            <a:t> the prefetching as well as checks for the addresses if already prefetched.</a:t>
          </a:r>
          <a:br>
            <a:rPr lang="en-US" sz="2500" kern="1200" dirty="0"/>
          </a:br>
          <a:endParaRPr lang="en-US" sz="2500" kern="1200" dirty="0"/>
        </a:p>
      </dsp:txBody>
      <dsp:txXfrm>
        <a:off x="0" y="824463"/>
        <a:ext cx="10058401" cy="384192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50B08-1560-44DB-ACA6-78E60CF6352C}">
      <dsp:nvSpPr>
        <dsp:cNvPr id="0" name=""/>
        <dsp:cNvSpPr/>
      </dsp:nvSpPr>
      <dsp:spPr>
        <a:xfrm>
          <a:off x="979833" y="777063"/>
          <a:ext cx="1049835" cy="104983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C9ED0-717B-4C38-B8D9-9D166BE9701C}">
      <dsp:nvSpPr>
        <dsp:cNvPr id="0" name=""/>
        <dsp:cNvSpPr/>
      </dsp:nvSpPr>
      <dsp:spPr>
        <a:xfrm>
          <a:off x="4985" y="1967430"/>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Cache Pollution:</a:t>
          </a:r>
        </a:p>
      </dsp:txBody>
      <dsp:txXfrm>
        <a:off x="4985" y="1967430"/>
        <a:ext cx="2999531" cy="449929"/>
      </dsp:txXfrm>
    </dsp:sp>
    <dsp:sp modelId="{92D64CA3-6606-4596-8E39-AD47F8B919B9}">
      <dsp:nvSpPr>
        <dsp:cNvPr id="0" name=""/>
        <dsp:cNvSpPr/>
      </dsp:nvSpPr>
      <dsp:spPr>
        <a:xfrm>
          <a:off x="4985" y="2482722"/>
          <a:ext cx="2999531" cy="156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Prefetching irrelevant data, leading to cache pollution.</a:t>
          </a:r>
          <a:endParaRPr lang="en-US" sz="1700" kern="1200" dirty="0"/>
        </a:p>
        <a:p>
          <a:pPr marL="0" lvl="0" indent="0" algn="ctr" defTabSz="755650">
            <a:lnSpc>
              <a:spcPct val="100000"/>
            </a:lnSpc>
            <a:spcBef>
              <a:spcPct val="0"/>
            </a:spcBef>
            <a:spcAft>
              <a:spcPct val="35000"/>
            </a:spcAft>
            <a:buNone/>
          </a:pPr>
          <a:r>
            <a:rPr lang="en-US" sz="1700" kern="1200" dirty="0"/>
            <a:t>Solution: Implement heuristics to filter prefetch requests based on relevance.</a:t>
          </a:r>
        </a:p>
      </dsp:txBody>
      <dsp:txXfrm>
        <a:off x="4985" y="2482722"/>
        <a:ext cx="2999531" cy="1562489"/>
      </dsp:txXfrm>
    </dsp:sp>
    <dsp:sp modelId="{38AE17F7-9B11-41A7-A309-F23C64F3035C}">
      <dsp:nvSpPr>
        <dsp:cNvPr id="0" name=""/>
        <dsp:cNvSpPr/>
      </dsp:nvSpPr>
      <dsp:spPr>
        <a:xfrm>
          <a:off x="4504282" y="777063"/>
          <a:ext cx="1049835" cy="104983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86A98-C220-478E-9227-DA03C9B754C9}">
      <dsp:nvSpPr>
        <dsp:cNvPr id="0" name=""/>
        <dsp:cNvSpPr/>
      </dsp:nvSpPr>
      <dsp:spPr>
        <a:xfrm>
          <a:off x="3529434" y="1967430"/>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Prefetcher Stall:</a:t>
          </a:r>
        </a:p>
      </dsp:txBody>
      <dsp:txXfrm>
        <a:off x="3529434" y="1967430"/>
        <a:ext cx="2999531" cy="449929"/>
      </dsp:txXfrm>
    </dsp:sp>
    <dsp:sp modelId="{86C470E6-14C4-4527-9931-C309B31891CF}">
      <dsp:nvSpPr>
        <dsp:cNvPr id="0" name=""/>
        <dsp:cNvSpPr/>
      </dsp:nvSpPr>
      <dsp:spPr>
        <a:xfrm>
          <a:off x="3529434" y="2482722"/>
          <a:ext cx="2999531" cy="156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Prefetchers may stall the pipeline if predictions are incorrect.</a:t>
          </a:r>
          <a:endParaRPr lang="en-US" sz="1700" kern="1200" dirty="0"/>
        </a:p>
        <a:p>
          <a:pPr marL="0" lvl="0" indent="0" algn="ctr" defTabSz="755650">
            <a:lnSpc>
              <a:spcPct val="100000"/>
            </a:lnSpc>
            <a:spcBef>
              <a:spcPct val="0"/>
            </a:spcBef>
            <a:spcAft>
              <a:spcPct val="35000"/>
            </a:spcAft>
            <a:buNone/>
          </a:pPr>
          <a:r>
            <a:rPr lang="en-US" sz="1700" kern="1200" dirty="0"/>
            <a:t>Solution: Include mechanisms to cancel or adjust prefetching on mispredictions.</a:t>
          </a:r>
        </a:p>
      </dsp:txBody>
      <dsp:txXfrm>
        <a:off x="3529434" y="2482722"/>
        <a:ext cx="2999531" cy="1562489"/>
      </dsp:txXfrm>
    </dsp:sp>
    <dsp:sp modelId="{DC3DD609-E1BD-49A1-86A0-F41BDCCFF3BD}">
      <dsp:nvSpPr>
        <dsp:cNvPr id="0" name=""/>
        <dsp:cNvSpPr/>
      </dsp:nvSpPr>
      <dsp:spPr>
        <a:xfrm>
          <a:off x="8028731" y="777063"/>
          <a:ext cx="1049835" cy="10498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A9F28-ED54-43EF-910C-437990D34E8D}">
      <dsp:nvSpPr>
        <dsp:cNvPr id="0" name=""/>
        <dsp:cNvSpPr/>
      </dsp:nvSpPr>
      <dsp:spPr>
        <a:xfrm>
          <a:off x="7053884" y="1967430"/>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dirty="0"/>
            <a:t>Dynamic Workloads:</a:t>
          </a:r>
        </a:p>
      </dsp:txBody>
      <dsp:txXfrm>
        <a:off x="7053884" y="1967430"/>
        <a:ext cx="2999531" cy="449929"/>
      </dsp:txXfrm>
    </dsp:sp>
    <dsp:sp modelId="{AC6E4DD6-9511-4035-A627-A1CC2F6796B7}">
      <dsp:nvSpPr>
        <dsp:cNvPr id="0" name=""/>
        <dsp:cNvSpPr/>
      </dsp:nvSpPr>
      <dsp:spPr>
        <a:xfrm>
          <a:off x="7053884" y="2482722"/>
          <a:ext cx="2999531" cy="156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Adapting to dynamic program behaviors.</a:t>
          </a:r>
          <a:endParaRPr lang="en-US" sz="1700" kern="1200" dirty="0"/>
        </a:p>
        <a:p>
          <a:pPr marL="0" lvl="0" indent="0" algn="ctr" defTabSz="755650">
            <a:lnSpc>
              <a:spcPct val="100000"/>
            </a:lnSpc>
            <a:spcBef>
              <a:spcPct val="0"/>
            </a:spcBef>
            <a:spcAft>
              <a:spcPct val="35000"/>
            </a:spcAft>
            <a:buNone/>
          </a:pPr>
          <a:r>
            <a:rPr lang="en-US" sz="1700" kern="1200" dirty="0"/>
            <a:t>Solution: Implement adaptive prefetchers that adjust to changing access patterns.</a:t>
          </a:r>
        </a:p>
      </dsp:txBody>
      <dsp:txXfrm>
        <a:off x="7053884" y="2482722"/>
        <a:ext cx="2999531" cy="15624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52FF4-3765-FA45-A640-531092C62DB4}">
      <dsp:nvSpPr>
        <dsp:cNvPr id="0" name=""/>
        <dsp:cNvSpPr/>
      </dsp:nvSpPr>
      <dsp:spPr>
        <a:xfrm>
          <a:off x="49" y="26375"/>
          <a:ext cx="4700141"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CA" sz="1900" b="1" i="0" kern="1200"/>
            <a:t>Hardware-based Prefetching</a:t>
          </a:r>
          <a:endParaRPr lang="en-US" sz="1900" kern="1200"/>
        </a:p>
      </dsp:txBody>
      <dsp:txXfrm>
        <a:off x="49" y="26375"/>
        <a:ext cx="4700141" cy="547200"/>
      </dsp:txXfrm>
    </dsp:sp>
    <dsp:sp modelId="{32A1725E-9C81-2344-97E3-AFB842396CDB}">
      <dsp:nvSpPr>
        <dsp:cNvPr id="0" name=""/>
        <dsp:cNvSpPr/>
      </dsp:nvSpPr>
      <dsp:spPr>
        <a:xfrm>
          <a:off x="49" y="573575"/>
          <a:ext cx="4700141" cy="281636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CA" sz="1900" b="1" i="0" kern="1200"/>
            <a:t>Mechanism</a:t>
          </a:r>
          <a:r>
            <a:rPr lang="en-CA" sz="1900" b="0" i="0" kern="1200"/>
            <a:t>: Utilizes a dedicated hardware mechanism in the processor.</a:t>
          </a:r>
          <a:endParaRPr lang="en-US" sz="1900" kern="1200"/>
        </a:p>
        <a:p>
          <a:pPr marL="171450" lvl="1" indent="-171450" algn="l" defTabSz="844550">
            <a:lnSpc>
              <a:spcPct val="90000"/>
            </a:lnSpc>
            <a:spcBef>
              <a:spcPct val="0"/>
            </a:spcBef>
            <a:spcAft>
              <a:spcPct val="15000"/>
            </a:spcAft>
            <a:buChar char="•"/>
          </a:pPr>
          <a:r>
            <a:rPr lang="en-CA" sz="1900" b="1" i="0" kern="1200" dirty="0"/>
            <a:t>Monitoring and Identification</a:t>
          </a:r>
          <a:r>
            <a:rPr lang="en-CA" sz="1900" b="0" i="0" kern="1200" dirty="0"/>
            <a:t>: The mechanism simultaneously observes the instruction or data stream from the executing program and pinpoints the upcoming elements needed by the program.</a:t>
          </a:r>
          <a:endParaRPr lang="en-US" sz="1900" kern="1200" dirty="0"/>
        </a:p>
        <a:p>
          <a:pPr marL="171450" lvl="1" indent="-171450" algn="l" defTabSz="844550">
            <a:lnSpc>
              <a:spcPct val="90000"/>
            </a:lnSpc>
            <a:spcBef>
              <a:spcPct val="0"/>
            </a:spcBef>
            <a:spcAft>
              <a:spcPct val="15000"/>
            </a:spcAft>
            <a:buChar char="•"/>
          </a:pPr>
          <a:r>
            <a:rPr lang="en-CA" sz="1900" b="1" i="0" kern="1200" dirty="0"/>
            <a:t>Execution</a:t>
          </a:r>
          <a:r>
            <a:rPr lang="en-CA" sz="1900" b="0" i="0" kern="1200" dirty="0"/>
            <a:t>: These elements are then prefetched into the processor’s cache.</a:t>
          </a:r>
          <a:endParaRPr lang="en-US" sz="1900" kern="1200" dirty="0"/>
        </a:p>
      </dsp:txBody>
      <dsp:txXfrm>
        <a:off x="49" y="573575"/>
        <a:ext cx="4700141" cy="2816369"/>
      </dsp:txXfrm>
    </dsp:sp>
    <dsp:sp modelId="{77D858D7-0AE1-1F41-881E-A1F769BF16AB}">
      <dsp:nvSpPr>
        <dsp:cNvPr id="0" name=""/>
        <dsp:cNvSpPr/>
      </dsp:nvSpPr>
      <dsp:spPr>
        <a:xfrm>
          <a:off x="5358209" y="26375"/>
          <a:ext cx="4700141"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CA" sz="1900" b="1" i="0" kern="1200"/>
            <a:t>Software-based Prefetching</a:t>
          </a:r>
          <a:endParaRPr lang="en-US" sz="1900" kern="1200"/>
        </a:p>
      </dsp:txBody>
      <dsp:txXfrm>
        <a:off x="5358209" y="26375"/>
        <a:ext cx="4700141" cy="547200"/>
      </dsp:txXfrm>
    </dsp:sp>
    <dsp:sp modelId="{03594837-FA73-3140-8486-CAE9ED32C097}">
      <dsp:nvSpPr>
        <dsp:cNvPr id="0" name=""/>
        <dsp:cNvSpPr/>
      </dsp:nvSpPr>
      <dsp:spPr>
        <a:xfrm>
          <a:off x="5358209" y="573575"/>
          <a:ext cx="4700141" cy="281636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CA" sz="1900" b="1" i="0" kern="1200"/>
            <a:t>Analysis</a:t>
          </a:r>
          <a:r>
            <a:rPr lang="en-CA" sz="1900" b="0" i="0" kern="1200"/>
            <a:t>: The compiler analyzes the code.</a:t>
          </a:r>
          <a:endParaRPr lang="en-US" sz="1900" kern="1200"/>
        </a:p>
        <a:p>
          <a:pPr marL="171450" lvl="1" indent="-171450" algn="l" defTabSz="844550">
            <a:lnSpc>
              <a:spcPct val="90000"/>
            </a:lnSpc>
            <a:spcBef>
              <a:spcPct val="0"/>
            </a:spcBef>
            <a:spcAft>
              <a:spcPct val="15000"/>
            </a:spcAft>
            <a:buChar char="•"/>
          </a:pPr>
          <a:r>
            <a:rPr lang="en-CA" sz="1900" b="1" i="0" kern="1200" dirty="0"/>
            <a:t>Insertion</a:t>
          </a:r>
          <a:r>
            <a:rPr lang="en-CA" sz="1900" b="0" i="0" kern="1200" dirty="0"/>
            <a:t>: During the process of compilation, the compiler meticulously inserts additional “prefetch” instructions into the program, ensuring that these instructions are strategically placed for optimal execution.</a:t>
          </a:r>
          <a:endParaRPr lang="en-US" sz="1900" kern="1200" dirty="0"/>
        </a:p>
        <a:p>
          <a:pPr marL="171450" lvl="1" indent="-171450" algn="l" defTabSz="844550">
            <a:lnSpc>
              <a:spcPct val="90000"/>
            </a:lnSpc>
            <a:spcBef>
              <a:spcPct val="0"/>
            </a:spcBef>
            <a:spcAft>
              <a:spcPct val="15000"/>
            </a:spcAft>
            <a:buChar char="•"/>
          </a:pPr>
          <a:r>
            <a:rPr lang="en-CA" sz="1900" b="1" i="0" kern="1200" dirty="0"/>
            <a:t>Execution</a:t>
          </a:r>
          <a:r>
            <a:rPr lang="en-CA" sz="1900" b="0" i="0" kern="1200" dirty="0"/>
            <a:t>: These prefetch instructions ensure that data and instructions are readily available when needed.</a:t>
          </a:r>
          <a:endParaRPr lang="en-US" sz="1900" kern="1200" dirty="0"/>
        </a:p>
      </dsp:txBody>
      <dsp:txXfrm>
        <a:off x="5358209" y="573575"/>
        <a:ext cx="4700141" cy="281636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50B08-1560-44DB-ACA6-78E60CF6352C}">
      <dsp:nvSpPr>
        <dsp:cNvPr id="0" name=""/>
        <dsp:cNvSpPr/>
      </dsp:nvSpPr>
      <dsp:spPr>
        <a:xfrm>
          <a:off x="979833" y="519307"/>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C9ED0-717B-4C38-B8D9-9D166BE9701C}">
      <dsp:nvSpPr>
        <dsp:cNvPr id="0" name=""/>
        <dsp:cNvSpPr/>
      </dsp:nvSpPr>
      <dsp:spPr>
        <a:xfrm>
          <a:off x="4985" y="17318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Memory Bandwidth:</a:t>
          </a:r>
        </a:p>
      </dsp:txBody>
      <dsp:txXfrm>
        <a:off x="4985" y="1731841"/>
        <a:ext cx="2999531" cy="449929"/>
      </dsp:txXfrm>
    </dsp:sp>
    <dsp:sp modelId="{92D64CA3-6606-4596-8E39-AD47F8B919B9}">
      <dsp:nvSpPr>
        <dsp:cNvPr id="0" name=""/>
        <dsp:cNvSpPr/>
      </dsp:nvSpPr>
      <dsp:spPr>
        <a:xfrm>
          <a:off x="4985" y="2257443"/>
          <a:ext cx="2999531" cy="2045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Excessive prefetching causing high memory bandwidth usage.</a:t>
          </a:r>
        </a:p>
        <a:p>
          <a:pPr marL="0" lvl="0" indent="0" algn="ctr" defTabSz="755650">
            <a:lnSpc>
              <a:spcPct val="100000"/>
            </a:lnSpc>
            <a:spcBef>
              <a:spcPct val="0"/>
            </a:spcBef>
            <a:spcAft>
              <a:spcPct val="35000"/>
            </a:spcAft>
            <a:buNone/>
          </a:pPr>
          <a:r>
            <a:rPr lang="en-US" sz="1700" kern="1200"/>
            <a:t>Solution: Implement mechanisms to throttle prefetching during high bandwidth demand.</a:t>
          </a:r>
        </a:p>
      </dsp:txBody>
      <dsp:txXfrm>
        <a:off x="4985" y="2257443"/>
        <a:ext cx="2999531" cy="2045524"/>
      </dsp:txXfrm>
    </dsp:sp>
    <dsp:sp modelId="{38AE17F7-9B11-41A7-A309-F23C64F3035C}">
      <dsp:nvSpPr>
        <dsp:cNvPr id="0" name=""/>
        <dsp:cNvSpPr/>
      </dsp:nvSpPr>
      <dsp:spPr>
        <a:xfrm>
          <a:off x="4504282" y="519307"/>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86A98-C220-478E-9227-DA03C9B754C9}">
      <dsp:nvSpPr>
        <dsp:cNvPr id="0" name=""/>
        <dsp:cNvSpPr/>
      </dsp:nvSpPr>
      <dsp:spPr>
        <a:xfrm>
          <a:off x="3529434" y="17318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Integration Overheads:</a:t>
          </a:r>
        </a:p>
      </dsp:txBody>
      <dsp:txXfrm>
        <a:off x="3529434" y="1731841"/>
        <a:ext cx="2999531" cy="449929"/>
      </dsp:txXfrm>
    </dsp:sp>
    <dsp:sp modelId="{86C470E6-14C4-4527-9931-C309B31891CF}">
      <dsp:nvSpPr>
        <dsp:cNvPr id="0" name=""/>
        <dsp:cNvSpPr/>
      </dsp:nvSpPr>
      <dsp:spPr>
        <a:xfrm>
          <a:off x="3529434" y="2257443"/>
          <a:ext cx="2999531" cy="2045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Integrating prefetchers without disrupting existing system components.</a:t>
          </a:r>
        </a:p>
        <a:p>
          <a:pPr marL="0" lvl="0" indent="0" algn="ctr" defTabSz="755650">
            <a:lnSpc>
              <a:spcPct val="100000"/>
            </a:lnSpc>
            <a:spcBef>
              <a:spcPct val="0"/>
            </a:spcBef>
            <a:spcAft>
              <a:spcPct val="35000"/>
            </a:spcAft>
            <a:buNone/>
          </a:pPr>
          <a:r>
            <a:rPr lang="en-US" sz="1700" kern="1200"/>
            <a:t>Solution: Employ modular design principles, allowing for seamless integration.</a:t>
          </a:r>
        </a:p>
      </dsp:txBody>
      <dsp:txXfrm>
        <a:off x="3529434" y="2257443"/>
        <a:ext cx="2999531" cy="2045524"/>
      </dsp:txXfrm>
    </dsp:sp>
    <dsp:sp modelId="{DC3DD609-E1BD-49A1-86A0-F41BDCCFF3BD}">
      <dsp:nvSpPr>
        <dsp:cNvPr id="0" name=""/>
        <dsp:cNvSpPr/>
      </dsp:nvSpPr>
      <dsp:spPr>
        <a:xfrm>
          <a:off x="8028731" y="519307"/>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CA9F28-ED54-43EF-910C-437990D34E8D}">
      <dsp:nvSpPr>
        <dsp:cNvPr id="0" name=""/>
        <dsp:cNvSpPr/>
      </dsp:nvSpPr>
      <dsp:spPr>
        <a:xfrm>
          <a:off x="7053884" y="1731841"/>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t>Power Consumption:</a:t>
          </a:r>
        </a:p>
      </dsp:txBody>
      <dsp:txXfrm>
        <a:off x="7053884" y="1731841"/>
        <a:ext cx="2999531" cy="449929"/>
      </dsp:txXfrm>
    </dsp:sp>
    <dsp:sp modelId="{AC6E4DD6-9511-4035-A627-A1CC2F6796B7}">
      <dsp:nvSpPr>
        <dsp:cNvPr id="0" name=""/>
        <dsp:cNvSpPr/>
      </dsp:nvSpPr>
      <dsp:spPr>
        <a:xfrm>
          <a:off x="7053884" y="2257443"/>
          <a:ext cx="2999531" cy="2045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Challenge: High power consumption in aggressive prefetching scenarios.</a:t>
          </a:r>
        </a:p>
        <a:p>
          <a:pPr marL="0" lvl="0" indent="0" algn="ctr" defTabSz="755650">
            <a:lnSpc>
              <a:spcPct val="100000"/>
            </a:lnSpc>
            <a:spcBef>
              <a:spcPct val="0"/>
            </a:spcBef>
            <a:spcAft>
              <a:spcPct val="35000"/>
            </a:spcAft>
            <a:buNone/>
          </a:pPr>
          <a:r>
            <a:rPr lang="en-US" sz="1700" kern="1200"/>
            <a:t>Solution: Implement power-aware algorithms and dynamically adjust prefetch aggressiveness based on power constraints.</a:t>
          </a:r>
        </a:p>
      </dsp:txBody>
      <dsp:txXfrm>
        <a:off x="7053884" y="2257443"/>
        <a:ext cx="2999531" cy="204552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56856-B363-4E97-8855-A25E62938C7F}">
      <dsp:nvSpPr>
        <dsp:cNvPr id="0" name=""/>
        <dsp:cNvSpPr/>
      </dsp:nvSpPr>
      <dsp:spPr>
        <a:xfrm>
          <a:off x="979833" y="830283"/>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479EB-ED1E-4705-BF39-0CD81A9FF047}">
      <dsp:nvSpPr>
        <dsp:cNvPr id="0" name=""/>
        <dsp:cNvSpPr/>
      </dsp:nvSpPr>
      <dsp:spPr>
        <a:xfrm>
          <a:off x="4985" y="2016073"/>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Performance Monitoring:</a:t>
          </a:r>
        </a:p>
      </dsp:txBody>
      <dsp:txXfrm>
        <a:off x="4985" y="2016073"/>
        <a:ext cx="2999531" cy="449929"/>
      </dsp:txXfrm>
    </dsp:sp>
    <dsp:sp modelId="{98B49DEA-9E4D-415C-A84C-EAC97DE83693}">
      <dsp:nvSpPr>
        <dsp:cNvPr id="0" name=""/>
        <dsp:cNvSpPr/>
      </dsp:nvSpPr>
      <dsp:spPr>
        <a:xfrm>
          <a:off x="4985" y="2529236"/>
          <a:ext cx="2999531" cy="146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 monitoring mechanisms to track prefetcher performance in real-time.</a:t>
          </a:r>
        </a:p>
        <a:p>
          <a:pPr marL="0" lvl="0" indent="0" algn="ctr" defTabSz="711200">
            <a:lnSpc>
              <a:spcPct val="100000"/>
            </a:lnSpc>
            <a:spcBef>
              <a:spcPct val="0"/>
            </a:spcBef>
            <a:spcAft>
              <a:spcPct val="35000"/>
            </a:spcAft>
            <a:buNone/>
          </a:pPr>
          <a:r>
            <a:rPr lang="en-US" sz="1600" kern="1200" dirty="0"/>
            <a:t>Use performance counters to evaluate effectiveness.</a:t>
          </a:r>
        </a:p>
      </dsp:txBody>
      <dsp:txXfrm>
        <a:off x="4985" y="2529236"/>
        <a:ext cx="2999531" cy="1462755"/>
      </dsp:txXfrm>
    </dsp:sp>
    <dsp:sp modelId="{F115B8DC-5883-425B-9A99-436948F7699B}">
      <dsp:nvSpPr>
        <dsp:cNvPr id="0" name=""/>
        <dsp:cNvSpPr/>
      </dsp:nvSpPr>
      <dsp:spPr>
        <a:xfrm>
          <a:off x="4504282" y="830283"/>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21937-0C82-48BA-8A35-C238231F3830}">
      <dsp:nvSpPr>
        <dsp:cNvPr id="0" name=""/>
        <dsp:cNvSpPr/>
      </dsp:nvSpPr>
      <dsp:spPr>
        <a:xfrm>
          <a:off x="3529434" y="2016073"/>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dirty="0"/>
            <a:t>Feedback Mechanisms:</a:t>
          </a:r>
        </a:p>
      </dsp:txBody>
      <dsp:txXfrm>
        <a:off x="3529434" y="2016073"/>
        <a:ext cx="2999531" cy="449929"/>
      </dsp:txXfrm>
    </dsp:sp>
    <dsp:sp modelId="{DEB43AF0-628A-45EA-BA6A-2F1E74845E90}">
      <dsp:nvSpPr>
        <dsp:cNvPr id="0" name=""/>
        <dsp:cNvSpPr/>
      </dsp:nvSpPr>
      <dsp:spPr>
        <a:xfrm>
          <a:off x="3529434" y="2529236"/>
          <a:ext cx="2999531" cy="146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 feedback loops to dynamically adjust prefetching strategies based on runtime observations.</a:t>
          </a:r>
        </a:p>
        <a:p>
          <a:pPr marL="0" lvl="0" indent="0" algn="ctr" defTabSz="711200">
            <a:lnSpc>
              <a:spcPct val="100000"/>
            </a:lnSpc>
            <a:spcBef>
              <a:spcPct val="0"/>
            </a:spcBef>
            <a:spcAft>
              <a:spcPct val="35000"/>
            </a:spcAft>
            <a:buNone/>
          </a:pPr>
          <a:r>
            <a:rPr lang="en-US" sz="1600" kern="1200" dirty="0"/>
            <a:t>Use machine learning algorithms for adaptive prefetching.</a:t>
          </a:r>
        </a:p>
      </dsp:txBody>
      <dsp:txXfrm>
        <a:off x="3529434" y="2529236"/>
        <a:ext cx="2999531" cy="1462755"/>
      </dsp:txXfrm>
    </dsp:sp>
    <dsp:sp modelId="{773D8E39-BA48-495B-AFF9-D2D341FE8935}">
      <dsp:nvSpPr>
        <dsp:cNvPr id="0" name=""/>
        <dsp:cNvSpPr/>
      </dsp:nvSpPr>
      <dsp:spPr>
        <a:xfrm>
          <a:off x="8028731" y="830283"/>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917CC-DE55-4ABD-8324-A0A6DC9F89E5}">
      <dsp:nvSpPr>
        <dsp:cNvPr id="0" name=""/>
        <dsp:cNvSpPr/>
      </dsp:nvSpPr>
      <dsp:spPr>
        <a:xfrm>
          <a:off x="7053884" y="2016073"/>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dirty="0"/>
            <a:t>Documentation and Reporting:</a:t>
          </a:r>
        </a:p>
      </dsp:txBody>
      <dsp:txXfrm>
        <a:off x="7053884" y="2016073"/>
        <a:ext cx="2999531" cy="449929"/>
      </dsp:txXfrm>
    </dsp:sp>
    <dsp:sp modelId="{7EF4083C-6B97-4E2C-89D2-83C3B5663E04}">
      <dsp:nvSpPr>
        <dsp:cNvPr id="0" name=""/>
        <dsp:cNvSpPr/>
      </dsp:nvSpPr>
      <dsp:spPr>
        <a:xfrm>
          <a:off x="7053884" y="2529236"/>
          <a:ext cx="2999531" cy="146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Document implemented prefetching strategies and their impact on system performance.</a:t>
          </a:r>
        </a:p>
        <a:p>
          <a:pPr marL="0" lvl="0" indent="0" algn="ctr" defTabSz="711200">
            <a:lnSpc>
              <a:spcPct val="100000"/>
            </a:lnSpc>
            <a:spcBef>
              <a:spcPct val="0"/>
            </a:spcBef>
            <a:spcAft>
              <a:spcPct val="35000"/>
            </a:spcAft>
            <a:buNone/>
          </a:pPr>
          <a:r>
            <a:rPr lang="en-US" sz="1600" kern="1200" dirty="0"/>
            <a:t>Generate reports summarizing prefetcher effectiveness and areas for improvement.</a:t>
          </a:r>
        </a:p>
      </dsp:txBody>
      <dsp:txXfrm>
        <a:off x="7053884" y="2529236"/>
        <a:ext cx="2999531" cy="146275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2A0C1-91EB-4806-B4BE-E886F433739C}">
      <dsp:nvSpPr>
        <dsp:cNvPr id="0" name=""/>
        <dsp:cNvSpPr/>
      </dsp:nvSpPr>
      <dsp:spPr>
        <a:xfrm>
          <a:off x="979832" y="969397"/>
          <a:ext cx="1049835" cy="1049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CFF08-9525-4AB0-8AC1-904DF1A9B10A}">
      <dsp:nvSpPr>
        <dsp:cNvPr id="0" name=""/>
        <dsp:cNvSpPr/>
      </dsp:nvSpPr>
      <dsp:spPr>
        <a:xfrm>
          <a:off x="4985" y="214466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kern="1200"/>
            <a:t>Modularity</a:t>
          </a:r>
          <a:r>
            <a:rPr lang="en-US" sz="2800" kern="1200"/>
            <a:t>:</a:t>
          </a:r>
        </a:p>
      </dsp:txBody>
      <dsp:txXfrm>
        <a:off x="4985" y="2144667"/>
        <a:ext cx="2999531" cy="449929"/>
      </dsp:txXfrm>
    </dsp:sp>
    <dsp:sp modelId="{FA1591B7-143B-4084-9D87-43C0DBF2101B}">
      <dsp:nvSpPr>
        <dsp:cNvPr id="0" name=""/>
        <dsp:cNvSpPr/>
      </dsp:nvSpPr>
      <dsp:spPr>
        <a:xfrm>
          <a:off x="4985" y="2652938"/>
          <a:ext cx="2999531" cy="1233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Clear separation of concerns for main logic and prefetching strategies.</a:t>
          </a:r>
        </a:p>
        <a:p>
          <a:pPr marL="0" lvl="0" indent="0" algn="ctr" defTabSz="711200">
            <a:lnSpc>
              <a:spcPct val="100000"/>
            </a:lnSpc>
            <a:spcBef>
              <a:spcPct val="0"/>
            </a:spcBef>
            <a:spcAft>
              <a:spcPct val="35000"/>
            </a:spcAft>
            <a:buNone/>
          </a:pPr>
          <a:r>
            <a:rPr lang="en-US" sz="1600" kern="1200"/>
            <a:t>Facilitates maintenance and enhances code readability.</a:t>
          </a:r>
        </a:p>
      </dsp:txBody>
      <dsp:txXfrm>
        <a:off x="4985" y="2652938"/>
        <a:ext cx="2999531" cy="1233540"/>
      </dsp:txXfrm>
    </dsp:sp>
    <dsp:sp modelId="{130CA0F7-AA29-4D71-A9AC-9FA8606E8A4A}">
      <dsp:nvSpPr>
        <dsp:cNvPr id="0" name=""/>
        <dsp:cNvSpPr/>
      </dsp:nvSpPr>
      <dsp:spPr>
        <a:xfrm>
          <a:off x="4504282" y="969397"/>
          <a:ext cx="1049835" cy="1049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24A2F-ED53-4FB6-A8C5-9F7F364290F7}">
      <dsp:nvSpPr>
        <dsp:cNvPr id="0" name=""/>
        <dsp:cNvSpPr/>
      </dsp:nvSpPr>
      <dsp:spPr>
        <a:xfrm>
          <a:off x="3529434" y="214466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kern="1200"/>
            <a:t>Extensibility</a:t>
          </a:r>
          <a:r>
            <a:rPr lang="en-US" sz="2800" kern="1200"/>
            <a:t>:</a:t>
          </a:r>
        </a:p>
      </dsp:txBody>
      <dsp:txXfrm>
        <a:off x="3529434" y="2144667"/>
        <a:ext cx="2999531" cy="449929"/>
      </dsp:txXfrm>
    </dsp:sp>
    <dsp:sp modelId="{5E9C7132-A0E1-489A-B575-6E927E1EB169}">
      <dsp:nvSpPr>
        <dsp:cNvPr id="0" name=""/>
        <dsp:cNvSpPr/>
      </dsp:nvSpPr>
      <dsp:spPr>
        <a:xfrm>
          <a:off x="3529434" y="2652938"/>
          <a:ext cx="2999531" cy="1233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Easily extends the system by adding new fetcher types without modifying existing code.</a:t>
          </a:r>
        </a:p>
      </dsp:txBody>
      <dsp:txXfrm>
        <a:off x="3529434" y="2652938"/>
        <a:ext cx="2999531" cy="1233540"/>
      </dsp:txXfrm>
    </dsp:sp>
    <dsp:sp modelId="{4D025A9F-8AE4-4E86-B715-680A1D3B5443}">
      <dsp:nvSpPr>
        <dsp:cNvPr id="0" name=""/>
        <dsp:cNvSpPr/>
      </dsp:nvSpPr>
      <dsp:spPr>
        <a:xfrm>
          <a:off x="8028731" y="969397"/>
          <a:ext cx="1049835" cy="1049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A27E0-D6BA-4722-89E7-122539B802F2}">
      <dsp:nvSpPr>
        <dsp:cNvPr id="0" name=""/>
        <dsp:cNvSpPr/>
      </dsp:nvSpPr>
      <dsp:spPr>
        <a:xfrm>
          <a:off x="7053883" y="2144667"/>
          <a:ext cx="2999531" cy="449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kern="1200"/>
            <a:t>Adaptability</a:t>
          </a:r>
          <a:r>
            <a:rPr lang="en-US" sz="2800" kern="1200"/>
            <a:t>:</a:t>
          </a:r>
        </a:p>
      </dsp:txBody>
      <dsp:txXfrm>
        <a:off x="7053883" y="2144667"/>
        <a:ext cx="2999531" cy="449929"/>
      </dsp:txXfrm>
    </dsp:sp>
    <dsp:sp modelId="{D0A6B570-1552-4CE6-9553-82040F628AC4}">
      <dsp:nvSpPr>
        <dsp:cNvPr id="0" name=""/>
        <dsp:cNvSpPr/>
      </dsp:nvSpPr>
      <dsp:spPr>
        <a:xfrm>
          <a:off x="7053883" y="2652938"/>
          <a:ext cx="2999531" cy="1233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Allows runtime selection and operation of different prefetching strategies.</a:t>
          </a:r>
        </a:p>
        <a:p>
          <a:pPr marL="0" lvl="0" indent="0" algn="ctr" defTabSz="711200">
            <a:lnSpc>
              <a:spcPct val="100000"/>
            </a:lnSpc>
            <a:spcBef>
              <a:spcPct val="0"/>
            </a:spcBef>
            <a:spcAft>
              <a:spcPct val="35000"/>
            </a:spcAft>
            <a:buNone/>
          </a:pPr>
          <a:r>
            <a:rPr lang="en-US" sz="1600" kern="1200"/>
            <a:t>Adapts to varying access patterns.</a:t>
          </a:r>
        </a:p>
      </dsp:txBody>
      <dsp:txXfrm>
        <a:off x="7053883" y="2652938"/>
        <a:ext cx="2999531" cy="12335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4F939-45CC-4D34-8BC7-A4980B73E3BA}">
      <dsp:nvSpPr>
        <dsp:cNvPr id="0" name=""/>
        <dsp:cNvSpPr/>
      </dsp:nvSpPr>
      <dsp:spPr>
        <a:xfrm>
          <a:off x="1063980" y="558274"/>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1599B6-ABFD-4BDB-A31B-DCAA2B7E1B2E}">
      <dsp:nvSpPr>
        <dsp:cNvPr id="0" name=""/>
        <dsp:cNvSpPr/>
      </dsp:nvSpPr>
      <dsp:spPr>
        <a:xfrm>
          <a:off x="285097" y="2343142"/>
          <a:ext cx="2832300" cy="161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1" i="0" kern="1200" dirty="0"/>
            <a:t>Prefetching's Crucial Role:</a:t>
          </a:r>
          <a:r>
            <a:rPr lang="en-CA" sz="1400" b="0" i="0" kern="1200" dirty="0"/>
            <a:t> Emphasize the pivotal role of prefetching in modern processors, highlighting its ability to proactively reduce memory latency and enhance overall system performance.</a:t>
          </a:r>
          <a:endParaRPr lang="en-US" sz="1400" kern="1200" dirty="0"/>
        </a:p>
      </dsp:txBody>
      <dsp:txXfrm>
        <a:off x="285097" y="2343142"/>
        <a:ext cx="2832300" cy="1616786"/>
      </dsp:txXfrm>
    </dsp:sp>
    <dsp:sp modelId="{CF349930-AFC7-4FED-BA17-9E90DFD8F05F}">
      <dsp:nvSpPr>
        <dsp:cNvPr id="0" name=""/>
        <dsp:cNvSpPr/>
      </dsp:nvSpPr>
      <dsp:spPr>
        <a:xfrm>
          <a:off x="4391932" y="558274"/>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FE3FF-1FA3-498D-9BEF-2C33E45879C2}">
      <dsp:nvSpPr>
        <dsp:cNvPr id="0" name=""/>
        <dsp:cNvSpPr/>
      </dsp:nvSpPr>
      <dsp:spPr>
        <a:xfrm>
          <a:off x="3613050" y="2343142"/>
          <a:ext cx="2832300" cy="161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1" i="0" kern="1200"/>
            <a:t>Adaptive Strategies for Efficiency:</a:t>
          </a:r>
          <a:r>
            <a:rPr lang="en-CA" sz="1400" b="0" i="0" kern="1200"/>
            <a:t> Conclude by underlining the importance of adaptive prefetching strategies, balancing the trade-offs between performance and potential challenges like cache pollution and power consumption.</a:t>
          </a:r>
          <a:endParaRPr lang="en-US" sz="1400" kern="1200"/>
        </a:p>
      </dsp:txBody>
      <dsp:txXfrm>
        <a:off x="3613050" y="2343142"/>
        <a:ext cx="2832300" cy="1616786"/>
      </dsp:txXfrm>
    </dsp:sp>
    <dsp:sp modelId="{C7044798-87AA-4E8A-9D01-3B1270DF4424}">
      <dsp:nvSpPr>
        <dsp:cNvPr id="0" name=""/>
        <dsp:cNvSpPr/>
      </dsp:nvSpPr>
      <dsp:spPr>
        <a:xfrm>
          <a:off x="7719885" y="558274"/>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AE3BE-6B14-44A4-960B-88713DAD5D6C}">
      <dsp:nvSpPr>
        <dsp:cNvPr id="0" name=""/>
        <dsp:cNvSpPr/>
      </dsp:nvSpPr>
      <dsp:spPr>
        <a:xfrm>
          <a:off x="6941002" y="2343142"/>
          <a:ext cx="2832300" cy="1616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b="1" i="0" kern="1200"/>
            <a:t>Continuous Evolution:</a:t>
          </a:r>
          <a:r>
            <a:rPr lang="en-CA" sz="1400" b="0" i="0" kern="1200"/>
            <a:t> Conclude on a forward-looking note, stressing the ongoing evolution of prefetching techniques. As processors advance, the adaptability and efficiency of prefetching will remain central to meeting the demands of ever-changing computing environments.</a:t>
          </a:r>
          <a:endParaRPr lang="en-US" sz="1400" kern="1200"/>
        </a:p>
      </dsp:txBody>
      <dsp:txXfrm>
        <a:off x="6941002" y="2343142"/>
        <a:ext cx="2832300" cy="1616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AA0C-1005-514C-A086-511F90E790EC}">
      <dsp:nvSpPr>
        <dsp:cNvPr id="0" name=""/>
        <dsp:cNvSpPr/>
      </dsp:nvSpPr>
      <dsp:spPr>
        <a:xfrm>
          <a:off x="7483882" y="1689104"/>
          <a:ext cx="1285785" cy="611917"/>
        </a:xfrm>
        <a:custGeom>
          <a:avLst/>
          <a:gdLst/>
          <a:ahLst/>
          <a:cxnLst/>
          <a:rect l="0" t="0" r="0" b="0"/>
          <a:pathLst>
            <a:path>
              <a:moveTo>
                <a:pt x="0" y="0"/>
              </a:moveTo>
              <a:lnTo>
                <a:pt x="0" y="417003"/>
              </a:lnTo>
              <a:lnTo>
                <a:pt x="1285785" y="417003"/>
              </a:lnTo>
              <a:lnTo>
                <a:pt x="1285785" y="6119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04D5C-2785-5642-8F92-FA0BF7C62B67}">
      <dsp:nvSpPr>
        <dsp:cNvPr id="0" name=""/>
        <dsp:cNvSpPr/>
      </dsp:nvSpPr>
      <dsp:spPr>
        <a:xfrm>
          <a:off x="6198096" y="1689104"/>
          <a:ext cx="1285785" cy="611917"/>
        </a:xfrm>
        <a:custGeom>
          <a:avLst/>
          <a:gdLst/>
          <a:ahLst/>
          <a:cxnLst/>
          <a:rect l="0" t="0" r="0" b="0"/>
          <a:pathLst>
            <a:path>
              <a:moveTo>
                <a:pt x="1285785" y="0"/>
              </a:moveTo>
              <a:lnTo>
                <a:pt x="1285785" y="417003"/>
              </a:lnTo>
              <a:lnTo>
                <a:pt x="0" y="417003"/>
              </a:lnTo>
              <a:lnTo>
                <a:pt x="0" y="6119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DD9AF1-A118-6F4C-B48B-2E12065FD7FD}">
      <dsp:nvSpPr>
        <dsp:cNvPr id="0" name=""/>
        <dsp:cNvSpPr/>
      </dsp:nvSpPr>
      <dsp:spPr>
        <a:xfrm>
          <a:off x="2340739" y="1689104"/>
          <a:ext cx="1285785" cy="611917"/>
        </a:xfrm>
        <a:custGeom>
          <a:avLst/>
          <a:gdLst/>
          <a:ahLst/>
          <a:cxnLst/>
          <a:rect l="0" t="0" r="0" b="0"/>
          <a:pathLst>
            <a:path>
              <a:moveTo>
                <a:pt x="0" y="0"/>
              </a:moveTo>
              <a:lnTo>
                <a:pt x="0" y="417003"/>
              </a:lnTo>
              <a:lnTo>
                <a:pt x="1285785" y="417003"/>
              </a:lnTo>
              <a:lnTo>
                <a:pt x="1285785" y="6119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9555D-BA52-7845-AB75-74B3E1B69141}">
      <dsp:nvSpPr>
        <dsp:cNvPr id="0" name=""/>
        <dsp:cNvSpPr/>
      </dsp:nvSpPr>
      <dsp:spPr>
        <a:xfrm>
          <a:off x="1054953" y="1689104"/>
          <a:ext cx="1285785" cy="611917"/>
        </a:xfrm>
        <a:custGeom>
          <a:avLst/>
          <a:gdLst/>
          <a:ahLst/>
          <a:cxnLst/>
          <a:rect l="0" t="0" r="0" b="0"/>
          <a:pathLst>
            <a:path>
              <a:moveTo>
                <a:pt x="1285785" y="0"/>
              </a:moveTo>
              <a:lnTo>
                <a:pt x="1285785" y="417003"/>
              </a:lnTo>
              <a:lnTo>
                <a:pt x="0" y="417003"/>
              </a:lnTo>
              <a:lnTo>
                <a:pt x="0" y="61191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E3B58-F3D7-AD49-B410-263DFA16FAD9}">
      <dsp:nvSpPr>
        <dsp:cNvPr id="0" name=""/>
        <dsp:cNvSpPr/>
      </dsp:nvSpPr>
      <dsp:spPr>
        <a:xfrm>
          <a:off x="1288732" y="353056"/>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09127-A25F-C64F-A1A0-C7A3E1DE56CD}">
      <dsp:nvSpPr>
        <dsp:cNvPr id="0" name=""/>
        <dsp:cNvSpPr/>
      </dsp:nvSpPr>
      <dsp:spPr>
        <a:xfrm>
          <a:off x="1522511" y="575146"/>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i="0" kern="1200"/>
            <a:t>Data Prefetching</a:t>
          </a:r>
          <a:endParaRPr lang="en-US" sz="1400" kern="1200"/>
        </a:p>
      </dsp:txBody>
      <dsp:txXfrm>
        <a:off x="1561643" y="614278"/>
        <a:ext cx="2025749" cy="1257784"/>
      </dsp:txXfrm>
    </dsp:sp>
    <dsp:sp modelId="{BD0549A8-7BE9-AF42-9868-DAD423536345}">
      <dsp:nvSpPr>
        <dsp:cNvPr id="0" name=""/>
        <dsp:cNvSpPr/>
      </dsp:nvSpPr>
      <dsp:spPr>
        <a:xfrm>
          <a:off x="2946" y="2301021"/>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E1CC08-93B0-F04A-865E-DE1DC6A7B285}">
      <dsp:nvSpPr>
        <dsp:cNvPr id="0" name=""/>
        <dsp:cNvSpPr/>
      </dsp:nvSpPr>
      <dsp:spPr>
        <a:xfrm>
          <a:off x="236726" y="2523112"/>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i="0" kern="1200"/>
            <a:t>Fetches data before it is needed.</a:t>
          </a:r>
          <a:endParaRPr lang="en-US" sz="1400" kern="1200"/>
        </a:p>
      </dsp:txBody>
      <dsp:txXfrm>
        <a:off x="275858" y="2562244"/>
        <a:ext cx="2025749" cy="1257784"/>
      </dsp:txXfrm>
    </dsp:sp>
    <dsp:sp modelId="{8D2E0779-460E-AF4A-A1C5-26ACB900A8D9}">
      <dsp:nvSpPr>
        <dsp:cNvPr id="0" name=""/>
        <dsp:cNvSpPr/>
      </dsp:nvSpPr>
      <dsp:spPr>
        <a:xfrm>
          <a:off x="2574518" y="2301021"/>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39FFAD-ABEA-7341-AABD-AB5E913AA678}">
      <dsp:nvSpPr>
        <dsp:cNvPr id="0" name=""/>
        <dsp:cNvSpPr/>
      </dsp:nvSpPr>
      <dsp:spPr>
        <a:xfrm>
          <a:off x="2808297" y="2523112"/>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i="0" kern="1200"/>
            <a:t>Data access patterns show less regularity than instruction patterns, making accurate data prefetching more challenging.</a:t>
          </a:r>
          <a:endParaRPr lang="en-US" sz="1400" kern="1200"/>
        </a:p>
      </dsp:txBody>
      <dsp:txXfrm>
        <a:off x="2847429" y="2562244"/>
        <a:ext cx="2025749" cy="1257784"/>
      </dsp:txXfrm>
    </dsp:sp>
    <dsp:sp modelId="{4B02A656-68BA-D746-A6AF-214B97068268}">
      <dsp:nvSpPr>
        <dsp:cNvPr id="0" name=""/>
        <dsp:cNvSpPr/>
      </dsp:nvSpPr>
      <dsp:spPr>
        <a:xfrm>
          <a:off x="6431875" y="353056"/>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6E7E5-0624-A94A-93EA-7995DEFD754F}">
      <dsp:nvSpPr>
        <dsp:cNvPr id="0" name=""/>
        <dsp:cNvSpPr/>
      </dsp:nvSpPr>
      <dsp:spPr>
        <a:xfrm>
          <a:off x="6665655" y="575146"/>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i="0" kern="1200"/>
            <a:t>Instruction Prefetching</a:t>
          </a:r>
          <a:endParaRPr lang="en-US" sz="1400" kern="1200"/>
        </a:p>
      </dsp:txBody>
      <dsp:txXfrm>
        <a:off x="6704787" y="614278"/>
        <a:ext cx="2025749" cy="1257784"/>
      </dsp:txXfrm>
    </dsp:sp>
    <dsp:sp modelId="{AB9D1BA9-CC01-144D-996B-C1750AAD4D87}">
      <dsp:nvSpPr>
        <dsp:cNvPr id="0" name=""/>
        <dsp:cNvSpPr/>
      </dsp:nvSpPr>
      <dsp:spPr>
        <a:xfrm>
          <a:off x="5146090" y="2301021"/>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7C6D55-7294-314E-BBC6-D7121F4157B7}">
      <dsp:nvSpPr>
        <dsp:cNvPr id="0" name=""/>
        <dsp:cNvSpPr/>
      </dsp:nvSpPr>
      <dsp:spPr>
        <a:xfrm>
          <a:off x="5379869" y="2523112"/>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i="0" kern="1200"/>
            <a:t>Fetches instructions before they need to be executed.</a:t>
          </a:r>
          <a:endParaRPr lang="en-US" sz="1400" kern="1200"/>
        </a:p>
      </dsp:txBody>
      <dsp:txXfrm>
        <a:off x="5419001" y="2562244"/>
        <a:ext cx="2025749" cy="1257784"/>
      </dsp:txXfrm>
    </dsp:sp>
    <dsp:sp modelId="{BA868510-4CD3-C344-93E5-F583B0F29D59}">
      <dsp:nvSpPr>
        <dsp:cNvPr id="0" name=""/>
        <dsp:cNvSpPr/>
      </dsp:nvSpPr>
      <dsp:spPr>
        <a:xfrm>
          <a:off x="7717661" y="2301021"/>
          <a:ext cx="2104013" cy="133604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247D0F-A68A-F44D-A43E-F0881E85CF0F}">
      <dsp:nvSpPr>
        <dsp:cNvPr id="0" name=""/>
        <dsp:cNvSpPr/>
      </dsp:nvSpPr>
      <dsp:spPr>
        <a:xfrm>
          <a:off x="7951441" y="2523112"/>
          <a:ext cx="2104013"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i="0" kern="1200"/>
            <a:t>Instruction patterns are generally more regular, making instruction prefetching more straightforward.</a:t>
          </a:r>
          <a:endParaRPr lang="en-US" sz="1400" kern="1200"/>
        </a:p>
      </dsp:txBody>
      <dsp:txXfrm>
        <a:off x="7990573" y="2562244"/>
        <a:ext cx="2025749" cy="1257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F0FB-4072-2347-A989-EA159E2D2F8A}">
      <dsp:nvSpPr>
        <dsp:cNvPr id="0" name=""/>
        <dsp:cNvSpPr/>
      </dsp:nvSpPr>
      <dsp:spPr>
        <a:xfrm>
          <a:off x="0" y="107638"/>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1. </a:t>
          </a:r>
          <a:r>
            <a:rPr lang="en-CA" sz="1800" b="1" i="0" kern="1200"/>
            <a:t>Static Prefetching:</a:t>
          </a:r>
          <a:endParaRPr lang="en-US" sz="1800" kern="1200"/>
        </a:p>
        <a:p>
          <a:pPr marL="114300" lvl="1" indent="-114300" algn="l" defTabSz="622300">
            <a:lnSpc>
              <a:spcPct val="90000"/>
            </a:lnSpc>
            <a:spcBef>
              <a:spcPct val="0"/>
            </a:spcBef>
            <a:spcAft>
              <a:spcPct val="15000"/>
            </a:spcAft>
            <a:buChar char="•"/>
          </a:pPr>
          <a:r>
            <a:rPr lang="en-CA" sz="1400" b="0" i="0" kern="1200"/>
            <a:t>Prefetching is determined at compile-time or based on a priori knowledge.</a:t>
          </a:r>
          <a:endParaRPr lang="en-US" sz="1400" kern="1200"/>
        </a:p>
        <a:p>
          <a:pPr marL="114300" lvl="1" indent="-114300" algn="l" defTabSz="622300">
            <a:lnSpc>
              <a:spcPct val="90000"/>
            </a:lnSpc>
            <a:spcBef>
              <a:spcPct val="0"/>
            </a:spcBef>
            <a:spcAft>
              <a:spcPct val="15000"/>
            </a:spcAft>
            <a:buChar char="•"/>
          </a:pPr>
          <a:r>
            <a:rPr lang="en-CA" sz="1400" b="0" i="0" kern="1200"/>
            <a:t>Predictable and deterministic.</a:t>
          </a:r>
          <a:endParaRPr lang="en-US" sz="1400" kern="1200"/>
        </a:p>
        <a:p>
          <a:pPr marL="114300" lvl="1" indent="-114300" algn="l" defTabSz="622300">
            <a:lnSpc>
              <a:spcPct val="90000"/>
            </a:lnSpc>
            <a:spcBef>
              <a:spcPct val="0"/>
            </a:spcBef>
            <a:spcAft>
              <a:spcPct val="15000"/>
            </a:spcAft>
            <a:buChar char="•"/>
          </a:pPr>
          <a:r>
            <a:rPr lang="en-CA" sz="1400" b="0" i="0" kern="1200"/>
            <a:t>Requires analysis of program behavior during compilation.</a:t>
          </a:r>
          <a:endParaRPr lang="en-US" sz="1400" kern="1200"/>
        </a:p>
      </dsp:txBody>
      <dsp:txXfrm>
        <a:off x="0" y="107638"/>
        <a:ext cx="3143249" cy="1885950"/>
      </dsp:txXfrm>
    </dsp:sp>
    <dsp:sp modelId="{EECC163F-6BC4-DE4D-9224-8288AF2022B2}">
      <dsp:nvSpPr>
        <dsp:cNvPr id="0" name=""/>
        <dsp:cNvSpPr/>
      </dsp:nvSpPr>
      <dsp:spPr>
        <a:xfrm>
          <a:off x="3457575" y="107638"/>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2. </a:t>
          </a:r>
          <a:r>
            <a:rPr lang="en-CA" sz="1800" b="1" i="0" kern="1200"/>
            <a:t>Dynamic Prefetching:</a:t>
          </a:r>
          <a:endParaRPr lang="en-US" sz="1800" kern="1200"/>
        </a:p>
        <a:p>
          <a:pPr marL="114300" lvl="1" indent="-114300" algn="l" defTabSz="622300">
            <a:lnSpc>
              <a:spcPct val="90000"/>
            </a:lnSpc>
            <a:spcBef>
              <a:spcPct val="0"/>
            </a:spcBef>
            <a:spcAft>
              <a:spcPct val="15000"/>
            </a:spcAft>
            <a:buChar char="•"/>
          </a:pPr>
          <a:r>
            <a:rPr lang="en-CA" sz="1400" b="0" i="0" kern="1200" dirty="0"/>
            <a:t>Prefetching decisions are made at runtime based on the program's current execution behavior.</a:t>
          </a:r>
          <a:endParaRPr lang="en-US" sz="1400" kern="1200" dirty="0"/>
        </a:p>
        <a:p>
          <a:pPr marL="114300" lvl="1" indent="-114300" algn="l" defTabSz="622300">
            <a:lnSpc>
              <a:spcPct val="90000"/>
            </a:lnSpc>
            <a:spcBef>
              <a:spcPct val="0"/>
            </a:spcBef>
            <a:spcAft>
              <a:spcPct val="15000"/>
            </a:spcAft>
            <a:buChar char="•"/>
          </a:pPr>
          <a:r>
            <a:rPr lang="en-CA" sz="1400" b="0" i="0" kern="1200"/>
            <a:t>Adapts to varying access patterns during program execution.</a:t>
          </a:r>
          <a:endParaRPr lang="en-US" sz="1400" kern="1200"/>
        </a:p>
        <a:p>
          <a:pPr marL="114300" lvl="1" indent="-114300" algn="l" defTabSz="622300">
            <a:lnSpc>
              <a:spcPct val="90000"/>
            </a:lnSpc>
            <a:spcBef>
              <a:spcPct val="0"/>
            </a:spcBef>
            <a:spcAft>
              <a:spcPct val="15000"/>
            </a:spcAft>
            <a:buChar char="•"/>
          </a:pPr>
          <a:r>
            <a:rPr lang="en-CA" sz="1400" b="0" i="0" kern="1200"/>
            <a:t>Utilizes runtime profiling and feedback mechanisms.</a:t>
          </a:r>
          <a:endParaRPr lang="en-US" sz="1400" kern="1200"/>
        </a:p>
      </dsp:txBody>
      <dsp:txXfrm>
        <a:off x="3457575" y="107638"/>
        <a:ext cx="3143249" cy="1885950"/>
      </dsp:txXfrm>
    </dsp:sp>
    <dsp:sp modelId="{45069EEB-63F9-C240-8F2F-BC9C9E2E7624}">
      <dsp:nvSpPr>
        <dsp:cNvPr id="0" name=""/>
        <dsp:cNvSpPr/>
      </dsp:nvSpPr>
      <dsp:spPr>
        <a:xfrm>
          <a:off x="6915149" y="107638"/>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3. </a:t>
          </a:r>
          <a:r>
            <a:rPr lang="en-CA" sz="1800" b="1" i="0" kern="1200"/>
            <a:t>Compiler-Inserted Prefetching:</a:t>
          </a:r>
          <a:endParaRPr lang="en-US" sz="1800" kern="1200"/>
        </a:p>
        <a:p>
          <a:pPr marL="114300" lvl="1" indent="-114300" algn="l" defTabSz="622300">
            <a:lnSpc>
              <a:spcPct val="90000"/>
            </a:lnSpc>
            <a:spcBef>
              <a:spcPct val="0"/>
            </a:spcBef>
            <a:spcAft>
              <a:spcPct val="15000"/>
            </a:spcAft>
            <a:buChar char="•"/>
          </a:pPr>
          <a:r>
            <a:rPr lang="en-CA" sz="1400" b="0" i="0" kern="1200"/>
            <a:t>Compiler-generated instructions for prefetching data into the cache.</a:t>
          </a:r>
          <a:endParaRPr lang="en-US" sz="1400" kern="1200"/>
        </a:p>
        <a:p>
          <a:pPr marL="114300" lvl="1" indent="-114300" algn="l" defTabSz="622300">
            <a:lnSpc>
              <a:spcPct val="90000"/>
            </a:lnSpc>
            <a:spcBef>
              <a:spcPct val="0"/>
            </a:spcBef>
            <a:spcAft>
              <a:spcPct val="15000"/>
            </a:spcAft>
            <a:buChar char="•"/>
          </a:pPr>
          <a:r>
            <a:rPr lang="en-CA" sz="1400" b="0" i="0" kern="1200"/>
            <a:t>Relies on compiler analysis to identify prefetching opportunities.</a:t>
          </a:r>
          <a:endParaRPr lang="en-US" sz="1400" kern="1200"/>
        </a:p>
        <a:p>
          <a:pPr marL="114300" lvl="1" indent="-114300" algn="l" defTabSz="622300">
            <a:lnSpc>
              <a:spcPct val="90000"/>
            </a:lnSpc>
            <a:spcBef>
              <a:spcPct val="0"/>
            </a:spcBef>
            <a:spcAft>
              <a:spcPct val="15000"/>
            </a:spcAft>
            <a:buChar char="•"/>
          </a:pPr>
          <a:r>
            <a:rPr lang="en-CA" sz="1400" b="0" i="0" kern="1200"/>
            <a:t>Enhances cache utilization based on compile-time knowledge.</a:t>
          </a:r>
          <a:endParaRPr lang="en-US" sz="1400" kern="1200"/>
        </a:p>
      </dsp:txBody>
      <dsp:txXfrm>
        <a:off x="6915149" y="107638"/>
        <a:ext cx="3143249" cy="1885950"/>
      </dsp:txXfrm>
    </dsp:sp>
    <dsp:sp modelId="{7B27A8DE-86A6-5649-8158-D13AB235EF47}">
      <dsp:nvSpPr>
        <dsp:cNvPr id="0" name=""/>
        <dsp:cNvSpPr/>
      </dsp:nvSpPr>
      <dsp:spPr>
        <a:xfrm>
          <a:off x="1728787" y="2307913"/>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4. </a:t>
          </a:r>
          <a:r>
            <a:rPr lang="en-CA" sz="1800" b="1" i="0" kern="1200"/>
            <a:t>Hardware Prefetching:</a:t>
          </a:r>
          <a:endParaRPr lang="en-US" sz="1800" kern="1200"/>
        </a:p>
        <a:p>
          <a:pPr marL="114300" lvl="1" indent="-114300" algn="l" defTabSz="622300">
            <a:lnSpc>
              <a:spcPct val="90000"/>
            </a:lnSpc>
            <a:spcBef>
              <a:spcPct val="0"/>
            </a:spcBef>
            <a:spcAft>
              <a:spcPct val="15000"/>
            </a:spcAft>
            <a:buChar char="•"/>
          </a:pPr>
          <a:r>
            <a:rPr lang="en-CA" sz="1400" b="0" i="0" kern="1200"/>
            <a:t>Prefetching is implemented through specialized hardware units within the processor.</a:t>
          </a:r>
          <a:endParaRPr lang="en-US" sz="1400" kern="1200"/>
        </a:p>
        <a:p>
          <a:pPr marL="114300" lvl="1" indent="-114300" algn="l" defTabSz="622300">
            <a:lnSpc>
              <a:spcPct val="90000"/>
            </a:lnSpc>
            <a:spcBef>
              <a:spcPct val="0"/>
            </a:spcBef>
            <a:spcAft>
              <a:spcPct val="15000"/>
            </a:spcAft>
            <a:buChar char="•"/>
          </a:pPr>
          <a:r>
            <a:rPr lang="en-CA" sz="1400" b="0" i="0" kern="1200"/>
            <a:t>Utilizes on-chip mechanisms to predict and fetch data.</a:t>
          </a:r>
          <a:endParaRPr lang="en-US" sz="1400" kern="1200"/>
        </a:p>
        <a:p>
          <a:pPr marL="114300" lvl="1" indent="-114300" algn="l" defTabSz="622300">
            <a:lnSpc>
              <a:spcPct val="90000"/>
            </a:lnSpc>
            <a:spcBef>
              <a:spcPct val="0"/>
            </a:spcBef>
            <a:spcAft>
              <a:spcPct val="15000"/>
            </a:spcAft>
            <a:buChar char="•"/>
          </a:pPr>
          <a:r>
            <a:rPr lang="en-CA" sz="1400" b="0" i="0" kern="1200"/>
            <a:t>Minimizes software intervention for prefetching.</a:t>
          </a:r>
          <a:endParaRPr lang="en-US" sz="1400" kern="1200"/>
        </a:p>
      </dsp:txBody>
      <dsp:txXfrm>
        <a:off x="1728787" y="2307913"/>
        <a:ext cx="3143249" cy="1885950"/>
      </dsp:txXfrm>
    </dsp:sp>
    <dsp:sp modelId="{56C61864-F502-474A-8A52-4A7625A825FB}">
      <dsp:nvSpPr>
        <dsp:cNvPr id="0" name=""/>
        <dsp:cNvSpPr/>
      </dsp:nvSpPr>
      <dsp:spPr>
        <a:xfrm>
          <a:off x="5186362" y="2307913"/>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5. </a:t>
          </a:r>
          <a:r>
            <a:rPr lang="en-CA" sz="1800" b="1" i="0" kern="1200"/>
            <a:t>Stream Prefetching:</a:t>
          </a:r>
          <a:endParaRPr lang="en-US" sz="1800" kern="1200"/>
        </a:p>
        <a:p>
          <a:pPr marL="114300" lvl="1" indent="-114300" algn="l" defTabSz="622300">
            <a:lnSpc>
              <a:spcPct val="90000"/>
            </a:lnSpc>
            <a:spcBef>
              <a:spcPct val="0"/>
            </a:spcBef>
            <a:spcAft>
              <a:spcPct val="15000"/>
            </a:spcAft>
            <a:buChar char="•"/>
          </a:pPr>
          <a:r>
            <a:rPr lang="en-CA" sz="1400" b="0" i="0" kern="1200"/>
            <a:t>Predicts and prefetches sequential streams of data.</a:t>
          </a:r>
          <a:endParaRPr lang="en-US" sz="1400" kern="1200"/>
        </a:p>
        <a:p>
          <a:pPr marL="114300" lvl="1" indent="-114300" algn="l" defTabSz="622300">
            <a:lnSpc>
              <a:spcPct val="90000"/>
            </a:lnSpc>
            <a:spcBef>
              <a:spcPct val="0"/>
            </a:spcBef>
            <a:spcAft>
              <a:spcPct val="15000"/>
            </a:spcAft>
            <a:buChar char="•"/>
          </a:pPr>
          <a:r>
            <a:rPr lang="en-CA" sz="1400" b="0" i="0" kern="1200"/>
            <a:t>Particularly effective for applications with predictable access patterns.</a:t>
          </a:r>
          <a:endParaRPr lang="en-US" sz="1400" kern="1200"/>
        </a:p>
        <a:p>
          <a:pPr marL="114300" lvl="1" indent="-114300" algn="l" defTabSz="622300">
            <a:lnSpc>
              <a:spcPct val="90000"/>
            </a:lnSpc>
            <a:spcBef>
              <a:spcPct val="0"/>
            </a:spcBef>
            <a:spcAft>
              <a:spcPct val="15000"/>
            </a:spcAft>
            <a:buChar char="•"/>
          </a:pPr>
          <a:r>
            <a:rPr lang="en-CA" sz="1400" b="0" i="0" kern="1200"/>
            <a:t>Enhances performance in scenarios with regular data strides.</a:t>
          </a:r>
          <a:endParaRPr lang="en-US" sz="1400" kern="1200"/>
        </a:p>
      </dsp:txBody>
      <dsp:txXfrm>
        <a:off x="5186362" y="2307913"/>
        <a:ext cx="3143249" cy="18859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1F824-220B-5A4E-B76B-743C5A0EC3D5}">
      <dsp:nvSpPr>
        <dsp:cNvPr id="0" name=""/>
        <dsp:cNvSpPr/>
      </dsp:nvSpPr>
      <dsp:spPr>
        <a:xfrm>
          <a:off x="0" y="107641"/>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6. </a:t>
          </a:r>
          <a:r>
            <a:rPr lang="en-CA" sz="1800" b="1" i="0" kern="1200"/>
            <a:t>Sequential Prefetching:</a:t>
          </a:r>
          <a:endParaRPr lang="en-US" sz="1800" kern="1200"/>
        </a:p>
        <a:p>
          <a:pPr marL="114300" lvl="1" indent="-114300" algn="l" defTabSz="622300">
            <a:lnSpc>
              <a:spcPct val="90000"/>
            </a:lnSpc>
            <a:spcBef>
              <a:spcPct val="0"/>
            </a:spcBef>
            <a:spcAft>
              <a:spcPct val="15000"/>
            </a:spcAft>
            <a:buChar char="•"/>
          </a:pPr>
          <a:r>
            <a:rPr lang="en-CA" sz="1400" b="0" i="0" kern="1200"/>
            <a:t>Anticipates the next sequential memory access and prefetches data accordingly.</a:t>
          </a:r>
          <a:endParaRPr lang="en-US" sz="1400" kern="1200"/>
        </a:p>
        <a:p>
          <a:pPr marL="114300" lvl="1" indent="-114300" algn="l" defTabSz="622300">
            <a:lnSpc>
              <a:spcPct val="90000"/>
            </a:lnSpc>
            <a:spcBef>
              <a:spcPct val="0"/>
            </a:spcBef>
            <a:spcAft>
              <a:spcPct val="15000"/>
            </a:spcAft>
            <a:buChar char="•"/>
          </a:pPr>
          <a:r>
            <a:rPr lang="en-CA" sz="1400" b="0" i="0" kern="1200"/>
            <a:t>Benefits applications with contiguous data access patterns.</a:t>
          </a:r>
          <a:endParaRPr lang="en-US" sz="1400" kern="1200"/>
        </a:p>
        <a:p>
          <a:pPr marL="114300" lvl="1" indent="-114300" algn="l" defTabSz="622300">
            <a:lnSpc>
              <a:spcPct val="90000"/>
            </a:lnSpc>
            <a:spcBef>
              <a:spcPct val="0"/>
            </a:spcBef>
            <a:spcAft>
              <a:spcPct val="15000"/>
            </a:spcAft>
            <a:buChar char="•"/>
          </a:pPr>
          <a:r>
            <a:rPr lang="en-CA" sz="1400" b="0" i="0" kern="1200"/>
            <a:t>Helps mitigate latency by fetching upcoming data in advance.</a:t>
          </a:r>
          <a:endParaRPr lang="en-US" sz="1400" kern="1200"/>
        </a:p>
      </dsp:txBody>
      <dsp:txXfrm>
        <a:off x="0" y="107641"/>
        <a:ext cx="3143249" cy="1885950"/>
      </dsp:txXfrm>
    </dsp:sp>
    <dsp:sp modelId="{F0976DF0-841A-5E47-8ED1-0B227466E3FE}">
      <dsp:nvSpPr>
        <dsp:cNvPr id="0" name=""/>
        <dsp:cNvSpPr/>
      </dsp:nvSpPr>
      <dsp:spPr>
        <a:xfrm>
          <a:off x="3457575" y="107641"/>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7. </a:t>
          </a:r>
          <a:r>
            <a:rPr lang="en-CA" sz="1800" b="1" i="0" kern="1200"/>
            <a:t>Temporal Prefetching:</a:t>
          </a:r>
          <a:endParaRPr lang="en-US" sz="1800" kern="1200"/>
        </a:p>
        <a:p>
          <a:pPr marL="114300" lvl="1" indent="-114300" algn="l" defTabSz="622300">
            <a:lnSpc>
              <a:spcPct val="90000"/>
            </a:lnSpc>
            <a:spcBef>
              <a:spcPct val="0"/>
            </a:spcBef>
            <a:spcAft>
              <a:spcPct val="15000"/>
            </a:spcAft>
            <a:buChar char="•"/>
          </a:pPr>
          <a:r>
            <a:rPr lang="en-CA" sz="1400" b="0" i="0" kern="1200"/>
            <a:t>Prefetches data that is likely to be accessed in the near future based on past behavior.</a:t>
          </a:r>
          <a:endParaRPr lang="en-US" sz="1400" kern="1200"/>
        </a:p>
        <a:p>
          <a:pPr marL="114300" lvl="1" indent="-114300" algn="l" defTabSz="622300">
            <a:lnSpc>
              <a:spcPct val="90000"/>
            </a:lnSpc>
            <a:spcBef>
              <a:spcPct val="0"/>
            </a:spcBef>
            <a:spcAft>
              <a:spcPct val="15000"/>
            </a:spcAft>
            <a:buChar char="•"/>
          </a:pPr>
          <a:r>
            <a:rPr lang="en-CA" sz="1400" b="0" i="0" kern="1200"/>
            <a:t>Relies on temporal locality for prefetching decisions.</a:t>
          </a:r>
          <a:endParaRPr lang="en-US" sz="1400" kern="1200"/>
        </a:p>
        <a:p>
          <a:pPr marL="114300" lvl="1" indent="-114300" algn="l" defTabSz="622300">
            <a:lnSpc>
              <a:spcPct val="90000"/>
            </a:lnSpc>
            <a:spcBef>
              <a:spcPct val="0"/>
            </a:spcBef>
            <a:spcAft>
              <a:spcPct val="15000"/>
            </a:spcAft>
            <a:buChar char="•"/>
          </a:pPr>
          <a:r>
            <a:rPr lang="en-CA" sz="1400" b="0" i="0" kern="1200"/>
            <a:t>Aims to exploit recurring access patterns within short time intervals.</a:t>
          </a:r>
          <a:endParaRPr lang="en-US" sz="1400" kern="1200"/>
        </a:p>
      </dsp:txBody>
      <dsp:txXfrm>
        <a:off x="3457575" y="107641"/>
        <a:ext cx="3143249" cy="1885950"/>
      </dsp:txXfrm>
    </dsp:sp>
    <dsp:sp modelId="{65A46AD5-D991-1543-82DF-D3EB35A70C09}">
      <dsp:nvSpPr>
        <dsp:cNvPr id="0" name=""/>
        <dsp:cNvSpPr/>
      </dsp:nvSpPr>
      <dsp:spPr>
        <a:xfrm>
          <a:off x="6915149" y="107641"/>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8. </a:t>
          </a:r>
          <a:r>
            <a:rPr lang="en-CA" sz="1800" b="1" i="0" kern="1200"/>
            <a:t>Spatial Prefetching:</a:t>
          </a:r>
          <a:endParaRPr lang="en-US" sz="1800" kern="1200"/>
        </a:p>
        <a:p>
          <a:pPr marL="114300" lvl="1" indent="-114300" algn="l" defTabSz="622300">
            <a:lnSpc>
              <a:spcPct val="90000"/>
            </a:lnSpc>
            <a:spcBef>
              <a:spcPct val="0"/>
            </a:spcBef>
            <a:spcAft>
              <a:spcPct val="15000"/>
            </a:spcAft>
            <a:buChar char="•"/>
          </a:pPr>
          <a:r>
            <a:rPr lang="en-CA" sz="1400" b="0" i="0" kern="1200"/>
            <a:t>Prefetches data located near the current access address in memory.</a:t>
          </a:r>
          <a:endParaRPr lang="en-US" sz="1400" kern="1200"/>
        </a:p>
        <a:p>
          <a:pPr marL="114300" lvl="1" indent="-114300" algn="l" defTabSz="622300">
            <a:lnSpc>
              <a:spcPct val="90000"/>
            </a:lnSpc>
            <a:spcBef>
              <a:spcPct val="0"/>
            </a:spcBef>
            <a:spcAft>
              <a:spcPct val="15000"/>
            </a:spcAft>
            <a:buChar char="•"/>
          </a:pPr>
          <a:r>
            <a:rPr lang="en-CA" sz="1400" b="0" i="0" kern="1200"/>
            <a:t>Exploits spatial locality to bring in additional data from nearby addresses.</a:t>
          </a:r>
          <a:endParaRPr lang="en-US" sz="1400" kern="1200"/>
        </a:p>
        <a:p>
          <a:pPr marL="114300" lvl="1" indent="-114300" algn="l" defTabSz="622300">
            <a:lnSpc>
              <a:spcPct val="90000"/>
            </a:lnSpc>
            <a:spcBef>
              <a:spcPct val="0"/>
            </a:spcBef>
            <a:spcAft>
              <a:spcPct val="15000"/>
            </a:spcAft>
            <a:buChar char="•"/>
          </a:pPr>
          <a:r>
            <a:rPr lang="en-CA" sz="1400" b="0" i="0" kern="1200"/>
            <a:t>Improves cache hit rates by fetching related data.</a:t>
          </a:r>
          <a:endParaRPr lang="en-US" sz="1400" kern="1200"/>
        </a:p>
      </dsp:txBody>
      <dsp:txXfrm>
        <a:off x="6915149" y="107641"/>
        <a:ext cx="3143249" cy="1885950"/>
      </dsp:txXfrm>
    </dsp:sp>
    <dsp:sp modelId="{0AC614D7-56BB-CD40-BFF9-FFCB1C0CBECA}">
      <dsp:nvSpPr>
        <dsp:cNvPr id="0" name=""/>
        <dsp:cNvSpPr/>
      </dsp:nvSpPr>
      <dsp:spPr>
        <a:xfrm>
          <a:off x="1728787" y="2307916"/>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0" i="0" kern="1200"/>
            <a:t>9. </a:t>
          </a:r>
          <a:r>
            <a:rPr lang="en-CA" sz="1800" b="1" i="0" kern="1200"/>
            <a:t>Markov Prefetching:</a:t>
          </a:r>
          <a:endParaRPr lang="en-US" sz="1800" kern="1200"/>
        </a:p>
        <a:p>
          <a:pPr marL="114300" lvl="1" indent="-114300" algn="l" defTabSz="622300">
            <a:lnSpc>
              <a:spcPct val="90000"/>
            </a:lnSpc>
            <a:spcBef>
              <a:spcPct val="0"/>
            </a:spcBef>
            <a:spcAft>
              <a:spcPct val="15000"/>
            </a:spcAft>
            <a:buChar char="•"/>
          </a:pPr>
          <a:r>
            <a:rPr lang="en-CA" sz="1400" b="0" i="0" kern="1200"/>
            <a:t>Applies Markov models to predict future memory accesses for prefetching.</a:t>
          </a:r>
          <a:endParaRPr lang="en-US" sz="1400" kern="1200"/>
        </a:p>
        <a:p>
          <a:pPr marL="114300" lvl="1" indent="-114300" algn="l" defTabSz="622300">
            <a:lnSpc>
              <a:spcPct val="90000"/>
            </a:lnSpc>
            <a:spcBef>
              <a:spcPct val="0"/>
            </a:spcBef>
            <a:spcAft>
              <a:spcPct val="15000"/>
            </a:spcAft>
            <a:buChar char="•"/>
          </a:pPr>
          <a:r>
            <a:rPr lang="en-CA" sz="1400" b="0" i="0" kern="1200"/>
            <a:t>Utilizes probability-based predictions for prefetching decisions.</a:t>
          </a:r>
          <a:endParaRPr lang="en-US" sz="1400" kern="1200"/>
        </a:p>
        <a:p>
          <a:pPr marL="114300" lvl="1" indent="-114300" algn="l" defTabSz="622300">
            <a:lnSpc>
              <a:spcPct val="90000"/>
            </a:lnSpc>
            <a:spcBef>
              <a:spcPct val="0"/>
            </a:spcBef>
            <a:spcAft>
              <a:spcPct val="15000"/>
            </a:spcAft>
            <a:buChar char="•"/>
          </a:pPr>
          <a:r>
            <a:rPr lang="en-CA" sz="1400" b="0" i="0" kern="1200"/>
            <a:t>Adapts to varying access patterns through statistical modeling.</a:t>
          </a:r>
          <a:endParaRPr lang="en-US" sz="1400" kern="1200"/>
        </a:p>
      </dsp:txBody>
      <dsp:txXfrm>
        <a:off x="1728787" y="2307916"/>
        <a:ext cx="3143249" cy="1885950"/>
      </dsp:txXfrm>
    </dsp:sp>
    <dsp:sp modelId="{B1518F64-6093-734D-A41B-33BFB36AF4B2}">
      <dsp:nvSpPr>
        <dsp:cNvPr id="0" name=""/>
        <dsp:cNvSpPr/>
      </dsp:nvSpPr>
      <dsp:spPr>
        <a:xfrm>
          <a:off x="5186362" y="2307916"/>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kern="1200"/>
            <a:t>10. Pattern-Based Prefetching:</a:t>
          </a:r>
          <a:endParaRPr lang="en-US" sz="1800" kern="1200"/>
        </a:p>
        <a:p>
          <a:pPr marL="114300" lvl="1" indent="-114300" algn="l" defTabSz="622300">
            <a:lnSpc>
              <a:spcPct val="90000"/>
            </a:lnSpc>
            <a:spcBef>
              <a:spcPct val="0"/>
            </a:spcBef>
            <a:spcAft>
              <a:spcPct val="15000"/>
            </a:spcAft>
            <a:buChar char="•"/>
          </a:pPr>
          <a:r>
            <a:rPr lang="en-CA" sz="1400" kern="1200"/>
            <a:t>Prefetching based on identified patterns in memory access sequences. - *</a:t>
          </a:r>
          <a:endParaRPr lang="en-US" sz="1400" kern="1200"/>
        </a:p>
        <a:p>
          <a:pPr marL="114300" lvl="1" indent="-114300" algn="l" defTabSz="622300">
            <a:lnSpc>
              <a:spcPct val="90000"/>
            </a:lnSpc>
            <a:spcBef>
              <a:spcPct val="0"/>
            </a:spcBef>
            <a:spcAft>
              <a:spcPct val="15000"/>
            </a:spcAft>
            <a:buChar char="•"/>
          </a:pPr>
          <a:r>
            <a:rPr lang="en-CA" sz="1400" kern="1200"/>
            <a:t>Recognizes recurring patterns and prefetches data accordingly. - Effective in scenarios where access patterns exhibit regularity.</a:t>
          </a:r>
          <a:endParaRPr lang="en-US" sz="1400" kern="1200"/>
        </a:p>
      </dsp:txBody>
      <dsp:txXfrm>
        <a:off x="5186362" y="2307916"/>
        <a:ext cx="3143249" cy="188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F683-DB73-0841-92D8-3E6E365B0957}">
      <dsp:nvSpPr>
        <dsp:cNvPr id="0" name=""/>
        <dsp:cNvSpPr/>
      </dsp:nvSpPr>
      <dsp:spPr>
        <a:xfrm>
          <a:off x="0" y="101898"/>
          <a:ext cx="1005840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Definition of Data Prefetching</a:t>
          </a:r>
          <a:endParaRPr lang="en-US" sz="2200" kern="1200" dirty="0"/>
        </a:p>
      </dsp:txBody>
      <dsp:txXfrm>
        <a:off x="24502" y="126400"/>
        <a:ext cx="10009397" cy="452926"/>
      </dsp:txXfrm>
    </dsp:sp>
    <dsp:sp modelId="{10D958A8-6BC1-6C4B-B8E1-1DC5A3309F8B}">
      <dsp:nvSpPr>
        <dsp:cNvPr id="0" name=""/>
        <dsp:cNvSpPr/>
      </dsp:nvSpPr>
      <dsp:spPr>
        <a:xfrm>
          <a:off x="0" y="603828"/>
          <a:ext cx="10058401"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Data prefetching is a technique used by computer processors to anticipate the need for data.</a:t>
          </a:r>
        </a:p>
        <a:p>
          <a:pPr marL="171450" lvl="1" indent="-171450" algn="l" defTabSz="755650">
            <a:lnSpc>
              <a:spcPct val="90000"/>
            </a:lnSpc>
            <a:spcBef>
              <a:spcPct val="0"/>
            </a:spcBef>
            <a:spcAft>
              <a:spcPct val="20000"/>
            </a:spcAft>
            <a:buChar char="•"/>
          </a:pPr>
          <a:r>
            <a:rPr lang="en-US" sz="1700" kern="1200"/>
            <a:t>It involves fetching instructions or data from their original storage in slower memory to a faster local memory before it is needed.</a:t>
          </a:r>
        </a:p>
      </dsp:txBody>
      <dsp:txXfrm>
        <a:off x="0" y="603828"/>
        <a:ext cx="10058401" cy="774180"/>
      </dsp:txXfrm>
    </dsp:sp>
    <dsp:sp modelId="{09453225-31BD-4041-B99D-7258217EE7C3}">
      <dsp:nvSpPr>
        <dsp:cNvPr id="0" name=""/>
        <dsp:cNvSpPr/>
      </dsp:nvSpPr>
      <dsp:spPr>
        <a:xfrm>
          <a:off x="0" y="1378008"/>
          <a:ext cx="1005840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Purpose of Data Prefetching</a:t>
          </a:r>
          <a:endParaRPr lang="en-US" sz="2200" kern="1200" dirty="0"/>
        </a:p>
      </dsp:txBody>
      <dsp:txXfrm>
        <a:off x="24502" y="1402510"/>
        <a:ext cx="10009397" cy="452926"/>
      </dsp:txXfrm>
    </dsp:sp>
    <dsp:sp modelId="{F4F5645E-5D1F-EC45-BF57-2676E0B36CC1}">
      <dsp:nvSpPr>
        <dsp:cNvPr id="0" name=""/>
        <dsp:cNvSpPr/>
      </dsp:nvSpPr>
      <dsp:spPr>
        <a:xfrm>
          <a:off x="0" y="1879938"/>
          <a:ext cx="10058401"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The main purpose of data prefetching is to hide the latency of data fetch operations.</a:t>
          </a:r>
        </a:p>
        <a:p>
          <a:pPr marL="171450" lvl="1" indent="-171450" algn="l" defTabSz="755650">
            <a:lnSpc>
              <a:spcPct val="90000"/>
            </a:lnSpc>
            <a:spcBef>
              <a:spcPct val="0"/>
            </a:spcBef>
            <a:spcAft>
              <a:spcPct val="20000"/>
            </a:spcAft>
            <a:buChar char="•"/>
          </a:pPr>
          <a:r>
            <a:rPr lang="en-US" sz="1700" kern="1200"/>
            <a:t>It aims to ensure that the required data is available in the cache when it is needed, thereby reducing cache misses and improving execution performance.</a:t>
          </a:r>
        </a:p>
      </dsp:txBody>
      <dsp:txXfrm>
        <a:off x="0" y="1879938"/>
        <a:ext cx="10058401" cy="774180"/>
      </dsp:txXfrm>
    </dsp:sp>
    <dsp:sp modelId="{3392F3B8-B81E-074D-B72D-C2C219D58399}">
      <dsp:nvSpPr>
        <dsp:cNvPr id="0" name=""/>
        <dsp:cNvSpPr/>
      </dsp:nvSpPr>
      <dsp:spPr>
        <a:xfrm>
          <a:off x="0" y="2654118"/>
          <a:ext cx="10058401"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How Data Prefetching Boosts Execution Performance</a:t>
          </a:r>
          <a:endParaRPr lang="en-US" sz="2200" kern="1200"/>
        </a:p>
      </dsp:txBody>
      <dsp:txXfrm>
        <a:off x="24502" y="2678620"/>
        <a:ext cx="10009397" cy="452926"/>
      </dsp:txXfrm>
    </dsp:sp>
    <dsp:sp modelId="{5B47763B-E645-2D49-A92B-CF5E7B832B2A}">
      <dsp:nvSpPr>
        <dsp:cNvPr id="0" name=""/>
        <dsp:cNvSpPr/>
      </dsp:nvSpPr>
      <dsp:spPr>
        <a:xfrm>
          <a:off x="0" y="3156048"/>
          <a:ext cx="10058401"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By fetching data in advance, data prefetching reduces the time the processor has to wait for data to be fetched from memory.</a:t>
          </a:r>
        </a:p>
        <a:p>
          <a:pPr marL="171450" lvl="1" indent="-171450" algn="l" defTabSz="755650">
            <a:lnSpc>
              <a:spcPct val="90000"/>
            </a:lnSpc>
            <a:spcBef>
              <a:spcPct val="0"/>
            </a:spcBef>
            <a:spcAft>
              <a:spcPct val="20000"/>
            </a:spcAft>
            <a:buChar char="•"/>
          </a:pPr>
          <a:r>
            <a:rPr lang="en-US" sz="1700" kern="1200"/>
            <a:t>This leads to a reduction in memory latency, which can significantly boost the overall execution performance of the processor.</a:t>
          </a:r>
        </a:p>
        <a:p>
          <a:pPr marL="171450" lvl="1" indent="-171450" algn="l" defTabSz="755650">
            <a:lnSpc>
              <a:spcPct val="90000"/>
            </a:lnSpc>
            <a:spcBef>
              <a:spcPct val="0"/>
            </a:spcBef>
            <a:spcAft>
              <a:spcPct val="20000"/>
            </a:spcAft>
            <a:buChar char="•"/>
          </a:pPr>
          <a:r>
            <a:rPr lang="en-US" sz="1700" kern="1200"/>
            <a:t>It allows the processor to continue executing other instructions without having to wait for data fetch operations to complete.</a:t>
          </a:r>
        </a:p>
      </dsp:txBody>
      <dsp:txXfrm>
        <a:off x="0" y="3156048"/>
        <a:ext cx="10058401" cy="15028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0F9D7-79C2-5946-A3F8-1A81ACC91ED3}">
      <dsp:nvSpPr>
        <dsp:cNvPr id="0" name=""/>
        <dsp:cNvSpPr/>
      </dsp:nvSpPr>
      <dsp:spPr>
        <a:xfrm>
          <a:off x="0" y="0"/>
          <a:ext cx="1005840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411E0B-D894-BB48-8F41-310C4EE937E8}">
      <dsp:nvSpPr>
        <dsp:cNvPr id="0" name=""/>
        <dsp:cNvSpPr/>
      </dsp:nvSpPr>
      <dsp:spPr>
        <a:xfrm>
          <a:off x="0" y="0"/>
          <a:ext cx="2011680" cy="476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Static Prefetching</a:t>
          </a:r>
          <a:endParaRPr lang="en-US" sz="2800" kern="1200"/>
        </a:p>
      </dsp:txBody>
      <dsp:txXfrm>
        <a:off x="0" y="0"/>
        <a:ext cx="2011680" cy="4760767"/>
      </dsp:txXfrm>
    </dsp:sp>
    <dsp:sp modelId="{5AD9AA20-FDCF-384E-A56A-6679311F0D95}">
      <dsp:nvSpPr>
        <dsp:cNvPr id="0" name=""/>
        <dsp:cNvSpPr/>
      </dsp:nvSpPr>
      <dsp:spPr>
        <a:xfrm>
          <a:off x="2162556" y="74386"/>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u="sng" kern="1200"/>
            <a:t>Definition</a:t>
          </a:r>
          <a:r>
            <a:rPr lang="en-US" sz="2200" kern="1200"/>
            <a:t>: Static prefetching is a technique that fetches data based on a fixed pattern or algorithm. It’s a type of data prefetching that relies on a predetermined pattern to fetch data in advance.</a:t>
          </a:r>
        </a:p>
      </dsp:txBody>
      <dsp:txXfrm>
        <a:off x="2162556" y="74386"/>
        <a:ext cx="7895844" cy="1487739"/>
      </dsp:txXfrm>
    </dsp:sp>
    <dsp:sp modelId="{C6123DDE-40BE-4F41-B4B4-C1A25A0EDA4F}">
      <dsp:nvSpPr>
        <dsp:cNvPr id="0" name=""/>
        <dsp:cNvSpPr/>
      </dsp:nvSpPr>
      <dsp:spPr>
        <a:xfrm>
          <a:off x="2011680" y="1562126"/>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E5339A-8F5D-B447-A628-F9D602065F06}">
      <dsp:nvSpPr>
        <dsp:cNvPr id="0" name=""/>
        <dsp:cNvSpPr/>
      </dsp:nvSpPr>
      <dsp:spPr>
        <a:xfrm>
          <a:off x="2162556" y="1636513"/>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u="sng" kern="1200"/>
            <a:t>Adaptability</a:t>
          </a:r>
          <a:r>
            <a:rPr lang="en-US" sz="2200" kern="1200"/>
            <a:t>: Unlike dynamic prefetching, static prefetching does not adapt to changes in the program’s behavior or data access patterns. It operates on a set pattern and does not change its behavior based on the program’s data access patterns.</a:t>
          </a:r>
        </a:p>
      </dsp:txBody>
      <dsp:txXfrm>
        <a:off x="2162556" y="1636513"/>
        <a:ext cx="7895844" cy="1487739"/>
      </dsp:txXfrm>
    </dsp:sp>
    <dsp:sp modelId="{FB86457F-5D49-5548-8013-B80934762C74}">
      <dsp:nvSpPr>
        <dsp:cNvPr id="0" name=""/>
        <dsp:cNvSpPr/>
      </dsp:nvSpPr>
      <dsp:spPr>
        <a:xfrm>
          <a:off x="2011680" y="3124253"/>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D954A-3B62-464E-BAC7-6886C5EC9580}">
      <dsp:nvSpPr>
        <dsp:cNvPr id="0" name=""/>
        <dsp:cNvSpPr/>
      </dsp:nvSpPr>
      <dsp:spPr>
        <a:xfrm>
          <a:off x="2162556" y="3198640"/>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u="sng" kern="1200"/>
            <a:t>Effectiveness</a:t>
          </a:r>
          <a:r>
            <a:rPr lang="en-US" sz="2200" kern="1200"/>
            <a:t>: Static prefetching can be highly effective for predictable data access patterns. However, its performance may decline with unpredictable or dynamic data access patterns as it cannot adapt to changes in data access behavior.</a:t>
          </a:r>
        </a:p>
      </dsp:txBody>
      <dsp:txXfrm>
        <a:off x="2162556" y="3198640"/>
        <a:ext cx="7895844" cy="1487739"/>
      </dsp:txXfrm>
    </dsp:sp>
    <dsp:sp modelId="{A286C83B-6826-1D4A-B963-D3029803F99C}">
      <dsp:nvSpPr>
        <dsp:cNvPr id="0" name=""/>
        <dsp:cNvSpPr/>
      </dsp:nvSpPr>
      <dsp:spPr>
        <a:xfrm>
          <a:off x="2011680" y="4686380"/>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79C9A-2E68-EA49-A00C-3056FA623B9F}">
      <dsp:nvSpPr>
        <dsp:cNvPr id="0" name=""/>
        <dsp:cNvSpPr/>
      </dsp:nvSpPr>
      <dsp:spPr>
        <a:xfrm>
          <a:off x="0" y="0"/>
          <a:ext cx="1005840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7DA04-8420-564D-843F-A769007780AA}">
      <dsp:nvSpPr>
        <dsp:cNvPr id="0" name=""/>
        <dsp:cNvSpPr/>
      </dsp:nvSpPr>
      <dsp:spPr>
        <a:xfrm>
          <a:off x="0" y="0"/>
          <a:ext cx="2011680" cy="476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Dynamic Prefetching</a:t>
          </a:r>
          <a:endParaRPr lang="en-US" sz="2800" kern="1200"/>
        </a:p>
      </dsp:txBody>
      <dsp:txXfrm>
        <a:off x="0" y="0"/>
        <a:ext cx="2011680" cy="4760767"/>
      </dsp:txXfrm>
    </dsp:sp>
    <dsp:sp modelId="{DF8FC251-04FB-C34A-A277-5D4A4866B7B3}">
      <dsp:nvSpPr>
        <dsp:cNvPr id="0" name=""/>
        <dsp:cNvSpPr/>
      </dsp:nvSpPr>
      <dsp:spPr>
        <a:xfrm>
          <a:off x="2162556" y="74386"/>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u="sng" kern="1200"/>
            <a:t>Definition</a:t>
          </a:r>
          <a:r>
            <a:rPr lang="en-US" sz="2000" kern="1200"/>
            <a:t>: Dynamic prefetching is another type of data prefetching that adapts to the program’s behavior and data access patterns. It’s more flexible than static prefetching as it changes its behavior based on the program’s data access patterns.</a:t>
          </a:r>
        </a:p>
      </dsp:txBody>
      <dsp:txXfrm>
        <a:off x="2162556" y="74386"/>
        <a:ext cx="7895844" cy="1487739"/>
      </dsp:txXfrm>
    </dsp:sp>
    <dsp:sp modelId="{D30C59E2-E0B2-EB4B-A570-14557442C8D6}">
      <dsp:nvSpPr>
        <dsp:cNvPr id="0" name=""/>
        <dsp:cNvSpPr/>
      </dsp:nvSpPr>
      <dsp:spPr>
        <a:xfrm>
          <a:off x="2011680" y="1562126"/>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CFCFA9-C5D7-954D-8D37-5D3115FD3C95}">
      <dsp:nvSpPr>
        <dsp:cNvPr id="0" name=""/>
        <dsp:cNvSpPr/>
      </dsp:nvSpPr>
      <dsp:spPr>
        <a:xfrm>
          <a:off x="2162556" y="1636513"/>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u="sng" kern="1200"/>
            <a:t>Predictive Natur</a:t>
          </a:r>
          <a:r>
            <a:rPr lang="en-US" sz="2000" kern="1200"/>
            <a:t>e: Dynamic prefetching uses past behavior to predict future data needs. It analyzes the program’s past data access patterns to predict which data will be needed in the future and fetches this data in advance.</a:t>
          </a:r>
        </a:p>
      </dsp:txBody>
      <dsp:txXfrm>
        <a:off x="2162556" y="1636513"/>
        <a:ext cx="7895844" cy="1487739"/>
      </dsp:txXfrm>
    </dsp:sp>
    <dsp:sp modelId="{5CEEA0EF-34B3-E146-964A-6B65BD5BD9BC}">
      <dsp:nvSpPr>
        <dsp:cNvPr id="0" name=""/>
        <dsp:cNvSpPr/>
      </dsp:nvSpPr>
      <dsp:spPr>
        <a:xfrm>
          <a:off x="2011680" y="3124253"/>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DA5836-A70B-F748-B6D0-548EDFE65266}">
      <dsp:nvSpPr>
        <dsp:cNvPr id="0" name=""/>
        <dsp:cNvSpPr/>
      </dsp:nvSpPr>
      <dsp:spPr>
        <a:xfrm>
          <a:off x="2162556" y="3198640"/>
          <a:ext cx="7895844" cy="1487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u="sng" kern="1200"/>
            <a:t>Flexibility and Effectiveness</a:t>
          </a:r>
          <a:r>
            <a:rPr lang="en-US" sz="2000" kern="1200"/>
            <a:t>: The adaptive nature of dynamic prefetching makes it more flexible and effective for a wider range of data access patterns compared to static prefetching. It can adapt to changes in data access behavior and maintain high performance even with unpredictable data access patterns.</a:t>
          </a:r>
        </a:p>
      </dsp:txBody>
      <dsp:txXfrm>
        <a:off x="2162556" y="3198640"/>
        <a:ext cx="7895844" cy="1487739"/>
      </dsp:txXfrm>
    </dsp:sp>
    <dsp:sp modelId="{1532D84B-E2C0-664C-9C6A-0901305B3C70}">
      <dsp:nvSpPr>
        <dsp:cNvPr id="0" name=""/>
        <dsp:cNvSpPr/>
      </dsp:nvSpPr>
      <dsp:spPr>
        <a:xfrm>
          <a:off x="2011680" y="4686380"/>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A312-27DD-4E4A-9D91-582CA4FCC288}" type="datetimeFigureOut">
              <a:rPr lang="en-IN" smtClean="0"/>
              <a:t>28/11/23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965F2-8D61-4881-9DFE-000DB37DC0AE}" type="slidenum">
              <a:rPr lang="en-IN" smtClean="0"/>
              <a:t>‹#›</a:t>
            </a:fld>
            <a:endParaRPr lang="en-IN"/>
          </a:p>
        </p:txBody>
      </p:sp>
    </p:spTree>
    <p:extLst>
      <p:ext uri="{BB962C8B-B14F-4D97-AF65-F5344CB8AC3E}">
        <p14:creationId xmlns:p14="http://schemas.microsoft.com/office/powerpoint/2010/main" val="130248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ache_prefetch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2965F2-8D61-4881-9DFE-000DB37DC0AE}" type="slidenum">
              <a:rPr lang="en-IN" smtClean="0"/>
              <a:t>1</a:t>
            </a:fld>
            <a:endParaRPr lang="en-IN"/>
          </a:p>
        </p:txBody>
      </p:sp>
    </p:spTree>
    <p:extLst>
      <p:ext uri="{BB962C8B-B14F-4D97-AF65-F5344CB8AC3E}">
        <p14:creationId xmlns:p14="http://schemas.microsoft.com/office/powerpoint/2010/main" val="2325559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21</a:t>
            </a:fld>
            <a:endParaRPr lang="en-IN"/>
          </a:p>
        </p:txBody>
      </p:sp>
    </p:spTree>
    <p:extLst>
      <p:ext uri="{BB962C8B-B14F-4D97-AF65-F5344CB8AC3E}">
        <p14:creationId xmlns:p14="http://schemas.microsoft.com/office/powerpoint/2010/main" val="1143847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22</a:t>
            </a:fld>
            <a:endParaRPr lang="en-IN"/>
          </a:p>
        </p:txBody>
      </p:sp>
    </p:spTree>
    <p:extLst>
      <p:ext uri="{BB962C8B-B14F-4D97-AF65-F5344CB8AC3E}">
        <p14:creationId xmlns:p14="http://schemas.microsoft.com/office/powerpoint/2010/main" val="117765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23</a:t>
            </a:fld>
            <a:endParaRPr lang="en-IN"/>
          </a:p>
        </p:txBody>
      </p:sp>
    </p:spTree>
    <p:extLst>
      <p:ext uri="{BB962C8B-B14F-4D97-AF65-F5344CB8AC3E}">
        <p14:creationId xmlns:p14="http://schemas.microsoft.com/office/powerpoint/2010/main" val="334392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24</a:t>
            </a:fld>
            <a:endParaRPr lang="en-IN"/>
          </a:p>
        </p:txBody>
      </p:sp>
    </p:spTree>
    <p:extLst>
      <p:ext uri="{BB962C8B-B14F-4D97-AF65-F5344CB8AC3E}">
        <p14:creationId xmlns:p14="http://schemas.microsoft.com/office/powerpoint/2010/main" val="1098206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25</a:t>
            </a:fld>
            <a:endParaRPr lang="en-IN"/>
          </a:p>
        </p:txBody>
      </p:sp>
    </p:spTree>
    <p:extLst>
      <p:ext uri="{BB962C8B-B14F-4D97-AF65-F5344CB8AC3E}">
        <p14:creationId xmlns:p14="http://schemas.microsoft.com/office/powerpoint/2010/main" val="299605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26</a:t>
            </a:fld>
            <a:endParaRPr lang="en-IN"/>
          </a:p>
        </p:txBody>
      </p:sp>
    </p:spTree>
    <p:extLst>
      <p:ext uri="{BB962C8B-B14F-4D97-AF65-F5344CB8AC3E}">
        <p14:creationId xmlns:p14="http://schemas.microsoft.com/office/powerpoint/2010/main" val="3176599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27</a:t>
            </a:fld>
            <a:endParaRPr lang="en-IN"/>
          </a:p>
        </p:txBody>
      </p:sp>
    </p:spTree>
    <p:extLst>
      <p:ext uri="{BB962C8B-B14F-4D97-AF65-F5344CB8AC3E}">
        <p14:creationId xmlns:p14="http://schemas.microsoft.com/office/powerpoint/2010/main" val="278579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28</a:t>
            </a:fld>
            <a:endParaRPr lang="en-IN"/>
          </a:p>
        </p:txBody>
      </p:sp>
    </p:spTree>
    <p:extLst>
      <p:ext uri="{BB962C8B-B14F-4D97-AF65-F5344CB8AC3E}">
        <p14:creationId xmlns:p14="http://schemas.microsoft.com/office/powerpoint/2010/main" val="2984046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29</a:t>
            </a:fld>
            <a:endParaRPr lang="en-IN"/>
          </a:p>
        </p:txBody>
      </p:sp>
    </p:spTree>
    <p:extLst>
      <p:ext uri="{BB962C8B-B14F-4D97-AF65-F5344CB8AC3E}">
        <p14:creationId xmlns:p14="http://schemas.microsoft.com/office/powerpoint/2010/main" val="1900405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30</a:t>
            </a:fld>
            <a:endParaRPr lang="en-IN"/>
          </a:p>
        </p:txBody>
      </p:sp>
    </p:spTree>
    <p:extLst>
      <p:ext uri="{BB962C8B-B14F-4D97-AF65-F5344CB8AC3E}">
        <p14:creationId xmlns:p14="http://schemas.microsoft.com/office/powerpoint/2010/main" val="112291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2965F2-8D61-4881-9DFE-000DB37DC0AE}" type="slidenum">
              <a:rPr lang="en-IN" smtClean="0"/>
              <a:t>2</a:t>
            </a:fld>
            <a:endParaRPr lang="en-IN"/>
          </a:p>
        </p:txBody>
      </p:sp>
    </p:spTree>
    <p:extLst>
      <p:ext uri="{BB962C8B-B14F-4D97-AF65-F5344CB8AC3E}">
        <p14:creationId xmlns:p14="http://schemas.microsoft.com/office/powerpoint/2010/main" val="2966106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31</a:t>
            </a:fld>
            <a:endParaRPr lang="en-IN"/>
          </a:p>
        </p:txBody>
      </p:sp>
    </p:spTree>
    <p:extLst>
      <p:ext uri="{BB962C8B-B14F-4D97-AF65-F5344CB8AC3E}">
        <p14:creationId xmlns:p14="http://schemas.microsoft.com/office/powerpoint/2010/main" val="2843485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32</a:t>
            </a:fld>
            <a:endParaRPr lang="en-IN"/>
          </a:p>
        </p:txBody>
      </p:sp>
    </p:spTree>
    <p:extLst>
      <p:ext uri="{BB962C8B-B14F-4D97-AF65-F5344CB8AC3E}">
        <p14:creationId xmlns:p14="http://schemas.microsoft.com/office/powerpoint/2010/main" val="3778913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33</a:t>
            </a:fld>
            <a:endParaRPr lang="en-IN"/>
          </a:p>
        </p:txBody>
      </p:sp>
    </p:spTree>
    <p:extLst>
      <p:ext uri="{BB962C8B-B14F-4D97-AF65-F5344CB8AC3E}">
        <p14:creationId xmlns:p14="http://schemas.microsoft.com/office/powerpoint/2010/main" val="336366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34</a:t>
            </a:fld>
            <a:endParaRPr lang="en-IN"/>
          </a:p>
        </p:txBody>
      </p:sp>
    </p:spTree>
    <p:extLst>
      <p:ext uri="{BB962C8B-B14F-4D97-AF65-F5344CB8AC3E}">
        <p14:creationId xmlns:p14="http://schemas.microsoft.com/office/powerpoint/2010/main" val="52957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35</a:t>
            </a:fld>
            <a:endParaRPr lang="en-IN"/>
          </a:p>
        </p:txBody>
      </p:sp>
    </p:spTree>
    <p:extLst>
      <p:ext uri="{BB962C8B-B14F-4D97-AF65-F5344CB8AC3E}">
        <p14:creationId xmlns:p14="http://schemas.microsoft.com/office/powerpoint/2010/main" val="1564888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38</a:t>
            </a:fld>
            <a:endParaRPr lang="en-IN"/>
          </a:p>
        </p:txBody>
      </p:sp>
    </p:spTree>
    <p:extLst>
      <p:ext uri="{BB962C8B-B14F-4D97-AF65-F5344CB8AC3E}">
        <p14:creationId xmlns:p14="http://schemas.microsoft.com/office/powerpoint/2010/main" val="725402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39</a:t>
            </a:fld>
            <a:endParaRPr lang="en-IN"/>
          </a:p>
        </p:txBody>
      </p:sp>
    </p:spTree>
    <p:extLst>
      <p:ext uri="{BB962C8B-B14F-4D97-AF65-F5344CB8AC3E}">
        <p14:creationId xmlns:p14="http://schemas.microsoft.com/office/powerpoint/2010/main" val="1362047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40</a:t>
            </a:fld>
            <a:endParaRPr lang="en-IN"/>
          </a:p>
        </p:txBody>
      </p:sp>
    </p:spTree>
    <p:extLst>
      <p:ext uri="{BB962C8B-B14F-4D97-AF65-F5344CB8AC3E}">
        <p14:creationId xmlns:p14="http://schemas.microsoft.com/office/powerpoint/2010/main" val="74959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41</a:t>
            </a:fld>
            <a:endParaRPr lang="en-IN"/>
          </a:p>
        </p:txBody>
      </p:sp>
    </p:spTree>
    <p:extLst>
      <p:ext uri="{BB962C8B-B14F-4D97-AF65-F5344CB8AC3E}">
        <p14:creationId xmlns:p14="http://schemas.microsoft.com/office/powerpoint/2010/main" val="3985499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42</a:t>
            </a:fld>
            <a:endParaRPr lang="en-IN"/>
          </a:p>
        </p:txBody>
      </p:sp>
    </p:spTree>
    <p:extLst>
      <p:ext uri="{BB962C8B-B14F-4D97-AF65-F5344CB8AC3E}">
        <p14:creationId xmlns:p14="http://schemas.microsoft.com/office/powerpoint/2010/main" val="238172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3</a:t>
            </a:fld>
            <a:endParaRPr lang="en-IN"/>
          </a:p>
        </p:txBody>
      </p:sp>
    </p:spTree>
    <p:extLst>
      <p:ext uri="{BB962C8B-B14F-4D97-AF65-F5344CB8AC3E}">
        <p14:creationId xmlns:p14="http://schemas.microsoft.com/office/powerpoint/2010/main" val="895785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43</a:t>
            </a:fld>
            <a:endParaRPr lang="en-IN"/>
          </a:p>
        </p:txBody>
      </p:sp>
    </p:spTree>
    <p:extLst>
      <p:ext uri="{BB962C8B-B14F-4D97-AF65-F5344CB8AC3E}">
        <p14:creationId xmlns:p14="http://schemas.microsoft.com/office/powerpoint/2010/main" val="620217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4</a:t>
            </a:fld>
            <a:endParaRPr lang="en-IN"/>
          </a:p>
        </p:txBody>
      </p:sp>
    </p:spTree>
    <p:extLst>
      <p:ext uri="{BB962C8B-B14F-4D97-AF65-F5344CB8AC3E}">
        <p14:creationId xmlns:p14="http://schemas.microsoft.com/office/powerpoint/2010/main" val="220949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5</a:t>
            </a:fld>
            <a:endParaRPr lang="en-IN"/>
          </a:p>
        </p:txBody>
      </p:sp>
    </p:spTree>
    <p:extLst>
      <p:ext uri="{BB962C8B-B14F-4D97-AF65-F5344CB8AC3E}">
        <p14:creationId xmlns:p14="http://schemas.microsoft.com/office/powerpoint/2010/main" val="268776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6</a:t>
            </a:fld>
            <a:endParaRPr lang="en-IN"/>
          </a:p>
        </p:txBody>
      </p:sp>
    </p:spTree>
    <p:extLst>
      <p:ext uri="{BB962C8B-B14F-4D97-AF65-F5344CB8AC3E}">
        <p14:creationId xmlns:p14="http://schemas.microsoft.com/office/powerpoint/2010/main" val="206682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7</a:t>
            </a:fld>
            <a:endParaRPr lang="en-IN"/>
          </a:p>
        </p:txBody>
      </p:sp>
    </p:spTree>
    <p:extLst>
      <p:ext uri="{BB962C8B-B14F-4D97-AF65-F5344CB8AC3E}">
        <p14:creationId xmlns:p14="http://schemas.microsoft.com/office/powerpoint/2010/main" val="3490694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8</a:t>
            </a:fld>
            <a:endParaRPr lang="en-IN"/>
          </a:p>
        </p:txBody>
      </p:sp>
    </p:spTree>
    <p:extLst>
      <p:ext uri="{BB962C8B-B14F-4D97-AF65-F5344CB8AC3E}">
        <p14:creationId xmlns:p14="http://schemas.microsoft.com/office/powerpoint/2010/main" val="343370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0" i="0" dirty="0">
                <a:solidFill>
                  <a:srgbClr val="000000"/>
                </a:solidFill>
                <a:effectLst/>
              </a:rPr>
              <a:t>The diagram you’re referring to illustrates the concept of Cache Prefetching. Here’s a breakdown of the components:</a:t>
            </a:r>
          </a:p>
          <a:p>
            <a:pPr algn="l">
              <a:buFont typeface="Arial" panose="020B0604020202020204" pitchFamily="34" charset="0"/>
              <a:buChar char="•"/>
            </a:pPr>
            <a:r>
              <a:rPr lang="en-CA" b="1" i="0" dirty="0">
                <a:solidFill>
                  <a:srgbClr val="000000"/>
                </a:solidFill>
                <a:effectLst/>
              </a:rPr>
              <a:t>Processor</a:t>
            </a:r>
            <a:r>
              <a:rPr lang="en-CA" b="0" i="0" dirty="0">
                <a:solidFill>
                  <a:srgbClr val="000000"/>
                </a:solidFill>
                <a:effectLst/>
              </a:rPr>
              <a:t>: This is where the execution of instructions takes place. It’s represented by a purple oval at the top of the diagram.</a:t>
            </a:r>
          </a:p>
          <a:p>
            <a:pPr algn="l">
              <a:buFont typeface="Arial" panose="020B0604020202020204" pitchFamily="34" charset="0"/>
              <a:buChar char="•"/>
            </a:pPr>
            <a:r>
              <a:rPr lang="en-CA" b="1" i="0" dirty="0">
                <a:solidFill>
                  <a:srgbClr val="000000"/>
                </a:solidFill>
                <a:effectLst/>
              </a:rPr>
              <a:t>L1 Cache</a:t>
            </a:r>
            <a:r>
              <a:rPr lang="en-CA" b="0" i="0" dirty="0">
                <a:solidFill>
                  <a:srgbClr val="000000"/>
                </a:solidFill>
                <a:effectLst/>
              </a:rPr>
              <a:t>: This is a type of cache memory that has a small capacity but is very fast. It’s the first level of cache that the processor checks for data. It’s represented by a red rectangle below the processor.</a:t>
            </a:r>
          </a:p>
          <a:p>
            <a:pPr algn="l">
              <a:buFont typeface="Arial" panose="020B0604020202020204" pitchFamily="34" charset="0"/>
              <a:buChar char="•"/>
            </a:pPr>
            <a:r>
              <a:rPr lang="en-CA" b="1" i="0" dirty="0">
                <a:solidFill>
                  <a:srgbClr val="000000"/>
                </a:solidFill>
                <a:effectLst/>
              </a:rPr>
              <a:t>Stream Buffers</a:t>
            </a:r>
            <a:r>
              <a:rPr lang="en-CA" b="0" i="0" dirty="0">
                <a:solidFill>
                  <a:srgbClr val="000000"/>
                </a:solidFill>
                <a:effectLst/>
              </a:rPr>
              <a:t>: These are used to hold prefetched data from the lower level memory. There are four of them in the diagram, represented by red rectangles below the L1 Cache.</a:t>
            </a:r>
          </a:p>
          <a:p>
            <a:pPr algn="l">
              <a:buFont typeface="Arial" panose="020B0604020202020204" pitchFamily="34" charset="0"/>
              <a:buChar char="•"/>
            </a:pPr>
            <a:r>
              <a:rPr lang="en-CA" b="1" i="0" dirty="0">
                <a:solidFill>
                  <a:srgbClr val="000000"/>
                </a:solidFill>
                <a:effectLst/>
              </a:rPr>
              <a:t>Lower Level Memory</a:t>
            </a:r>
            <a:r>
              <a:rPr lang="en-CA" b="0" i="0" dirty="0">
                <a:solidFill>
                  <a:srgbClr val="000000"/>
                </a:solidFill>
                <a:effectLst/>
              </a:rPr>
              <a:t>: This is where the data is initially stored before it’s fetched. It’s represented by a blue rectangle at the bottom of the diagram.</a:t>
            </a:r>
          </a:p>
          <a:p>
            <a:pPr algn="l"/>
            <a:r>
              <a:rPr lang="en-CA" b="0" i="0" dirty="0">
                <a:solidFill>
                  <a:srgbClr val="000000"/>
                </a:solidFill>
                <a:effectLst/>
              </a:rPr>
              <a:t>The diagram shows how the processor requests data from the lower level memory. If the data isn’t in the L1 Cache (a cache miss), the prefetch mechanism is triggered. This mechanism fetches data from the lower level memory and stores it in the stream buffers. The processor can then access this data from the stream buffers, reducing the latency that would have been incurred if it had to fetch the data from the lower level memory. </a:t>
            </a:r>
            <a:r>
              <a:rPr lang="en-CA" b="0" i="0">
                <a:solidFill>
                  <a:srgbClr val="000000"/>
                </a:solidFill>
                <a:effectLst/>
              </a:rPr>
              <a:t>This process is what’s known as Cache Prefetching.</a:t>
            </a:r>
            <a:br>
              <a:rPr lang="en-CA" b="0" i="0">
                <a:solidFill>
                  <a:srgbClr val="000000"/>
                </a:solidFill>
                <a:effectLst/>
              </a:rPr>
            </a:br>
            <a:endParaRPr lang="en-CA" b="0" i="0">
              <a:solidFill>
                <a:srgbClr val="000000"/>
              </a:solidFill>
              <a:effectLst/>
            </a:endParaRPr>
          </a:p>
          <a:p>
            <a:pPr algn="l">
              <a:buFont typeface="+mj-lt"/>
              <a:buAutoNum type="arabicPeriod"/>
            </a:pPr>
            <a:r>
              <a:rPr lang="en-CA" b="1" i="0" dirty="0">
                <a:solidFill>
                  <a:srgbClr val="111111"/>
                </a:solidFill>
                <a:effectLst/>
                <a:latin typeface="-apple-system"/>
                <a:hlinkClick r:id="rId3"/>
              </a:rPr>
              <a:t>Detection of a Cache Miss</a:t>
            </a:r>
            <a:r>
              <a:rPr lang="en-CA" b="0" i="0" dirty="0">
                <a:solidFill>
                  <a:srgbClr val="111111"/>
                </a:solidFill>
                <a:effectLst/>
                <a:latin typeface="-apple-system"/>
                <a:hlinkClick r:id="rId3"/>
              </a:rPr>
              <a:t>: Whenever the prefetch mechanism detects a miss on a memory block, it triggers the stream buffer setup</a:t>
            </a:r>
            <a:r>
              <a:rPr lang="en-CA" b="0" i="0" baseline="30000" dirty="0">
                <a:solidFill>
                  <a:srgbClr val="111111"/>
                </a:solidFill>
                <a:effectLst/>
                <a:latin typeface="-apple-system"/>
                <a:hlinkClick r:id="rId3"/>
              </a:rPr>
              <a:t>1</a:t>
            </a:r>
            <a:r>
              <a:rPr lang="en-CA" b="0" i="0" dirty="0">
                <a:solidFill>
                  <a:srgbClr val="111111"/>
                </a:solidFill>
                <a:effectLst/>
                <a:latin typeface="-apple-system"/>
              </a:rPr>
              <a:t>.</a:t>
            </a:r>
          </a:p>
          <a:p>
            <a:pPr algn="l">
              <a:buFont typeface="+mj-lt"/>
              <a:buAutoNum type="arabicPeriod"/>
            </a:pPr>
            <a:r>
              <a:rPr lang="en-CA" b="1" i="0" dirty="0">
                <a:solidFill>
                  <a:srgbClr val="111111"/>
                </a:solidFill>
                <a:effectLst/>
                <a:latin typeface="-apple-system"/>
                <a:hlinkClick r:id="rId3"/>
              </a:rPr>
              <a:t>Allocation of a Stream</a:t>
            </a:r>
            <a:r>
              <a:rPr lang="en-CA" b="0" i="0" dirty="0">
                <a:solidFill>
                  <a:srgbClr val="111111"/>
                </a:solidFill>
                <a:effectLst/>
                <a:latin typeface="-apple-system"/>
                <a:hlinkClick r:id="rId3"/>
              </a:rPr>
              <a:t>: The prefetch mechanism allocates a stream to begin prefetching successive blocks from the missed block onward</a:t>
            </a:r>
            <a:r>
              <a:rPr lang="en-CA" b="0" i="0" baseline="30000" dirty="0">
                <a:solidFill>
                  <a:srgbClr val="111111"/>
                </a:solidFill>
                <a:effectLst/>
                <a:latin typeface="-apple-system"/>
                <a:hlinkClick r:id="rId3"/>
              </a:rPr>
              <a:t>1</a:t>
            </a:r>
            <a:r>
              <a:rPr lang="en-CA" b="0" i="0" dirty="0">
                <a:solidFill>
                  <a:srgbClr val="111111"/>
                </a:solidFill>
                <a:effectLst/>
                <a:latin typeface="-apple-system"/>
              </a:rPr>
              <a:t>.</a:t>
            </a:r>
          </a:p>
          <a:p>
            <a:pPr algn="l">
              <a:buFont typeface="+mj-lt"/>
              <a:buAutoNum type="arabicPeriod"/>
            </a:pPr>
            <a:r>
              <a:rPr lang="en-CA" b="1" i="0" dirty="0">
                <a:solidFill>
                  <a:srgbClr val="111111"/>
                </a:solidFill>
                <a:effectLst/>
                <a:latin typeface="-apple-system"/>
              </a:rPr>
              <a:t>Creation of a Stream Buffer</a:t>
            </a:r>
            <a:r>
              <a:rPr lang="en-CA" b="0" i="0" dirty="0">
                <a:solidFill>
                  <a:srgbClr val="111111"/>
                </a:solidFill>
                <a:effectLst/>
                <a:latin typeface="-apple-system"/>
              </a:rPr>
              <a:t>: The cache miss address and subsequent addresses are fetched into a separate buffer. </a:t>
            </a:r>
            <a:r>
              <a:rPr lang="en-CA" b="0" i="0" dirty="0">
                <a:solidFill>
                  <a:srgbClr val="111111"/>
                </a:solidFill>
                <a:effectLst/>
                <a:latin typeface="-apple-system"/>
                <a:hlinkClick r:id="rId3"/>
              </a:rPr>
              <a:t>This buffer is called a stream buffer and is separate from the cache</a:t>
            </a:r>
            <a:r>
              <a:rPr lang="en-CA" b="0" i="0" baseline="30000" dirty="0">
                <a:solidFill>
                  <a:srgbClr val="111111"/>
                </a:solidFill>
                <a:effectLst/>
                <a:latin typeface="-apple-system"/>
                <a:hlinkClick r:id="rId3"/>
              </a:rPr>
              <a:t>1</a:t>
            </a:r>
            <a:r>
              <a:rPr lang="en-CA" b="0" i="0" dirty="0">
                <a:solidFill>
                  <a:srgbClr val="111111"/>
                </a:solidFill>
                <a:effectLst/>
                <a:latin typeface="-apple-system"/>
              </a:rPr>
              <a:t>.</a:t>
            </a:r>
          </a:p>
          <a:p>
            <a:pPr algn="l">
              <a:buFont typeface="+mj-lt"/>
              <a:buAutoNum type="arabicPeriod"/>
            </a:pPr>
            <a:r>
              <a:rPr lang="en-CA" b="1" i="0" dirty="0">
                <a:solidFill>
                  <a:srgbClr val="111111"/>
                </a:solidFill>
                <a:effectLst/>
                <a:latin typeface="-apple-system"/>
                <a:hlinkClick r:id="rId3"/>
              </a:rPr>
              <a:t>Consumption of Data/Instructions</a:t>
            </a:r>
            <a:r>
              <a:rPr lang="en-CA" b="0" i="0" dirty="0">
                <a:solidFill>
                  <a:srgbClr val="111111"/>
                </a:solidFill>
                <a:effectLst/>
                <a:latin typeface="-apple-system"/>
                <a:hlinkClick r:id="rId3"/>
              </a:rPr>
              <a:t>: The processor then consumes data/instructions from the stream buffer if the address associated with the prefetched blocks matches the requested address generated by the program executing on the processor</a:t>
            </a:r>
            <a:r>
              <a:rPr lang="en-CA" b="0" i="0" baseline="30000" dirty="0">
                <a:solidFill>
                  <a:srgbClr val="111111"/>
                </a:solidFill>
                <a:effectLst/>
                <a:latin typeface="-apple-system"/>
                <a:hlinkClick r:id="rId3"/>
              </a:rPr>
              <a:t>1</a:t>
            </a:r>
            <a:r>
              <a:rPr lang="en-CA" b="0" i="0" dirty="0">
                <a:solidFill>
                  <a:srgbClr val="111111"/>
                </a:solidFill>
                <a:effectLst/>
                <a:latin typeface="-apple-system"/>
              </a:rPr>
              <a:t>.</a:t>
            </a:r>
            <a:br>
              <a:rPr lang="en-US" dirty="0"/>
            </a:br>
            <a:endParaRPr lang="en-US" dirty="0"/>
          </a:p>
        </p:txBody>
      </p:sp>
      <p:sp>
        <p:nvSpPr>
          <p:cNvPr id="4" name="Slide Number Placeholder 3"/>
          <p:cNvSpPr>
            <a:spLocks noGrp="1"/>
          </p:cNvSpPr>
          <p:nvPr>
            <p:ph type="sldNum" sz="quarter" idx="5"/>
          </p:nvPr>
        </p:nvSpPr>
        <p:spPr/>
        <p:txBody>
          <a:bodyPr/>
          <a:lstStyle/>
          <a:p>
            <a:fld id="{002965F2-8D61-4881-9DFE-000DB37DC0AE}" type="slidenum">
              <a:rPr lang="en-IN" smtClean="0"/>
              <a:t>9</a:t>
            </a:fld>
            <a:endParaRPr lang="en-IN"/>
          </a:p>
        </p:txBody>
      </p:sp>
    </p:spTree>
    <p:extLst>
      <p:ext uri="{BB962C8B-B14F-4D97-AF65-F5344CB8AC3E}">
        <p14:creationId xmlns:p14="http://schemas.microsoft.com/office/powerpoint/2010/main" val="302836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11/28/23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11/28/23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11/28/23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11/28/23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11/28/23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11/28/23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11/28/23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11/28/23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11/28/23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11/28/23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5618583"/>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US" sz="3800" dirty="0">
                <a:solidFill>
                  <a:schemeClr val="tx1"/>
                </a:solidFill>
              </a:rPr>
              <a:t>Data Prefetchers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51426"/>
            <a:ext cx="3205640" cy="1174357"/>
          </a:xfrm>
        </p:spPr>
        <p:txBody>
          <a:bodyPr anchor="t">
            <a:normAutofit/>
          </a:bodyPr>
          <a:lstStyle/>
          <a:p>
            <a:pPr>
              <a:lnSpc>
                <a:spcPct val="100000"/>
              </a:lnSpc>
              <a:spcBef>
                <a:spcPts val="100"/>
              </a:spcBef>
            </a:pPr>
            <a:r>
              <a:rPr lang="en-US" sz="1800" dirty="0"/>
              <a:t>Neelanjan Goswami</a:t>
            </a:r>
          </a:p>
          <a:p>
            <a:pPr>
              <a:lnSpc>
                <a:spcPct val="100000"/>
              </a:lnSpc>
              <a:spcBef>
                <a:spcPts val="100"/>
              </a:spcBef>
            </a:pPr>
            <a:r>
              <a:rPr lang="en-US" sz="1800" dirty="0"/>
              <a:t>400414867</a:t>
            </a:r>
          </a:p>
          <a:p>
            <a:pPr>
              <a:lnSpc>
                <a:spcPct val="100000"/>
              </a:lnSpc>
              <a:spcBef>
                <a:spcPts val="100"/>
              </a:spcBef>
            </a:pPr>
            <a:endParaRPr lang="en-US" sz="100" dirty="0"/>
          </a:p>
          <a:p>
            <a:pPr>
              <a:lnSpc>
                <a:spcPct val="100000"/>
              </a:lnSpc>
              <a:spcBef>
                <a:spcPts val="100"/>
              </a:spcBef>
            </a:pPr>
            <a:r>
              <a:rPr lang="en-US" sz="1800" dirty="0"/>
              <a:t>McMaster UNIVERSITY</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26" name="Picture 2" descr="McMaster University - Wikipedia">
            <a:extLst>
              <a:ext uri="{FF2B5EF4-FFF2-40B4-BE49-F238E27FC236}">
                <a16:creationId xmlns:a16="http://schemas.microsoft.com/office/drawing/2014/main" id="{A3E4A2D5-3545-436D-B01D-8098BC6156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1735919"/>
            <a:ext cx="5619750" cy="3109596"/>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C4BF0D5D-EAAD-4CB8-8116-4BF6B8F4DAFC}"/>
              </a:ext>
            </a:extLst>
          </p:cNvPr>
          <p:cNvSpPr txBox="1">
            <a:spLocks/>
          </p:cNvSpPr>
          <p:nvPr/>
        </p:nvSpPr>
        <p:spPr>
          <a:xfrm>
            <a:off x="29402" y="5625843"/>
            <a:ext cx="7668062" cy="117435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spcBef>
                <a:spcPts val="100"/>
              </a:spcBef>
            </a:pPr>
            <a:r>
              <a:rPr lang="en-US" sz="1800" dirty="0">
                <a:solidFill>
                  <a:schemeClr val="accent1"/>
                </a:solidFill>
              </a:rPr>
              <a:t>Faculty Advisor:</a:t>
            </a:r>
          </a:p>
          <a:p>
            <a:pPr>
              <a:lnSpc>
                <a:spcPct val="100000"/>
              </a:lnSpc>
              <a:spcBef>
                <a:spcPts val="100"/>
              </a:spcBef>
            </a:pPr>
            <a:r>
              <a:rPr lang="en-US" sz="1800" dirty="0">
                <a:solidFill>
                  <a:schemeClr val="accent1"/>
                </a:solidFill>
              </a:rPr>
              <a:t>Dr. Mohamed Hassan</a:t>
            </a:r>
          </a:p>
          <a:p>
            <a:pPr>
              <a:lnSpc>
                <a:spcPct val="100000"/>
              </a:lnSpc>
              <a:spcBef>
                <a:spcPts val="100"/>
              </a:spcBef>
            </a:pPr>
            <a:r>
              <a:rPr lang="en-US" sz="1800" dirty="0">
                <a:solidFill>
                  <a:schemeClr val="accent1"/>
                </a:solidFill>
              </a:rPr>
              <a:t>Department of Electrical and Computer Engineering</a:t>
            </a:r>
          </a:p>
          <a:p>
            <a:pPr>
              <a:lnSpc>
                <a:spcPct val="100000"/>
              </a:lnSpc>
              <a:spcBef>
                <a:spcPts val="100"/>
              </a:spcBef>
            </a:pPr>
            <a:r>
              <a:rPr lang="en-US" sz="1800" dirty="0">
                <a:solidFill>
                  <a:schemeClr val="accent1"/>
                </a:solidFill>
              </a:rPr>
              <a:t>McMaster University</a:t>
            </a: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What is Data Prefetching?</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C7ACF06-BADD-1CED-3EF8-7D0442321550}"/>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480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Types of Prefetching</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0B243BA5-84C8-7982-B6A6-48915B523BA9}"/>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324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Types of Prefetching</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FEA8085-B2AE-80E4-CCC6-0BCC9A14A8F7}"/>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5111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Applications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3093844-C792-2590-79F7-950BF5B32513}"/>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88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Hardware Prefetching Basics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F13A3709-9AC5-AFAE-4309-C54EEA9B2615}"/>
              </a:ext>
            </a:extLst>
          </p:cNvPr>
          <p:cNvGraphicFramePr/>
          <p:nvPr/>
        </p:nvGraphicFramePr>
        <p:xfrm>
          <a:off x="1097279" y="1550386"/>
          <a:ext cx="10058401" cy="492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8703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Hardware Prefetching Basics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9120D97B-3824-39BB-56C8-2EA4C992A8B3}"/>
              </a:ext>
            </a:extLst>
          </p:cNvPr>
          <p:cNvGraphicFramePr/>
          <p:nvPr>
            <p:extLst>
              <p:ext uri="{D42A27DB-BD31-4B8C-83A1-F6EECF244321}">
                <p14:modId xmlns:p14="http://schemas.microsoft.com/office/powerpoint/2010/main" val="579488966"/>
              </p:ext>
            </p:extLst>
          </p:nvPr>
        </p:nvGraphicFramePr>
        <p:xfrm>
          <a:off x="1097279" y="1550386"/>
          <a:ext cx="10058401" cy="492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844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Hardware Prefetching Basics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9909D1DC-9355-A8F3-B9EE-140957882398}"/>
              </a:ext>
            </a:extLst>
          </p:cNvPr>
          <p:cNvGraphicFramePr/>
          <p:nvPr/>
        </p:nvGraphicFramePr>
        <p:xfrm>
          <a:off x="1097279" y="1550386"/>
          <a:ext cx="10058401" cy="492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3415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a:t>Milestone 1</a:t>
            </a:r>
          </a:p>
        </p:txBody>
      </p:sp>
      <p:pic>
        <p:nvPicPr>
          <p:cNvPr id="14" name="Picture 13" descr="Top view of cubes connected with black lines">
            <a:extLst>
              <a:ext uri="{FF2B5EF4-FFF2-40B4-BE49-F238E27FC236}">
                <a16:creationId xmlns:a16="http://schemas.microsoft.com/office/drawing/2014/main" id="{1945A591-69BF-E44F-0B87-771A1E47B258}"/>
              </a:ext>
            </a:extLst>
          </p:cNvPr>
          <p:cNvPicPr>
            <a:picLocks noChangeAspect="1"/>
          </p:cNvPicPr>
          <p:nvPr/>
        </p:nvPicPr>
        <p:blipFill rotWithShape="1">
          <a:blip r:embed="rId2"/>
          <a:srcRect l="28532" r="17802"/>
          <a:stretch/>
        </p:blipFill>
        <p:spPr>
          <a:xfrm>
            <a:off x="20" y="10"/>
            <a:ext cx="4580077" cy="6400784"/>
          </a:xfrm>
          <a:prstGeom prst="rect">
            <a:avLst/>
          </a:prstGeom>
        </p:spPr>
      </p:pic>
      <p:cxnSp>
        <p:nvCxnSpPr>
          <p:cNvPr id="3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29E3D3-7F66-4989-9A8C-7BA292E2D37F}"/>
              </a:ext>
            </a:extLst>
          </p:cNvPr>
          <p:cNvSpPr txBox="1"/>
          <p:nvPr/>
        </p:nvSpPr>
        <p:spPr>
          <a:xfrm>
            <a:off x="5172074" y="2108201"/>
            <a:ext cx="5983606" cy="3760891"/>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chemeClr val="tx1">
                    <a:lumMod val="75000"/>
                    <a:lumOff val="25000"/>
                  </a:schemeClr>
                </a:solidFill>
              </a:rPr>
              <a:t>One page IEEE format with the following sections: </a:t>
            </a:r>
          </a:p>
          <a:p>
            <a:pPr lvl="1">
              <a:spcAft>
                <a:spcPts val="600"/>
              </a:spcAft>
              <a:buFont typeface="Calibri" panose="020F0502020204030204" pitchFamily="34" charset="0"/>
            </a:pPr>
            <a:r>
              <a:rPr lang="en-US">
                <a:solidFill>
                  <a:schemeClr val="tx1">
                    <a:lumMod val="75000"/>
                    <a:lumOff val="25000"/>
                  </a:schemeClr>
                </a:solidFill>
              </a:rPr>
              <a:t>–  Introduction: high-level context of the problem </a:t>
            </a:r>
          </a:p>
          <a:p>
            <a:pPr lvl="1">
              <a:spcAft>
                <a:spcPts val="600"/>
              </a:spcAft>
              <a:buFont typeface="Calibri" panose="020F0502020204030204" pitchFamily="34" charset="0"/>
            </a:pPr>
            <a:r>
              <a:rPr lang="en-US">
                <a:solidFill>
                  <a:schemeClr val="tx1">
                    <a:lumMod val="75000"/>
                    <a:lumOff val="25000"/>
                  </a:schemeClr>
                </a:solidFill>
              </a:rPr>
              <a:t>– solution: what you will do with a UML diagram for your software modelling architecture and different classes/interfaces </a:t>
            </a:r>
          </a:p>
        </p:txBody>
      </p:sp>
      <p:sp>
        <p:nvSpPr>
          <p:cNvPr id="38" name="Rectangle 3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One Page IEEE Report and UML Diagram</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AF684C5-6869-AE3F-6217-9D4A46E083A7}"/>
              </a:ext>
            </a:extLst>
          </p:cNvPr>
          <p:cNvPicPr>
            <a:picLocks noChangeAspect="1"/>
          </p:cNvPicPr>
          <p:nvPr/>
        </p:nvPicPr>
        <p:blipFill>
          <a:blip r:embed="rId2"/>
          <a:stretch>
            <a:fillRect/>
          </a:stretch>
        </p:blipFill>
        <p:spPr>
          <a:xfrm>
            <a:off x="4101371" y="1544918"/>
            <a:ext cx="3989257" cy="4814074"/>
          </a:xfrm>
          <a:prstGeom prst="rect">
            <a:avLst/>
          </a:prstGeom>
        </p:spPr>
      </p:pic>
    </p:spTree>
    <p:extLst>
      <p:ext uri="{BB962C8B-B14F-4D97-AF65-F5344CB8AC3E}">
        <p14:creationId xmlns:p14="http://schemas.microsoft.com/office/powerpoint/2010/main" val="1187824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Milestone 2</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29E3D3-7F66-4989-9A8C-7BA292E2D37F}"/>
              </a:ext>
            </a:extLst>
          </p:cNvPr>
          <p:cNvSpPr txBox="1"/>
          <p:nvPr/>
        </p:nvSpPr>
        <p:spPr>
          <a:xfrm>
            <a:off x="643467" y="2546224"/>
            <a:ext cx="3448259"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Milestone 2: Standalone simulator with testing </a:t>
            </a:r>
          </a:p>
        </p:txBody>
      </p:sp>
      <p:pic>
        <p:nvPicPr>
          <p:cNvPr id="14" name="Picture 13" descr="Top view of cubes connected with black lines">
            <a:extLst>
              <a:ext uri="{FF2B5EF4-FFF2-40B4-BE49-F238E27FC236}">
                <a16:creationId xmlns:a16="http://schemas.microsoft.com/office/drawing/2014/main" id="{1945A591-69BF-E44F-0B87-771A1E47B258}"/>
              </a:ext>
            </a:extLst>
          </p:cNvPr>
          <p:cNvPicPr>
            <a:picLocks noChangeAspect="1"/>
          </p:cNvPicPr>
          <p:nvPr/>
        </p:nvPicPr>
        <p:blipFill rotWithShape="1">
          <a:blip r:embed="rId2"/>
          <a:srcRect l="13744" r="3822"/>
          <a:stretch/>
        </p:blipFill>
        <p:spPr>
          <a:xfrm>
            <a:off x="4654296" y="10"/>
            <a:ext cx="7537703" cy="6857990"/>
          </a:xfrm>
          <a:prstGeom prst="rect">
            <a:avLst/>
          </a:prstGeom>
        </p:spPr>
      </p:pic>
    </p:spTree>
    <p:extLst>
      <p:ext uri="{BB962C8B-B14F-4D97-AF65-F5344CB8AC3E}">
        <p14:creationId xmlns:p14="http://schemas.microsoft.com/office/powerpoint/2010/main" val="24494562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286604"/>
            <a:ext cx="10058400" cy="661664"/>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dirty="0"/>
              <a:t>Contents</a:t>
            </a:r>
          </a:p>
        </p:txBody>
      </p:sp>
      <p:sp>
        <p:nvSpPr>
          <p:cNvPr id="3" name="Content Placeholder 2">
            <a:extLst>
              <a:ext uri="{FF2B5EF4-FFF2-40B4-BE49-F238E27FC236}">
                <a16:creationId xmlns:a16="http://schemas.microsoft.com/office/drawing/2014/main" id="{652F5AEA-56FF-472E-A2ED-7F37D75E8DF5}"/>
              </a:ext>
            </a:extLst>
          </p:cNvPr>
          <p:cNvSpPr txBox="1">
            <a:spLocks/>
          </p:cNvSpPr>
          <p:nvPr/>
        </p:nvSpPr>
        <p:spPr>
          <a:xfrm>
            <a:off x="1264024" y="1237957"/>
            <a:ext cx="9891656" cy="5126983"/>
          </a:xfrm>
          <a:prstGeom prst="rect">
            <a:avLst/>
          </a:prstGeom>
        </p:spPr>
        <p:txBody>
          <a:bodyPr>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1950" indent="-361950">
              <a:spcBef>
                <a:spcPts val="100"/>
              </a:spcBef>
              <a:buFont typeface="Wingdings" panose="05000000000000000000" pitchFamily="2" charset="2"/>
              <a:buChar char="q"/>
            </a:pPr>
            <a:r>
              <a:rPr lang="en-US" sz="2000" dirty="0"/>
              <a:t>Introduction</a:t>
            </a:r>
          </a:p>
          <a:p>
            <a:pPr marL="361950" indent="-361950">
              <a:spcBef>
                <a:spcPts val="100"/>
              </a:spcBef>
              <a:buFont typeface="Wingdings" panose="05000000000000000000" pitchFamily="2" charset="2"/>
              <a:buChar char="q"/>
            </a:pPr>
            <a:r>
              <a:rPr lang="en-US" sz="2000" dirty="0"/>
              <a:t>What is Data Prefetching?</a:t>
            </a:r>
          </a:p>
          <a:p>
            <a:pPr marL="361950" indent="-361950">
              <a:spcBef>
                <a:spcPts val="100"/>
              </a:spcBef>
              <a:buFont typeface="Wingdings" panose="05000000000000000000" pitchFamily="2" charset="2"/>
              <a:buChar char="q"/>
            </a:pPr>
            <a:r>
              <a:rPr lang="en-US" sz="2000" dirty="0"/>
              <a:t>Types of Prefetching</a:t>
            </a:r>
          </a:p>
          <a:p>
            <a:pPr marL="361950" indent="-361950">
              <a:spcBef>
                <a:spcPts val="100"/>
              </a:spcBef>
              <a:buFont typeface="Wingdings" panose="05000000000000000000" pitchFamily="2" charset="2"/>
              <a:buChar char="q"/>
            </a:pPr>
            <a:r>
              <a:rPr lang="en-US" sz="2000" dirty="0"/>
              <a:t>Applications</a:t>
            </a:r>
          </a:p>
          <a:p>
            <a:pPr marL="361950" indent="-361950">
              <a:spcBef>
                <a:spcPts val="100"/>
              </a:spcBef>
              <a:buFont typeface="Wingdings" panose="05000000000000000000" pitchFamily="2" charset="2"/>
              <a:buChar char="q"/>
            </a:pPr>
            <a:r>
              <a:rPr lang="en-US" sz="2000" dirty="0"/>
              <a:t>Hardware Prefetching Basics</a:t>
            </a:r>
          </a:p>
          <a:p>
            <a:pPr marL="361950" indent="-361950">
              <a:spcBef>
                <a:spcPts val="100"/>
              </a:spcBef>
              <a:buFont typeface="Wingdings" panose="05000000000000000000" pitchFamily="2" charset="2"/>
              <a:buChar char="q"/>
            </a:pPr>
            <a:r>
              <a:rPr lang="en-US" sz="2000" dirty="0"/>
              <a:t>Software Modelling Architecture</a:t>
            </a:r>
          </a:p>
          <a:p>
            <a:pPr marL="361950" indent="-361950">
              <a:spcBef>
                <a:spcPts val="100"/>
              </a:spcBef>
              <a:buFont typeface="Wingdings" panose="05000000000000000000" pitchFamily="2" charset="2"/>
              <a:buChar char="q"/>
            </a:pPr>
            <a:r>
              <a:rPr lang="en-US" sz="2000" dirty="0"/>
              <a:t>Implementing Hardware Prefetchers</a:t>
            </a:r>
          </a:p>
          <a:p>
            <a:pPr marL="361950" indent="-361950">
              <a:spcBef>
                <a:spcPts val="100"/>
              </a:spcBef>
              <a:buFont typeface="Wingdings" panose="05000000000000000000" pitchFamily="2" charset="2"/>
              <a:buChar char="q"/>
            </a:pPr>
            <a:r>
              <a:rPr lang="en-US" sz="2000" dirty="0"/>
              <a:t>Code Explanation – Main function</a:t>
            </a:r>
          </a:p>
          <a:p>
            <a:pPr marL="361950" indent="-361950">
              <a:spcBef>
                <a:spcPts val="100"/>
              </a:spcBef>
              <a:buFont typeface="Wingdings" panose="05000000000000000000" pitchFamily="2" charset="2"/>
              <a:buChar char="q"/>
            </a:pPr>
            <a:r>
              <a:rPr lang="en-US" sz="2000" dirty="0"/>
              <a:t>Offset Calculation – Static Prefetcher</a:t>
            </a:r>
          </a:p>
          <a:p>
            <a:pPr marL="361950" indent="-361950">
              <a:spcBef>
                <a:spcPts val="100"/>
              </a:spcBef>
              <a:buFont typeface="Wingdings" panose="05000000000000000000" pitchFamily="2" charset="2"/>
              <a:buChar char="q"/>
            </a:pPr>
            <a:r>
              <a:rPr lang="en-US" sz="2000" dirty="0"/>
              <a:t>Simulation Output</a:t>
            </a:r>
          </a:p>
          <a:p>
            <a:pPr marL="361950" indent="-361950">
              <a:spcBef>
                <a:spcPts val="100"/>
              </a:spcBef>
              <a:buFont typeface="Wingdings" panose="05000000000000000000" pitchFamily="2" charset="2"/>
              <a:buChar char="q"/>
            </a:pPr>
            <a:r>
              <a:rPr lang="en-US" sz="2000" dirty="0"/>
              <a:t>Next Steps</a:t>
            </a:r>
          </a:p>
          <a:p>
            <a:pPr marL="361950" indent="-361950">
              <a:spcBef>
                <a:spcPts val="100"/>
              </a:spcBef>
              <a:buFont typeface="Wingdings" panose="05000000000000000000" pitchFamily="2" charset="2"/>
              <a:buChar char="q"/>
            </a:pPr>
            <a:r>
              <a:rPr lang="en-US" sz="2000" dirty="0"/>
              <a:t>Challenges and Solutions</a:t>
            </a:r>
          </a:p>
          <a:p>
            <a:pPr marL="361950" indent="-361950">
              <a:spcBef>
                <a:spcPts val="100"/>
              </a:spcBef>
              <a:buFont typeface="Wingdings" panose="05000000000000000000" pitchFamily="2" charset="2"/>
              <a:buChar char="q"/>
            </a:pPr>
            <a:r>
              <a:rPr lang="en-US" sz="2000" dirty="0"/>
              <a:t>Future Steps</a:t>
            </a:r>
          </a:p>
          <a:p>
            <a:pPr marL="361950" indent="-361950">
              <a:spcBef>
                <a:spcPts val="100"/>
              </a:spcBef>
              <a:buFont typeface="Wingdings" panose="05000000000000000000" pitchFamily="2" charset="2"/>
              <a:buChar char="q"/>
            </a:pPr>
            <a:r>
              <a:rPr lang="en-US" sz="2000" dirty="0"/>
              <a:t>Key Benefits</a:t>
            </a:r>
          </a:p>
          <a:p>
            <a:pPr marL="361950" indent="-361950">
              <a:spcBef>
                <a:spcPts val="100"/>
              </a:spcBef>
              <a:buFont typeface="Wingdings" panose="05000000000000000000" pitchFamily="2" charset="2"/>
              <a:buChar char="q"/>
            </a:pPr>
            <a:r>
              <a:rPr lang="en-US" sz="2000" dirty="0"/>
              <a:t>Conclusion</a:t>
            </a:r>
          </a:p>
          <a:p>
            <a:pPr marL="361950" indent="-361950">
              <a:spcBef>
                <a:spcPts val="100"/>
              </a:spcBef>
              <a:buFont typeface="Wingdings" panose="05000000000000000000" pitchFamily="2" charset="2"/>
              <a:buChar char="q"/>
            </a:pPr>
            <a:r>
              <a:rPr lang="en-US" sz="2000" dirty="0"/>
              <a:t>References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016002"/>
            <a:ext cx="10058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48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Software Modelling Architecture</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134EF9-3B14-45F7-8391-E43A2B42CDFF}"/>
              </a:ext>
            </a:extLst>
          </p:cNvPr>
          <p:cNvSpPr txBox="1"/>
          <p:nvPr/>
        </p:nvSpPr>
        <p:spPr>
          <a:xfrm>
            <a:off x="8044375" y="3526423"/>
            <a:ext cx="2914357" cy="430887"/>
          </a:xfrm>
          <a:prstGeom prst="rect">
            <a:avLst/>
          </a:prstGeom>
          <a:noFill/>
        </p:spPr>
        <p:txBody>
          <a:bodyPr wrap="square">
            <a:spAutoFit/>
          </a:bodyPr>
          <a:lstStyle/>
          <a:p>
            <a:r>
              <a:rPr lang="en-US" sz="2200" dirty="0">
                <a:solidFill>
                  <a:schemeClr val="tx1">
                    <a:lumMod val="75000"/>
                    <a:lumOff val="25000"/>
                  </a:schemeClr>
                </a:solidFill>
              </a:rPr>
              <a:t>Figure 2. </a:t>
            </a:r>
            <a:r>
              <a:rPr lang="en-CA" sz="2200" dirty="0">
                <a:solidFill>
                  <a:schemeClr val="tx1">
                    <a:lumMod val="75000"/>
                    <a:lumOff val="25000"/>
                  </a:schemeClr>
                </a:solidFill>
              </a:rPr>
              <a:t>UML Diagram</a:t>
            </a:r>
            <a:endParaRPr lang="en-IN" sz="2200" dirty="0">
              <a:solidFill>
                <a:schemeClr val="tx1">
                  <a:lumMod val="75000"/>
                  <a:lumOff val="25000"/>
                </a:schemeClr>
              </a:solidFill>
            </a:endParaRPr>
          </a:p>
        </p:txBody>
      </p:sp>
      <p:pic>
        <p:nvPicPr>
          <p:cNvPr id="1026" name="Picture 2">
            <a:extLst>
              <a:ext uri="{FF2B5EF4-FFF2-40B4-BE49-F238E27FC236}">
                <a16:creationId xmlns:a16="http://schemas.microsoft.com/office/drawing/2014/main" id="{635640CF-CB7F-EAD0-A5AF-E019E821E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78" y="1595230"/>
            <a:ext cx="6290186" cy="479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605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Software Modelling Architecture</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98F957ED-41AB-EE03-0A67-DE2E2723A705}"/>
              </a:ext>
            </a:extLst>
          </p:cNvPr>
          <p:cNvGraphicFramePr/>
          <p:nvPr>
            <p:extLst>
              <p:ext uri="{D42A27DB-BD31-4B8C-83A1-F6EECF244321}">
                <p14:modId xmlns:p14="http://schemas.microsoft.com/office/powerpoint/2010/main" val="764548210"/>
              </p:ext>
            </p:extLst>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96367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Software Modelling Architecture</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3A9A606-6032-D51F-7E44-8EAECF02B458}"/>
              </a:ext>
            </a:extLst>
          </p:cNvPr>
          <p:cNvGraphicFramePr/>
          <p:nvPr>
            <p:extLst>
              <p:ext uri="{D42A27DB-BD31-4B8C-83A1-F6EECF244321}">
                <p14:modId xmlns:p14="http://schemas.microsoft.com/office/powerpoint/2010/main" val="1692511162"/>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819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Software Modelling Architecture</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010C231-3972-2525-0B3B-084AD8D0FB86}"/>
              </a:ext>
            </a:extLst>
          </p:cNvPr>
          <p:cNvGraphicFramePr/>
          <p:nvPr>
            <p:extLst>
              <p:ext uri="{D42A27DB-BD31-4B8C-83A1-F6EECF244321}">
                <p14:modId xmlns:p14="http://schemas.microsoft.com/office/powerpoint/2010/main" val="319290921"/>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4023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Software Modelling Architecture</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4BB25493-B55A-8568-1970-1131E57E9D51}"/>
              </a:ext>
            </a:extLst>
          </p:cNvPr>
          <p:cNvGraphicFramePr/>
          <p:nvPr>
            <p:extLst>
              <p:ext uri="{D42A27DB-BD31-4B8C-83A1-F6EECF244321}">
                <p14:modId xmlns:p14="http://schemas.microsoft.com/office/powerpoint/2010/main" val="2824322317"/>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95218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Implementing Hardware Prefetchers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256E9197-7C05-1D19-167A-CC071BC5BEBB}"/>
              </a:ext>
            </a:extLst>
          </p:cNvPr>
          <p:cNvGraphicFramePr/>
          <p:nvPr>
            <p:extLst>
              <p:ext uri="{D42A27DB-BD31-4B8C-83A1-F6EECF244321}">
                <p14:modId xmlns:p14="http://schemas.microsoft.com/office/powerpoint/2010/main" val="2595940668"/>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41636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Implementing Hardware Prefetchers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9CA104CA-46D1-C7B9-01CC-70B7436878E9}"/>
              </a:ext>
            </a:extLst>
          </p:cNvPr>
          <p:cNvGraphicFramePr/>
          <p:nvPr>
            <p:extLst>
              <p:ext uri="{D42A27DB-BD31-4B8C-83A1-F6EECF244321}">
                <p14:modId xmlns:p14="http://schemas.microsoft.com/office/powerpoint/2010/main" val="2770410673"/>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3528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Main function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extBox 2">
            <a:extLst>
              <a:ext uri="{FF2B5EF4-FFF2-40B4-BE49-F238E27FC236}">
                <a16:creationId xmlns:a16="http://schemas.microsoft.com/office/drawing/2014/main" id="{3C24A986-3864-4587-DC63-9E809F95A4E5}"/>
              </a:ext>
            </a:extLst>
          </p:cNvPr>
          <p:cNvGraphicFramePr/>
          <p:nvPr>
            <p:extLst>
              <p:ext uri="{D42A27DB-BD31-4B8C-83A1-F6EECF244321}">
                <p14:modId xmlns:p14="http://schemas.microsoft.com/office/powerpoint/2010/main" val="3221808380"/>
              </p:ext>
            </p:extLst>
          </p:nvPr>
        </p:nvGraphicFramePr>
        <p:xfrm>
          <a:off x="1097280" y="1518024"/>
          <a:ext cx="10058400" cy="489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13279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Main function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extBox 2">
            <a:extLst>
              <a:ext uri="{FF2B5EF4-FFF2-40B4-BE49-F238E27FC236}">
                <a16:creationId xmlns:a16="http://schemas.microsoft.com/office/drawing/2014/main" id="{273F3704-D2E5-49D9-5844-C03CD8860D78}"/>
              </a:ext>
            </a:extLst>
          </p:cNvPr>
          <p:cNvGraphicFramePr/>
          <p:nvPr>
            <p:extLst>
              <p:ext uri="{D42A27DB-BD31-4B8C-83A1-F6EECF244321}">
                <p14:modId xmlns:p14="http://schemas.microsoft.com/office/powerpoint/2010/main" val="3965808330"/>
              </p:ext>
            </p:extLst>
          </p:nvPr>
        </p:nvGraphicFramePr>
        <p:xfrm>
          <a:off x="1097280" y="1518024"/>
          <a:ext cx="10058400" cy="4896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216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a:t>
            </a:r>
            <a:r>
              <a:rPr lang="en-US" sz="3600" dirty="0" err="1"/>
              <a:t>BaseFetcher.h</a:t>
            </a:r>
            <a:endParaRPr lang="en-US" sz="3600" dirty="0"/>
          </a:p>
        </p:txBody>
      </p:sp>
      <p:graphicFrame>
        <p:nvGraphicFramePr>
          <p:cNvPr id="7" name="Content Placeholder 2">
            <a:extLst>
              <a:ext uri="{FF2B5EF4-FFF2-40B4-BE49-F238E27FC236}">
                <a16:creationId xmlns:a16="http://schemas.microsoft.com/office/drawing/2014/main" id="{CB940698-8A3F-7CA1-7DDB-4DD999BC7E79}"/>
              </a:ext>
            </a:extLst>
          </p:cNvPr>
          <p:cNvGraphicFramePr/>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5301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Introduction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F71C7D8-C8B2-4C5A-585D-70C9612CB33E}"/>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84249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a:t>
            </a:r>
            <a:r>
              <a:rPr lang="en-US" sz="3600" dirty="0" err="1"/>
              <a:t>FetcherController.h</a:t>
            </a:r>
            <a:endParaRPr lang="en-US" sz="3600" dirty="0"/>
          </a:p>
        </p:txBody>
      </p:sp>
      <p:graphicFrame>
        <p:nvGraphicFramePr>
          <p:cNvPr id="7" name="Content Placeholder 2">
            <a:extLst>
              <a:ext uri="{FF2B5EF4-FFF2-40B4-BE49-F238E27FC236}">
                <a16:creationId xmlns:a16="http://schemas.microsoft.com/office/drawing/2014/main" id="{3E331BFE-2F6E-6C55-A5F8-ADD555C06324}"/>
              </a:ext>
            </a:extLst>
          </p:cNvPr>
          <p:cNvGraphicFramePr/>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76585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a:t>
            </a:r>
            <a:r>
              <a:rPr lang="en-US" sz="3600" dirty="0" err="1"/>
              <a:t>StaticPrefetcher.h</a:t>
            </a:r>
            <a:endParaRPr lang="en-US" sz="3600" dirty="0"/>
          </a:p>
        </p:txBody>
      </p:sp>
      <p:graphicFrame>
        <p:nvGraphicFramePr>
          <p:cNvPr id="8" name="Content Placeholder 2">
            <a:extLst>
              <a:ext uri="{FF2B5EF4-FFF2-40B4-BE49-F238E27FC236}">
                <a16:creationId xmlns:a16="http://schemas.microsoft.com/office/drawing/2014/main" id="{D560B134-D159-9C0C-97EC-A42F411EE55F}"/>
              </a:ext>
            </a:extLst>
          </p:cNvPr>
          <p:cNvGraphicFramePr/>
          <p:nvPr>
            <p:extLst>
              <p:ext uri="{D42A27DB-BD31-4B8C-83A1-F6EECF244321}">
                <p14:modId xmlns:p14="http://schemas.microsoft.com/office/powerpoint/2010/main" val="1341761750"/>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7486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Code Explanation – </a:t>
            </a:r>
            <a:r>
              <a:rPr lang="en-US" sz="3600" dirty="0" err="1"/>
              <a:t>DynamicPrefetcher.h</a:t>
            </a:r>
            <a:endParaRPr lang="en-US" sz="3600" dirty="0"/>
          </a:p>
        </p:txBody>
      </p:sp>
      <p:graphicFrame>
        <p:nvGraphicFramePr>
          <p:cNvPr id="8" name="Content Placeholder 2">
            <a:extLst>
              <a:ext uri="{FF2B5EF4-FFF2-40B4-BE49-F238E27FC236}">
                <a16:creationId xmlns:a16="http://schemas.microsoft.com/office/drawing/2014/main" id="{D560B134-D159-9C0C-97EC-A42F411EE55F}"/>
              </a:ext>
            </a:extLst>
          </p:cNvPr>
          <p:cNvGraphicFramePr/>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6509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Offset Calculation – Static Prefetcher</a:t>
            </a:r>
          </a:p>
        </p:txBody>
      </p:sp>
      <p:graphicFrame>
        <p:nvGraphicFramePr>
          <p:cNvPr id="7" name="Content Placeholder 2">
            <a:extLst>
              <a:ext uri="{FF2B5EF4-FFF2-40B4-BE49-F238E27FC236}">
                <a16:creationId xmlns:a16="http://schemas.microsoft.com/office/drawing/2014/main" id="{D3A64D26-1C43-8413-C510-FF4C9FAFFEA2}"/>
              </a:ext>
            </a:extLst>
          </p:cNvPr>
          <p:cNvGraphicFramePr/>
          <p:nvPr>
            <p:extLst>
              <p:ext uri="{D42A27DB-BD31-4B8C-83A1-F6EECF244321}">
                <p14:modId xmlns:p14="http://schemas.microsoft.com/office/powerpoint/2010/main" val="3437758559"/>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715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C0DC759-3FF5-B539-C8D8-7DCD99F5304D}"/>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Offset Calculation – Dynamic Prefetcher</a:t>
            </a:r>
          </a:p>
        </p:txBody>
      </p:sp>
      <p:graphicFrame>
        <p:nvGraphicFramePr>
          <p:cNvPr id="7" name="Content Placeholder 2">
            <a:extLst>
              <a:ext uri="{FF2B5EF4-FFF2-40B4-BE49-F238E27FC236}">
                <a16:creationId xmlns:a16="http://schemas.microsoft.com/office/drawing/2014/main" id="{D3A64D26-1C43-8413-C510-FF4C9FAFFEA2}"/>
              </a:ext>
            </a:extLst>
          </p:cNvPr>
          <p:cNvGraphicFramePr/>
          <p:nvPr>
            <p:extLst>
              <p:ext uri="{D42A27DB-BD31-4B8C-83A1-F6EECF244321}">
                <p14:modId xmlns:p14="http://schemas.microsoft.com/office/powerpoint/2010/main" val="1293676630"/>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5400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C0DC759-3FF5-B539-C8D8-7DCD99F5304D}"/>
              </a:ext>
            </a:extLst>
          </p:cNvPr>
          <p:cNvSpPr txBox="1">
            <a:spLocks/>
          </p:cNvSpPr>
          <p:nvPr/>
        </p:nvSpPr>
        <p:spPr>
          <a:xfrm>
            <a:off x="643467" y="634946"/>
            <a:ext cx="3689094" cy="50559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r">
              <a:spcAft>
                <a:spcPts val="600"/>
              </a:spcAft>
            </a:pPr>
            <a:r>
              <a:rPr lang="en-US" sz="4800"/>
              <a:t>Offset Calculation</a:t>
            </a:r>
          </a:p>
        </p:txBody>
      </p:sp>
      <p:cxnSp>
        <p:nvCxnSpPr>
          <p:cNvPr id="16" name="Straight Connector 15">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52F5AEA-56FF-472E-A2ED-7F37D75E8DF5}"/>
              </a:ext>
            </a:extLst>
          </p:cNvPr>
          <p:cNvSpPr txBox="1">
            <a:spLocks/>
          </p:cNvSpPr>
          <p:nvPr/>
        </p:nvSpPr>
        <p:spPr>
          <a:xfrm>
            <a:off x="4976031" y="1628505"/>
            <a:ext cx="6582555" cy="4062342"/>
          </a:xfrm>
          <a:prstGeom prst="rect">
            <a:avLst/>
          </a:prstGeom>
        </p:spPr>
        <p:txBody>
          <a:bodyP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defTabSz="594360">
              <a:spcBef>
                <a:spcPts val="780"/>
              </a:spcBef>
              <a:spcAft>
                <a:spcPts val="130"/>
              </a:spcAft>
              <a:buNone/>
            </a:pPr>
            <a:r>
              <a:rPr lang="en-US" sz="2800" kern="1200" dirty="0">
                <a:solidFill>
                  <a:schemeClr val="tx1">
                    <a:lumMod val="75000"/>
                    <a:lumOff val="25000"/>
                  </a:schemeClr>
                </a:solidFill>
                <a:latin typeface="+mn-lt"/>
                <a:ea typeface="+mn-ea"/>
                <a:cs typeface="+mn-cs"/>
              </a:rPr>
              <a:t>Key Takeaways:</a:t>
            </a:r>
          </a:p>
          <a:p>
            <a:pPr marL="132855" indent="-235268" algn="just" defTabSz="594360">
              <a:spcBef>
                <a:spcPts val="130"/>
              </a:spcBef>
              <a:spcAft>
                <a:spcPts val="260"/>
              </a:spcAft>
              <a:buFont typeface="Wingdings" panose="05000000000000000000" pitchFamily="2" charset="2"/>
              <a:buChar char="v"/>
            </a:pPr>
            <a:r>
              <a:rPr lang="en-US" sz="2600" kern="1200" dirty="0">
                <a:solidFill>
                  <a:schemeClr val="tx1">
                    <a:lumMod val="75000"/>
                    <a:lumOff val="25000"/>
                  </a:schemeClr>
                </a:solidFill>
                <a:latin typeface="+mn-lt"/>
                <a:ea typeface="+mn-ea"/>
                <a:cs typeface="+mn-cs"/>
              </a:rPr>
              <a:t>Static Prefetcher:</a:t>
            </a:r>
          </a:p>
          <a:p>
            <a:pPr marL="361455" lvl="1" indent="-235268" algn="just" defTabSz="594360">
              <a:spcBef>
                <a:spcPts val="130"/>
              </a:spcBef>
              <a:spcAft>
                <a:spcPts val="260"/>
              </a:spcAft>
              <a:buFont typeface="Wingdings" panose="05000000000000000000" pitchFamily="2" charset="2"/>
              <a:buChar char="v"/>
            </a:pPr>
            <a:r>
              <a:rPr lang="en-US" sz="2400" kern="1200" dirty="0">
                <a:solidFill>
                  <a:schemeClr val="tx1">
                    <a:lumMod val="75000"/>
                    <a:lumOff val="25000"/>
                  </a:schemeClr>
                </a:solidFill>
                <a:latin typeface="+mn-lt"/>
                <a:ea typeface="+mn-ea"/>
                <a:cs typeface="+mn-cs"/>
              </a:rPr>
              <a:t>Fixed, predetermined prefetch distance.</a:t>
            </a:r>
          </a:p>
          <a:p>
            <a:pPr marL="361455" lvl="1" indent="-235268" algn="just" defTabSz="594360">
              <a:spcBef>
                <a:spcPts val="130"/>
              </a:spcBef>
              <a:spcAft>
                <a:spcPts val="260"/>
              </a:spcAft>
              <a:buFont typeface="Wingdings" panose="05000000000000000000" pitchFamily="2" charset="2"/>
              <a:buChar char="v"/>
            </a:pPr>
            <a:r>
              <a:rPr lang="en-US" sz="2400" kern="1200" dirty="0">
                <a:solidFill>
                  <a:schemeClr val="tx1">
                    <a:lumMod val="75000"/>
                    <a:lumOff val="25000"/>
                  </a:schemeClr>
                </a:solidFill>
                <a:latin typeface="+mn-lt"/>
                <a:ea typeface="+mn-ea"/>
                <a:cs typeface="+mn-cs"/>
              </a:rPr>
              <a:t>Simple, consistent, and less adaptive to changing patterns.</a:t>
            </a:r>
          </a:p>
          <a:p>
            <a:pPr marL="132855" indent="-235268" algn="just" defTabSz="594360">
              <a:spcBef>
                <a:spcPts val="130"/>
              </a:spcBef>
              <a:spcAft>
                <a:spcPts val="260"/>
              </a:spcAft>
              <a:buFont typeface="Wingdings" panose="05000000000000000000" pitchFamily="2" charset="2"/>
              <a:buChar char="v"/>
            </a:pPr>
            <a:r>
              <a:rPr lang="en-US" sz="2600" kern="1200" dirty="0">
                <a:solidFill>
                  <a:schemeClr val="tx1">
                    <a:lumMod val="75000"/>
                    <a:lumOff val="25000"/>
                  </a:schemeClr>
                </a:solidFill>
                <a:latin typeface="+mn-lt"/>
                <a:ea typeface="+mn-ea"/>
                <a:cs typeface="+mn-cs"/>
              </a:rPr>
              <a:t>Dynamic Prefetcher:</a:t>
            </a:r>
          </a:p>
          <a:p>
            <a:pPr marL="361455" lvl="1" indent="-235268" algn="just" defTabSz="594360">
              <a:spcBef>
                <a:spcPts val="130"/>
              </a:spcBef>
              <a:spcAft>
                <a:spcPts val="260"/>
              </a:spcAft>
              <a:buFont typeface="Wingdings" panose="05000000000000000000" pitchFamily="2" charset="2"/>
              <a:buChar char="v"/>
            </a:pPr>
            <a:r>
              <a:rPr lang="en-US" sz="2400" kern="1200" dirty="0">
                <a:solidFill>
                  <a:schemeClr val="tx1">
                    <a:lumMod val="75000"/>
                    <a:lumOff val="25000"/>
                  </a:schemeClr>
                </a:solidFill>
                <a:latin typeface="+mn-lt"/>
                <a:ea typeface="+mn-ea"/>
                <a:cs typeface="+mn-cs"/>
              </a:rPr>
              <a:t>Calculates stride based on historical access patterns.</a:t>
            </a:r>
          </a:p>
          <a:p>
            <a:pPr marL="361455" lvl="1" indent="-235268" algn="just" defTabSz="594360">
              <a:spcBef>
                <a:spcPts val="130"/>
              </a:spcBef>
              <a:spcAft>
                <a:spcPts val="260"/>
              </a:spcAft>
              <a:buFont typeface="Wingdings" panose="05000000000000000000" pitchFamily="2" charset="2"/>
              <a:buChar char="v"/>
            </a:pPr>
            <a:r>
              <a:rPr lang="en-US" sz="2400" kern="1200" dirty="0">
                <a:solidFill>
                  <a:schemeClr val="tx1">
                    <a:lumMod val="75000"/>
                    <a:lumOff val="25000"/>
                  </a:schemeClr>
                </a:solidFill>
                <a:latin typeface="+mn-lt"/>
                <a:ea typeface="+mn-ea"/>
                <a:cs typeface="+mn-cs"/>
              </a:rPr>
              <a:t>Adapts to varying access patterns but may introduce more complexity.</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4976032" y="1607327"/>
            <a:ext cx="65825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959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Simulation Output</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134EF9-3B14-45F7-8391-E43A2B42CDFF}"/>
              </a:ext>
            </a:extLst>
          </p:cNvPr>
          <p:cNvSpPr txBox="1"/>
          <p:nvPr/>
        </p:nvSpPr>
        <p:spPr>
          <a:xfrm>
            <a:off x="9277643" y="3388659"/>
            <a:ext cx="2914357" cy="769441"/>
          </a:xfrm>
          <a:prstGeom prst="rect">
            <a:avLst/>
          </a:prstGeom>
          <a:noFill/>
        </p:spPr>
        <p:txBody>
          <a:bodyPr wrap="square">
            <a:spAutoFit/>
          </a:bodyPr>
          <a:lstStyle/>
          <a:p>
            <a:r>
              <a:rPr lang="en-US" sz="2200" dirty="0">
                <a:solidFill>
                  <a:schemeClr val="tx1">
                    <a:lumMod val="75000"/>
                    <a:lumOff val="25000"/>
                  </a:schemeClr>
                </a:solidFill>
              </a:rPr>
              <a:t>Figure 3. Simulation Results </a:t>
            </a:r>
            <a:endParaRPr lang="en-IN" sz="2200" dirty="0">
              <a:solidFill>
                <a:schemeClr val="tx1">
                  <a:lumMod val="75000"/>
                  <a:lumOff val="25000"/>
                </a:schemeClr>
              </a:solidFill>
            </a:endParaRPr>
          </a:p>
        </p:txBody>
      </p:sp>
      <p:pic>
        <p:nvPicPr>
          <p:cNvPr id="6" name="Picture 5">
            <a:extLst>
              <a:ext uri="{FF2B5EF4-FFF2-40B4-BE49-F238E27FC236}">
                <a16:creationId xmlns:a16="http://schemas.microsoft.com/office/drawing/2014/main" id="{6373FFBA-CCEE-0D00-C5B0-EAD3D58236AC}"/>
              </a:ext>
            </a:extLst>
          </p:cNvPr>
          <p:cNvPicPr>
            <a:picLocks noChangeAspect="1"/>
          </p:cNvPicPr>
          <p:nvPr/>
        </p:nvPicPr>
        <p:blipFill>
          <a:blip r:embed="rId2"/>
          <a:stretch>
            <a:fillRect/>
          </a:stretch>
        </p:blipFill>
        <p:spPr>
          <a:xfrm>
            <a:off x="1328713" y="1569932"/>
            <a:ext cx="3770555" cy="4782505"/>
          </a:xfrm>
          <a:prstGeom prst="rect">
            <a:avLst/>
          </a:prstGeom>
        </p:spPr>
      </p:pic>
      <p:pic>
        <p:nvPicPr>
          <p:cNvPr id="7" name="Picture 6">
            <a:extLst>
              <a:ext uri="{FF2B5EF4-FFF2-40B4-BE49-F238E27FC236}">
                <a16:creationId xmlns:a16="http://schemas.microsoft.com/office/drawing/2014/main" id="{1B9DB6BD-FCFF-E258-ED76-FBD3FB041100}"/>
              </a:ext>
            </a:extLst>
          </p:cNvPr>
          <p:cNvPicPr>
            <a:picLocks noChangeAspect="1"/>
          </p:cNvPicPr>
          <p:nvPr/>
        </p:nvPicPr>
        <p:blipFill>
          <a:blip r:embed="rId3"/>
          <a:stretch>
            <a:fillRect/>
          </a:stretch>
        </p:blipFill>
        <p:spPr>
          <a:xfrm>
            <a:off x="5326123" y="2479877"/>
            <a:ext cx="3940906" cy="2860098"/>
          </a:xfrm>
          <a:prstGeom prst="rect">
            <a:avLst/>
          </a:prstGeom>
        </p:spPr>
      </p:pic>
    </p:spTree>
    <p:extLst>
      <p:ext uri="{BB962C8B-B14F-4D97-AF65-F5344CB8AC3E}">
        <p14:creationId xmlns:p14="http://schemas.microsoft.com/office/powerpoint/2010/main" val="2622038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800" dirty="0"/>
              <a:t>Milestone 3</a:t>
            </a:r>
          </a:p>
        </p:txBody>
      </p:sp>
      <p:pic>
        <p:nvPicPr>
          <p:cNvPr id="14" name="Picture 13" descr="Top view of cubes connected with black lines">
            <a:extLst>
              <a:ext uri="{FF2B5EF4-FFF2-40B4-BE49-F238E27FC236}">
                <a16:creationId xmlns:a16="http://schemas.microsoft.com/office/drawing/2014/main" id="{1945A591-69BF-E44F-0B87-771A1E47B258}"/>
              </a:ext>
            </a:extLst>
          </p:cNvPr>
          <p:cNvPicPr>
            <a:picLocks noChangeAspect="1"/>
          </p:cNvPicPr>
          <p:nvPr/>
        </p:nvPicPr>
        <p:blipFill rotWithShape="1">
          <a:blip r:embed="rId2"/>
          <a:srcRect l="2485" r="2" b="2"/>
          <a:stretch/>
        </p:blipFill>
        <p:spPr>
          <a:xfrm>
            <a:off x="633999" y="640081"/>
            <a:ext cx="6909801" cy="5314406"/>
          </a:xfrm>
          <a:prstGeom prst="rect">
            <a:avLst/>
          </a:prstGeom>
        </p:spPr>
      </p:pic>
      <p:cxnSp>
        <p:nvCxnSpPr>
          <p:cNvPr id="21"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29E3D3-7F66-4989-9A8C-7BA292E2D37F}"/>
              </a:ext>
            </a:extLst>
          </p:cNvPr>
          <p:cNvSpPr txBox="1"/>
          <p:nvPr/>
        </p:nvSpPr>
        <p:spPr>
          <a:xfrm>
            <a:off x="7859485" y="2407436"/>
            <a:ext cx="3690257"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Milestone 3 (Final): </a:t>
            </a:r>
            <a:endParaRPr lang="en-US">
              <a:solidFill>
                <a:schemeClr val="tx1">
                  <a:lumMod val="75000"/>
                  <a:lumOff val="25000"/>
                </a:schemeClr>
              </a:solidFill>
            </a:endParaRPr>
          </a:p>
          <a:p>
            <a:pPr>
              <a:spcAft>
                <a:spcPts val="600"/>
              </a:spcAft>
              <a:buFont typeface="Calibri" panose="020F0502020204030204" pitchFamily="34" charset="0"/>
            </a:pPr>
            <a:r>
              <a:rPr lang="en-US" dirty="0">
                <a:solidFill>
                  <a:schemeClr val="tx1">
                    <a:lumMod val="75000"/>
                    <a:lumOff val="25000"/>
                  </a:schemeClr>
                </a:solidFill>
              </a:rPr>
              <a:t>– Integration with Octopus</a:t>
            </a:r>
            <a:br>
              <a:rPr lang="en-US" dirty="0">
                <a:solidFill>
                  <a:schemeClr val="tx1">
                    <a:lumMod val="75000"/>
                    <a:lumOff val="25000"/>
                  </a:schemeClr>
                </a:solidFill>
              </a:rPr>
            </a:br>
            <a:r>
              <a:rPr lang="en-US" dirty="0">
                <a:solidFill>
                  <a:schemeClr val="tx1">
                    <a:lumMod val="75000"/>
                    <a:lumOff val="25000"/>
                  </a:schemeClr>
                </a:solidFill>
              </a:rPr>
              <a:t>– a 5-page IEEE paper format report </a:t>
            </a:r>
            <a:endParaRPr lang="en-US">
              <a:solidFill>
                <a:schemeClr val="tx1">
                  <a:lumMod val="75000"/>
                  <a:lumOff val="25000"/>
                </a:schemeClr>
              </a:solidFill>
            </a:endParaRPr>
          </a:p>
        </p:txBody>
      </p:sp>
      <p:sp>
        <p:nvSpPr>
          <p:cNvPr id="23" name="Rectangle 2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109460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Next Steps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F71C7D8-C8B2-4C5A-585D-70C9612CB33E}"/>
              </a:ext>
            </a:extLst>
          </p:cNvPr>
          <p:cNvGraphicFramePr/>
          <p:nvPr>
            <p:extLst>
              <p:ext uri="{D42A27DB-BD31-4B8C-83A1-F6EECF244321}">
                <p14:modId xmlns:p14="http://schemas.microsoft.com/office/powerpoint/2010/main" val="98947615"/>
              </p:ext>
            </p:extLst>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2553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Challenges and Solutions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F8D9D03D-2F28-5433-537C-708D2CFC610F}"/>
              </a:ext>
            </a:extLst>
          </p:cNvPr>
          <p:cNvGraphicFramePr/>
          <p:nvPr>
            <p:extLst>
              <p:ext uri="{D42A27DB-BD31-4B8C-83A1-F6EECF244321}">
                <p14:modId xmlns:p14="http://schemas.microsoft.com/office/powerpoint/2010/main" val="3524195757"/>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050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Introduction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61D10041-37DB-B7E2-3156-07BD09E74632}"/>
              </a:ext>
            </a:extLst>
          </p:cNvPr>
          <p:cNvGraphicFramePr/>
          <p:nvPr/>
        </p:nvGraphicFramePr>
        <p:xfrm>
          <a:off x="1097279" y="1550386"/>
          <a:ext cx="10058401" cy="4760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855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Challenges and Solutions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F8D9D03D-2F28-5433-537C-708D2CFC610F}"/>
              </a:ext>
            </a:extLst>
          </p:cNvPr>
          <p:cNvGraphicFramePr/>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5488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Future Steps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540E13F-92B7-58C4-2281-C366994D8AE0}"/>
              </a:ext>
            </a:extLst>
          </p:cNvPr>
          <p:cNvGraphicFramePr/>
          <p:nvPr>
            <p:extLst>
              <p:ext uri="{D42A27DB-BD31-4B8C-83A1-F6EECF244321}">
                <p14:modId xmlns:p14="http://schemas.microsoft.com/office/powerpoint/2010/main" val="479669971"/>
              </p:ext>
            </p:extLst>
          </p:nvPr>
        </p:nvGraphicFramePr>
        <p:xfrm>
          <a:off x="1097279" y="1550386"/>
          <a:ext cx="10058401" cy="48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04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Key Benefits</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extBox 2">
            <a:extLst>
              <a:ext uri="{FF2B5EF4-FFF2-40B4-BE49-F238E27FC236}">
                <a16:creationId xmlns:a16="http://schemas.microsoft.com/office/drawing/2014/main" id="{83AE48F8-C924-92B4-2763-7F17D11115FD}"/>
              </a:ext>
            </a:extLst>
          </p:cNvPr>
          <p:cNvGraphicFramePr/>
          <p:nvPr>
            <p:extLst>
              <p:ext uri="{D42A27DB-BD31-4B8C-83A1-F6EECF244321}">
                <p14:modId xmlns:p14="http://schemas.microsoft.com/office/powerpoint/2010/main" val="1508760080"/>
              </p:ext>
            </p:extLst>
          </p:nvPr>
        </p:nvGraphicFramePr>
        <p:xfrm>
          <a:off x="1097280" y="1518024"/>
          <a:ext cx="10058400" cy="4855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0583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Conclusion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extBox 3">
            <a:extLst>
              <a:ext uri="{FF2B5EF4-FFF2-40B4-BE49-F238E27FC236}">
                <a16:creationId xmlns:a16="http://schemas.microsoft.com/office/drawing/2014/main" id="{D2F00EB2-F90E-2F66-4DE6-A4F06FFD243E}"/>
              </a:ext>
            </a:extLst>
          </p:cNvPr>
          <p:cNvGraphicFramePr/>
          <p:nvPr>
            <p:extLst>
              <p:ext uri="{D42A27DB-BD31-4B8C-83A1-F6EECF244321}">
                <p14:modId xmlns:p14="http://schemas.microsoft.com/office/powerpoint/2010/main" val="3583165903"/>
              </p:ext>
            </p:extLst>
          </p:nvPr>
        </p:nvGraphicFramePr>
        <p:xfrm>
          <a:off x="1097281" y="1761564"/>
          <a:ext cx="10058400" cy="4518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26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a:t>References</a:t>
            </a:r>
          </a:p>
        </p:txBody>
      </p:sp>
      <p:pic>
        <p:nvPicPr>
          <p:cNvPr id="14" name="Picture 13" descr="Exclamation mark on a yellow background">
            <a:extLst>
              <a:ext uri="{FF2B5EF4-FFF2-40B4-BE49-F238E27FC236}">
                <a16:creationId xmlns:a16="http://schemas.microsoft.com/office/drawing/2014/main" id="{D10018B9-12A3-5174-DAE0-23865A172684}"/>
              </a:ext>
            </a:extLst>
          </p:cNvPr>
          <p:cNvPicPr>
            <a:picLocks noChangeAspect="1"/>
          </p:cNvPicPr>
          <p:nvPr/>
        </p:nvPicPr>
        <p:blipFill rotWithShape="1">
          <a:blip r:embed="rId2"/>
          <a:srcRect l="29626" r="16708"/>
          <a:stretch/>
        </p:blipFill>
        <p:spPr>
          <a:xfrm>
            <a:off x="20" y="10"/>
            <a:ext cx="4580077" cy="6400784"/>
          </a:xfrm>
          <a:prstGeom prst="rect">
            <a:avLst/>
          </a:prstGeom>
        </p:spPr>
      </p:pic>
      <p:cxnSp>
        <p:nvCxnSpPr>
          <p:cNvPr id="20"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29E3D3-7F66-4989-9A8C-7BA292E2D37F}"/>
              </a:ext>
            </a:extLst>
          </p:cNvPr>
          <p:cNvSpPr txBox="1"/>
          <p:nvPr/>
        </p:nvSpPr>
        <p:spPr>
          <a:xfrm>
            <a:off x="5172074" y="2108201"/>
            <a:ext cx="5983606" cy="3760891"/>
          </a:xfrm>
          <a:prstGeom prst="rect">
            <a:avLst/>
          </a:prstGeom>
        </p:spPr>
        <p:txBody>
          <a:bodyPr vert="horz" lIns="0" tIns="45720" rIns="0" bIns="45720" rtlCol="0">
            <a:normAutofit/>
          </a:bodyPr>
          <a:lstStyle/>
          <a:p>
            <a:pPr marL="342900" indent="-342900">
              <a:spcAft>
                <a:spcPts val="600"/>
              </a:spcAft>
              <a:buFont typeface="Calibri" panose="020F0502020204030204" pitchFamily="34" charset="0"/>
              <a:buAutoNum type="arabicParenR"/>
            </a:pPr>
            <a:r>
              <a:rPr lang="en-US">
                <a:solidFill>
                  <a:schemeClr val="tx1">
                    <a:lumMod val="75000"/>
                    <a:lumOff val="25000"/>
                  </a:schemeClr>
                </a:solidFill>
              </a:rPr>
              <a:t>Babak Falsafi and Thomas F Wenisch. A primer on hardware prefetching. Springer Nature, 2022. </a:t>
            </a:r>
          </a:p>
          <a:p>
            <a:pPr marL="342900" indent="-342900">
              <a:spcAft>
                <a:spcPts val="600"/>
              </a:spcAft>
              <a:buFont typeface="Calibri" panose="020F0502020204030204" pitchFamily="34" charset="0"/>
              <a:buAutoNum type="arabicParenR"/>
            </a:pPr>
            <a:r>
              <a:rPr lang="en-US">
                <a:solidFill>
                  <a:schemeClr val="tx1">
                    <a:lumMod val="75000"/>
                    <a:lumOff val="25000"/>
                  </a:schemeClr>
                </a:solidFill>
              </a:rPr>
              <a:t>Steven P Vanderwiel and David J Lilja. Data prefetch mechanisms. ACM Computing Surveys (CSUR), 32(2):174–199, 2000. </a:t>
            </a:r>
          </a:p>
        </p:txBody>
      </p:sp>
      <p:sp>
        <p:nvSpPr>
          <p:cNvPr id="22" name="Rectangle 21">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65298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Questions ?</a:t>
            </a:r>
          </a:p>
        </p:txBody>
      </p:sp>
      <p:pic>
        <p:nvPicPr>
          <p:cNvPr id="14" name="Picture 13" descr="Yellow question mark">
            <a:extLst>
              <a:ext uri="{FF2B5EF4-FFF2-40B4-BE49-F238E27FC236}">
                <a16:creationId xmlns:a16="http://schemas.microsoft.com/office/drawing/2014/main" id="{6498E9C9-B408-6FE9-8602-31CC570B7CD4}"/>
              </a:ext>
            </a:extLst>
          </p:cNvPr>
          <p:cNvPicPr>
            <a:picLocks noChangeAspect="1"/>
          </p:cNvPicPr>
          <p:nvPr/>
        </p:nvPicPr>
        <p:blipFill rotWithShape="1">
          <a:blip r:embed="rId2"/>
          <a:srcRect l="45749" r="10800"/>
          <a:stretch/>
        </p:blipFill>
        <p:spPr>
          <a:xfrm>
            <a:off x="-1" y="2"/>
            <a:ext cx="4635315" cy="6400798"/>
          </a:xfrm>
          <a:prstGeom prst="rect">
            <a:avLst/>
          </a:prstGeom>
        </p:spPr>
      </p:pic>
      <p:cxnSp>
        <p:nvCxnSpPr>
          <p:cNvPr id="24"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644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sz="8000">
                <a:solidFill>
                  <a:schemeClr val="tx1">
                    <a:lumMod val="85000"/>
                    <a:lumOff val="15000"/>
                  </a:schemeClr>
                </a:solidFill>
              </a:rPr>
              <a:t>Thank You</a:t>
            </a:r>
          </a:p>
        </p:txBody>
      </p:sp>
      <p:cxnSp>
        <p:nvCxnSpPr>
          <p:cNvPr id="23" name="Straight Connector 2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6926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Introduction</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extBox 2">
            <a:extLst>
              <a:ext uri="{FF2B5EF4-FFF2-40B4-BE49-F238E27FC236}">
                <a16:creationId xmlns:a16="http://schemas.microsoft.com/office/drawing/2014/main" id="{80B81982-97EF-41F8-243A-CE369FE3D605}"/>
              </a:ext>
            </a:extLst>
          </p:cNvPr>
          <p:cNvGraphicFramePr/>
          <p:nvPr>
            <p:extLst>
              <p:ext uri="{D42A27DB-BD31-4B8C-83A1-F6EECF244321}">
                <p14:modId xmlns:p14="http://schemas.microsoft.com/office/powerpoint/2010/main" val="1277338760"/>
              </p:ext>
            </p:extLst>
          </p:nvPr>
        </p:nvGraphicFramePr>
        <p:xfrm>
          <a:off x="1097280" y="2358022"/>
          <a:ext cx="10058400"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D533A7ED-A719-75C3-69BC-482798A63444}"/>
              </a:ext>
            </a:extLst>
          </p:cNvPr>
          <p:cNvSpPr txBox="1"/>
          <p:nvPr/>
        </p:nvSpPr>
        <p:spPr>
          <a:xfrm>
            <a:off x="1097280" y="1711076"/>
            <a:ext cx="2758127" cy="400110"/>
          </a:xfrm>
          <a:prstGeom prst="rect">
            <a:avLst/>
          </a:prstGeom>
          <a:noFill/>
        </p:spPr>
        <p:txBody>
          <a:bodyPr wrap="none" rtlCol="0">
            <a:spAutoFit/>
          </a:bodyPr>
          <a:lstStyle/>
          <a:p>
            <a:r>
              <a:rPr lang="en-US" sz="2000" dirty="0"/>
              <a:t>Methods of Prefetching:</a:t>
            </a:r>
          </a:p>
        </p:txBody>
      </p:sp>
    </p:spTree>
    <p:extLst>
      <p:ext uri="{BB962C8B-B14F-4D97-AF65-F5344CB8AC3E}">
        <p14:creationId xmlns:p14="http://schemas.microsoft.com/office/powerpoint/2010/main" val="1431782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dirty="0"/>
              <a:t>Introduction</a:t>
            </a:r>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TextBox 2">
            <a:extLst>
              <a:ext uri="{FF2B5EF4-FFF2-40B4-BE49-F238E27FC236}">
                <a16:creationId xmlns:a16="http://schemas.microsoft.com/office/drawing/2014/main" id="{2F6EB789-5D77-B4E8-4996-EDD72A03C1E0}"/>
              </a:ext>
            </a:extLst>
          </p:cNvPr>
          <p:cNvGraphicFramePr/>
          <p:nvPr>
            <p:extLst>
              <p:ext uri="{D42A27DB-BD31-4B8C-83A1-F6EECF244321}">
                <p14:modId xmlns:p14="http://schemas.microsoft.com/office/powerpoint/2010/main" val="1062294646"/>
              </p:ext>
            </p:extLst>
          </p:nvPr>
        </p:nvGraphicFramePr>
        <p:xfrm>
          <a:off x="1097280" y="2098627"/>
          <a:ext cx="10058401" cy="4212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CA26510-CA8A-7E18-FB28-4E1917562861}"/>
              </a:ext>
            </a:extLst>
          </p:cNvPr>
          <p:cNvSpPr txBox="1"/>
          <p:nvPr/>
        </p:nvSpPr>
        <p:spPr>
          <a:xfrm>
            <a:off x="1097280" y="1608269"/>
            <a:ext cx="2414379" cy="400110"/>
          </a:xfrm>
          <a:prstGeom prst="rect">
            <a:avLst/>
          </a:prstGeom>
          <a:noFill/>
        </p:spPr>
        <p:txBody>
          <a:bodyPr wrap="none" rtlCol="0">
            <a:spAutoFit/>
          </a:bodyPr>
          <a:lstStyle/>
          <a:p>
            <a:r>
              <a:rPr lang="en-US" sz="2000" dirty="0"/>
              <a:t>Types of Prefetching:</a:t>
            </a:r>
          </a:p>
        </p:txBody>
      </p:sp>
    </p:spTree>
    <p:extLst>
      <p:ext uri="{BB962C8B-B14F-4D97-AF65-F5344CB8AC3E}">
        <p14:creationId xmlns:p14="http://schemas.microsoft.com/office/powerpoint/2010/main" val="6735862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Introduction</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extBox 2">
            <a:extLst>
              <a:ext uri="{FF2B5EF4-FFF2-40B4-BE49-F238E27FC236}">
                <a16:creationId xmlns:a16="http://schemas.microsoft.com/office/drawing/2014/main" id="{F8410ECB-7083-E704-6E51-AD447DA90835}"/>
              </a:ext>
            </a:extLst>
          </p:cNvPr>
          <p:cNvGraphicFramePr/>
          <p:nvPr>
            <p:extLst>
              <p:ext uri="{D42A27DB-BD31-4B8C-83A1-F6EECF244321}">
                <p14:modId xmlns:p14="http://schemas.microsoft.com/office/powerpoint/2010/main" val="236638606"/>
              </p:ext>
            </p:extLst>
          </p:nvPr>
        </p:nvGraphicFramePr>
        <p:xfrm>
          <a:off x="1097280" y="2084301"/>
          <a:ext cx="10058400" cy="4301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8EF78736-4E91-A77C-4EB1-88276CB6B6DF}"/>
              </a:ext>
            </a:extLst>
          </p:cNvPr>
          <p:cNvSpPr txBox="1"/>
          <p:nvPr/>
        </p:nvSpPr>
        <p:spPr>
          <a:xfrm>
            <a:off x="1097280" y="1601106"/>
            <a:ext cx="2996269" cy="400110"/>
          </a:xfrm>
          <a:prstGeom prst="rect">
            <a:avLst/>
          </a:prstGeom>
          <a:noFill/>
        </p:spPr>
        <p:txBody>
          <a:bodyPr wrap="none" rtlCol="0">
            <a:spAutoFit/>
          </a:bodyPr>
          <a:lstStyle/>
          <a:p>
            <a:r>
              <a:rPr lang="en-US" sz="2000" dirty="0"/>
              <a:t>Types of Data Prefetching:</a:t>
            </a:r>
          </a:p>
        </p:txBody>
      </p:sp>
    </p:spTree>
    <p:extLst>
      <p:ext uri="{BB962C8B-B14F-4D97-AF65-F5344CB8AC3E}">
        <p14:creationId xmlns:p14="http://schemas.microsoft.com/office/powerpoint/2010/main" val="658628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Introduction</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extBox 2">
            <a:extLst>
              <a:ext uri="{FF2B5EF4-FFF2-40B4-BE49-F238E27FC236}">
                <a16:creationId xmlns:a16="http://schemas.microsoft.com/office/drawing/2014/main" id="{DF45C55F-8AEA-9479-F54E-D113317FB671}"/>
              </a:ext>
            </a:extLst>
          </p:cNvPr>
          <p:cNvGraphicFramePr/>
          <p:nvPr>
            <p:extLst>
              <p:ext uri="{D42A27DB-BD31-4B8C-83A1-F6EECF244321}">
                <p14:modId xmlns:p14="http://schemas.microsoft.com/office/powerpoint/2010/main" val="1952502755"/>
              </p:ext>
            </p:extLst>
          </p:nvPr>
        </p:nvGraphicFramePr>
        <p:xfrm>
          <a:off x="1097280" y="2084296"/>
          <a:ext cx="10058400" cy="4301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1311D82-2AEE-E8C0-2489-4C89196C654D}"/>
              </a:ext>
            </a:extLst>
          </p:cNvPr>
          <p:cNvSpPr txBox="1"/>
          <p:nvPr/>
        </p:nvSpPr>
        <p:spPr>
          <a:xfrm>
            <a:off x="1097280" y="1601106"/>
            <a:ext cx="2996269" cy="400110"/>
          </a:xfrm>
          <a:prstGeom prst="rect">
            <a:avLst/>
          </a:prstGeom>
          <a:noFill/>
        </p:spPr>
        <p:txBody>
          <a:bodyPr wrap="none" rtlCol="0">
            <a:spAutoFit/>
          </a:bodyPr>
          <a:lstStyle/>
          <a:p>
            <a:r>
              <a:rPr lang="en-US" sz="2000" dirty="0"/>
              <a:t>Types of Data Prefetching:</a:t>
            </a:r>
          </a:p>
        </p:txBody>
      </p:sp>
    </p:spTree>
    <p:extLst>
      <p:ext uri="{BB962C8B-B14F-4D97-AF65-F5344CB8AC3E}">
        <p14:creationId xmlns:p14="http://schemas.microsoft.com/office/powerpoint/2010/main" val="18182993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AB67-1B4D-437C-AE54-8DE57070CC3A}"/>
              </a:ext>
            </a:extLst>
          </p:cNvPr>
          <p:cNvSpPr txBox="1">
            <a:spLocks/>
          </p:cNvSpPr>
          <p:nvPr/>
        </p:nvSpPr>
        <p:spPr>
          <a:xfrm>
            <a:off x="1097280" y="866775"/>
            <a:ext cx="10058400" cy="65124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just"/>
            <a:r>
              <a:rPr lang="en-US" sz="3600"/>
              <a:t>Introduction</a:t>
            </a:r>
            <a:endParaRPr lang="en-US" sz="3600" dirty="0"/>
          </a:p>
        </p:txBody>
      </p:sp>
      <p:cxnSp>
        <p:nvCxnSpPr>
          <p:cNvPr id="5" name="Straight Connector 4">
            <a:extLst>
              <a:ext uri="{FF2B5EF4-FFF2-40B4-BE49-F238E27FC236}">
                <a16:creationId xmlns:a16="http://schemas.microsoft.com/office/drawing/2014/main" id="{EE3BF3D8-23E8-4546-993C-35DD080E68AF}"/>
              </a:ext>
            </a:extLst>
          </p:cNvPr>
          <p:cNvCxnSpPr>
            <a:cxnSpLocks/>
          </p:cNvCxnSpPr>
          <p:nvPr/>
        </p:nvCxnSpPr>
        <p:spPr>
          <a:xfrm>
            <a:off x="1097280" y="1518025"/>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134EF9-3B14-45F7-8391-E43A2B42CDFF}"/>
              </a:ext>
            </a:extLst>
          </p:cNvPr>
          <p:cNvSpPr txBox="1"/>
          <p:nvPr/>
        </p:nvSpPr>
        <p:spPr>
          <a:xfrm>
            <a:off x="3698337" y="5606499"/>
            <a:ext cx="4795325" cy="430887"/>
          </a:xfrm>
          <a:prstGeom prst="rect">
            <a:avLst/>
          </a:prstGeom>
          <a:noFill/>
        </p:spPr>
        <p:txBody>
          <a:bodyPr wrap="square">
            <a:spAutoFit/>
          </a:bodyPr>
          <a:lstStyle/>
          <a:p>
            <a:r>
              <a:rPr lang="en-US" sz="2200">
                <a:solidFill>
                  <a:schemeClr val="tx1">
                    <a:lumMod val="75000"/>
                    <a:lumOff val="25000"/>
                  </a:schemeClr>
                </a:solidFill>
              </a:rPr>
              <a:t>Figure 1. </a:t>
            </a:r>
            <a:r>
              <a:rPr lang="en-CA" sz="2200">
                <a:solidFill>
                  <a:schemeClr val="tx1">
                    <a:lumMod val="75000"/>
                    <a:lumOff val="25000"/>
                  </a:schemeClr>
                </a:solidFill>
              </a:rPr>
              <a:t>A typical stream buffer setup</a:t>
            </a:r>
            <a:endParaRPr lang="en-IN" sz="2200" dirty="0">
              <a:solidFill>
                <a:schemeClr val="tx1">
                  <a:lumMod val="75000"/>
                  <a:lumOff val="25000"/>
                </a:schemeClr>
              </a:solidFill>
            </a:endParaRPr>
          </a:p>
        </p:txBody>
      </p:sp>
      <p:pic>
        <p:nvPicPr>
          <p:cNvPr id="1028" name="Picture 4" descr="A typical stream buffer setup as originally proposed">
            <a:extLst>
              <a:ext uri="{FF2B5EF4-FFF2-40B4-BE49-F238E27FC236}">
                <a16:creationId xmlns:a16="http://schemas.microsoft.com/office/drawing/2014/main" id="{B531D23F-FAA0-08B9-918D-5CCBCC39B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817" y="1582163"/>
            <a:ext cx="4795325" cy="396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3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{2A8981B9-D625-4C43-B8E5-269933BE2D2C}tf11429527_win32</Template>
  <TotalTime>15010</TotalTime>
  <Words>4105</Words>
  <Application>Microsoft Macintosh PowerPoint</Application>
  <PresentationFormat>Widescreen</PresentationFormat>
  <Paragraphs>420</Paragraphs>
  <Slides>46</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-apple-system</vt:lpstr>
      <vt:lpstr>Arial</vt:lpstr>
      <vt:lpstr>Bookman Old Style</vt:lpstr>
      <vt:lpstr>Calibri</vt:lpstr>
      <vt:lpstr>Franklin Gothic Book</vt:lpstr>
      <vt:lpstr>Wingdings</vt:lpstr>
      <vt:lpstr>1_RetrospectVTI</vt:lpstr>
      <vt:lpstr>Data Prefetchers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Milestone 1</vt:lpstr>
      <vt:lpstr>PowerPoint Presentation</vt:lpstr>
      <vt:lpstr>Milestone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Milestone 3</vt:lpstr>
      <vt:lpstr>PowerPoint Presentation</vt:lpstr>
      <vt:lpstr>PowerPoint Presentation</vt:lpstr>
      <vt:lpstr>PowerPoint Presentation</vt:lpstr>
      <vt:lpstr>PowerPoint Presentation</vt:lpstr>
      <vt:lpstr>PowerPoint Presentation</vt:lpstr>
      <vt:lpstr>PowerPoint Presentation</vt:lpstr>
      <vt:lpstr>References</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Splitting with WSe2</dc:title>
  <dc:creator>Neelanjan Goswami</dc:creator>
  <cp:lastModifiedBy>Neelanjan Goswami</cp:lastModifiedBy>
  <cp:revision>85</cp:revision>
  <dcterms:created xsi:type="dcterms:W3CDTF">2022-02-22T22:08:28Z</dcterms:created>
  <dcterms:modified xsi:type="dcterms:W3CDTF">2023-11-28T22:26:30Z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