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9BC821-8072-42E4-A22A-7B169DD196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B9AEFC-4F0D-4D9E-AF41-DE12A22A77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8/28/2020 7:55:51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05FCEF7-60BD-405C-AA86-379F69454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2E9753F-8274-4E53-BF45-2713B36F5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D5901A7-1C2C-4743-8A82-5C97ABC5E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576262"/>
            <a:ext cx="3133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65A1176-8D6A-4843-87FA-079AC217C5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28650"/>
            <a:ext cx="5562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483FEE2-A8D5-405D-B6FE-02A80ADFC7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69EC99D-345B-4BBC-AB34-617ADAF9C2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50F5268-9767-4A48-B969-5206770CFC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09600"/>
            <a:ext cx="77438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