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5" r:id="rId6"/>
    <p:sldId id="266" r:id="rId7"/>
    <p:sldId id="267" r:id="rId8"/>
    <p:sldId id="268" r:id="rId9"/>
    <p:sldId id="269" r:id="rId10"/>
    <p:sldId id="270" r:id="rId11"/>
    <p:sldId id="271" r:id="rId12"/>
    <p:sldId id="272" r:id="rId13"/>
    <p:sldId id="273" r:id="rId14"/>
    <p:sldId id="274" r:id="rId15"/>
    <p:sldId id="260" r:id="rId16"/>
    <p:sldId id="261" r:id="rId17"/>
    <p:sldId id="262"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D5730-B84A-48CA-8222-28F0DA04C28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08A03C0-4A2A-43AB-8C5F-78C3FB92B381}">
      <dgm:prSet/>
      <dgm:spPr/>
      <dgm:t>
        <a:bodyPr/>
        <a:lstStyle/>
        <a:p>
          <a:pPr>
            <a:lnSpc>
              <a:spcPct val="100000"/>
            </a:lnSpc>
          </a:pPr>
          <a:r>
            <a:rPr lang="en-IN"/>
            <a:t>Business Objective – Problem Statement</a:t>
          </a:r>
          <a:endParaRPr lang="en-US"/>
        </a:p>
      </dgm:t>
    </dgm:pt>
    <dgm:pt modelId="{9FFF2818-F82D-426B-9D07-AC414F21AE55}" type="parTrans" cxnId="{9C0BC0BE-E5B3-4217-BEC2-64999057BC62}">
      <dgm:prSet/>
      <dgm:spPr/>
      <dgm:t>
        <a:bodyPr/>
        <a:lstStyle/>
        <a:p>
          <a:endParaRPr lang="en-US"/>
        </a:p>
      </dgm:t>
    </dgm:pt>
    <dgm:pt modelId="{B943B441-720B-424A-8892-C944BEF1E6B9}" type="sibTrans" cxnId="{9C0BC0BE-E5B3-4217-BEC2-64999057BC62}">
      <dgm:prSet/>
      <dgm:spPr/>
      <dgm:t>
        <a:bodyPr/>
        <a:lstStyle/>
        <a:p>
          <a:pPr>
            <a:lnSpc>
              <a:spcPct val="100000"/>
            </a:lnSpc>
          </a:pPr>
          <a:endParaRPr lang="en-US"/>
        </a:p>
      </dgm:t>
    </dgm:pt>
    <dgm:pt modelId="{C6204BDA-0FB1-467B-97E1-2E9B03CB321D}">
      <dgm:prSet/>
      <dgm:spPr/>
      <dgm:t>
        <a:bodyPr/>
        <a:lstStyle/>
        <a:p>
          <a:pPr>
            <a:lnSpc>
              <a:spcPct val="100000"/>
            </a:lnSpc>
          </a:pPr>
          <a:r>
            <a:rPr lang="en-IN"/>
            <a:t>Solution Methodology</a:t>
          </a:r>
          <a:endParaRPr lang="en-US"/>
        </a:p>
      </dgm:t>
    </dgm:pt>
    <dgm:pt modelId="{556F6DFE-D933-4394-94E9-6CD162561F09}" type="parTrans" cxnId="{F510AC16-90CD-4C40-8604-E2F47D8A5C1D}">
      <dgm:prSet/>
      <dgm:spPr/>
      <dgm:t>
        <a:bodyPr/>
        <a:lstStyle/>
        <a:p>
          <a:endParaRPr lang="en-US"/>
        </a:p>
      </dgm:t>
    </dgm:pt>
    <dgm:pt modelId="{CD5CAD93-4055-4E84-A00C-31524CC865B7}" type="sibTrans" cxnId="{F510AC16-90CD-4C40-8604-E2F47D8A5C1D}">
      <dgm:prSet/>
      <dgm:spPr/>
      <dgm:t>
        <a:bodyPr/>
        <a:lstStyle/>
        <a:p>
          <a:pPr>
            <a:lnSpc>
              <a:spcPct val="100000"/>
            </a:lnSpc>
          </a:pPr>
          <a:endParaRPr lang="en-US"/>
        </a:p>
      </dgm:t>
    </dgm:pt>
    <dgm:pt modelId="{B4191D32-9BA0-439A-AD4B-0E539C644DF0}">
      <dgm:prSet/>
      <dgm:spPr/>
      <dgm:t>
        <a:bodyPr/>
        <a:lstStyle/>
        <a:p>
          <a:pPr>
            <a:lnSpc>
              <a:spcPct val="100000"/>
            </a:lnSpc>
          </a:pPr>
          <a:r>
            <a:rPr lang="en-IN"/>
            <a:t>Data Preparation and Consolidation</a:t>
          </a:r>
          <a:endParaRPr lang="en-US"/>
        </a:p>
      </dgm:t>
    </dgm:pt>
    <dgm:pt modelId="{E78FD41D-C934-468D-83A2-F9BCF1AE006B}" type="parTrans" cxnId="{603A8AF3-6D39-48C6-B3B8-1574FC3C2A72}">
      <dgm:prSet/>
      <dgm:spPr/>
      <dgm:t>
        <a:bodyPr/>
        <a:lstStyle/>
        <a:p>
          <a:endParaRPr lang="en-US"/>
        </a:p>
      </dgm:t>
    </dgm:pt>
    <dgm:pt modelId="{2980A0B5-7087-4532-95B0-E3F6E54BD2B4}" type="sibTrans" cxnId="{603A8AF3-6D39-48C6-B3B8-1574FC3C2A72}">
      <dgm:prSet/>
      <dgm:spPr/>
      <dgm:t>
        <a:bodyPr/>
        <a:lstStyle/>
        <a:p>
          <a:pPr>
            <a:lnSpc>
              <a:spcPct val="100000"/>
            </a:lnSpc>
          </a:pPr>
          <a:endParaRPr lang="en-US"/>
        </a:p>
      </dgm:t>
    </dgm:pt>
    <dgm:pt modelId="{49D638C0-D491-45BC-9E6A-337C57179034}">
      <dgm:prSet/>
      <dgm:spPr/>
      <dgm:t>
        <a:bodyPr/>
        <a:lstStyle/>
        <a:p>
          <a:pPr>
            <a:lnSpc>
              <a:spcPct val="100000"/>
            </a:lnSpc>
          </a:pPr>
          <a:r>
            <a:rPr lang="en-IN"/>
            <a:t>Key Challenges </a:t>
          </a:r>
          <a:endParaRPr lang="en-US"/>
        </a:p>
      </dgm:t>
    </dgm:pt>
    <dgm:pt modelId="{9945AE35-CA28-4396-A94F-F1D9DA5F66EB}" type="parTrans" cxnId="{948C5CE7-604F-4E18-B29A-609A11C95CED}">
      <dgm:prSet/>
      <dgm:spPr/>
      <dgm:t>
        <a:bodyPr/>
        <a:lstStyle/>
        <a:p>
          <a:endParaRPr lang="en-US"/>
        </a:p>
      </dgm:t>
    </dgm:pt>
    <dgm:pt modelId="{B0C6C867-F7D6-45B8-950A-F5364CF7E2AE}" type="sibTrans" cxnId="{948C5CE7-604F-4E18-B29A-609A11C95CED}">
      <dgm:prSet/>
      <dgm:spPr/>
      <dgm:t>
        <a:bodyPr/>
        <a:lstStyle/>
        <a:p>
          <a:pPr>
            <a:lnSpc>
              <a:spcPct val="100000"/>
            </a:lnSpc>
          </a:pPr>
          <a:endParaRPr lang="en-US"/>
        </a:p>
      </dgm:t>
    </dgm:pt>
    <dgm:pt modelId="{B900122C-3FA8-4165-9D46-6BFFE9055FE2}">
      <dgm:prSet/>
      <dgm:spPr/>
      <dgm:t>
        <a:bodyPr/>
        <a:lstStyle/>
        <a:p>
          <a:pPr>
            <a:lnSpc>
              <a:spcPct val="100000"/>
            </a:lnSpc>
          </a:pPr>
          <a:r>
            <a:rPr lang="en-IN"/>
            <a:t>Result</a:t>
          </a:r>
          <a:endParaRPr lang="en-US"/>
        </a:p>
      </dgm:t>
    </dgm:pt>
    <dgm:pt modelId="{4B88FB2F-2EB2-4B1E-9845-B82C0319B89D}" type="parTrans" cxnId="{A8D69121-2A9E-4BB2-93C5-CC2763A07F3C}">
      <dgm:prSet/>
      <dgm:spPr/>
      <dgm:t>
        <a:bodyPr/>
        <a:lstStyle/>
        <a:p>
          <a:endParaRPr lang="en-US"/>
        </a:p>
      </dgm:t>
    </dgm:pt>
    <dgm:pt modelId="{13DC2EB6-0850-4473-AFA1-545BDC88E431}" type="sibTrans" cxnId="{A8D69121-2A9E-4BB2-93C5-CC2763A07F3C}">
      <dgm:prSet/>
      <dgm:spPr/>
      <dgm:t>
        <a:bodyPr/>
        <a:lstStyle/>
        <a:p>
          <a:pPr>
            <a:lnSpc>
              <a:spcPct val="100000"/>
            </a:lnSpc>
          </a:pPr>
          <a:endParaRPr lang="en-US"/>
        </a:p>
      </dgm:t>
    </dgm:pt>
    <dgm:pt modelId="{E848DB08-BAE1-4D8D-B11E-F6BA7E181653}">
      <dgm:prSet/>
      <dgm:spPr/>
      <dgm:t>
        <a:bodyPr/>
        <a:lstStyle/>
        <a:p>
          <a:pPr>
            <a:lnSpc>
              <a:spcPct val="100000"/>
            </a:lnSpc>
          </a:pPr>
          <a:r>
            <a:rPr lang="en-IN"/>
            <a:t>Conclusion</a:t>
          </a:r>
          <a:endParaRPr lang="en-US"/>
        </a:p>
      </dgm:t>
    </dgm:pt>
    <dgm:pt modelId="{94F59E66-D2DD-4C8E-8B1E-3D0C89428BF9}" type="parTrans" cxnId="{5CE5E392-DEFF-42F8-8872-F2D25DAD693B}">
      <dgm:prSet/>
      <dgm:spPr/>
      <dgm:t>
        <a:bodyPr/>
        <a:lstStyle/>
        <a:p>
          <a:endParaRPr lang="en-US"/>
        </a:p>
      </dgm:t>
    </dgm:pt>
    <dgm:pt modelId="{2E6D0742-4B9A-4CF7-8730-80E243D48559}" type="sibTrans" cxnId="{5CE5E392-DEFF-42F8-8872-F2D25DAD693B}">
      <dgm:prSet/>
      <dgm:spPr/>
      <dgm:t>
        <a:bodyPr/>
        <a:lstStyle/>
        <a:p>
          <a:endParaRPr lang="en-US"/>
        </a:p>
      </dgm:t>
    </dgm:pt>
    <dgm:pt modelId="{1DB8BB1B-DBAC-481E-AEC5-7E6A574E1F85}" type="pres">
      <dgm:prSet presAssocID="{F20D5730-B84A-48CA-8222-28F0DA04C28F}" presName="root" presStyleCnt="0">
        <dgm:presLayoutVars>
          <dgm:dir/>
          <dgm:resizeHandles val="exact"/>
        </dgm:presLayoutVars>
      </dgm:prSet>
      <dgm:spPr/>
    </dgm:pt>
    <dgm:pt modelId="{846AA5D7-1565-44DE-9CFE-4AC11B1B6F54}" type="pres">
      <dgm:prSet presAssocID="{F20D5730-B84A-48CA-8222-28F0DA04C28F}" presName="container" presStyleCnt="0">
        <dgm:presLayoutVars>
          <dgm:dir/>
          <dgm:resizeHandles val="exact"/>
        </dgm:presLayoutVars>
      </dgm:prSet>
      <dgm:spPr/>
    </dgm:pt>
    <dgm:pt modelId="{52451319-8A07-4F71-98B6-3B2E0D80A3A9}" type="pres">
      <dgm:prSet presAssocID="{608A03C0-4A2A-43AB-8C5F-78C3FB92B381}" presName="compNode" presStyleCnt="0"/>
      <dgm:spPr/>
    </dgm:pt>
    <dgm:pt modelId="{042FAF4A-E09D-4E30-907C-35933CC0B1D9}" type="pres">
      <dgm:prSet presAssocID="{608A03C0-4A2A-43AB-8C5F-78C3FB92B381}" presName="iconBgRect" presStyleLbl="bgShp" presStyleIdx="0" presStyleCnt="6"/>
      <dgm:spPr/>
    </dgm:pt>
    <dgm:pt modelId="{A9EB0913-920B-4439-9D78-F87B7E511B56}" type="pres">
      <dgm:prSet presAssocID="{608A03C0-4A2A-43AB-8C5F-78C3FB92B38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EA6D9780-8FC9-452E-A065-5E8EE8289CCB}" type="pres">
      <dgm:prSet presAssocID="{608A03C0-4A2A-43AB-8C5F-78C3FB92B381}" presName="spaceRect" presStyleCnt="0"/>
      <dgm:spPr/>
    </dgm:pt>
    <dgm:pt modelId="{D60BDF32-93A3-4D74-8F5D-5443019847A8}" type="pres">
      <dgm:prSet presAssocID="{608A03C0-4A2A-43AB-8C5F-78C3FB92B381}" presName="textRect" presStyleLbl="revTx" presStyleIdx="0" presStyleCnt="6">
        <dgm:presLayoutVars>
          <dgm:chMax val="1"/>
          <dgm:chPref val="1"/>
        </dgm:presLayoutVars>
      </dgm:prSet>
      <dgm:spPr/>
    </dgm:pt>
    <dgm:pt modelId="{51C4BBB0-7F39-4525-BBA6-09CB1E1962DE}" type="pres">
      <dgm:prSet presAssocID="{B943B441-720B-424A-8892-C944BEF1E6B9}" presName="sibTrans" presStyleLbl="sibTrans2D1" presStyleIdx="0" presStyleCnt="0"/>
      <dgm:spPr/>
    </dgm:pt>
    <dgm:pt modelId="{578C835A-EBD8-41C8-91B8-4E663FCECBD8}" type="pres">
      <dgm:prSet presAssocID="{C6204BDA-0FB1-467B-97E1-2E9B03CB321D}" presName="compNode" presStyleCnt="0"/>
      <dgm:spPr/>
    </dgm:pt>
    <dgm:pt modelId="{2A971BB1-DF51-4D32-9C0D-D818C2AD7528}" type="pres">
      <dgm:prSet presAssocID="{C6204BDA-0FB1-467B-97E1-2E9B03CB321D}" presName="iconBgRect" presStyleLbl="bgShp" presStyleIdx="1" presStyleCnt="6"/>
      <dgm:spPr/>
    </dgm:pt>
    <dgm:pt modelId="{85493182-15FF-4946-B6CC-A7D06CAF3183}" type="pres">
      <dgm:prSet presAssocID="{C6204BDA-0FB1-467B-97E1-2E9B03CB321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7B8E207E-3E44-4E6B-991F-282D93777F37}" type="pres">
      <dgm:prSet presAssocID="{C6204BDA-0FB1-467B-97E1-2E9B03CB321D}" presName="spaceRect" presStyleCnt="0"/>
      <dgm:spPr/>
    </dgm:pt>
    <dgm:pt modelId="{B13DE70C-DE73-4641-B250-772DFC193348}" type="pres">
      <dgm:prSet presAssocID="{C6204BDA-0FB1-467B-97E1-2E9B03CB321D}" presName="textRect" presStyleLbl="revTx" presStyleIdx="1" presStyleCnt="6">
        <dgm:presLayoutVars>
          <dgm:chMax val="1"/>
          <dgm:chPref val="1"/>
        </dgm:presLayoutVars>
      </dgm:prSet>
      <dgm:spPr/>
    </dgm:pt>
    <dgm:pt modelId="{E8374C55-C812-4A84-B8AA-B5BF2E9A2621}" type="pres">
      <dgm:prSet presAssocID="{CD5CAD93-4055-4E84-A00C-31524CC865B7}" presName="sibTrans" presStyleLbl="sibTrans2D1" presStyleIdx="0" presStyleCnt="0"/>
      <dgm:spPr/>
    </dgm:pt>
    <dgm:pt modelId="{140C6636-418D-44C9-B6BC-D1634D7494F9}" type="pres">
      <dgm:prSet presAssocID="{B4191D32-9BA0-439A-AD4B-0E539C644DF0}" presName="compNode" presStyleCnt="0"/>
      <dgm:spPr/>
    </dgm:pt>
    <dgm:pt modelId="{5D8390DE-1CFB-4D1C-973D-68D2B5AB93B7}" type="pres">
      <dgm:prSet presAssocID="{B4191D32-9BA0-439A-AD4B-0E539C644DF0}" presName="iconBgRect" presStyleLbl="bgShp" presStyleIdx="2" presStyleCnt="6"/>
      <dgm:spPr/>
    </dgm:pt>
    <dgm:pt modelId="{CE71D05B-069C-4D4E-9A1E-751708772DE3}" type="pres">
      <dgm:prSet presAssocID="{B4191D32-9BA0-439A-AD4B-0E539C644DF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191F264E-C3F5-4C73-8A92-2E4DC2DFE1B2}" type="pres">
      <dgm:prSet presAssocID="{B4191D32-9BA0-439A-AD4B-0E539C644DF0}" presName="spaceRect" presStyleCnt="0"/>
      <dgm:spPr/>
    </dgm:pt>
    <dgm:pt modelId="{5357690B-0F17-4D39-BE20-3B28EDBA30F4}" type="pres">
      <dgm:prSet presAssocID="{B4191D32-9BA0-439A-AD4B-0E539C644DF0}" presName="textRect" presStyleLbl="revTx" presStyleIdx="2" presStyleCnt="6">
        <dgm:presLayoutVars>
          <dgm:chMax val="1"/>
          <dgm:chPref val="1"/>
        </dgm:presLayoutVars>
      </dgm:prSet>
      <dgm:spPr/>
    </dgm:pt>
    <dgm:pt modelId="{6C097470-475B-4F71-8E39-BD5B2EC8AF52}" type="pres">
      <dgm:prSet presAssocID="{2980A0B5-7087-4532-95B0-E3F6E54BD2B4}" presName="sibTrans" presStyleLbl="sibTrans2D1" presStyleIdx="0" presStyleCnt="0"/>
      <dgm:spPr/>
    </dgm:pt>
    <dgm:pt modelId="{CF82DD17-E4CB-4539-A511-1AED985C59AE}" type="pres">
      <dgm:prSet presAssocID="{49D638C0-D491-45BC-9E6A-337C57179034}" presName="compNode" presStyleCnt="0"/>
      <dgm:spPr/>
    </dgm:pt>
    <dgm:pt modelId="{CDE6E274-730D-4AE1-BECE-81E15034254D}" type="pres">
      <dgm:prSet presAssocID="{49D638C0-D491-45BC-9E6A-337C57179034}" presName="iconBgRect" presStyleLbl="bgShp" presStyleIdx="3" presStyleCnt="6"/>
      <dgm:spPr/>
    </dgm:pt>
    <dgm:pt modelId="{6C806ED4-427B-4340-90EF-4E2005EE585D}" type="pres">
      <dgm:prSet presAssocID="{49D638C0-D491-45BC-9E6A-337C5717903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ey"/>
        </a:ext>
      </dgm:extLst>
    </dgm:pt>
    <dgm:pt modelId="{23D01A47-1684-4CE3-B769-785CC600FA0A}" type="pres">
      <dgm:prSet presAssocID="{49D638C0-D491-45BC-9E6A-337C57179034}" presName="spaceRect" presStyleCnt="0"/>
      <dgm:spPr/>
    </dgm:pt>
    <dgm:pt modelId="{93596FB8-6D7F-418C-A77D-78CDB5AD2E74}" type="pres">
      <dgm:prSet presAssocID="{49D638C0-D491-45BC-9E6A-337C57179034}" presName="textRect" presStyleLbl="revTx" presStyleIdx="3" presStyleCnt="6">
        <dgm:presLayoutVars>
          <dgm:chMax val="1"/>
          <dgm:chPref val="1"/>
        </dgm:presLayoutVars>
      </dgm:prSet>
      <dgm:spPr/>
    </dgm:pt>
    <dgm:pt modelId="{AAF1F8EA-3B2D-4F45-BB5A-0C195C48C73E}" type="pres">
      <dgm:prSet presAssocID="{B0C6C867-F7D6-45B8-950A-F5364CF7E2AE}" presName="sibTrans" presStyleLbl="sibTrans2D1" presStyleIdx="0" presStyleCnt="0"/>
      <dgm:spPr/>
    </dgm:pt>
    <dgm:pt modelId="{ABB6F927-4324-44E3-AD1F-5DB8010A8DE2}" type="pres">
      <dgm:prSet presAssocID="{B900122C-3FA8-4165-9D46-6BFFE9055FE2}" presName="compNode" presStyleCnt="0"/>
      <dgm:spPr/>
    </dgm:pt>
    <dgm:pt modelId="{F6601FF0-8F05-4ECB-ACC6-E12BC8338E37}" type="pres">
      <dgm:prSet presAssocID="{B900122C-3FA8-4165-9D46-6BFFE9055FE2}" presName="iconBgRect" presStyleLbl="bgShp" presStyleIdx="4" presStyleCnt="6"/>
      <dgm:spPr/>
    </dgm:pt>
    <dgm:pt modelId="{9C454DFE-3D6A-42FB-9551-7FFD1ECE277B}" type="pres">
      <dgm:prSet presAssocID="{B900122C-3FA8-4165-9D46-6BFFE9055FE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ext>
      </dgm:extLst>
    </dgm:pt>
    <dgm:pt modelId="{D44B1E4E-9747-4BDA-93B6-3AC1C36D5CD0}" type="pres">
      <dgm:prSet presAssocID="{B900122C-3FA8-4165-9D46-6BFFE9055FE2}" presName="spaceRect" presStyleCnt="0"/>
      <dgm:spPr/>
    </dgm:pt>
    <dgm:pt modelId="{497393AC-7A18-456F-B9DB-455897C02636}" type="pres">
      <dgm:prSet presAssocID="{B900122C-3FA8-4165-9D46-6BFFE9055FE2}" presName="textRect" presStyleLbl="revTx" presStyleIdx="4" presStyleCnt="6">
        <dgm:presLayoutVars>
          <dgm:chMax val="1"/>
          <dgm:chPref val="1"/>
        </dgm:presLayoutVars>
      </dgm:prSet>
      <dgm:spPr/>
    </dgm:pt>
    <dgm:pt modelId="{97505D6C-A851-4A23-8824-EB433117F0CF}" type="pres">
      <dgm:prSet presAssocID="{13DC2EB6-0850-4473-AFA1-545BDC88E431}" presName="sibTrans" presStyleLbl="sibTrans2D1" presStyleIdx="0" presStyleCnt="0"/>
      <dgm:spPr/>
    </dgm:pt>
    <dgm:pt modelId="{E19BC0F1-86B0-4C0D-AB80-A515346C4C08}" type="pres">
      <dgm:prSet presAssocID="{E848DB08-BAE1-4D8D-B11E-F6BA7E181653}" presName="compNode" presStyleCnt="0"/>
      <dgm:spPr/>
    </dgm:pt>
    <dgm:pt modelId="{2C788573-82C5-4EF2-85EA-0FE6131BD2D5}" type="pres">
      <dgm:prSet presAssocID="{E848DB08-BAE1-4D8D-B11E-F6BA7E181653}" presName="iconBgRect" presStyleLbl="bgShp" presStyleIdx="5" presStyleCnt="6"/>
      <dgm:spPr/>
    </dgm:pt>
    <dgm:pt modelId="{BBFAEA39-981D-43EF-B9EF-5B89D2ABD510}" type="pres">
      <dgm:prSet presAssocID="{E848DB08-BAE1-4D8D-B11E-F6BA7E18165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vel"/>
        </a:ext>
      </dgm:extLst>
    </dgm:pt>
    <dgm:pt modelId="{C66E4218-3BC5-45E5-B59E-3C8FBBE77F34}" type="pres">
      <dgm:prSet presAssocID="{E848DB08-BAE1-4D8D-B11E-F6BA7E181653}" presName="spaceRect" presStyleCnt="0"/>
      <dgm:spPr/>
    </dgm:pt>
    <dgm:pt modelId="{C3A06029-23AB-41AB-82AB-F1D909D55383}" type="pres">
      <dgm:prSet presAssocID="{E848DB08-BAE1-4D8D-B11E-F6BA7E181653}" presName="textRect" presStyleLbl="revTx" presStyleIdx="5" presStyleCnt="6">
        <dgm:presLayoutVars>
          <dgm:chMax val="1"/>
          <dgm:chPref val="1"/>
        </dgm:presLayoutVars>
      </dgm:prSet>
      <dgm:spPr/>
    </dgm:pt>
  </dgm:ptLst>
  <dgm:cxnLst>
    <dgm:cxn modelId="{F510AC16-90CD-4C40-8604-E2F47D8A5C1D}" srcId="{F20D5730-B84A-48CA-8222-28F0DA04C28F}" destId="{C6204BDA-0FB1-467B-97E1-2E9B03CB321D}" srcOrd="1" destOrd="0" parTransId="{556F6DFE-D933-4394-94E9-6CD162561F09}" sibTransId="{CD5CAD93-4055-4E84-A00C-31524CC865B7}"/>
    <dgm:cxn modelId="{A8D69121-2A9E-4BB2-93C5-CC2763A07F3C}" srcId="{F20D5730-B84A-48CA-8222-28F0DA04C28F}" destId="{B900122C-3FA8-4165-9D46-6BFFE9055FE2}" srcOrd="4" destOrd="0" parTransId="{4B88FB2F-2EB2-4B1E-9845-B82C0319B89D}" sibTransId="{13DC2EB6-0850-4473-AFA1-545BDC88E431}"/>
    <dgm:cxn modelId="{D2B0BD22-B47F-4CD1-A361-7F944004E737}" type="presOf" srcId="{C6204BDA-0FB1-467B-97E1-2E9B03CB321D}" destId="{B13DE70C-DE73-4641-B250-772DFC193348}" srcOrd="0" destOrd="0" presId="urn:microsoft.com/office/officeart/2018/2/layout/IconCircleList"/>
    <dgm:cxn modelId="{0919E63F-C423-4A1B-B61A-D6BCF94A42B6}" type="presOf" srcId="{B4191D32-9BA0-439A-AD4B-0E539C644DF0}" destId="{5357690B-0F17-4D39-BE20-3B28EDBA30F4}" srcOrd="0" destOrd="0" presId="urn:microsoft.com/office/officeart/2018/2/layout/IconCircleList"/>
    <dgm:cxn modelId="{D94B6E63-C558-4D39-8909-812BE86D7A3F}" type="presOf" srcId="{E848DB08-BAE1-4D8D-B11E-F6BA7E181653}" destId="{C3A06029-23AB-41AB-82AB-F1D909D55383}" srcOrd="0" destOrd="0" presId="urn:microsoft.com/office/officeart/2018/2/layout/IconCircleList"/>
    <dgm:cxn modelId="{C0A5EE4F-4F96-457F-9BE8-BDB13AC6E831}" type="presOf" srcId="{608A03C0-4A2A-43AB-8C5F-78C3FB92B381}" destId="{D60BDF32-93A3-4D74-8F5D-5443019847A8}" srcOrd="0" destOrd="0" presId="urn:microsoft.com/office/officeart/2018/2/layout/IconCircleList"/>
    <dgm:cxn modelId="{FA350881-BD2B-4439-A3C7-7027151EA680}" type="presOf" srcId="{F20D5730-B84A-48CA-8222-28F0DA04C28F}" destId="{1DB8BB1B-DBAC-481E-AEC5-7E6A574E1F85}" srcOrd="0" destOrd="0" presId="urn:microsoft.com/office/officeart/2018/2/layout/IconCircleList"/>
    <dgm:cxn modelId="{9A89A081-614F-45EE-A2B4-F60AA1F1D787}" type="presOf" srcId="{49D638C0-D491-45BC-9E6A-337C57179034}" destId="{93596FB8-6D7F-418C-A77D-78CDB5AD2E74}" srcOrd="0" destOrd="0" presId="urn:microsoft.com/office/officeart/2018/2/layout/IconCircleList"/>
    <dgm:cxn modelId="{371EEB83-F499-4A2D-B34E-0ECEE531C0A4}" type="presOf" srcId="{B0C6C867-F7D6-45B8-950A-F5364CF7E2AE}" destId="{AAF1F8EA-3B2D-4F45-BB5A-0C195C48C73E}" srcOrd="0" destOrd="0" presId="urn:microsoft.com/office/officeart/2018/2/layout/IconCircleList"/>
    <dgm:cxn modelId="{1B92D384-ABFA-4EF1-8F1C-3CC94E4A4A47}" type="presOf" srcId="{2980A0B5-7087-4532-95B0-E3F6E54BD2B4}" destId="{6C097470-475B-4F71-8E39-BD5B2EC8AF52}" srcOrd="0" destOrd="0" presId="urn:microsoft.com/office/officeart/2018/2/layout/IconCircleList"/>
    <dgm:cxn modelId="{CFE94B88-FA5F-4615-ABF7-1EDD30BF80B7}" type="presOf" srcId="{B943B441-720B-424A-8892-C944BEF1E6B9}" destId="{51C4BBB0-7F39-4525-BBA6-09CB1E1962DE}" srcOrd="0" destOrd="0" presId="urn:microsoft.com/office/officeart/2018/2/layout/IconCircleList"/>
    <dgm:cxn modelId="{5CE5E392-DEFF-42F8-8872-F2D25DAD693B}" srcId="{F20D5730-B84A-48CA-8222-28F0DA04C28F}" destId="{E848DB08-BAE1-4D8D-B11E-F6BA7E181653}" srcOrd="5" destOrd="0" parTransId="{94F59E66-D2DD-4C8E-8B1E-3D0C89428BF9}" sibTransId="{2E6D0742-4B9A-4CF7-8730-80E243D48559}"/>
    <dgm:cxn modelId="{A933DD9E-3A96-47FF-A1C7-A9CA89948C51}" type="presOf" srcId="{13DC2EB6-0850-4473-AFA1-545BDC88E431}" destId="{97505D6C-A851-4A23-8824-EB433117F0CF}" srcOrd="0" destOrd="0" presId="urn:microsoft.com/office/officeart/2018/2/layout/IconCircleList"/>
    <dgm:cxn modelId="{27D8AFAE-52ED-4872-943E-DBDB27A86563}" type="presOf" srcId="{CD5CAD93-4055-4E84-A00C-31524CC865B7}" destId="{E8374C55-C812-4A84-B8AA-B5BF2E9A2621}" srcOrd="0" destOrd="0" presId="urn:microsoft.com/office/officeart/2018/2/layout/IconCircleList"/>
    <dgm:cxn modelId="{9C0BC0BE-E5B3-4217-BEC2-64999057BC62}" srcId="{F20D5730-B84A-48CA-8222-28F0DA04C28F}" destId="{608A03C0-4A2A-43AB-8C5F-78C3FB92B381}" srcOrd="0" destOrd="0" parTransId="{9FFF2818-F82D-426B-9D07-AC414F21AE55}" sibTransId="{B943B441-720B-424A-8892-C944BEF1E6B9}"/>
    <dgm:cxn modelId="{38D0DED8-F6AB-41D4-953A-97A4BDD60DAA}" type="presOf" srcId="{B900122C-3FA8-4165-9D46-6BFFE9055FE2}" destId="{497393AC-7A18-456F-B9DB-455897C02636}" srcOrd="0" destOrd="0" presId="urn:microsoft.com/office/officeart/2018/2/layout/IconCircleList"/>
    <dgm:cxn modelId="{948C5CE7-604F-4E18-B29A-609A11C95CED}" srcId="{F20D5730-B84A-48CA-8222-28F0DA04C28F}" destId="{49D638C0-D491-45BC-9E6A-337C57179034}" srcOrd="3" destOrd="0" parTransId="{9945AE35-CA28-4396-A94F-F1D9DA5F66EB}" sibTransId="{B0C6C867-F7D6-45B8-950A-F5364CF7E2AE}"/>
    <dgm:cxn modelId="{603A8AF3-6D39-48C6-B3B8-1574FC3C2A72}" srcId="{F20D5730-B84A-48CA-8222-28F0DA04C28F}" destId="{B4191D32-9BA0-439A-AD4B-0E539C644DF0}" srcOrd="2" destOrd="0" parTransId="{E78FD41D-C934-468D-83A2-F9BCF1AE006B}" sibTransId="{2980A0B5-7087-4532-95B0-E3F6E54BD2B4}"/>
    <dgm:cxn modelId="{F4598DEB-7D2D-4480-BEE9-D5A831AA5E18}" type="presParOf" srcId="{1DB8BB1B-DBAC-481E-AEC5-7E6A574E1F85}" destId="{846AA5D7-1565-44DE-9CFE-4AC11B1B6F54}" srcOrd="0" destOrd="0" presId="urn:microsoft.com/office/officeart/2018/2/layout/IconCircleList"/>
    <dgm:cxn modelId="{5FC40DE5-3A85-4A37-9B94-56C82485CE47}" type="presParOf" srcId="{846AA5D7-1565-44DE-9CFE-4AC11B1B6F54}" destId="{52451319-8A07-4F71-98B6-3B2E0D80A3A9}" srcOrd="0" destOrd="0" presId="urn:microsoft.com/office/officeart/2018/2/layout/IconCircleList"/>
    <dgm:cxn modelId="{95F7A189-F32A-49DE-8C9F-A554F002CDC3}" type="presParOf" srcId="{52451319-8A07-4F71-98B6-3B2E0D80A3A9}" destId="{042FAF4A-E09D-4E30-907C-35933CC0B1D9}" srcOrd="0" destOrd="0" presId="urn:microsoft.com/office/officeart/2018/2/layout/IconCircleList"/>
    <dgm:cxn modelId="{CFC69040-6B20-4B01-A96A-3814B7A1305C}" type="presParOf" srcId="{52451319-8A07-4F71-98B6-3B2E0D80A3A9}" destId="{A9EB0913-920B-4439-9D78-F87B7E511B56}" srcOrd="1" destOrd="0" presId="urn:microsoft.com/office/officeart/2018/2/layout/IconCircleList"/>
    <dgm:cxn modelId="{60C1C24A-8A58-4321-AD8B-F9CEB04C9D7C}" type="presParOf" srcId="{52451319-8A07-4F71-98B6-3B2E0D80A3A9}" destId="{EA6D9780-8FC9-452E-A065-5E8EE8289CCB}" srcOrd="2" destOrd="0" presId="urn:microsoft.com/office/officeart/2018/2/layout/IconCircleList"/>
    <dgm:cxn modelId="{7318AEBD-C35C-4171-B562-DBBEDEBE2C58}" type="presParOf" srcId="{52451319-8A07-4F71-98B6-3B2E0D80A3A9}" destId="{D60BDF32-93A3-4D74-8F5D-5443019847A8}" srcOrd="3" destOrd="0" presId="urn:microsoft.com/office/officeart/2018/2/layout/IconCircleList"/>
    <dgm:cxn modelId="{DA956945-17A0-4B25-B60B-BBE338D5723C}" type="presParOf" srcId="{846AA5D7-1565-44DE-9CFE-4AC11B1B6F54}" destId="{51C4BBB0-7F39-4525-BBA6-09CB1E1962DE}" srcOrd="1" destOrd="0" presId="urn:microsoft.com/office/officeart/2018/2/layout/IconCircleList"/>
    <dgm:cxn modelId="{0F9EC24B-8B39-4DDD-966B-29C6DCC19EDB}" type="presParOf" srcId="{846AA5D7-1565-44DE-9CFE-4AC11B1B6F54}" destId="{578C835A-EBD8-41C8-91B8-4E663FCECBD8}" srcOrd="2" destOrd="0" presId="urn:microsoft.com/office/officeart/2018/2/layout/IconCircleList"/>
    <dgm:cxn modelId="{36679A63-EB82-4291-BE67-5FD4A0BF5B09}" type="presParOf" srcId="{578C835A-EBD8-41C8-91B8-4E663FCECBD8}" destId="{2A971BB1-DF51-4D32-9C0D-D818C2AD7528}" srcOrd="0" destOrd="0" presId="urn:microsoft.com/office/officeart/2018/2/layout/IconCircleList"/>
    <dgm:cxn modelId="{AD7FADBB-1098-471F-A01B-7F59061E756D}" type="presParOf" srcId="{578C835A-EBD8-41C8-91B8-4E663FCECBD8}" destId="{85493182-15FF-4946-B6CC-A7D06CAF3183}" srcOrd="1" destOrd="0" presId="urn:microsoft.com/office/officeart/2018/2/layout/IconCircleList"/>
    <dgm:cxn modelId="{AF5BE2CB-EA9B-47A1-A718-2359D3225F8A}" type="presParOf" srcId="{578C835A-EBD8-41C8-91B8-4E663FCECBD8}" destId="{7B8E207E-3E44-4E6B-991F-282D93777F37}" srcOrd="2" destOrd="0" presId="urn:microsoft.com/office/officeart/2018/2/layout/IconCircleList"/>
    <dgm:cxn modelId="{C0B559C7-BB64-4CCE-B858-D6518EE9EA46}" type="presParOf" srcId="{578C835A-EBD8-41C8-91B8-4E663FCECBD8}" destId="{B13DE70C-DE73-4641-B250-772DFC193348}" srcOrd="3" destOrd="0" presId="urn:microsoft.com/office/officeart/2018/2/layout/IconCircleList"/>
    <dgm:cxn modelId="{FA1059DE-6F31-4BD4-B9CD-2C37FCC221B2}" type="presParOf" srcId="{846AA5D7-1565-44DE-9CFE-4AC11B1B6F54}" destId="{E8374C55-C812-4A84-B8AA-B5BF2E9A2621}" srcOrd="3" destOrd="0" presId="urn:microsoft.com/office/officeart/2018/2/layout/IconCircleList"/>
    <dgm:cxn modelId="{D603D62A-E394-4184-9C85-9F3B9719EE6D}" type="presParOf" srcId="{846AA5D7-1565-44DE-9CFE-4AC11B1B6F54}" destId="{140C6636-418D-44C9-B6BC-D1634D7494F9}" srcOrd="4" destOrd="0" presId="urn:microsoft.com/office/officeart/2018/2/layout/IconCircleList"/>
    <dgm:cxn modelId="{6C73A64A-4F23-4F4D-9023-D4ABB35FABC6}" type="presParOf" srcId="{140C6636-418D-44C9-B6BC-D1634D7494F9}" destId="{5D8390DE-1CFB-4D1C-973D-68D2B5AB93B7}" srcOrd="0" destOrd="0" presId="urn:microsoft.com/office/officeart/2018/2/layout/IconCircleList"/>
    <dgm:cxn modelId="{06C7882D-0A6E-4D61-B79D-FF3E0B46D84A}" type="presParOf" srcId="{140C6636-418D-44C9-B6BC-D1634D7494F9}" destId="{CE71D05B-069C-4D4E-9A1E-751708772DE3}" srcOrd="1" destOrd="0" presId="urn:microsoft.com/office/officeart/2018/2/layout/IconCircleList"/>
    <dgm:cxn modelId="{D58E3342-FAFF-4003-95BC-F00A8B557D43}" type="presParOf" srcId="{140C6636-418D-44C9-B6BC-D1634D7494F9}" destId="{191F264E-C3F5-4C73-8A92-2E4DC2DFE1B2}" srcOrd="2" destOrd="0" presId="urn:microsoft.com/office/officeart/2018/2/layout/IconCircleList"/>
    <dgm:cxn modelId="{5C64AC5E-C80D-4862-9975-F583E4E5E285}" type="presParOf" srcId="{140C6636-418D-44C9-B6BC-D1634D7494F9}" destId="{5357690B-0F17-4D39-BE20-3B28EDBA30F4}" srcOrd="3" destOrd="0" presId="urn:microsoft.com/office/officeart/2018/2/layout/IconCircleList"/>
    <dgm:cxn modelId="{807B054D-4183-414A-B143-A2BDD42E179B}" type="presParOf" srcId="{846AA5D7-1565-44DE-9CFE-4AC11B1B6F54}" destId="{6C097470-475B-4F71-8E39-BD5B2EC8AF52}" srcOrd="5" destOrd="0" presId="urn:microsoft.com/office/officeart/2018/2/layout/IconCircleList"/>
    <dgm:cxn modelId="{10EE7910-7901-428A-B179-092926CB65F5}" type="presParOf" srcId="{846AA5D7-1565-44DE-9CFE-4AC11B1B6F54}" destId="{CF82DD17-E4CB-4539-A511-1AED985C59AE}" srcOrd="6" destOrd="0" presId="urn:microsoft.com/office/officeart/2018/2/layout/IconCircleList"/>
    <dgm:cxn modelId="{31B744B7-C81A-4AA5-888B-D9FCF4A0BE96}" type="presParOf" srcId="{CF82DD17-E4CB-4539-A511-1AED985C59AE}" destId="{CDE6E274-730D-4AE1-BECE-81E15034254D}" srcOrd="0" destOrd="0" presId="urn:microsoft.com/office/officeart/2018/2/layout/IconCircleList"/>
    <dgm:cxn modelId="{E2233517-34AB-4447-ACCE-F82FA7C4512E}" type="presParOf" srcId="{CF82DD17-E4CB-4539-A511-1AED985C59AE}" destId="{6C806ED4-427B-4340-90EF-4E2005EE585D}" srcOrd="1" destOrd="0" presId="urn:microsoft.com/office/officeart/2018/2/layout/IconCircleList"/>
    <dgm:cxn modelId="{6C9B37C6-A4D4-46B1-8E51-FDB716A4E8CD}" type="presParOf" srcId="{CF82DD17-E4CB-4539-A511-1AED985C59AE}" destId="{23D01A47-1684-4CE3-B769-785CC600FA0A}" srcOrd="2" destOrd="0" presId="urn:microsoft.com/office/officeart/2018/2/layout/IconCircleList"/>
    <dgm:cxn modelId="{50D1892F-F643-47F1-BDCE-817AE4261EC1}" type="presParOf" srcId="{CF82DD17-E4CB-4539-A511-1AED985C59AE}" destId="{93596FB8-6D7F-418C-A77D-78CDB5AD2E74}" srcOrd="3" destOrd="0" presId="urn:microsoft.com/office/officeart/2018/2/layout/IconCircleList"/>
    <dgm:cxn modelId="{D4B99C3C-690A-48EF-BCB7-1E9A4036653A}" type="presParOf" srcId="{846AA5D7-1565-44DE-9CFE-4AC11B1B6F54}" destId="{AAF1F8EA-3B2D-4F45-BB5A-0C195C48C73E}" srcOrd="7" destOrd="0" presId="urn:microsoft.com/office/officeart/2018/2/layout/IconCircleList"/>
    <dgm:cxn modelId="{C892E2D1-5338-4B00-A05C-4530CFE543AB}" type="presParOf" srcId="{846AA5D7-1565-44DE-9CFE-4AC11B1B6F54}" destId="{ABB6F927-4324-44E3-AD1F-5DB8010A8DE2}" srcOrd="8" destOrd="0" presId="urn:microsoft.com/office/officeart/2018/2/layout/IconCircleList"/>
    <dgm:cxn modelId="{7675B7E1-6618-4349-9DEA-BDBE98AB5A98}" type="presParOf" srcId="{ABB6F927-4324-44E3-AD1F-5DB8010A8DE2}" destId="{F6601FF0-8F05-4ECB-ACC6-E12BC8338E37}" srcOrd="0" destOrd="0" presId="urn:microsoft.com/office/officeart/2018/2/layout/IconCircleList"/>
    <dgm:cxn modelId="{4901A038-3166-4CCD-A367-97A9E1EE8A20}" type="presParOf" srcId="{ABB6F927-4324-44E3-AD1F-5DB8010A8DE2}" destId="{9C454DFE-3D6A-42FB-9551-7FFD1ECE277B}" srcOrd="1" destOrd="0" presId="urn:microsoft.com/office/officeart/2018/2/layout/IconCircleList"/>
    <dgm:cxn modelId="{61ED89F0-1F20-4CCC-9A7A-0584B810A1D8}" type="presParOf" srcId="{ABB6F927-4324-44E3-AD1F-5DB8010A8DE2}" destId="{D44B1E4E-9747-4BDA-93B6-3AC1C36D5CD0}" srcOrd="2" destOrd="0" presId="urn:microsoft.com/office/officeart/2018/2/layout/IconCircleList"/>
    <dgm:cxn modelId="{8A25E4BA-E3BB-4EB2-8FF7-6C461950EF27}" type="presParOf" srcId="{ABB6F927-4324-44E3-AD1F-5DB8010A8DE2}" destId="{497393AC-7A18-456F-B9DB-455897C02636}" srcOrd="3" destOrd="0" presId="urn:microsoft.com/office/officeart/2018/2/layout/IconCircleList"/>
    <dgm:cxn modelId="{254E57E1-9A37-4C65-AD8D-35FA7632023B}" type="presParOf" srcId="{846AA5D7-1565-44DE-9CFE-4AC11B1B6F54}" destId="{97505D6C-A851-4A23-8824-EB433117F0CF}" srcOrd="9" destOrd="0" presId="urn:microsoft.com/office/officeart/2018/2/layout/IconCircleList"/>
    <dgm:cxn modelId="{B3F22C72-C2DA-466C-8146-9BB5F74F46B2}" type="presParOf" srcId="{846AA5D7-1565-44DE-9CFE-4AC11B1B6F54}" destId="{E19BC0F1-86B0-4C0D-AB80-A515346C4C08}" srcOrd="10" destOrd="0" presId="urn:microsoft.com/office/officeart/2018/2/layout/IconCircleList"/>
    <dgm:cxn modelId="{99F295C2-C1B2-4EDA-8F88-4449DC1B2694}" type="presParOf" srcId="{E19BC0F1-86B0-4C0D-AB80-A515346C4C08}" destId="{2C788573-82C5-4EF2-85EA-0FE6131BD2D5}" srcOrd="0" destOrd="0" presId="urn:microsoft.com/office/officeart/2018/2/layout/IconCircleList"/>
    <dgm:cxn modelId="{7B4D46F8-33F6-493B-AB3A-73F9EBADF42F}" type="presParOf" srcId="{E19BC0F1-86B0-4C0D-AB80-A515346C4C08}" destId="{BBFAEA39-981D-43EF-B9EF-5B89D2ABD510}" srcOrd="1" destOrd="0" presId="urn:microsoft.com/office/officeart/2018/2/layout/IconCircleList"/>
    <dgm:cxn modelId="{9E5FDD2E-4BF5-409A-BE92-33047E312571}" type="presParOf" srcId="{E19BC0F1-86B0-4C0D-AB80-A515346C4C08}" destId="{C66E4218-3BC5-45E5-B59E-3C8FBBE77F34}" srcOrd="2" destOrd="0" presId="urn:microsoft.com/office/officeart/2018/2/layout/IconCircleList"/>
    <dgm:cxn modelId="{67D6FB68-7533-4498-B382-94E59A4C35C0}" type="presParOf" srcId="{E19BC0F1-86B0-4C0D-AB80-A515346C4C08}" destId="{C3A06029-23AB-41AB-82AB-F1D909D5538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2AF56C-4AAE-4E8B-BE12-79E6AAE9EF1B}"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409DCDA1-BC51-41D0-B4CE-371C47EBCE6D}">
      <dgm:prSet/>
      <dgm:spPr/>
      <dgm:t>
        <a:bodyPr/>
        <a:lstStyle/>
        <a:p>
          <a:pPr>
            <a:lnSpc>
              <a:spcPct val="100000"/>
            </a:lnSpc>
            <a:defRPr cap="all"/>
          </a:pPr>
          <a:r>
            <a:rPr lang="en-IN"/>
            <a:t>In between 2008 to 2020 the Mumbai Indian team won the highest number of times among all other teams.</a:t>
          </a:r>
          <a:endParaRPr lang="en-US"/>
        </a:p>
      </dgm:t>
    </dgm:pt>
    <dgm:pt modelId="{355F0A01-36E8-42EA-A803-976839FCE474}" type="parTrans" cxnId="{471145EC-5B05-4B8F-9AEC-B8A2BB688994}">
      <dgm:prSet/>
      <dgm:spPr/>
      <dgm:t>
        <a:bodyPr/>
        <a:lstStyle/>
        <a:p>
          <a:endParaRPr lang="en-US"/>
        </a:p>
      </dgm:t>
    </dgm:pt>
    <dgm:pt modelId="{DD0247D7-8F0A-4748-B023-9B7589EF6285}" type="sibTrans" cxnId="{471145EC-5B05-4B8F-9AEC-B8A2BB688994}">
      <dgm:prSet/>
      <dgm:spPr/>
      <dgm:t>
        <a:bodyPr/>
        <a:lstStyle/>
        <a:p>
          <a:endParaRPr lang="en-US"/>
        </a:p>
      </dgm:t>
    </dgm:pt>
    <dgm:pt modelId="{C6E5AB60-456E-4BCD-BB8D-0CDD4E147644}">
      <dgm:prSet/>
      <dgm:spPr/>
      <dgm:t>
        <a:bodyPr/>
        <a:lstStyle/>
        <a:p>
          <a:pPr>
            <a:lnSpc>
              <a:spcPct val="100000"/>
            </a:lnSpc>
            <a:defRPr cap="all"/>
          </a:pPr>
          <a:r>
            <a:rPr lang="en-IN"/>
            <a:t>As per the data in Mumbai highest number of matches have been played.</a:t>
          </a:r>
          <a:endParaRPr lang="en-US"/>
        </a:p>
      </dgm:t>
    </dgm:pt>
    <dgm:pt modelId="{C6C708C2-5FDF-40ED-AE21-49B2CB785B06}" type="parTrans" cxnId="{E8BC6712-C1EB-4287-BCCA-A720147EA1C1}">
      <dgm:prSet/>
      <dgm:spPr/>
      <dgm:t>
        <a:bodyPr/>
        <a:lstStyle/>
        <a:p>
          <a:endParaRPr lang="en-US"/>
        </a:p>
      </dgm:t>
    </dgm:pt>
    <dgm:pt modelId="{DFDE434F-2B5F-4A99-AD10-7B00270FC3A7}" type="sibTrans" cxnId="{E8BC6712-C1EB-4287-BCCA-A720147EA1C1}">
      <dgm:prSet/>
      <dgm:spPr/>
      <dgm:t>
        <a:bodyPr/>
        <a:lstStyle/>
        <a:p>
          <a:endParaRPr lang="en-US"/>
        </a:p>
      </dgm:t>
    </dgm:pt>
    <dgm:pt modelId="{C183FEED-E1DE-4C8F-AA2C-120D97DF9E44}">
      <dgm:prSet/>
      <dgm:spPr/>
      <dgm:t>
        <a:bodyPr/>
        <a:lstStyle/>
        <a:p>
          <a:pPr>
            <a:lnSpc>
              <a:spcPct val="100000"/>
            </a:lnSpc>
            <a:defRPr cap="all"/>
          </a:pPr>
          <a:r>
            <a:rPr lang="en-IN"/>
            <a:t>But according to the stadium in Eden garden the highest number of matches has been played.</a:t>
          </a:r>
          <a:endParaRPr lang="en-US"/>
        </a:p>
      </dgm:t>
    </dgm:pt>
    <dgm:pt modelId="{D9D55035-624D-41AE-854F-22102AF9B9C4}" type="parTrans" cxnId="{BD25405B-4910-4FD8-A351-4807AA199954}">
      <dgm:prSet/>
      <dgm:spPr/>
      <dgm:t>
        <a:bodyPr/>
        <a:lstStyle/>
        <a:p>
          <a:endParaRPr lang="en-US"/>
        </a:p>
      </dgm:t>
    </dgm:pt>
    <dgm:pt modelId="{E48471EB-57D6-47F6-9C29-9626018087B8}" type="sibTrans" cxnId="{BD25405B-4910-4FD8-A351-4807AA199954}">
      <dgm:prSet/>
      <dgm:spPr/>
      <dgm:t>
        <a:bodyPr/>
        <a:lstStyle/>
        <a:p>
          <a:endParaRPr lang="en-US"/>
        </a:p>
      </dgm:t>
    </dgm:pt>
    <dgm:pt modelId="{D7886120-7C24-478A-939B-D050C743E99C}" type="pres">
      <dgm:prSet presAssocID="{012AF56C-4AAE-4E8B-BE12-79E6AAE9EF1B}" presName="root" presStyleCnt="0">
        <dgm:presLayoutVars>
          <dgm:dir/>
          <dgm:resizeHandles val="exact"/>
        </dgm:presLayoutVars>
      </dgm:prSet>
      <dgm:spPr/>
    </dgm:pt>
    <dgm:pt modelId="{40D1235E-F931-4586-A441-D9B9CD64E762}" type="pres">
      <dgm:prSet presAssocID="{409DCDA1-BC51-41D0-B4CE-371C47EBCE6D}" presName="compNode" presStyleCnt="0"/>
      <dgm:spPr/>
    </dgm:pt>
    <dgm:pt modelId="{0B729C77-53F3-41E0-BA61-91210AF18A95}" type="pres">
      <dgm:prSet presAssocID="{409DCDA1-BC51-41D0-B4CE-371C47EBCE6D}" presName="iconBgRect" presStyleLbl="bgShp" presStyleIdx="0" presStyleCnt="3"/>
      <dgm:spPr>
        <a:prstGeom prst="round2DiagRect">
          <a:avLst>
            <a:gd name="adj1" fmla="val 29727"/>
            <a:gd name="adj2" fmla="val 0"/>
          </a:avLst>
        </a:prstGeom>
      </dgm:spPr>
    </dgm:pt>
    <dgm:pt modelId="{931BFBA1-C4CC-443C-8690-577D62FF25F5}" type="pres">
      <dgm:prSet presAssocID="{409DCDA1-BC51-41D0-B4CE-371C47EBCE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ophy"/>
        </a:ext>
      </dgm:extLst>
    </dgm:pt>
    <dgm:pt modelId="{35F6004E-AE36-4508-8D1A-B59D3D43D907}" type="pres">
      <dgm:prSet presAssocID="{409DCDA1-BC51-41D0-B4CE-371C47EBCE6D}" presName="spaceRect" presStyleCnt="0"/>
      <dgm:spPr/>
    </dgm:pt>
    <dgm:pt modelId="{850D1473-46D6-4893-B3CD-648FEAA83B73}" type="pres">
      <dgm:prSet presAssocID="{409DCDA1-BC51-41D0-B4CE-371C47EBCE6D}" presName="textRect" presStyleLbl="revTx" presStyleIdx="0" presStyleCnt="3">
        <dgm:presLayoutVars>
          <dgm:chMax val="1"/>
          <dgm:chPref val="1"/>
        </dgm:presLayoutVars>
      </dgm:prSet>
      <dgm:spPr/>
    </dgm:pt>
    <dgm:pt modelId="{3EC97A83-C854-43F2-9558-9C31B237D7F4}" type="pres">
      <dgm:prSet presAssocID="{DD0247D7-8F0A-4748-B023-9B7589EF6285}" presName="sibTrans" presStyleCnt="0"/>
      <dgm:spPr/>
    </dgm:pt>
    <dgm:pt modelId="{97A3732F-9F29-4575-9ED6-C9D779023C50}" type="pres">
      <dgm:prSet presAssocID="{C6E5AB60-456E-4BCD-BB8D-0CDD4E147644}" presName="compNode" presStyleCnt="0"/>
      <dgm:spPr/>
    </dgm:pt>
    <dgm:pt modelId="{40E55BB0-978A-497B-9A5F-0AEF4B2C9FCC}" type="pres">
      <dgm:prSet presAssocID="{C6E5AB60-456E-4BCD-BB8D-0CDD4E147644}" presName="iconBgRect" presStyleLbl="bgShp" presStyleIdx="1" presStyleCnt="3"/>
      <dgm:spPr>
        <a:prstGeom prst="round2DiagRect">
          <a:avLst>
            <a:gd name="adj1" fmla="val 29727"/>
            <a:gd name="adj2" fmla="val 0"/>
          </a:avLst>
        </a:prstGeom>
      </dgm:spPr>
    </dgm:pt>
    <dgm:pt modelId="{4C03808D-6A75-412A-90A1-E16B514C3860}" type="pres">
      <dgm:prSet presAssocID="{C6E5AB60-456E-4BCD-BB8D-0CDD4E1476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A17ADDAA-6675-455C-8144-E3981C5BBDC7}" type="pres">
      <dgm:prSet presAssocID="{C6E5AB60-456E-4BCD-BB8D-0CDD4E147644}" presName="spaceRect" presStyleCnt="0"/>
      <dgm:spPr/>
    </dgm:pt>
    <dgm:pt modelId="{8FC9DCDA-1156-4624-A0A3-6672DE80C16A}" type="pres">
      <dgm:prSet presAssocID="{C6E5AB60-456E-4BCD-BB8D-0CDD4E147644}" presName="textRect" presStyleLbl="revTx" presStyleIdx="1" presStyleCnt="3">
        <dgm:presLayoutVars>
          <dgm:chMax val="1"/>
          <dgm:chPref val="1"/>
        </dgm:presLayoutVars>
      </dgm:prSet>
      <dgm:spPr/>
    </dgm:pt>
    <dgm:pt modelId="{A8447458-1CCB-4C02-968C-155FE8054FA0}" type="pres">
      <dgm:prSet presAssocID="{DFDE434F-2B5F-4A99-AD10-7B00270FC3A7}" presName="sibTrans" presStyleCnt="0"/>
      <dgm:spPr/>
    </dgm:pt>
    <dgm:pt modelId="{279FBB22-82DA-4420-BB6D-889F418805EB}" type="pres">
      <dgm:prSet presAssocID="{C183FEED-E1DE-4C8F-AA2C-120D97DF9E44}" presName="compNode" presStyleCnt="0"/>
      <dgm:spPr/>
    </dgm:pt>
    <dgm:pt modelId="{3AB8E26A-7E4B-421E-9689-665A7821BF9F}" type="pres">
      <dgm:prSet presAssocID="{C183FEED-E1DE-4C8F-AA2C-120D97DF9E44}" presName="iconBgRect" presStyleLbl="bgShp" presStyleIdx="2" presStyleCnt="3"/>
      <dgm:spPr>
        <a:prstGeom prst="round2DiagRect">
          <a:avLst>
            <a:gd name="adj1" fmla="val 29727"/>
            <a:gd name="adj2" fmla="val 0"/>
          </a:avLst>
        </a:prstGeom>
      </dgm:spPr>
    </dgm:pt>
    <dgm:pt modelId="{36EB539E-2403-4321-837B-4A06151372AE}" type="pres">
      <dgm:prSet presAssocID="{C183FEED-E1DE-4C8F-AA2C-120D97DF9E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otball"/>
        </a:ext>
      </dgm:extLst>
    </dgm:pt>
    <dgm:pt modelId="{5F133064-DB03-4FC9-8EEB-B2EEED8B708B}" type="pres">
      <dgm:prSet presAssocID="{C183FEED-E1DE-4C8F-AA2C-120D97DF9E44}" presName="spaceRect" presStyleCnt="0"/>
      <dgm:spPr/>
    </dgm:pt>
    <dgm:pt modelId="{45D89B90-646C-42CB-BF65-3545ACB1642C}" type="pres">
      <dgm:prSet presAssocID="{C183FEED-E1DE-4C8F-AA2C-120D97DF9E44}" presName="textRect" presStyleLbl="revTx" presStyleIdx="2" presStyleCnt="3">
        <dgm:presLayoutVars>
          <dgm:chMax val="1"/>
          <dgm:chPref val="1"/>
        </dgm:presLayoutVars>
      </dgm:prSet>
      <dgm:spPr/>
    </dgm:pt>
  </dgm:ptLst>
  <dgm:cxnLst>
    <dgm:cxn modelId="{E8BC6712-C1EB-4287-BCCA-A720147EA1C1}" srcId="{012AF56C-4AAE-4E8B-BE12-79E6AAE9EF1B}" destId="{C6E5AB60-456E-4BCD-BB8D-0CDD4E147644}" srcOrd="1" destOrd="0" parTransId="{C6C708C2-5FDF-40ED-AE21-49B2CB785B06}" sibTransId="{DFDE434F-2B5F-4A99-AD10-7B00270FC3A7}"/>
    <dgm:cxn modelId="{EEB54E22-C0BD-4831-AE7E-6707D558E354}" type="presOf" srcId="{012AF56C-4AAE-4E8B-BE12-79E6AAE9EF1B}" destId="{D7886120-7C24-478A-939B-D050C743E99C}" srcOrd="0" destOrd="0" presId="urn:microsoft.com/office/officeart/2018/5/layout/IconLeafLabelList"/>
    <dgm:cxn modelId="{BD25405B-4910-4FD8-A351-4807AA199954}" srcId="{012AF56C-4AAE-4E8B-BE12-79E6AAE9EF1B}" destId="{C183FEED-E1DE-4C8F-AA2C-120D97DF9E44}" srcOrd="2" destOrd="0" parTransId="{D9D55035-624D-41AE-854F-22102AF9B9C4}" sibTransId="{E48471EB-57D6-47F6-9C29-9626018087B8}"/>
    <dgm:cxn modelId="{4D48CCB9-2C17-467D-A471-764D7721590C}" type="presOf" srcId="{409DCDA1-BC51-41D0-B4CE-371C47EBCE6D}" destId="{850D1473-46D6-4893-B3CD-648FEAA83B73}" srcOrd="0" destOrd="0" presId="urn:microsoft.com/office/officeart/2018/5/layout/IconLeafLabelList"/>
    <dgm:cxn modelId="{82F9B8CF-16D0-42B3-A52A-F9A686A7D1D2}" type="presOf" srcId="{C6E5AB60-456E-4BCD-BB8D-0CDD4E147644}" destId="{8FC9DCDA-1156-4624-A0A3-6672DE80C16A}" srcOrd="0" destOrd="0" presId="urn:microsoft.com/office/officeart/2018/5/layout/IconLeafLabelList"/>
    <dgm:cxn modelId="{9C78F4E5-FE3C-4F87-9950-2E2C74FA113D}" type="presOf" srcId="{C183FEED-E1DE-4C8F-AA2C-120D97DF9E44}" destId="{45D89B90-646C-42CB-BF65-3545ACB1642C}" srcOrd="0" destOrd="0" presId="urn:microsoft.com/office/officeart/2018/5/layout/IconLeafLabelList"/>
    <dgm:cxn modelId="{471145EC-5B05-4B8F-9AEC-B8A2BB688994}" srcId="{012AF56C-4AAE-4E8B-BE12-79E6AAE9EF1B}" destId="{409DCDA1-BC51-41D0-B4CE-371C47EBCE6D}" srcOrd="0" destOrd="0" parTransId="{355F0A01-36E8-42EA-A803-976839FCE474}" sibTransId="{DD0247D7-8F0A-4748-B023-9B7589EF6285}"/>
    <dgm:cxn modelId="{0DC368A4-D5C9-4E88-864B-DAB87ED57068}" type="presParOf" srcId="{D7886120-7C24-478A-939B-D050C743E99C}" destId="{40D1235E-F931-4586-A441-D9B9CD64E762}" srcOrd="0" destOrd="0" presId="urn:microsoft.com/office/officeart/2018/5/layout/IconLeafLabelList"/>
    <dgm:cxn modelId="{6E1D8970-9EA7-486D-8C3A-EC6293CF38D5}" type="presParOf" srcId="{40D1235E-F931-4586-A441-D9B9CD64E762}" destId="{0B729C77-53F3-41E0-BA61-91210AF18A95}" srcOrd="0" destOrd="0" presId="urn:microsoft.com/office/officeart/2018/5/layout/IconLeafLabelList"/>
    <dgm:cxn modelId="{5E222011-B66E-4EA2-829F-72CB2F68713B}" type="presParOf" srcId="{40D1235E-F931-4586-A441-D9B9CD64E762}" destId="{931BFBA1-C4CC-443C-8690-577D62FF25F5}" srcOrd="1" destOrd="0" presId="urn:microsoft.com/office/officeart/2018/5/layout/IconLeafLabelList"/>
    <dgm:cxn modelId="{CBB422A8-FB78-4F27-9C93-E8717E81C583}" type="presParOf" srcId="{40D1235E-F931-4586-A441-D9B9CD64E762}" destId="{35F6004E-AE36-4508-8D1A-B59D3D43D907}" srcOrd="2" destOrd="0" presId="urn:microsoft.com/office/officeart/2018/5/layout/IconLeafLabelList"/>
    <dgm:cxn modelId="{85989B70-1FBA-4AAA-BF97-59BB93D524C0}" type="presParOf" srcId="{40D1235E-F931-4586-A441-D9B9CD64E762}" destId="{850D1473-46D6-4893-B3CD-648FEAA83B73}" srcOrd="3" destOrd="0" presId="urn:microsoft.com/office/officeart/2018/5/layout/IconLeafLabelList"/>
    <dgm:cxn modelId="{BC7BD117-5C82-4D28-85F5-8F7B28088D79}" type="presParOf" srcId="{D7886120-7C24-478A-939B-D050C743E99C}" destId="{3EC97A83-C854-43F2-9558-9C31B237D7F4}" srcOrd="1" destOrd="0" presId="urn:microsoft.com/office/officeart/2018/5/layout/IconLeafLabelList"/>
    <dgm:cxn modelId="{E52DEA3B-A7A1-4FFA-A459-0F3F083130E0}" type="presParOf" srcId="{D7886120-7C24-478A-939B-D050C743E99C}" destId="{97A3732F-9F29-4575-9ED6-C9D779023C50}" srcOrd="2" destOrd="0" presId="urn:microsoft.com/office/officeart/2018/5/layout/IconLeafLabelList"/>
    <dgm:cxn modelId="{111891BD-D303-4B39-B0F2-E7B0E0FD4A99}" type="presParOf" srcId="{97A3732F-9F29-4575-9ED6-C9D779023C50}" destId="{40E55BB0-978A-497B-9A5F-0AEF4B2C9FCC}" srcOrd="0" destOrd="0" presId="urn:microsoft.com/office/officeart/2018/5/layout/IconLeafLabelList"/>
    <dgm:cxn modelId="{73091314-7F53-4D94-972F-4ADDE3157850}" type="presParOf" srcId="{97A3732F-9F29-4575-9ED6-C9D779023C50}" destId="{4C03808D-6A75-412A-90A1-E16B514C3860}" srcOrd="1" destOrd="0" presId="urn:microsoft.com/office/officeart/2018/5/layout/IconLeafLabelList"/>
    <dgm:cxn modelId="{DBD2E0A4-E05E-4140-B078-9F54CD43C8F2}" type="presParOf" srcId="{97A3732F-9F29-4575-9ED6-C9D779023C50}" destId="{A17ADDAA-6675-455C-8144-E3981C5BBDC7}" srcOrd="2" destOrd="0" presId="urn:microsoft.com/office/officeart/2018/5/layout/IconLeafLabelList"/>
    <dgm:cxn modelId="{5596689C-3C14-4F92-8654-D3E4F4224BE4}" type="presParOf" srcId="{97A3732F-9F29-4575-9ED6-C9D779023C50}" destId="{8FC9DCDA-1156-4624-A0A3-6672DE80C16A}" srcOrd="3" destOrd="0" presId="urn:microsoft.com/office/officeart/2018/5/layout/IconLeafLabelList"/>
    <dgm:cxn modelId="{1888A204-C8C9-4EC5-910F-2C6B3097F9B4}" type="presParOf" srcId="{D7886120-7C24-478A-939B-D050C743E99C}" destId="{A8447458-1CCB-4C02-968C-155FE8054FA0}" srcOrd="3" destOrd="0" presId="urn:microsoft.com/office/officeart/2018/5/layout/IconLeafLabelList"/>
    <dgm:cxn modelId="{4DAFD0D2-2C81-4447-A0F0-1C4DDC1EF3EB}" type="presParOf" srcId="{D7886120-7C24-478A-939B-D050C743E99C}" destId="{279FBB22-82DA-4420-BB6D-889F418805EB}" srcOrd="4" destOrd="0" presId="urn:microsoft.com/office/officeart/2018/5/layout/IconLeafLabelList"/>
    <dgm:cxn modelId="{B0A6786E-3271-48C0-B4A0-4771D1742165}" type="presParOf" srcId="{279FBB22-82DA-4420-BB6D-889F418805EB}" destId="{3AB8E26A-7E4B-421E-9689-665A7821BF9F}" srcOrd="0" destOrd="0" presId="urn:microsoft.com/office/officeart/2018/5/layout/IconLeafLabelList"/>
    <dgm:cxn modelId="{B262C57B-DED0-4BE9-BCF8-9B3F420C52A6}" type="presParOf" srcId="{279FBB22-82DA-4420-BB6D-889F418805EB}" destId="{36EB539E-2403-4321-837B-4A06151372AE}" srcOrd="1" destOrd="0" presId="urn:microsoft.com/office/officeart/2018/5/layout/IconLeafLabelList"/>
    <dgm:cxn modelId="{002E7CA3-CFE1-493C-9316-E4D73E4E885F}" type="presParOf" srcId="{279FBB22-82DA-4420-BB6D-889F418805EB}" destId="{5F133064-DB03-4FC9-8EEB-B2EEED8B708B}" srcOrd="2" destOrd="0" presId="urn:microsoft.com/office/officeart/2018/5/layout/IconLeafLabelList"/>
    <dgm:cxn modelId="{89F0BFDD-A5BA-4AA7-9B3D-8AE9746E86AD}" type="presParOf" srcId="{279FBB22-82DA-4420-BB6D-889F418805EB}" destId="{45D89B90-646C-42CB-BF65-3545ACB1642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FAF4A-E09D-4E30-907C-35933CC0B1D9}">
      <dsp:nvSpPr>
        <dsp:cNvPr id="0" name=""/>
        <dsp:cNvSpPr/>
      </dsp:nvSpPr>
      <dsp:spPr>
        <a:xfrm>
          <a:off x="699287" y="909"/>
          <a:ext cx="510300" cy="5103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B0913-920B-4439-9D78-F87B7E511B56}">
      <dsp:nvSpPr>
        <dsp:cNvPr id="0" name=""/>
        <dsp:cNvSpPr/>
      </dsp:nvSpPr>
      <dsp:spPr>
        <a:xfrm>
          <a:off x="806450" y="108072"/>
          <a:ext cx="295974" cy="295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BDF32-93A3-4D74-8F5D-5443019847A8}">
      <dsp:nvSpPr>
        <dsp:cNvPr id="0" name=""/>
        <dsp:cNvSpPr/>
      </dsp:nvSpPr>
      <dsp:spPr>
        <a:xfrm>
          <a:off x="1318937" y="909"/>
          <a:ext cx="1202849" cy="51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Business Objective – Problem Statement</a:t>
          </a:r>
          <a:endParaRPr lang="en-US" sz="1100" kern="1200"/>
        </a:p>
      </dsp:txBody>
      <dsp:txXfrm>
        <a:off x="1318937" y="909"/>
        <a:ext cx="1202849" cy="510300"/>
      </dsp:txXfrm>
    </dsp:sp>
    <dsp:sp modelId="{2A971BB1-DF51-4D32-9C0D-D818C2AD7528}">
      <dsp:nvSpPr>
        <dsp:cNvPr id="0" name=""/>
        <dsp:cNvSpPr/>
      </dsp:nvSpPr>
      <dsp:spPr>
        <a:xfrm>
          <a:off x="2731375" y="909"/>
          <a:ext cx="510300" cy="5103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493182-15FF-4946-B6CC-A7D06CAF3183}">
      <dsp:nvSpPr>
        <dsp:cNvPr id="0" name=""/>
        <dsp:cNvSpPr/>
      </dsp:nvSpPr>
      <dsp:spPr>
        <a:xfrm>
          <a:off x="2838538" y="108072"/>
          <a:ext cx="295974" cy="295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3DE70C-DE73-4641-B250-772DFC193348}">
      <dsp:nvSpPr>
        <dsp:cNvPr id="0" name=""/>
        <dsp:cNvSpPr/>
      </dsp:nvSpPr>
      <dsp:spPr>
        <a:xfrm>
          <a:off x="3351025" y="909"/>
          <a:ext cx="1202849" cy="51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Solution Methodology</a:t>
          </a:r>
          <a:endParaRPr lang="en-US" sz="1100" kern="1200"/>
        </a:p>
      </dsp:txBody>
      <dsp:txXfrm>
        <a:off x="3351025" y="909"/>
        <a:ext cx="1202849" cy="510300"/>
      </dsp:txXfrm>
    </dsp:sp>
    <dsp:sp modelId="{5D8390DE-1CFB-4D1C-973D-68D2B5AB93B7}">
      <dsp:nvSpPr>
        <dsp:cNvPr id="0" name=""/>
        <dsp:cNvSpPr/>
      </dsp:nvSpPr>
      <dsp:spPr>
        <a:xfrm>
          <a:off x="699287" y="819499"/>
          <a:ext cx="510300" cy="5103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1D05B-069C-4D4E-9A1E-751708772DE3}">
      <dsp:nvSpPr>
        <dsp:cNvPr id="0" name=""/>
        <dsp:cNvSpPr/>
      </dsp:nvSpPr>
      <dsp:spPr>
        <a:xfrm>
          <a:off x="806450" y="926662"/>
          <a:ext cx="295974" cy="295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57690B-0F17-4D39-BE20-3B28EDBA30F4}">
      <dsp:nvSpPr>
        <dsp:cNvPr id="0" name=""/>
        <dsp:cNvSpPr/>
      </dsp:nvSpPr>
      <dsp:spPr>
        <a:xfrm>
          <a:off x="1318937" y="819499"/>
          <a:ext cx="1202849" cy="51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Data Preparation and Consolidation</a:t>
          </a:r>
          <a:endParaRPr lang="en-US" sz="1100" kern="1200"/>
        </a:p>
      </dsp:txBody>
      <dsp:txXfrm>
        <a:off x="1318937" y="819499"/>
        <a:ext cx="1202849" cy="510300"/>
      </dsp:txXfrm>
    </dsp:sp>
    <dsp:sp modelId="{CDE6E274-730D-4AE1-BECE-81E15034254D}">
      <dsp:nvSpPr>
        <dsp:cNvPr id="0" name=""/>
        <dsp:cNvSpPr/>
      </dsp:nvSpPr>
      <dsp:spPr>
        <a:xfrm>
          <a:off x="2731375" y="819499"/>
          <a:ext cx="510300" cy="5103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06ED4-427B-4340-90EF-4E2005EE585D}">
      <dsp:nvSpPr>
        <dsp:cNvPr id="0" name=""/>
        <dsp:cNvSpPr/>
      </dsp:nvSpPr>
      <dsp:spPr>
        <a:xfrm>
          <a:off x="2838538" y="926662"/>
          <a:ext cx="295974" cy="295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596FB8-6D7F-418C-A77D-78CDB5AD2E74}">
      <dsp:nvSpPr>
        <dsp:cNvPr id="0" name=""/>
        <dsp:cNvSpPr/>
      </dsp:nvSpPr>
      <dsp:spPr>
        <a:xfrm>
          <a:off x="3351025" y="819499"/>
          <a:ext cx="1202849" cy="51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Key Challenges </a:t>
          </a:r>
          <a:endParaRPr lang="en-US" sz="1100" kern="1200"/>
        </a:p>
      </dsp:txBody>
      <dsp:txXfrm>
        <a:off x="3351025" y="819499"/>
        <a:ext cx="1202849" cy="510300"/>
      </dsp:txXfrm>
    </dsp:sp>
    <dsp:sp modelId="{F6601FF0-8F05-4ECB-ACC6-E12BC8338E37}">
      <dsp:nvSpPr>
        <dsp:cNvPr id="0" name=""/>
        <dsp:cNvSpPr/>
      </dsp:nvSpPr>
      <dsp:spPr>
        <a:xfrm>
          <a:off x="699287" y="1638088"/>
          <a:ext cx="510300" cy="5103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454DFE-3D6A-42FB-9551-7FFD1ECE277B}">
      <dsp:nvSpPr>
        <dsp:cNvPr id="0" name=""/>
        <dsp:cNvSpPr/>
      </dsp:nvSpPr>
      <dsp:spPr>
        <a:xfrm>
          <a:off x="806450" y="1745251"/>
          <a:ext cx="295974" cy="295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7393AC-7A18-456F-B9DB-455897C02636}">
      <dsp:nvSpPr>
        <dsp:cNvPr id="0" name=""/>
        <dsp:cNvSpPr/>
      </dsp:nvSpPr>
      <dsp:spPr>
        <a:xfrm>
          <a:off x="1318937" y="1638088"/>
          <a:ext cx="1202849" cy="51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Result</a:t>
          </a:r>
          <a:endParaRPr lang="en-US" sz="1100" kern="1200"/>
        </a:p>
      </dsp:txBody>
      <dsp:txXfrm>
        <a:off x="1318937" y="1638088"/>
        <a:ext cx="1202849" cy="510300"/>
      </dsp:txXfrm>
    </dsp:sp>
    <dsp:sp modelId="{2C788573-82C5-4EF2-85EA-0FE6131BD2D5}">
      <dsp:nvSpPr>
        <dsp:cNvPr id="0" name=""/>
        <dsp:cNvSpPr/>
      </dsp:nvSpPr>
      <dsp:spPr>
        <a:xfrm>
          <a:off x="2731375" y="1638088"/>
          <a:ext cx="510300" cy="5103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AEA39-981D-43EF-B9EF-5B89D2ABD510}">
      <dsp:nvSpPr>
        <dsp:cNvPr id="0" name=""/>
        <dsp:cNvSpPr/>
      </dsp:nvSpPr>
      <dsp:spPr>
        <a:xfrm>
          <a:off x="2838538" y="1745251"/>
          <a:ext cx="295974" cy="295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06029-23AB-41AB-82AB-F1D909D55383}">
      <dsp:nvSpPr>
        <dsp:cNvPr id="0" name=""/>
        <dsp:cNvSpPr/>
      </dsp:nvSpPr>
      <dsp:spPr>
        <a:xfrm>
          <a:off x="3351025" y="1638088"/>
          <a:ext cx="1202849" cy="51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Conclusion</a:t>
          </a:r>
          <a:endParaRPr lang="en-US" sz="1100" kern="1200"/>
        </a:p>
      </dsp:txBody>
      <dsp:txXfrm>
        <a:off x="3351025" y="1638088"/>
        <a:ext cx="1202849" cy="510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29C77-53F3-41E0-BA61-91210AF18A95}">
      <dsp:nvSpPr>
        <dsp:cNvPr id="0" name=""/>
        <dsp:cNvSpPr/>
      </dsp:nvSpPr>
      <dsp:spPr>
        <a:xfrm>
          <a:off x="326164" y="575455"/>
          <a:ext cx="1017580" cy="1017580"/>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BFBA1-C4CC-443C-8690-577D62FF25F5}">
      <dsp:nvSpPr>
        <dsp:cNvPr id="0" name=""/>
        <dsp:cNvSpPr/>
      </dsp:nvSpPr>
      <dsp:spPr>
        <a:xfrm>
          <a:off x="543025" y="792316"/>
          <a:ext cx="583857" cy="5838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0D1473-46D6-4893-B3CD-648FEAA83B73}">
      <dsp:nvSpPr>
        <dsp:cNvPr id="0" name=""/>
        <dsp:cNvSpPr/>
      </dsp:nvSpPr>
      <dsp:spPr>
        <a:xfrm>
          <a:off x="872" y="1909986"/>
          <a:ext cx="1668164" cy="79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In between 2008 to 2020 the Mumbai Indian team won the highest number of times among all other teams.</a:t>
          </a:r>
          <a:endParaRPr lang="en-US" sz="1100" kern="1200"/>
        </a:p>
      </dsp:txBody>
      <dsp:txXfrm>
        <a:off x="872" y="1909986"/>
        <a:ext cx="1668164" cy="792377"/>
      </dsp:txXfrm>
    </dsp:sp>
    <dsp:sp modelId="{40E55BB0-978A-497B-9A5F-0AEF4B2C9FCC}">
      <dsp:nvSpPr>
        <dsp:cNvPr id="0" name=""/>
        <dsp:cNvSpPr/>
      </dsp:nvSpPr>
      <dsp:spPr>
        <a:xfrm>
          <a:off x="2286256" y="575455"/>
          <a:ext cx="1017580" cy="1017580"/>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3808D-6A75-412A-90A1-E16B514C3860}">
      <dsp:nvSpPr>
        <dsp:cNvPr id="0" name=""/>
        <dsp:cNvSpPr/>
      </dsp:nvSpPr>
      <dsp:spPr>
        <a:xfrm>
          <a:off x="2503118" y="792316"/>
          <a:ext cx="583857" cy="5838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C9DCDA-1156-4624-A0A3-6672DE80C16A}">
      <dsp:nvSpPr>
        <dsp:cNvPr id="0" name=""/>
        <dsp:cNvSpPr/>
      </dsp:nvSpPr>
      <dsp:spPr>
        <a:xfrm>
          <a:off x="1960964" y="1909986"/>
          <a:ext cx="1668164" cy="79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As per the data in Mumbai highest number of matches have been played.</a:t>
          </a:r>
          <a:endParaRPr lang="en-US" sz="1100" kern="1200"/>
        </a:p>
      </dsp:txBody>
      <dsp:txXfrm>
        <a:off x="1960964" y="1909986"/>
        <a:ext cx="1668164" cy="792377"/>
      </dsp:txXfrm>
    </dsp:sp>
    <dsp:sp modelId="{3AB8E26A-7E4B-421E-9689-665A7821BF9F}">
      <dsp:nvSpPr>
        <dsp:cNvPr id="0" name=""/>
        <dsp:cNvSpPr/>
      </dsp:nvSpPr>
      <dsp:spPr>
        <a:xfrm>
          <a:off x="4246349" y="575455"/>
          <a:ext cx="1017580" cy="1017580"/>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EB539E-2403-4321-837B-4A06151372AE}">
      <dsp:nvSpPr>
        <dsp:cNvPr id="0" name=""/>
        <dsp:cNvSpPr/>
      </dsp:nvSpPr>
      <dsp:spPr>
        <a:xfrm>
          <a:off x="4463211" y="792316"/>
          <a:ext cx="583857" cy="5838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D89B90-646C-42CB-BF65-3545ACB1642C}">
      <dsp:nvSpPr>
        <dsp:cNvPr id="0" name=""/>
        <dsp:cNvSpPr/>
      </dsp:nvSpPr>
      <dsp:spPr>
        <a:xfrm>
          <a:off x="3921057" y="1909986"/>
          <a:ext cx="1668164" cy="792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But according to the stadium in Eden garden the highest number of matches has been played.</a:t>
          </a:r>
          <a:endParaRPr lang="en-US" sz="1100" kern="1200"/>
        </a:p>
      </dsp:txBody>
      <dsp:txXfrm>
        <a:off x="3921057" y="1909986"/>
        <a:ext cx="1668164" cy="79237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861CF78-4F12-4F02-9CB9-41E918B067E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256885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61CF78-4F12-4F02-9CB9-41E918B067E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24869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61CF78-4F12-4F02-9CB9-41E918B067E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55625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61CF78-4F12-4F02-9CB9-41E918B067E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61782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1CF78-4F12-4F02-9CB9-41E918B067E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152305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61CF78-4F12-4F02-9CB9-41E918B067E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18621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861CF78-4F12-4F02-9CB9-41E918B067EE}" type="datetimeFigureOut">
              <a:rPr lang="en-IN" smtClean="0"/>
              <a:t>30-06-2023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240909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861CF78-4F12-4F02-9CB9-41E918B067EE}" type="datetimeFigureOut">
              <a:rPr lang="en-IN" smtClean="0"/>
              <a:t>30-06-2023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246244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1CF78-4F12-4F02-9CB9-41E918B067EE}" type="datetimeFigureOut">
              <a:rPr lang="en-IN" smtClean="0"/>
              <a:t>30-06-2023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196697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61CF78-4F12-4F02-9CB9-41E918B067E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395848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61CF78-4F12-4F02-9CB9-41E918B067E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510A0-555C-4A98-8A96-04C81A7FF879}" type="slidenum">
              <a:rPr lang="en-IN" smtClean="0"/>
              <a:t>‹#›</a:t>
            </a:fld>
            <a:endParaRPr lang="en-IN"/>
          </a:p>
        </p:txBody>
      </p:sp>
    </p:spTree>
    <p:extLst>
      <p:ext uri="{BB962C8B-B14F-4D97-AF65-F5344CB8AC3E}">
        <p14:creationId xmlns:p14="http://schemas.microsoft.com/office/powerpoint/2010/main" val="176075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1CF78-4F12-4F02-9CB9-41E918B067EE}" type="datetimeFigureOut">
              <a:rPr lang="en-IN" smtClean="0"/>
              <a:t>30-06-2023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10A0-555C-4A98-8A96-04C81A7FF879}" type="slidenum">
              <a:rPr lang="en-IN" smtClean="0"/>
              <a:t>‹#›</a:t>
            </a:fld>
            <a:endParaRPr lang="en-IN"/>
          </a:p>
        </p:txBody>
      </p:sp>
    </p:spTree>
    <p:extLst>
      <p:ext uri="{BB962C8B-B14F-4D97-AF65-F5344CB8AC3E}">
        <p14:creationId xmlns:p14="http://schemas.microsoft.com/office/powerpoint/2010/main" val="3747296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3" name="Rectangle 12">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Rectangle 2">
            <a:extLst>
              <a:ext uri="{FF2B5EF4-FFF2-40B4-BE49-F238E27FC236}">
                <a16:creationId xmlns:a16="http://schemas.microsoft.com/office/drawing/2014/main" id="{FCDBC219-48C9-3DDE-B3D2-10C777A99F2E}"/>
              </a:ext>
            </a:extLst>
          </p:cNvPr>
          <p:cNvSpPr/>
          <p:nvPr/>
        </p:nvSpPr>
        <p:spPr>
          <a:xfrm>
            <a:off x="2689843" y="2184044"/>
            <a:ext cx="6812314" cy="2489912"/>
          </a:xfrm>
          <a:prstGeom prst="rect">
            <a:avLst/>
          </a:prstGeom>
          <a:noFill/>
        </p:spPr>
        <p:txBody>
          <a:bodyPr wrap="none" lIns="91440" tIns="45720" rIns="91440" bIns="45720">
            <a:spAutoFit/>
          </a:bodyPr>
          <a:lstStyle/>
          <a:p>
            <a:pPr algn="ctr">
              <a:lnSpc>
                <a:spcPct val="90000"/>
              </a:lnSpc>
              <a:spcAft>
                <a:spcPts val="600"/>
              </a:spcAft>
            </a:pP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IPL Power BI EDA </a:t>
            </a:r>
          </a:p>
          <a:p>
            <a:pPr algn="ctr">
              <a:lnSpc>
                <a:spcPct val="90000"/>
              </a:lnSpc>
              <a:spcAft>
                <a:spcPts val="600"/>
              </a:spcAft>
            </a:pP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By </a:t>
            </a:r>
          </a:p>
          <a:p>
            <a:pPr algn="ctr">
              <a:lnSpc>
                <a:spcPct val="90000"/>
              </a:lnSpc>
              <a:spcAft>
                <a:spcPts val="600"/>
              </a:spcAft>
            </a:pP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Neelanjan Chakraborty</a:t>
            </a:r>
            <a:endParaRPr lang="en-IN"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85992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9267909" y="2023110"/>
            <a:ext cx="2469624" cy="2846070"/>
          </a:xfrm>
        </p:spPr>
        <p:txBody>
          <a:bodyPr vert="horz" lIns="91440" tIns="45720" rIns="91440" bIns="45720" rtlCol="0" anchor="ctr" anchorCtr="1">
            <a:normAutofit/>
          </a:bodyPr>
          <a:lstStyle/>
          <a:p>
            <a:pPr lvl="0"/>
            <a:br>
              <a:rPr lang="en-US" sz="3100" kern="1200">
                <a:solidFill>
                  <a:schemeClr val="tx1"/>
                </a:solidFill>
                <a:latin typeface="+mj-lt"/>
                <a:ea typeface="+mj-ea"/>
                <a:cs typeface="+mj-cs"/>
              </a:rPr>
            </a:br>
            <a:r>
              <a:rPr lang="en-US" sz="3100" kern="1200">
                <a:solidFill>
                  <a:schemeClr val="tx1"/>
                </a:solidFill>
                <a:latin typeface="+mj-lt"/>
                <a:ea typeface="+mj-ea"/>
                <a:cs typeface="+mj-cs"/>
              </a:rPr>
              <a:t>Data Preparation and Consolidation</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F442E25-0C8D-4678-8FB4-210EAAB2309B}"/>
              </a:ext>
            </a:extLst>
          </p:cNvPr>
          <p:cNvPicPr>
            <a:picLocks noChangeAspect="1"/>
          </p:cNvPicPr>
          <p:nvPr/>
        </p:nvPicPr>
        <p:blipFill rotWithShape="1">
          <a:blip r:embed="rId2">
            <a:extLst>
              <a:ext uri="{28A0092B-C50C-407E-A947-70E740481C1C}">
                <a14:useLocalDpi xmlns:a14="http://schemas.microsoft.com/office/drawing/2010/main" val="0"/>
              </a:ext>
            </a:extLst>
          </a:blip>
          <a:srcRect l="3800" t="18219" r="29190" b="17043"/>
          <a:stretch/>
        </p:blipFill>
        <p:spPr>
          <a:xfrm>
            <a:off x="545238" y="1397194"/>
            <a:ext cx="7608304" cy="4134567"/>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697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9267909" y="2023110"/>
            <a:ext cx="2469624" cy="2846070"/>
          </a:xfrm>
        </p:spPr>
        <p:txBody>
          <a:bodyPr vert="horz" lIns="91440" tIns="45720" rIns="91440" bIns="45720" rtlCol="0" anchor="ctr" anchorCtr="1">
            <a:normAutofit/>
          </a:bodyPr>
          <a:lstStyle/>
          <a:p>
            <a:pPr lvl="0"/>
            <a:br>
              <a:rPr lang="en-US" sz="3100" kern="1200">
                <a:solidFill>
                  <a:schemeClr val="tx1"/>
                </a:solidFill>
                <a:latin typeface="+mj-lt"/>
                <a:ea typeface="+mj-ea"/>
                <a:cs typeface="+mj-cs"/>
              </a:rPr>
            </a:br>
            <a:r>
              <a:rPr lang="en-US" sz="3100" kern="1200">
                <a:solidFill>
                  <a:schemeClr val="tx1"/>
                </a:solidFill>
                <a:latin typeface="+mj-lt"/>
                <a:ea typeface="+mj-ea"/>
                <a:cs typeface="+mj-cs"/>
              </a:rPr>
              <a:t>Data Preparation and Consolidation</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C8E38E-5CAE-4167-B902-0549EDCB19FD}"/>
              </a:ext>
            </a:extLst>
          </p:cNvPr>
          <p:cNvPicPr>
            <a:picLocks noChangeAspect="1"/>
          </p:cNvPicPr>
          <p:nvPr/>
        </p:nvPicPr>
        <p:blipFill rotWithShape="1">
          <a:blip r:embed="rId2">
            <a:extLst>
              <a:ext uri="{28A0092B-C50C-407E-A947-70E740481C1C}">
                <a14:useLocalDpi xmlns:a14="http://schemas.microsoft.com/office/drawing/2010/main" val="0"/>
              </a:ext>
            </a:extLst>
          </a:blip>
          <a:srcRect l="2453" t="18416" r="30074" b="18023"/>
          <a:stretch/>
        </p:blipFill>
        <p:spPr>
          <a:xfrm>
            <a:off x="545238" y="1448707"/>
            <a:ext cx="7608304" cy="4031541"/>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11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9267909" y="2023110"/>
            <a:ext cx="2469624" cy="2846070"/>
          </a:xfrm>
        </p:spPr>
        <p:txBody>
          <a:bodyPr vert="horz" lIns="91440" tIns="45720" rIns="91440" bIns="45720" rtlCol="0" anchor="ctr" anchorCtr="1">
            <a:normAutofit/>
          </a:bodyPr>
          <a:lstStyle/>
          <a:p>
            <a:pPr lvl="0"/>
            <a:br>
              <a:rPr lang="en-US" sz="3100" kern="1200">
                <a:solidFill>
                  <a:schemeClr val="tx1"/>
                </a:solidFill>
                <a:latin typeface="+mj-lt"/>
                <a:ea typeface="+mj-ea"/>
                <a:cs typeface="+mj-cs"/>
              </a:rPr>
            </a:br>
            <a:r>
              <a:rPr lang="en-US" sz="3100" kern="1200">
                <a:solidFill>
                  <a:schemeClr val="tx1"/>
                </a:solidFill>
                <a:latin typeface="+mj-lt"/>
                <a:ea typeface="+mj-ea"/>
                <a:cs typeface="+mj-cs"/>
              </a:rPr>
              <a:t>Data Preparation and Consolidation</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69ACE18-C0CB-48BF-83FE-B93DF19C780F}"/>
              </a:ext>
            </a:extLst>
          </p:cNvPr>
          <p:cNvPicPr>
            <a:picLocks noChangeAspect="1"/>
          </p:cNvPicPr>
          <p:nvPr/>
        </p:nvPicPr>
        <p:blipFill rotWithShape="1">
          <a:blip r:embed="rId2">
            <a:extLst>
              <a:ext uri="{28A0092B-C50C-407E-A947-70E740481C1C}">
                <a14:useLocalDpi xmlns:a14="http://schemas.microsoft.com/office/drawing/2010/main" val="0"/>
              </a:ext>
            </a:extLst>
          </a:blip>
          <a:srcRect l="3800" t="17043" r="29963" b="18023"/>
          <a:stretch/>
        </p:blipFill>
        <p:spPr>
          <a:xfrm>
            <a:off x="545238" y="1366737"/>
            <a:ext cx="7608304" cy="4195482"/>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4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9267909" y="2023110"/>
            <a:ext cx="2469624" cy="2846070"/>
          </a:xfrm>
        </p:spPr>
        <p:txBody>
          <a:bodyPr vert="horz" lIns="91440" tIns="45720" rIns="91440" bIns="45720" rtlCol="0" anchor="ctr" anchorCtr="1">
            <a:normAutofit/>
          </a:bodyPr>
          <a:lstStyle/>
          <a:p>
            <a:pPr lvl="0"/>
            <a:br>
              <a:rPr lang="en-US" sz="3100" kern="1200">
                <a:solidFill>
                  <a:schemeClr val="tx1"/>
                </a:solidFill>
                <a:latin typeface="+mj-lt"/>
                <a:ea typeface="+mj-ea"/>
                <a:cs typeface="+mj-cs"/>
              </a:rPr>
            </a:br>
            <a:r>
              <a:rPr lang="en-US" sz="3100" kern="1200">
                <a:solidFill>
                  <a:schemeClr val="tx1"/>
                </a:solidFill>
                <a:latin typeface="+mj-lt"/>
                <a:ea typeface="+mj-ea"/>
                <a:cs typeface="+mj-cs"/>
              </a:rPr>
              <a:t>Data Preparation and Consolidation</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3C17A3C-69E7-4324-BF92-7CF02E25825C}"/>
              </a:ext>
            </a:extLst>
          </p:cNvPr>
          <p:cNvPicPr>
            <a:picLocks noChangeAspect="1"/>
          </p:cNvPicPr>
          <p:nvPr/>
        </p:nvPicPr>
        <p:blipFill rotWithShape="1">
          <a:blip r:embed="rId2">
            <a:extLst>
              <a:ext uri="{28A0092B-C50C-407E-A947-70E740481C1C}">
                <a14:useLocalDpi xmlns:a14="http://schemas.microsoft.com/office/drawing/2010/main" val="0"/>
              </a:ext>
            </a:extLst>
          </a:blip>
          <a:srcRect l="10368" t="19005" r="36140" b="21947"/>
          <a:stretch/>
        </p:blipFill>
        <p:spPr>
          <a:xfrm>
            <a:off x="545238" y="1102387"/>
            <a:ext cx="7608304" cy="4724182"/>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24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9267909" y="2023110"/>
            <a:ext cx="2469624" cy="2846070"/>
          </a:xfrm>
        </p:spPr>
        <p:txBody>
          <a:bodyPr vert="horz" lIns="91440" tIns="45720" rIns="91440" bIns="45720" rtlCol="0" anchor="ctr" anchorCtr="1">
            <a:normAutofit/>
          </a:bodyPr>
          <a:lstStyle/>
          <a:p>
            <a:pPr lvl="0"/>
            <a:br>
              <a:rPr lang="en-US" sz="3100" kern="1200">
                <a:solidFill>
                  <a:schemeClr val="tx1"/>
                </a:solidFill>
                <a:latin typeface="+mj-lt"/>
                <a:ea typeface="+mj-ea"/>
                <a:cs typeface="+mj-cs"/>
              </a:rPr>
            </a:br>
            <a:r>
              <a:rPr lang="en-US" sz="3100" kern="1200">
                <a:solidFill>
                  <a:schemeClr val="tx1"/>
                </a:solidFill>
                <a:latin typeface="+mj-lt"/>
                <a:ea typeface="+mj-ea"/>
                <a:cs typeface="+mj-cs"/>
              </a:rPr>
              <a:t>Data Preparation and Consolidation</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D9A473C-5987-41EF-B40E-BF6F2A786F6E}"/>
              </a:ext>
            </a:extLst>
          </p:cNvPr>
          <p:cNvPicPr>
            <a:picLocks noChangeAspect="1"/>
          </p:cNvPicPr>
          <p:nvPr/>
        </p:nvPicPr>
        <p:blipFill rotWithShape="1">
          <a:blip r:embed="rId2">
            <a:extLst>
              <a:ext uri="{28A0092B-C50C-407E-A947-70E740481C1C}">
                <a14:useLocalDpi xmlns:a14="http://schemas.microsoft.com/office/drawing/2010/main" val="0"/>
              </a:ext>
            </a:extLst>
          </a:blip>
          <a:srcRect l="7832" t="19789" r="34484" b="23320"/>
          <a:stretch/>
        </p:blipFill>
        <p:spPr>
          <a:xfrm>
            <a:off x="545238" y="1354061"/>
            <a:ext cx="7608304" cy="4220833"/>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923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5297762" y="329184"/>
            <a:ext cx="6251110" cy="1783080"/>
          </a:xfrm>
        </p:spPr>
        <p:txBody>
          <a:bodyPr vert="horz" lIns="91440" tIns="45720" rIns="91440" bIns="45720" rtlCol="0" anchor="b" anchorCtr="1">
            <a:normAutofit/>
          </a:bodyPr>
          <a:lstStyle/>
          <a:p>
            <a:pPr lvl="0"/>
            <a:br>
              <a:rPr lang="en-US" sz="3800"/>
            </a:br>
            <a:r>
              <a:rPr lang="en-US" sz="3800" b="1" u="sng"/>
              <a:t>Data Preparation and Interpretation</a:t>
            </a:r>
          </a:p>
        </p:txBody>
      </p:sp>
      <p:pic>
        <p:nvPicPr>
          <p:cNvPr id="15" name="Picture 14" descr="Metal tic-tac-toe game pieces">
            <a:extLst>
              <a:ext uri="{FF2B5EF4-FFF2-40B4-BE49-F238E27FC236}">
                <a16:creationId xmlns:a16="http://schemas.microsoft.com/office/drawing/2014/main" id="{A5AB1B63-0C3A-2699-E29C-FC91F8E81141}"/>
              </a:ext>
            </a:extLst>
          </p:cNvPr>
          <p:cNvPicPr>
            <a:picLocks noChangeAspect="1"/>
          </p:cNvPicPr>
          <p:nvPr/>
        </p:nvPicPr>
        <p:blipFill rotWithShape="1">
          <a:blip r:embed="rId2"/>
          <a:srcRect l="17765" r="3130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297762" y="2706624"/>
            <a:ext cx="6251110" cy="348386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500"/>
              <a:t>After choosing the IPL data we started to do the analysis on Power Bi</a:t>
            </a:r>
          </a:p>
          <a:p>
            <a:pPr marL="285750" indent="-228600">
              <a:lnSpc>
                <a:spcPct val="90000"/>
              </a:lnSpc>
              <a:spcAft>
                <a:spcPts val="600"/>
              </a:spcAft>
              <a:buFont typeface="Arial" panose="020B0604020202020204" pitchFamily="34" charset="0"/>
              <a:buChar char="•"/>
            </a:pPr>
            <a:r>
              <a:rPr lang="en-US" sz="1500"/>
              <a:t>At first we filtered the data by matches played in different cities.</a:t>
            </a:r>
          </a:p>
          <a:p>
            <a:pPr marL="285750" indent="-228600">
              <a:lnSpc>
                <a:spcPct val="90000"/>
              </a:lnSpc>
              <a:spcAft>
                <a:spcPts val="600"/>
              </a:spcAft>
              <a:buFont typeface="Arial" panose="020B0604020202020204" pitchFamily="34" charset="0"/>
              <a:buChar char="•"/>
            </a:pPr>
            <a:r>
              <a:rPr lang="en-US" sz="1500"/>
              <a:t>Then we filtered how many matches are being played in a year.</a:t>
            </a:r>
          </a:p>
          <a:p>
            <a:pPr marL="285750" indent="-228600">
              <a:lnSpc>
                <a:spcPct val="90000"/>
              </a:lnSpc>
              <a:spcAft>
                <a:spcPts val="600"/>
              </a:spcAft>
              <a:buFont typeface="Arial" panose="020B0604020202020204" pitchFamily="34" charset="0"/>
              <a:buChar char="•"/>
            </a:pPr>
            <a:r>
              <a:rPr lang="en-US" sz="1500"/>
              <a:t>Then we filtered the matches played in various stadiums.</a:t>
            </a:r>
          </a:p>
          <a:p>
            <a:pPr marL="285750" indent="-228600">
              <a:lnSpc>
                <a:spcPct val="90000"/>
              </a:lnSpc>
              <a:spcAft>
                <a:spcPts val="600"/>
              </a:spcAft>
              <a:buFont typeface="Arial" panose="020B0604020202020204" pitchFamily="34" charset="0"/>
              <a:buChar char="•"/>
            </a:pPr>
            <a:r>
              <a:rPr lang="en-US" sz="1500"/>
              <a:t>Through the matrix function we find out that how many won the toss.</a:t>
            </a:r>
          </a:p>
          <a:p>
            <a:pPr marL="285750" indent="-228600">
              <a:lnSpc>
                <a:spcPct val="90000"/>
              </a:lnSpc>
              <a:spcAft>
                <a:spcPts val="600"/>
              </a:spcAft>
              <a:buFont typeface="Arial" panose="020B0604020202020204" pitchFamily="34" charset="0"/>
              <a:buChar char="•"/>
            </a:pPr>
            <a:r>
              <a:rPr lang="en-US" sz="1500"/>
              <a:t>Thereafter also through the matrix function we have created a bar chart of players choosing batting or fielding after winning the toss.</a:t>
            </a:r>
          </a:p>
          <a:p>
            <a:pPr marL="285750" indent="-228600">
              <a:lnSpc>
                <a:spcPct val="90000"/>
              </a:lnSpc>
              <a:spcAft>
                <a:spcPts val="600"/>
              </a:spcAft>
              <a:buFont typeface="Arial" panose="020B0604020202020204" pitchFamily="34" charset="0"/>
              <a:buChar char="•"/>
            </a:pPr>
            <a:r>
              <a:rPr lang="en-US" sz="1500"/>
              <a:t>Through the data we got that Mumbai Indians won the match most frequently but as we have analysed after winning the toss only CSK won the match highest number of times.</a:t>
            </a:r>
          </a:p>
          <a:p>
            <a:pPr marL="285750" indent="-228600">
              <a:lnSpc>
                <a:spcPct val="90000"/>
              </a:lnSpc>
              <a:spcAft>
                <a:spcPts val="600"/>
              </a:spcAft>
              <a:buFont typeface="Arial" panose="020B0604020202020204" pitchFamily="34" charset="0"/>
              <a:buChar char="•"/>
            </a:pPr>
            <a:r>
              <a:rPr lang="en-US" sz="1500"/>
              <a:t>While playing with Mumbai Indians, CSK won the highest number of times in different places other than their home ground.</a:t>
            </a:r>
          </a:p>
        </p:txBody>
      </p:sp>
    </p:spTree>
    <p:extLst>
      <p:ext uri="{BB962C8B-B14F-4D97-AF65-F5344CB8AC3E}">
        <p14:creationId xmlns:p14="http://schemas.microsoft.com/office/powerpoint/2010/main" val="102295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77DAF1A-7AD6-4EAC-BDAD-916D2E3C9CC5}"/>
              </a:ext>
            </a:extLst>
          </p:cNvPr>
          <p:cNvSpPr txBox="1">
            <a:spLocks/>
          </p:cNvSpPr>
          <p:nvPr/>
        </p:nvSpPr>
        <p:spPr>
          <a:xfrm>
            <a:off x="5297762" y="329184"/>
            <a:ext cx="6251110" cy="1783080"/>
          </a:xfrm>
          <a:prstGeom prst="rect">
            <a:avLst/>
          </a:prstGeom>
        </p:spPr>
        <p:txBody>
          <a:bodyPr vert="horz" lIns="91440" tIns="45720" rIns="91440" bIns="45720" numCol="1" rtlCol="0" anchor="b" anchorCtr="0" compatLnSpc="1">
            <a:prstTxWarp prst="textNoShape">
              <a:avLst/>
            </a:prstTxWarp>
            <a:norm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nSpc>
                <a:spcPct val="90000"/>
              </a:lnSpc>
              <a:spcAft>
                <a:spcPts val="600"/>
              </a:spcAft>
            </a:pPr>
            <a:r>
              <a:rPr lang="en-US" sz="5400" u="sng">
                <a:solidFill>
                  <a:schemeClr val="tx1"/>
                </a:solidFill>
                <a:latin typeface="+mj-lt"/>
                <a:cs typeface="+mj-cs"/>
              </a:rPr>
              <a:t>Key Challenges</a:t>
            </a:r>
          </a:p>
        </p:txBody>
      </p:sp>
      <p:pic>
        <p:nvPicPr>
          <p:cNvPr id="19" name="Picture 9" descr="Metal tic-tac-toe game pieces">
            <a:extLst>
              <a:ext uri="{FF2B5EF4-FFF2-40B4-BE49-F238E27FC236}">
                <a16:creationId xmlns:a16="http://schemas.microsoft.com/office/drawing/2014/main" id="{52E5CBB8-3F2F-A9FA-CB1F-AC5B0B74F79A}"/>
              </a:ext>
            </a:extLst>
          </p:cNvPr>
          <p:cNvPicPr>
            <a:picLocks noChangeAspect="1"/>
          </p:cNvPicPr>
          <p:nvPr/>
        </p:nvPicPr>
        <p:blipFill rotWithShape="1">
          <a:blip r:embed="rId2"/>
          <a:srcRect l="17765" r="3130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297762" y="2706624"/>
            <a:ext cx="6251110" cy="348386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a:effectLst>
                  <a:outerShdw blurRad="38100" dist="38100" dir="2700000" algn="tl">
                    <a:srgbClr val="000000">
                      <a:alpha val="43137"/>
                    </a:srgbClr>
                  </a:outerShdw>
                </a:effectLst>
              </a:rPr>
              <a:t>It is a huge data from 2008 to 2020, so analysing it was a very difficult task.</a:t>
            </a:r>
          </a:p>
          <a:p>
            <a:pPr marL="285750" indent="-228600">
              <a:lnSpc>
                <a:spcPct val="90000"/>
              </a:lnSpc>
              <a:spcAft>
                <a:spcPts val="600"/>
              </a:spcAft>
              <a:buFont typeface="Arial" panose="020B0604020202020204" pitchFamily="34" charset="0"/>
              <a:buChar char="•"/>
            </a:pPr>
            <a:r>
              <a:rPr lang="en-US" sz="2200">
                <a:effectLst>
                  <a:outerShdw blurRad="38100" dist="38100" dir="2700000" algn="tl">
                    <a:srgbClr val="000000">
                      <a:alpha val="43137"/>
                    </a:srgbClr>
                  </a:outerShdw>
                </a:effectLst>
              </a:rPr>
              <a:t>Creating a data-driven culture</a:t>
            </a:r>
          </a:p>
          <a:p>
            <a:pPr marL="285750" indent="-228600">
              <a:lnSpc>
                <a:spcPct val="90000"/>
              </a:lnSpc>
              <a:spcAft>
                <a:spcPts val="600"/>
              </a:spcAft>
              <a:buFont typeface="Arial" panose="020B0604020202020204" pitchFamily="34" charset="0"/>
              <a:buChar char="•"/>
            </a:pPr>
            <a:r>
              <a:rPr lang="en-US" sz="2200">
                <a:effectLst>
                  <a:outerShdw blurRad="38100" dist="38100" dir="2700000" algn="tl">
                    <a:srgbClr val="000000">
                      <a:alpha val="43137"/>
                    </a:srgbClr>
                  </a:outerShdw>
                </a:effectLst>
              </a:rPr>
              <a:t>Managing the use of self-service BI tools</a:t>
            </a:r>
          </a:p>
          <a:p>
            <a:pPr marL="285750" indent="-228600">
              <a:lnSpc>
                <a:spcPct val="90000"/>
              </a:lnSpc>
              <a:spcAft>
                <a:spcPts val="600"/>
              </a:spcAft>
              <a:buFont typeface="Arial" panose="020B0604020202020204" pitchFamily="34" charset="0"/>
              <a:buChar char="•"/>
            </a:pPr>
            <a:r>
              <a:rPr lang="en-US" sz="2200">
                <a:effectLst>
                  <a:outerShdw blurRad="38100" dist="38100" dir="2700000" algn="tl">
                    <a:srgbClr val="000000">
                      <a:alpha val="43137"/>
                    </a:srgbClr>
                  </a:outerShdw>
                </a:effectLst>
              </a:rPr>
              <a:t>The data to be displayed like, in how many matches team opted batting first after winning toss and won the match and how many choose fielding and won the match.</a:t>
            </a:r>
          </a:p>
        </p:txBody>
      </p:sp>
    </p:spTree>
    <p:extLst>
      <p:ext uri="{BB962C8B-B14F-4D97-AF65-F5344CB8AC3E}">
        <p14:creationId xmlns:p14="http://schemas.microsoft.com/office/powerpoint/2010/main" val="93969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62E09648-5B6C-40EF-A32B-B0D211E0BB3F}"/>
              </a:ext>
            </a:extLst>
          </p:cNvPr>
          <p:cNvCxnSpPr/>
          <p:nvPr/>
        </p:nvCxnSpPr>
        <p:spPr>
          <a:xfrm>
            <a:off x="6202492" y="1966173"/>
            <a:ext cx="0" cy="4244009"/>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511908F-0412-4557-BA2A-3430D1180C5E}"/>
              </a:ext>
            </a:extLst>
          </p:cNvPr>
          <p:cNvSpPr/>
          <p:nvPr/>
        </p:nvSpPr>
        <p:spPr>
          <a:xfrm>
            <a:off x="7248536" y="1784548"/>
            <a:ext cx="1656223"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a:latin typeface="Times New Roman" panose="02020603050405020304" pitchFamily="18" charset="0"/>
                <a:cs typeface="Times New Roman" panose="02020603050405020304" pitchFamily="18" charset="0"/>
              </a:rPr>
              <a:t>Conclusion</a:t>
            </a:r>
            <a:endParaRPr lang="en-IN" sz="2400" u="sng" dirty="0">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8A4977B1-20C6-478F-B3DD-DDE3076B2684}"/>
              </a:ext>
            </a:extLst>
          </p:cNvPr>
          <p:cNvSpPr txBox="1">
            <a:spLocks/>
          </p:cNvSpPr>
          <p:nvPr/>
        </p:nvSpPr>
        <p:spPr>
          <a:xfrm>
            <a:off x="2911937" y="786847"/>
            <a:ext cx="6768740" cy="6623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IN" sz="2400" b="1" u="sng" dirty="0">
                <a:solidFill>
                  <a:schemeClr val="tx1"/>
                </a:solidFill>
                <a:latin typeface="Times New Roman" panose="02020603050405020304" pitchFamily="18" charset="0"/>
                <a:cs typeface="Times New Roman" panose="02020603050405020304" pitchFamily="18" charset="0"/>
              </a:rPr>
              <a:t>Project Plan and Support Required</a:t>
            </a:r>
          </a:p>
        </p:txBody>
      </p:sp>
      <p:sp>
        <p:nvSpPr>
          <p:cNvPr id="19" name="Rectangle 18">
            <a:extLst>
              <a:ext uri="{FF2B5EF4-FFF2-40B4-BE49-F238E27FC236}">
                <a16:creationId xmlns:a16="http://schemas.microsoft.com/office/drawing/2014/main" id="{87757067-24CB-46A2-8541-88EF008999CB}"/>
              </a:ext>
            </a:extLst>
          </p:cNvPr>
          <p:cNvSpPr/>
          <p:nvPr/>
        </p:nvSpPr>
        <p:spPr>
          <a:xfrm>
            <a:off x="2791458" y="1784548"/>
            <a:ext cx="1143262"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dirty="0">
                <a:latin typeface="Times New Roman" panose="02020603050405020304" pitchFamily="18" charset="0"/>
                <a:cs typeface="Times New Roman" panose="02020603050405020304" pitchFamily="18" charset="0"/>
              </a:rPr>
              <a:t>Results</a:t>
            </a:r>
            <a:endParaRPr lang="en-IN" sz="2400"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438507" y="2479249"/>
            <a:ext cx="5212938" cy="341632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as a conclusion we can say that CSK won the matches in their home ground as well as in different places also.</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Winning the toss doesn’t decide whether the team will win or lose because as per that data Mumbai Indians won the toss highest number of times but CSK is the one who won the highest number of matches.</a:t>
            </a:r>
            <a:endParaRPr lang="en-IN" dirty="0">
              <a:latin typeface="Times New Roman" panose="02020603050405020304" pitchFamily="18" charset="0"/>
              <a:cs typeface="Times New Roman" panose="02020603050405020304" pitchFamily="18" charset="0"/>
            </a:endParaRPr>
          </a:p>
        </p:txBody>
      </p:sp>
      <p:graphicFrame>
        <p:nvGraphicFramePr>
          <p:cNvPr id="21" name="TextBox 1">
            <a:extLst>
              <a:ext uri="{FF2B5EF4-FFF2-40B4-BE49-F238E27FC236}">
                <a16:creationId xmlns:a16="http://schemas.microsoft.com/office/drawing/2014/main" id="{FC2DF0C5-73A7-075F-FB3E-10EBA325B3C3}"/>
              </a:ext>
            </a:extLst>
          </p:cNvPr>
          <p:cNvGraphicFramePr/>
          <p:nvPr>
            <p:extLst>
              <p:ext uri="{D42A27DB-BD31-4B8C-83A1-F6EECF244321}">
                <p14:modId xmlns:p14="http://schemas.microsoft.com/office/powerpoint/2010/main" val="3921932797"/>
              </p:ext>
            </p:extLst>
          </p:nvPr>
        </p:nvGraphicFramePr>
        <p:xfrm>
          <a:off x="452487" y="2337847"/>
          <a:ext cx="5590094" cy="3277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8225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AE360753-3EFD-1D50-EF0D-A4EFBA7CE2FE}"/>
              </a:ext>
            </a:extLst>
          </p:cNvPr>
          <p:cNvPicPr>
            <a:picLocks noChangeAspect="1"/>
          </p:cNvPicPr>
          <p:nvPr/>
        </p:nvPicPr>
        <p:blipFill rotWithShape="1">
          <a:blip r:embed="rId2"/>
          <a:srcRect t="8315" b="7431"/>
          <a:stretch/>
        </p:blipFill>
        <p:spPr>
          <a:xfrm>
            <a:off x="20" y="1282"/>
            <a:ext cx="12191980" cy="6856718"/>
          </a:xfrm>
          <a:prstGeom prst="rect">
            <a:avLst/>
          </a:prstGeom>
        </p:spPr>
      </p:pic>
      <p:sp>
        <p:nvSpPr>
          <p:cNvPr id="2" name="Rectangle 1">
            <a:extLst>
              <a:ext uri="{FF2B5EF4-FFF2-40B4-BE49-F238E27FC236}">
                <a16:creationId xmlns:a16="http://schemas.microsoft.com/office/drawing/2014/main" id="{1D0A102F-9D6E-A91C-9D86-3888BC2D04BF}"/>
              </a:ext>
            </a:extLst>
          </p:cNvPr>
          <p:cNvSpPr/>
          <p:nvPr/>
        </p:nvSpPr>
        <p:spPr>
          <a:xfrm>
            <a:off x="3368236" y="2967335"/>
            <a:ext cx="5455532" cy="1569660"/>
          </a:xfrm>
          <a:prstGeom prst="rect">
            <a:avLst/>
          </a:prstGeom>
          <a:noFill/>
        </p:spPr>
        <p:txBody>
          <a:bodyPr wrap="none" lIns="91440" tIns="45720" rIns="91440" bIns="45720">
            <a:spAutoFit/>
          </a:bodyPr>
          <a:lstStyle/>
          <a:p>
            <a:pPr algn="ctr"/>
            <a:r>
              <a:rPr lang="en-GB" sz="9600" b="1" cap="none" spc="0" dirty="0">
                <a:ln w="12700">
                  <a:solidFill>
                    <a:schemeClr val="accent3">
                      <a:lumMod val="50000"/>
                    </a:schemeClr>
                  </a:solidFill>
                  <a:prstDash val="solid"/>
                </a:ln>
                <a:solidFill>
                  <a:schemeClr val="bg1"/>
                </a:solid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46673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ight Triangle 3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rot="10800000">
            <a:off x="1618023" y="918546"/>
            <a:ext cx="6434989" cy="4979334"/>
          </a:xfrm>
          <a:custGeom>
            <a:avLst/>
            <a:gdLst>
              <a:gd name="connsiteX0" fmla="*/ 0 w 10223500"/>
              <a:gd name="connsiteY0" fmla="*/ 0 h 6451600"/>
              <a:gd name="connsiteX1" fmla="*/ 10223500 w 10223500"/>
              <a:gd name="connsiteY1" fmla="*/ 0 h 6451600"/>
              <a:gd name="connsiteX2" fmla="*/ 10223500 w 10223500"/>
              <a:gd name="connsiteY2" fmla="*/ 6451600 h 6451600"/>
              <a:gd name="connsiteX3" fmla="*/ 0 w 10223500"/>
              <a:gd name="connsiteY3" fmla="*/ 6451600 h 6451600"/>
              <a:gd name="connsiteX4" fmla="*/ 0 w 10223500"/>
              <a:gd name="connsiteY4" fmla="*/ 0 h 6451600"/>
              <a:gd name="connsiteX0" fmla="*/ 0 w 10223500"/>
              <a:gd name="connsiteY0" fmla="*/ 0 h 6451600"/>
              <a:gd name="connsiteX1" fmla="*/ 10223500 w 10223500"/>
              <a:gd name="connsiteY1" fmla="*/ 0 h 6451600"/>
              <a:gd name="connsiteX2" fmla="*/ 9207500 w 10223500"/>
              <a:gd name="connsiteY2" fmla="*/ 6438900 h 6451600"/>
              <a:gd name="connsiteX3" fmla="*/ 0 w 10223500"/>
              <a:gd name="connsiteY3" fmla="*/ 6451600 h 6451600"/>
              <a:gd name="connsiteX4" fmla="*/ 0 w 10223500"/>
              <a:gd name="connsiteY4" fmla="*/ 0 h 645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3500" h="6451600">
                <a:moveTo>
                  <a:pt x="0" y="0"/>
                </a:moveTo>
                <a:lnTo>
                  <a:pt x="10223500" y="0"/>
                </a:lnTo>
                <a:lnTo>
                  <a:pt x="9207500" y="6438900"/>
                </a:lnTo>
                <a:lnTo>
                  <a:pt x="0" y="64516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2623770" y="1981348"/>
            <a:ext cx="3716449" cy="415498"/>
          </a:xfrm>
          <a:prstGeom prst="rect">
            <a:avLst/>
          </a:prstGeom>
          <a:noFill/>
        </p:spPr>
        <p:txBody>
          <a:bodyPr wrap="square" rtlCol="0">
            <a:spAutoFit/>
          </a:bodyPr>
          <a:lstStyle/>
          <a:p>
            <a:pPr defTabSz="685800">
              <a:spcAft>
                <a:spcPts val="600"/>
              </a:spcAft>
            </a:pPr>
            <a:r>
              <a:rPr lang="en-IN" sz="2100" kern="1200">
                <a:solidFill>
                  <a:schemeClr val="tx2">
                    <a:lumMod val="50000"/>
                  </a:schemeClr>
                </a:solidFill>
                <a:latin typeface="Poppins Medium" panose="00000600000000000000" pitchFamily="50" charset="0"/>
                <a:ea typeface="+mn-ea"/>
                <a:cs typeface="Poppins Medium" panose="00000600000000000000" pitchFamily="50" charset="0"/>
              </a:rPr>
              <a:t>Contents</a:t>
            </a:r>
            <a:endParaRPr lang="en-IN" sz="2800">
              <a:solidFill>
                <a:schemeClr val="tx2">
                  <a:lumMod val="50000"/>
                </a:schemeClr>
              </a:solidFill>
              <a:latin typeface="Poppins Medium" panose="00000600000000000000" pitchFamily="50" charset="0"/>
              <a:cs typeface="Poppins Medium" panose="00000600000000000000" pitchFamily="50" charset="0"/>
            </a:endParaRPr>
          </a:p>
        </p:txBody>
      </p:sp>
      <p:graphicFrame>
        <p:nvGraphicFramePr>
          <p:cNvPr id="30" name="TextBox 27">
            <a:extLst>
              <a:ext uri="{FF2B5EF4-FFF2-40B4-BE49-F238E27FC236}">
                <a16:creationId xmlns:a16="http://schemas.microsoft.com/office/drawing/2014/main" id="{4E16C662-9758-688C-B88B-6951F247FB7D}"/>
              </a:ext>
            </a:extLst>
          </p:cNvPr>
          <p:cNvGraphicFramePr/>
          <p:nvPr>
            <p:extLst>
              <p:ext uri="{D42A27DB-BD31-4B8C-83A1-F6EECF244321}">
                <p14:modId xmlns:p14="http://schemas.microsoft.com/office/powerpoint/2010/main" val="172490575"/>
              </p:ext>
            </p:extLst>
          </p:nvPr>
        </p:nvGraphicFramePr>
        <p:xfrm>
          <a:off x="2623770" y="2647984"/>
          <a:ext cx="5253163" cy="2149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873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8" name="Freeform: Shape 2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BEC8CA-3314-46BE-83E8-ED43143428B7}"/>
              </a:ext>
            </a:extLst>
          </p:cNvPr>
          <p:cNvSpPr/>
          <p:nvPr/>
        </p:nvSpPr>
        <p:spPr>
          <a:xfrm>
            <a:off x="2866725" y="798308"/>
            <a:ext cx="6502101" cy="594009"/>
          </a:xfrm>
          <a:prstGeom prst="rect">
            <a:avLst/>
          </a:prstGeom>
        </p:spPr>
        <p:txBody>
          <a:bodyPr wrap="none">
            <a:spAutoFit/>
          </a:bodyPr>
          <a:lstStyle/>
          <a:p>
            <a:pPr algn="just">
              <a:lnSpc>
                <a:spcPct val="150000"/>
              </a:lnSpc>
              <a:spcAft>
                <a:spcPts val="600"/>
              </a:spcAft>
            </a:pPr>
            <a:r>
              <a:rPr lang="en-IN" sz="2400" b="1" dirty="0">
                <a:solidFill>
                  <a:schemeClr val="tx2">
                    <a:lumMod val="50000"/>
                  </a:schemeClr>
                </a:solidFill>
                <a:latin typeface="Poppins Medium" panose="00000600000000000000" pitchFamily="50" charset="0"/>
                <a:cs typeface="Poppins Medium" panose="00000600000000000000" pitchFamily="50" charset="0"/>
              </a:rPr>
              <a:t>Business Objective – Problem Statement</a:t>
            </a:r>
            <a:endParaRPr lang="en-IN" sz="2400" b="1">
              <a:solidFill>
                <a:schemeClr val="tx2">
                  <a:lumMod val="50000"/>
                </a:schemeClr>
              </a:solidFill>
              <a:latin typeface="Poppins Medium" panose="00000600000000000000" pitchFamily="50" charset="0"/>
              <a:cs typeface="Poppins Medium" panose="00000600000000000000" pitchFamily="50" charset="0"/>
            </a:endParaRPr>
          </a:p>
        </p:txBody>
      </p:sp>
      <p:sp>
        <p:nvSpPr>
          <p:cNvPr id="5" name="Rectangle: Rounded Corners 36">
            <a:extLst>
              <a:ext uri="{FF2B5EF4-FFF2-40B4-BE49-F238E27FC236}">
                <a16:creationId xmlns:a16="http://schemas.microsoft.com/office/drawing/2014/main" id="{5DEE101B-4248-4D58-A84D-D2DD4FC8713B}"/>
              </a:ext>
            </a:extLst>
          </p:cNvPr>
          <p:cNvSpPr/>
          <p:nvPr/>
        </p:nvSpPr>
        <p:spPr>
          <a:xfrm>
            <a:off x="705756" y="4023771"/>
            <a:ext cx="1309876" cy="694400"/>
          </a:xfrm>
          <a:prstGeom prst="roundRect">
            <a:avLst/>
          </a:prstGeom>
          <a:solidFill>
            <a:srgbClr val="C00000"/>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6" name="Rectangle: Rounded Corners 37">
            <a:extLst>
              <a:ext uri="{FF2B5EF4-FFF2-40B4-BE49-F238E27FC236}">
                <a16:creationId xmlns:a16="http://schemas.microsoft.com/office/drawing/2014/main" id="{8F004C31-D4C7-4935-8EFC-70C1FCB52068}"/>
              </a:ext>
            </a:extLst>
          </p:cNvPr>
          <p:cNvSpPr/>
          <p:nvPr/>
        </p:nvSpPr>
        <p:spPr>
          <a:xfrm>
            <a:off x="705758" y="1521480"/>
            <a:ext cx="1309876" cy="694400"/>
          </a:xfrm>
          <a:prstGeom prst="roundRect">
            <a:avLst/>
          </a:prstGeom>
          <a:solidFill>
            <a:srgbClr val="C00000"/>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7" name="Rectangle 6">
            <a:extLst>
              <a:ext uri="{FF2B5EF4-FFF2-40B4-BE49-F238E27FC236}">
                <a16:creationId xmlns:a16="http://schemas.microsoft.com/office/drawing/2014/main" id="{60E2D169-5C4D-4D7C-B0FB-88C7903F3383}"/>
              </a:ext>
            </a:extLst>
          </p:cNvPr>
          <p:cNvSpPr/>
          <p:nvPr/>
        </p:nvSpPr>
        <p:spPr>
          <a:xfrm>
            <a:off x="2665232" y="850861"/>
            <a:ext cx="8561268" cy="1910646"/>
          </a:xfrm>
          <a:prstGeom prst="rect">
            <a:avLst/>
          </a:prstGeom>
          <a:solidFill>
            <a:schemeClr val="bg1"/>
          </a:solidFill>
          <a:ln w="12700" cap="flat" cmpd="sng" algn="ctr">
            <a:solidFill>
              <a:srgbClr val="4472C4">
                <a:shade val="50000"/>
              </a:srgbClr>
            </a:solidFill>
            <a:prstDash val="solid"/>
            <a:miter lim="800000"/>
          </a:ln>
          <a:effectLst/>
        </p:spPr>
        <p:txBody>
          <a:bodyPr rtlCol="0" anchor="ctr"/>
          <a:lstStyle/>
          <a:p>
            <a:pPr defTabSz="685800">
              <a:defRPr/>
            </a:pPr>
            <a:endParaRPr lang="en-IN" sz="2000" b="1" kern="0" dirty="0">
              <a:latin typeface="Calibri" panose="020F0502020204030204"/>
            </a:endParaRPr>
          </a:p>
        </p:txBody>
      </p:sp>
      <p:sp>
        <p:nvSpPr>
          <p:cNvPr id="8" name="Rectangle 7">
            <a:extLst>
              <a:ext uri="{FF2B5EF4-FFF2-40B4-BE49-F238E27FC236}">
                <a16:creationId xmlns:a16="http://schemas.microsoft.com/office/drawing/2014/main" id="{52925CF2-3D93-4F82-BF86-52F9D70F7419}"/>
              </a:ext>
            </a:extLst>
          </p:cNvPr>
          <p:cNvSpPr/>
          <p:nvPr/>
        </p:nvSpPr>
        <p:spPr>
          <a:xfrm>
            <a:off x="2748882" y="3680436"/>
            <a:ext cx="8477620" cy="2309769"/>
          </a:xfrm>
          <a:prstGeom prst="rect">
            <a:avLst/>
          </a:prstGeom>
          <a:solidFill>
            <a:schemeClr val="bg1">
              <a:lumMod val="95000"/>
            </a:schemeClr>
          </a:solidFill>
          <a:ln w="12700" cap="flat" cmpd="sng" algn="ctr">
            <a:solidFill>
              <a:srgbClr val="4472C4">
                <a:shade val="50000"/>
              </a:srgbClr>
            </a:solidFill>
            <a:prstDash val="solid"/>
            <a:miter lim="800000"/>
          </a:ln>
          <a:effectLst/>
        </p:spPr>
        <p:txBody>
          <a:bodyPr rtlCol="0" anchor="ctr"/>
          <a:lstStyle/>
          <a:p>
            <a:pPr lvl="0" algn="ctr" defTabSz="685800">
              <a:defRPr/>
            </a:pPr>
            <a:endParaRPr lang="en-IN" sz="2000" b="1" kern="0" dirty="0">
              <a:solidFill>
                <a:prstClr val="black"/>
              </a:solidFill>
            </a:endParaRPr>
          </a:p>
        </p:txBody>
      </p:sp>
      <p:sp>
        <p:nvSpPr>
          <p:cNvPr id="13" name="TextBox 12">
            <a:extLst>
              <a:ext uri="{FF2B5EF4-FFF2-40B4-BE49-F238E27FC236}">
                <a16:creationId xmlns:a16="http://schemas.microsoft.com/office/drawing/2014/main" id="{CF1F2882-F311-4379-899A-0736F09177D0}"/>
              </a:ext>
            </a:extLst>
          </p:cNvPr>
          <p:cNvSpPr txBox="1"/>
          <p:nvPr/>
        </p:nvSpPr>
        <p:spPr>
          <a:xfrm>
            <a:off x="643467" y="1521482"/>
            <a:ext cx="1434454" cy="686598"/>
          </a:xfrm>
          <a:prstGeom prst="rect">
            <a:avLst/>
          </a:prstGeom>
          <a:noFill/>
        </p:spPr>
        <p:txBody>
          <a:bodyPr wrap="square" rtlCol="0">
            <a:spAutoFit/>
          </a:bodyPr>
          <a:lstStyle/>
          <a:p>
            <a:pPr algn="ctr" defTabSz="980694">
              <a:spcAft>
                <a:spcPts val="600"/>
              </a:spcAft>
            </a:pPr>
            <a:r>
              <a:rPr lang="en-US" sz="1931" b="1" kern="1200">
                <a:solidFill>
                  <a:prstClr val="white"/>
                </a:solidFill>
                <a:latin typeface="Calibri" panose="020F0502020204030204"/>
                <a:ea typeface="+mn-ea"/>
                <a:cs typeface="+mn-cs"/>
              </a:rPr>
              <a:t>Problem Statements</a:t>
            </a:r>
            <a:endParaRPr lang="en-IN" sz="1350" b="1">
              <a:solidFill>
                <a:prstClr val="white"/>
              </a:solidFill>
              <a:latin typeface="Calibri" panose="020F0502020204030204"/>
            </a:endParaRPr>
          </a:p>
        </p:txBody>
      </p:sp>
      <p:sp>
        <p:nvSpPr>
          <p:cNvPr id="14" name="TextBox 13">
            <a:extLst>
              <a:ext uri="{FF2B5EF4-FFF2-40B4-BE49-F238E27FC236}">
                <a16:creationId xmlns:a16="http://schemas.microsoft.com/office/drawing/2014/main" id="{82204171-18EA-4C73-AA8C-E990D90405ED}"/>
              </a:ext>
            </a:extLst>
          </p:cNvPr>
          <p:cNvSpPr txBox="1"/>
          <p:nvPr/>
        </p:nvSpPr>
        <p:spPr>
          <a:xfrm>
            <a:off x="686289" y="4155035"/>
            <a:ext cx="1391633" cy="389466"/>
          </a:xfrm>
          <a:prstGeom prst="rect">
            <a:avLst/>
          </a:prstGeom>
          <a:noFill/>
        </p:spPr>
        <p:txBody>
          <a:bodyPr wrap="square" rtlCol="0">
            <a:spAutoFit/>
          </a:bodyPr>
          <a:lstStyle/>
          <a:p>
            <a:pPr algn="ctr" defTabSz="980694">
              <a:spcAft>
                <a:spcPts val="600"/>
              </a:spcAft>
            </a:pPr>
            <a:r>
              <a:rPr lang="en-US" sz="1931" b="1" kern="1200">
                <a:solidFill>
                  <a:prstClr val="white"/>
                </a:solidFill>
                <a:latin typeface="Calibri" panose="020F0502020204030204"/>
                <a:ea typeface="+mn-ea"/>
                <a:cs typeface="+mn-cs"/>
              </a:rPr>
              <a:t>Objectives</a:t>
            </a:r>
            <a:endParaRPr lang="en-IN" sz="1350" b="1">
              <a:solidFill>
                <a:prstClr val="white"/>
              </a:solidFill>
              <a:latin typeface="Calibri" panose="020F0502020204030204"/>
            </a:endParaRPr>
          </a:p>
        </p:txBody>
      </p:sp>
      <p:sp>
        <p:nvSpPr>
          <p:cNvPr id="15" name="Arrow: Down 46">
            <a:extLst>
              <a:ext uri="{FF2B5EF4-FFF2-40B4-BE49-F238E27FC236}">
                <a16:creationId xmlns:a16="http://schemas.microsoft.com/office/drawing/2014/main" id="{92210802-BD05-4A13-AB92-6D379D19BDF1}"/>
              </a:ext>
            </a:extLst>
          </p:cNvPr>
          <p:cNvSpPr/>
          <p:nvPr/>
        </p:nvSpPr>
        <p:spPr>
          <a:xfrm>
            <a:off x="6440107" y="2984268"/>
            <a:ext cx="256280" cy="473407"/>
          </a:xfrm>
          <a:prstGeom prst="down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18" name="Arrow: Right 49">
            <a:extLst>
              <a:ext uri="{FF2B5EF4-FFF2-40B4-BE49-F238E27FC236}">
                <a16:creationId xmlns:a16="http://schemas.microsoft.com/office/drawing/2014/main" id="{E539BE08-AED0-4197-9C4A-8BB1FB1B75DB}"/>
              </a:ext>
            </a:extLst>
          </p:cNvPr>
          <p:cNvSpPr/>
          <p:nvPr/>
        </p:nvSpPr>
        <p:spPr>
          <a:xfrm>
            <a:off x="2161571" y="1687152"/>
            <a:ext cx="420014" cy="396800"/>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19" name="Arrow: Right 50">
            <a:extLst>
              <a:ext uri="{FF2B5EF4-FFF2-40B4-BE49-F238E27FC236}">
                <a16:creationId xmlns:a16="http://schemas.microsoft.com/office/drawing/2014/main" id="{0CCBC573-B402-4201-AE4E-5BC4206E6754}"/>
              </a:ext>
            </a:extLst>
          </p:cNvPr>
          <p:cNvSpPr/>
          <p:nvPr/>
        </p:nvSpPr>
        <p:spPr>
          <a:xfrm>
            <a:off x="2161569" y="4172572"/>
            <a:ext cx="420014" cy="321205"/>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2" name="TextBox 1">
            <a:extLst>
              <a:ext uri="{FF2B5EF4-FFF2-40B4-BE49-F238E27FC236}">
                <a16:creationId xmlns:a16="http://schemas.microsoft.com/office/drawing/2014/main" id="{33B0B357-429A-4917-9DCB-71B946EE88A8}"/>
              </a:ext>
            </a:extLst>
          </p:cNvPr>
          <p:cNvSpPr txBox="1"/>
          <p:nvPr/>
        </p:nvSpPr>
        <p:spPr>
          <a:xfrm>
            <a:off x="2727522" y="858271"/>
            <a:ext cx="8319750" cy="1543112"/>
          </a:xfrm>
          <a:prstGeom prst="rect">
            <a:avLst/>
          </a:prstGeom>
          <a:noFill/>
        </p:spPr>
        <p:txBody>
          <a:bodyPr wrap="square" rtlCol="0">
            <a:spAutoFit/>
          </a:bodyPr>
          <a:lstStyle/>
          <a:p>
            <a:pPr defTabSz="1307592">
              <a:spcAft>
                <a:spcPts val="600"/>
              </a:spcAft>
            </a:pPr>
            <a:r>
              <a:rPr lang="en-US" sz="2288" kern="1200" dirty="0">
                <a:solidFill>
                  <a:srgbClr val="292929"/>
                </a:solidFill>
                <a:latin typeface="+mn-lt"/>
                <a:ea typeface="+mn-ea"/>
                <a:cs typeface="+mn-cs"/>
              </a:rPr>
              <a:t>Identifying the team that has more chance to win the upcoming seasons by finding observations like success rate of each team, identify the team that has won maximum seasons, best defending and chasing team and analyze the toss decisions etc.</a:t>
            </a:r>
            <a:endParaRPr lang="en-US" sz="1600" dirty="0"/>
          </a:p>
        </p:txBody>
      </p:sp>
      <p:sp>
        <p:nvSpPr>
          <p:cNvPr id="17" name="TextBox 16">
            <a:extLst>
              <a:ext uri="{FF2B5EF4-FFF2-40B4-BE49-F238E27FC236}">
                <a16:creationId xmlns:a16="http://schemas.microsoft.com/office/drawing/2014/main" id="{AEAA31ED-CA47-416A-B916-D69BCE39FE04}"/>
              </a:ext>
            </a:extLst>
          </p:cNvPr>
          <p:cNvSpPr txBox="1"/>
          <p:nvPr/>
        </p:nvSpPr>
        <p:spPr>
          <a:xfrm>
            <a:off x="2814526" y="3628714"/>
            <a:ext cx="8411974" cy="2122119"/>
          </a:xfrm>
          <a:prstGeom prst="rect">
            <a:avLst/>
          </a:prstGeom>
          <a:noFill/>
        </p:spPr>
        <p:txBody>
          <a:bodyPr wrap="square" rtlCol="0">
            <a:spAutoFit/>
          </a:bodyPr>
          <a:lstStyle/>
          <a:p>
            <a:pPr marL="408623" indent="-408623" defTabSz="1307592">
              <a:lnSpc>
                <a:spcPct val="150000"/>
              </a:lnSpc>
              <a:spcAft>
                <a:spcPts val="600"/>
              </a:spcAft>
              <a:buFont typeface="Arial" panose="020B0604020202020204" pitchFamily="34" charset="0"/>
              <a:buChar char="•"/>
            </a:pPr>
            <a:r>
              <a:rPr lang="en-US" sz="2000" kern="1200" dirty="0">
                <a:solidFill>
                  <a:srgbClr val="292929"/>
                </a:solidFill>
                <a:latin typeface="+mn-lt"/>
                <a:ea typeface="+mn-ea"/>
                <a:cs typeface="+mn-cs"/>
              </a:rPr>
              <a:t>To find the team that won the most number of matches in a season.</a:t>
            </a:r>
          </a:p>
          <a:p>
            <a:pPr marL="408623" indent="-408623" defTabSz="1307592">
              <a:lnSpc>
                <a:spcPct val="150000"/>
              </a:lnSpc>
              <a:spcAft>
                <a:spcPts val="600"/>
              </a:spcAft>
              <a:buFont typeface="Arial" panose="020B0604020202020204" pitchFamily="34" charset="0"/>
              <a:buChar char="•"/>
            </a:pPr>
            <a:r>
              <a:rPr lang="en-US" sz="2000" kern="1200" dirty="0">
                <a:solidFill>
                  <a:srgbClr val="292929"/>
                </a:solidFill>
                <a:latin typeface="+mn-lt"/>
                <a:ea typeface="+mn-ea"/>
                <a:cs typeface="+mn-cs"/>
              </a:rPr>
              <a:t>To find the most winning team for each season.</a:t>
            </a:r>
          </a:p>
          <a:p>
            <a:pPr marL="408623" indent="-408623" defTabSz="1307592">
              <a:lnSpc>
                <a:spcPct val="150000"/>
              </a:lnSpc>
              <a:spcAft>
                <a:spcPts val="600"/>
              </a:spcAft>
              <a:buFont typeface="Arial" panose="020B0604020202020204" pitchFamily="34" charset="0"/>
              <a:buChar char="•"/>
            </a:pPr>
            <a:r>
              <a:rPr lang="en-US" sz="2000" kern="1200" dirty="0">
                <a:solidFill>
                  <a:srgbClr val="292929"/>
                </a:solidFill>
                <a:latin typeface="+mn-lt"/>
                <a:ea typeface="+mn-ea"/>
                <a:cs typeface="+mn-cs"/>
              </a:rPr>
              <a:t>Does winning toss increases the chances of victory.</a:t>
            </a:r>
          </a:p>
          <a:p>
            <a:pPr marL="408623" indent="-408623" defTabSz="1307592">
              <a:lnSpc>
                <a:spcPct val="150000"/>
              </a:lnSpc>
              <a:spcAft>
                <a:spcPts val="600"/>
              </a:spcAft>
              <a:buFont typeface="Arial" panose="020B0604020202020204" pitchFamily="34" charset="0"/>
              <a:buChar char="•"/>
            </a:pPr>
            <a:r>
              <a:rPr lang="en-US" sz="2000" kern="1200" dirty="0">
                <a:solidFill>
                  <a:srgbClr val="292929"/>
                </a:solidFill>
                <a:latin typeface="+mn-lt"/>
                <a:ea typeface="+mn-ea"/>
                <a:cs typeface="+mn-cs"/>
              </a:rPr>
              <a:t>To find the stadium with the maximum number of IPL matches.</a:t>
            </a:r>
            <a:endParaRPr lang="en-US" sz="1400" dirty="0"/>
          </a:p>
        </p:txBody>
      </p:sp>
    </p:spTree>
    <p:extLst>
      <p:ext uri="{BB962C8B-B14F-4D97-AF65-F5344CB8AC3E}">
        <p14:creationId xmlns:p14="http://schemas.microsoft.com/office/powerpoint/2010/main" val="74571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7DAF1A-7AD6-4EAC-BDAD-916D2E3C9CC5}"/>
              </a:ext>
            </a:extLst>
          </p:cNvPr>
          <p:cNvSpPr txBox="1">
            <a:spLocks/>
          </p:cNvSpPr>
          <p:nvPr/>
        </p:nvSpPr>
        <p:spPr>
          <a:xfrm>
            <a:off x="4491380" y="928292"/>
            <a:ext cx="3924436"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r>
              <a:rPr lang="en-US" sz="2400" dirty="0">
                <a:solidFill>
                  <a:schemeClr val="tx1"/>
                </a:solidFill>
                <a:latin typeface="Poppins Medium" panose="00000600000000000000" pitchFamily="50" charset="0"/>
                <a:cs typeface="Poppins Medium" panose="00000600000000000000" pitchFamily="50" charset="0"/>
              </a:rPr>
              <a:t>Solution  Methodology</a:t>
            </a:r>
          </a:p>
        </p:txBody>
      </p:sp>
      <p:sp>
        <p:nvSpPr>
          <p:cNvPr id="6" name="Rectangle: Rounded Corners 38">
            <a:extLst>
              <a:ext uri="{FF2B5EF4-FFF2-40B4-BE49-F238E27FC236}">
                <a16:creationId xmlns:a16="http://schemas.microsoft.com/office/drawing/2014/main" id="{90A884E3-3FB4-4B3D-8B4F-21A83C0D67A0}"/>
              </a:ext>
            </a:extLst>
          </p:cNvPr>
          <p:cNvSpPr/>
          <p:nvPr/>
        </p:nvSpPr>
        <p:spPr>
          <a:xfrm>
            <a:off x="2816542" y="1714062"/>
            <a:ext cx="1397902" cy="554097"/>
          </a:xfrm>
          <a:prstGeom prst="roundRect">
            <a:avLst/>
          </a:prstGeom>
          <a:no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7" name="Rectangle: Rounded Corners 39">
            <a:extLst>
              <a:ext uri="{FF2B5EF4-FFF2-40B4-BE49-F238E27FC236}">
                <a16:creationId xmlns:a16="http://schemas.microsoft.com/office/drawing/2014/main" id="{92A337C1-31CB-4DF4-BFED-8DDBFF4D6F95}"/>
              </a:ext>
            </a:extLst>
          </p:cNvPr>
          <p:cNvSpPr/>
          <p:nvPr/>
        </p:nvSpPr>
        <p:spPr>
          <a:xfrm>
            <a:off x="5754647" y="1714062"/>
            <a:ext cx="1397902" cy="554097"/>
          </a:xfrm>
          <a:prstGeom prst="roundRect">
            <a:avLst/>
          </a:prstGeom>
          <a:no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8" name="Rectangle: Rounded Corners 40">
            <a:extLst>
              <a:ext uri="{FF2B5EF4-FFF2-40B4-BE49-F238E27FC236}">
                <a16:creationId xmlns:a16="http://schemas.microsoft.com/office/drawing/2014/main" id="{DC86A53E-1050-41E7-A70E-6BF58B8D8E0A}"/>
              </a:ext>
            </a:extLst>
          </p:cNvPr>
          <p:cNvSpPr/>
          <p:nvPr/>
        </p:nvSpPr>
        <p:spPr>
          <a:xfrm>
            <a:off x="8233815" y="1724554"/>
            <a:ext cx="1397902" cy="554097"/>
          </a:xfrm>
          <a:prstGeom prst="roundRect">
            <a:avLst/>
          </a:prstGeom>
          <a:no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9" name="Rectangle 8">
            <a:extLst>
              <a:ext uri="{FF2B5EF4-FFF2-40B4-BE49-F238E27FC236}">
                <a16:creationId xmlns:a16="http://schemas.microsoft.com/office/drawing/2014/main" id="{E07DBAC3-426E-4264-92A2-2197F35FE6E6}"/>
              </a:ext>
            </a:extLst>
          </p:cNvPr>
          <p:cNvSpPr/>
          <p:nvPr/>
        </p:nvSpPr>
        <p:spPr>
          <a:xfrm>
            <a:off x="7826188" y="4001918"/>
            <a:ext cx="2470191" cy="626643"/>
          </a:xfrm>
          <a:prstGeom prst="rect">
            <a:avLst/>
          </a:prstGeom>
          <a:solidFill>
            <a:schemeClr val="bg1"/>
          </a:solidFill>
          <a:ln w="12700" cap="flat" cmpd="sng" algn="ctr">
            <a:solidFill>
              <a:srgbClr val="4472C4">
                <a:shade val="50000"/>
              </a:srgbClr>
            </a:solidFill>
            <a:prstDash val="solid"/>
            <a:miter lim="800000"/>
          </a:ln>
          <a:effectLst/>
        </p:spPr>
        <p:txBody>
          <a:bodyPr rtlCol="0" anchor="ctr"/>
          <a:lstStyle/>
          <a:p>
            <a:pPr algn="ctr" defTabSz="685800">
              <a:defRPr/>
            </a:pPr>
            <a:r>
              <a:rPr lang="en-IN" sz="1400" kern="0" dirty="0">
                <a:latin typeface="Calibri" panose="020F0502020204030204"/>
              </a:rPr>
              <a:t>By winning the toss can increase the chance of winning the match </a:t>
            </a:r>
          </a:p>
        </p:txBody>
      </p:sp>
      <p:sp>
        <p:nvSpPr>
          <p:cNvPr id="12" name="Rectangle 11">
            <a:extLst>
              <a:ext uri="{FF2B5EF4-FFF2-40B4-BE49-F238E27FC236}">
                <a16:creationId xmlns:a16="http://schemas.microsoft.com/office/drawing/2014/main" id="{51BC7546-0625-4C19-9B1A-15311DBE1611}"/>
              </a:ext>
            </a:extLst>
          </p:cNvPr>
          <p:cNvSpPr/>
          <p:nvPr/>
        </p:nvSpPr>
        <p:spPr>
          <a:xfrm>
            <a:off x="2321278" y="2416750"/>
            <a:ext cx="2494721" cy="581439"/>
          </a:xfrm>
          <a:prstGeom prst="rect">
            <a:avLst/>
          </a:prstGeom>
          <a:solidFill>
            <a:srgbClr val="002060"/>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dirty="0">
              <a:solidFill>
                <a:prstClr val="white"/>
              </a:solidFill>
              <a:latin typeface="Calibri" panose="020F0502020204030204"/>
            </a:endParaRPr>
          </a:p>
        </p:txBody>
      </p:sp>
      <p:sp>
        <p:nvSpPr>
          <p:cNvPr id="13" name="Rectangle 12">
            <a:extLst>
              <a:ext uri="{FF2B5EF4-FFF2-40B4-BE49-F238E27FC236}">
                <a16:creationId xmlns:a16="http://schemas.microsoft.com/office/drawing/2014/main" id="{06C20304-7EC9-4781-91E9-DA6DA318BD1E}"/>
              </a:ext>
            </a:extLst>
          </p:cNvPr>
          <p:cNvSpPr/>
          <p:nvPr/>
        </p:nvSpPr>
        <p:spPr>
          <a:xfrm>
            <a:off x="2321277" y="3378198"/>
            <a:ext cx="2494721" cy="581439"/>
          </a:xfrm>
          <a:prstGeom prst="rect">
            <a:avLst/>
          </a:prstGeom>
          <a:solidFill>
            <a:srgbClr val="002060"/>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317CF152-7617-43B3-885C-7C47AE0BCC8F}"/>
              </a:ext>
            </a:extLst>
          </p:cNvPr>
          <p:cNvSpPr/>
          <p:nvPr/>
        </p:nvSpPr>
        <p:spPr>
          <a:xfrm>
            <a:off x="2321277" y="5280143"/>
            <a:ext cx="2494721" cy="581439"/>
          </a:xfrm>
          <a:prstGeom prst="rect">
            <a:avLst/>
          </a:prstGeom>
          <a:solidFill>
            <a:srgbClr val="002060"/>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dirty="0">
              <a:solidFill>
                <a:prstClr val="white"/>
              </a:solidFill>
              <a:latin typeface="Calibri" panose="020F0502020204030204"/>
            </a:endParaRPr>
          </a:p>
        </p:txBody>
      </p:sp>
      <p:sp>
        <p:nvSpPr>
          <p:cNvPr id="15" name="Arrow: Down 47">
            <a:extLst>
              <a:ext uri="{FF2B5EF4-FFF2-40B4-BE49-F238E27FC236}">
                <a16:creationId xmlns:a16="http://schemas.microsoft.com/office/drawing/2014/main" id="{31E32BA1-6A32-4E29-BFBA-AF746C3CC520}"/>
              </a:ext>
            </a:extLst>
          </p:cNvPr>
          <p:cNvSpPr/>
          <p:nvPr/>
        </p:nvSpPr>
        <p:spPr>
          <a:xfrm>
            <a:off x="3469242" y="3079888"/>
            <a:ext cx="198783" cy="288398"/>
          </a:xfrm>
          <a:prstGeom prst="down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16" name="Arrow: Down 48">
            <a:extLst>
              <a:ext uri="{FF2B5EF4-FFF2-40B4-BE49-F238E27FC236}">
                <a16:creationId xmlns:a16="http://schemas.microsoft.com/office/drawing/2014/main" id="{B4F5003B-B11B-4E6E-87AF-3106C0591FE5}"/>
              </a:ext>
            </a:extLst>
          </p:cNvPr>
          <p:cNvSpPr/>
          <p:nvPr/>
        </p:nvSpPr>
        <p:spPr>
          <a:xfrm>
            <a:off x="3469242" y="4002358"/>
            <a:ext cx="198783" cy="288398"/>
          </a:xfrm>
          <a:prstGeom prst="down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17" name="Rectangle 16">
            <a:extLst>
              <a:ext uri="{FF2B5EF4-FFF2-40B4-BE49-F238E27FC236}">
                <a16:creationId xmlns:a16="http://schemas.microsoft.com/office/drawing/2014/main" id="{A2890E25-04A8-4191-88D5-6CF610E706BF}"/>
              </a:ext>
            </a:extLst>
          </p:cNvPr>
          <p:cNvSpPr/>
          <p:nvPr/>
        </p:nvSpPr>
        <p:spPr>
          <a:xfrm>
            <a:off x="7822310" y="2590801"/>
            <a:ext cx="2394137" cy="523220"/>
          </a:xfrm>
          <a:prstGeom prst="rect">
            <a:avLst/>
          </a:prstGeom>
          <a:solidFill>
            <a:schemeClr val="bg1"/>
          </a:solidFill>
          <a:ln>
            <a:solidFill>
              <a:srgbClr val="002060"/>
            </a:solidFill>
          </a:ln>
        </p:spPr>
        <p:txBody>
          <a:bodyPr wrap="square">
            <a:spAutoFit/>
          </a:bodyPr>
          <a:lstStyle/>
          <a:p>
            <a:pPr algn="ctr" defTabSz="685800">
              <a:defRPr/>
            </a:pPr>
            <a:r>
              <a:rPr lang="en-IN" sz="1400" kern="0" dirty="0">
                <a:latin typeface="Calibri" panose="020F0502020204030204"/>
              </a:rPr>
              <a:t>To get the probability of winning the match</a:t>
            </a:r>
          </a:p>
        </p:txBody>
      </p:sp>
      <p:sp>
        <p:nvSpPr>
          <p:cNvPr id="18" name="Rectangle 17">
            <a:extLst>
              <a:ext uri="{FF2B5EF4-FFF2-40B4-BE49-F238E27FC236}">
                <a16:creationId xmlns:a16="http://schemas.microsoft.com/office/drawing/2014/main" id="{F30D3BB3-3A86-4FA0-9D85-5E90EF811558}"/>
              </a:ext>
            </a:extLst>
          </p:cNvPr>
          <p:cNvSpPr/>
          <p:nvPr/>
        </p:nvSpPr>
        <p:spPr>
          <a:xfrm>
            <a:off x="7826188" y="3368286"/>
            <a:ext cx="2394137"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defTabSz="685800"/>
            <a:r>
              <a:rPr lang="en-IN" sz="1400" dirty="0">
                <a:solidFill>
                  <a:prstClr val="black"/>
                </a:solidFill>
                <a:latin typeface="Calibri" panose="020F0502020204030204"/>
              </a:rPr>
              <a:t>Can playing in home ground gives any advantage </a:t>
            </a:r>
          </a:p>
        </p:txBody>
      </p:sp>
      <p:sp>
        <p:nvSpPr>
          <p:cNvPr id="19" name="Rectangle 18">
            <a:extLst>
              <a:ext uri="{FF2B5EF4-FFF2-40B4-BE49-F238E27FC236}">
                <a16:creationId xmlns:a16="http://schemas.microsoft.com/office/drawing/2014/main" id="{13F3519C-6F22-4F4B-9178-E1ECAC4260F7}"/>
              </a:ext>
            </a:extLst>
          </p:cNvPr>
          <p:cNvSpPr/>
          <p:nvPr/>
        </p:nvSpPr>
        <p:spPr>
          <a:xfrm>
            <a:off x="2276546" y="4318696"/>
            <a:ext cx="2499915" cy="642778"/>
          </a:xfrm>
          <a:prstGeom prst="rect">
            <a:avLst/>
          </a:prstGeom>
          <a:solidFill>
            <a:srgbClr val="002060"/>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dirty="0">
              <a:solidFill>
                <a:prstClr val="white"/>
              </a:solidFill>
              <a:latin typeface="Calibri" panose="020F0502020204030204"/>
            </a:endParaRPr>
          </a:p>
        </p:txBody>
      </p:sp>
      <p:sp>
        <p:nvSpPr>
          <p:cNvPr id="20" name="Arrow: Down 53">
            <a:extLst>
              <a:ext uri="{FF2B5EF4-FFF2-40B4-BE49-F238E27FC236}">
                <a16:creationId xmlns:a16="http://schemas.microsoft.com/office/drawing/2014/main" id="{94841C1D-1F03-4E65-97F2-BFF3789E7FDC}"/>
              </a:ext>
            </a:extLst>
          </p:cNvPr>
          <p:cNvSpPr/>
          <p:nvPr/>
        </p:nvSpPr>
        <p:spPr>
          <a:xfrm>
            <a:off x="3484269" y="4999739"/>
            <a:ext cx="198783" cy="288398"/>
          </a:xfrm>
          <a:prstGeom prst="downArrow">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sp>
        <p:nvSpPr>
          <p:cNvPr id="21" name="TextBox 20">
            <a:extLst>
              <a:ext uri="{FF2B5EF4-FFF2-40B4-BE49-F238E27FC236}">
                <a16:creationId xmlns:a16="http://schemas.microsoft.com/office/drawing/2014/main" id="{866DE305-D6B9-4184-A1E2-79E02B8ECD5D}"/>
              </a:ext>
            </a:extLst>
          </p:cNvPr>
          <p:cNvSpPr txBox="1"/>
          <p:nvPr/>
        </p:nvSpPr>
        <p:spPr>
          <a:xfrm>
            <a:off x="2881798" y="1721665"/>
            <a:ext cx="1267391" cy="553998"/>
          </a:xfrm>
          <a:prstGeom prst="rect">
            <a:avLst/>
          </a:prstGeom>
          <a:noFill/>
        </p:spPr>
        <p:txBody>
          <a:bodyPr wrap="square" rtlCol="0">
            <a:spAutoFit/>
          </a:bodyPr>
          <a:lstStyle/>
          <a:p>
            <a:pPr algn="ctr" defTabSz="685800"/>
            <a:r>
              <a:rPr lang="en-US" sz="1500" b="1" dirty="0">
                <a:solidFill>
                  <a:prstClr val="black"/>
                </a:solidFill>
                <a:latin typeface="Calibri" panose="020F0502020204030204"/>
              </a:rPr>
              <a:t>Solution Methodology</a:t>
            </a:r>
            <a:endParaRPr lang="en-IN" sz="1500" b="1" dirty="0">
              <a:solidFill>
                <a:prstClr val="black"/>
              </a:solidFill>
              <a:latin typeface="Calibri" panose="020F0502020204030204"/>
            </a:endParaRPr>
          </a:p>
        </p:txBody>
      </p:sp>
      <p:sp>
        <p:nvSpPr>
          <p:cNvPr id="22" name="TextBox 21">
            <a:extLst>
              <a:ext uri="{FF2B5EF4-FFF2-40B4-BE49-F238E27FC236}">
                <a16:creationId xmlns:a16="http://schemas.microsoft.com/office/drawing/2014/main" id="{FB345298-E9BA-411F-BFD8-488ED76395BF}"/>
              </a:ext>
            </a:extLst>
          </p:cNvPr>
          <p:cNvSpPr txBox="1"/>
          <p:nvPr/>
        </p:nvSpPr>
        <p:spPr>
          <a:xfrm>
            <a:off x="5808626" y="1747735"/>
            <a:ext cx="1243978" cy="553998"/>
          </a:xfrm>
          <a:prstGeom prst="rect">
            <a:avLst/>
          </a:prstGeom>
          <a:noFill/>
        </p:spPr>
        <p:txBody>
          <a:bodyPr wrap="square" rtlCol="0">
            <a:spAutoFit/>
          </a:bodyPr>
          <a:lstStyle/>
          <a:p>
            <a:pPr algn="ctr" defTabSz="685800"/>
            <a:r>
              <a:rPr lang="en-US" sz="1500" b="1" dirty="0">
                <a:solidFill>
                  <a:prstClr val="black"/>
                </a:solidFill>
                <a:latin typeface="Calibri" panose="020F0502020204030204"/>
              </a:rPr>
              <a:t>Technology Enablers</a:t>
            </a:r>
            <a:endParaRPr lang="en-IN" sz="1500" b="1" dirty="0">
              <a:solidFill>
                <a:prstClr val="black"/>
              </a:solidFill>
              <a:latin typeface="Calibri" panose="020F0502020204030204"/>
            </a:endParaRPr>
          </a:p>
        </p:txBody>
      </p:sp>
      <p:sp>
        <p:nvSpPr>
          <p:cNvPr id="23" name="TextBox 22">
            <a:extLst>
              <a:ext uri="{FF2B5EF4-FFF2-40B4-BE49-F238E27FC236}">
                <a16:creationId xmlns:a16="http://schemas.microsoft.com/office/drawing/2014/main" id="{3E5DCDD3-55A6-404C-A485-781107945FA5}"/>
              </a:ext>
            </a:extLst>
          </p:cNvPr>
          <p:cNvSpPr txBox="1"/>
          <p:nvPr/>
        </p:nvSpPr>
        <p:spPr>
          <a:xfrm>
            <a:off x="8323312" y="1751973"/>
            <a:ext cx="1283600" cy="553998"/>
          </a:xfrm>
          <a:prstGeom prst="rect">
            <a:avLst/>
          </a:prstGeom>
          <a:noFill/>
        </p:spPr>
        <p:txBody>
          <a:bodyPr wrap="square" rtlCol="0">
            <a:spAutoFit/>
          </a:bodyPr>
          <a:lstStyle/>
          <a:p>
            <a:pPr algn="ctr" defTabSz="685800"/>
            <a:r>
              <a:rPr lang="en-US" sz="1500" b="1" dirty="0">
                <a:solidFill>
                  <a:prstClr val="black"/>
                </a:solidFill>
                <a:latin typeface="Calibri" panose="020F0502020204030204"/>
              </a:rPr>
              <a:t>Realized Objectives</a:t>
            </a:r>
            <a:endParaRPr lang="en-IN" sz="1500" b="1" dirty="0">
              <a:solidFill>
                <a:prstClr val="black"/>
              </a:solidFill>
              <a:latin typeface="Calibri" panose="020F0502020204030204"/>
            </a:endParaRPr>
          </a:p>
        </p:txBody>
      </p:sp>
      <p:sp>
        <p:nvSpPr>
          <p:cNvPr id="24" name="Rectangle 23">
            <a:extLst>
              <a:ext uri="{FF2B5EF4-FFF2-40B4-BE49-F238E27FC236}">
                <a16:creationId xmlns:a16="http://schemas.microsoft.com/office/drawing/2014/main" id="{32EBB1DE-CBF6-49A2-81BD-AA2B662D2BF1}"/>
              </a:ext>
            </a:extLst>
          </p:cNvPr>
          <p:cNvSpPr/>
          <p:nvPr/>
        </p:nvSpPr>
        <p:spPr>
          <a:xfrm>
            <a:off x="5272345" y="2416749"/>
            <a:ext cx="2301994" cy="360098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685800">
              <a:defRPr/>
            </a:pPr>
            <a:endParaRPr lang="en-IN" sz="1350" kern="0">
              <a:solidFill>
                <a:prstClr val="white"/>
              </a:solidFill>
              <a:latin typeface="Calibri" panose="020F0502020204030204"/>
            </a:endParaRPr>
          </a:p>
        </p:txBody>
      </p:sp>
      <p:cxnSp>
        <p:nvCxnSpPr>
          <p:cNvPr id="26" name="Straight Connector 25">
            <a:extLst>
              <a:ext uri="{FF2B5EF4-FFF2-40B4-BE49-F238E27FC236}">
                <a16:creationId xmlns:a16="http://schemas.microsoft.com/office/drawing/2014/main" id="{026EE057-A80E-4DF2-951A-670872FCB1BA}"/>
              </a:ext>
            </a:extLst>
          </p:cNvPr>
          <p:cNvCxnSpPr>
            <a:cxnSpLocks/>
          </p:cNvCxnSpPr>
          <p:nvPr/>
        </p:nvCxnSpPr>
        <p:spPr>
          <a:xfrm>
            <a:off x="5015880" y="1779980"/>
            <a:ext cx="0" cy="4326316"/>
          </a:xfrm>
          <a:prstGeom prst="line">
            <a:avLst/>
          </a:prstGeom>
          <a:noFill/>
          <a:ln w="6350" cap="flat" cmpd="sng" algn="ctr">
            <a:solidFill>
              <a:srgbClr val="4472C4"/>
            </a:solidFill>
            <a:prstDash val="solid"/>
            <a:miter lim="800000"/>
          </a:ln>
          <a:effectLst/>
        </p:spPr>
      </p:cxnSp>
      <p:cxnSp>
        <p:nvCxnSpPr>
          <p:cNvPr id="27" name="Straight Connector 26">
            <a:extLst>
              <a:ext uri="{FF2B5EF4-FFF2-40B4-BE49-F238E27FC236}">
                <a16:creationId xmlns:a16="http://schemas.microsoft.com/office/drawing/2014/main" id="{AA42DAE3-D475-4BDB-B6FA-21AD0404520E}"/>
              </a:ext>
            </a:extLst>
          </p:cNvPr>
          <p:cNvCxnSpPr>
            <a:cxnSpLocks/>
          </p:cNvCxnSpPr>
          <p:nvPr/>
        </p:nvCxnSpPr>
        <p:spPr>
          <a:xfrm>
            <a:off x="7737930" y="1752958"/>
            <a:ext cx="0" cy="4353339"/>
          </a:xfrm>
          <a:prstGeom prst="line">
            <a:avLst/>
          </a:prstGeom>
          <a:noFill/>
          <a:ln w="6350" cap="flat" cmpd="sng" algn="ctr">
            <a:solidFill>
              <a:srgbClr val="4472C4"/>
            </a:solidFill>
            <a:prstDash val="solid"/>
            <a:miter lim="800000"/>
          </a:ln>
          <a:effectLst/>
        </p:spPr>
      </p:cxnSp>
      <p:sp>
        <p:nvSpPr>
          <p:cNvPr id="2" name="TextBox 1">
            <a:extLst>
              <a:ext uri="{FF2B5EF4-FFF2-40B4-BE49-F238E27FC236}">
                <a16:creationId xmlns:a16="http://schemas.microsoft.com/office/drawing/2014/main" id="{08EA953A-A314-4430-92D0-45FF8D62A76D}"/>
              </a:ext>
            </a:extLst>
          </p:cNvPr>
          <p:cNvSpPr txBox="1"/>
          <p:nvPr/>
        </p:nvSpPr>
        <p:spPr>
          <a:xfrm>
            <a:off x="2859505" y="2558087"/>
            <a:ext cx="1602879" cy="338554"/>
          </a:xfrm>
          <a:prstGeom prst="rect">
            <a:avLst/>
          </a:prstGeom>
          <a:noFill/>
        </p:spPr>
        <p:txBody>
          <a:bodyPr wrap="square" rtlCol="0">
            <a:spAutoFit/>
          </a:bodyPr>
          <a:lstStyle/>
          <a:p>
            <a:r>
              <a:rPr lang="en-US" sz="1600" dirty="0">
                <a:solidFill>
                  <a:schemeClr val="bg1"/>
                </a:solidFill>
              </a:rPr>
              <a:t>DATA CLEANING</a:t>
            </a:r>
          </a:p>
        </p:txBody>
      </p:sp>
      <p:sp>
        <p:nvSpPr>
          <p:cNvPr id="28" name="TextBox 27">
            <a:extLst>
              <a:ext uri="{FF2B5EF4-FFF2-40B4-BE49-F238E27FC236}">
                <a16:creationId xmlns:a16="http://schemas.microsoft.com/office/drawing/2014/main" id="{BC2940F8-3920-44A3-90E4-901AC35330EB}"/>
              </a:ext>
            </a:extLst>
          </p:cNvPr>
          <p:cNvSpPr txBox="1"/>
          <p:nvPr/>
        </p:nvSpPr>
        <p:spPr>
          <a:xfrm>
            <a:off x="2498866" y="3520708"/>
            <a:ext cx="2116296" cy="338554"/>
          </a:xfrm>
          <a:prstGeom prst="rect">
            <a:avLst/>
          </a:prstGeom>
          <a:noFill/>
        </p:spPr>
        <p:txBody>
          <a:bodyPr wrap="square" rtlCol="0">
            <a:spAutoFit/>
          </a:bodyPr>
          <a:lstStyle/>
          <a:p>
            <a:r>
              <a:rPr lang="en-US" sz="1600" dirty="0">
                <a:solidFill>
                  <a:schemeClr val="bg1"/>
                </a:solidFill>
              </a:rPr>
              <a:t>ANALYSIS OF THE DATA</a:t>
            </a:r>
          </a:p>
        </p:txBody>
      </p:sp>
      <p:sp>
        <p:nvSpPr>
          <p:cNvPr id="30" name="TextBox 29">
            <a:extLst>
              <a:ext uri="{FF2B5EF4-FFF2-40B4-BE49-F238E27FC236}">
                <a16:creationId xmlns:a16="http://schemas.microsoft.com/office/drawing/2014/main" id="{8D4DA48B-F1E2-4668-BDA1-FDE88DD3A74C}"/>
              </a:ext>
            </a:extLst>
          </p:cNvPr>
          <p:cNvSpPr txBox="1"/>
          <p:nvPr/>
        </p:nvSpPr>
        <p:spPr>
          <a:xfrm>
            <a:off x="2466239" y="4334845"/>
            <a:ext cx="2116296" cy="584775"/>
          </a:xfrm>
          <a:prstGeom prst="rect">
            <a:avLst/>
          </a:prstGeom>
          <a:noFill/>
        </p:spPr>
        <p:txBody>
          <a:bodyPr wrap="square" rtlCol="0">
            <a:spAutoFit/>
          </a:bodyPr>
          <a:lstStyle/>
          <a:p>
            <a:pPr algn="ctr"/>
            <a:r>
              <a:rPr lang="en-US" sz="1600" dirty="0">
                <a:solidFill>
                  <a:schemeClr val="bg1"/>
                </a:solidFill>
              </a:rPr>
              <a:t>VISUALIZE THE DATA USING POWER BI</a:t>
            </a:r>
          </a:p>
        </p:txBody>
      </p:sp>
      <p:sp>
        <p:nvSpPr>
          <p:cNvPr id="31" name="TextBox 30">
            <a:extLst>
              <a:ext uri="{FF2B5EF4-FFF2-40B4-BE49-F238E27FC236}">
                <a16:creationId xmlns:a16="http://schemas.microsoft.com/office/drawing/2014/main" id="{8F7A3F55-A92B-4EF7-BFAF-9B19E7943499}"/>
              </a:ext>
            </a:extLst>
          </p:cNvPr>
          <p:cNvSpPr txBox="1"/>
          <p:nvPr/>
        </p:nvSpPr>
        <p:spPr>
          <a:xfrm>
            <a:off x="2570669" y="5401585"/>
            <a:ext cx="2116296" cy="338554"/>
          </a:xfrm>
          <a:prstGeom prst="rect">
            <a:avLst/>
          </a:prstGeom>
          <a:noFill/>
        </p:spPr>
        <p:txBody>
          <a:bodyPr wrap="square" rtlCol="0">
            <a:spAutoFit/>
          </a:bodyPr>
          <a:lstStyle/>
          <a:p>
            <a:pPr algn="ctr"/>
            <a:r>
              <a:rPr lang="en-US" sz="1600" dirty="0">
                <a:solidFill>
                  <a:schemeClr val="bg1"/>
                </a:solidFill>
              </a:rPr>
              <a:t>INTERPRETATION</a:t>
            </a:r>
          </a:p>
        </p:txBody>
      </p:sp>
      <p:sp>
        <p:nvSpPr>
          <p:cNvPr id="32" name="TextBox 31">
            <a:extLst>
              <a:ext uri="{FF2B5EF4-FFF2-40B4-BE49-F238E27FC236}">
                <a16:creationId xmlns:a16="http://schemas.microsoft.com/office/drawing/2014/main" id="{FF1613B7-5375-4545-B15A-8FF67CC0BF4F}"/>
              </a:ext>
            </a:extLst>
          </p:cNvPr>
          <p:cNvSpPr txBox="1"/>
          <p:nvPr/>
        </p:nvSpPr>
        <p:spPr>
          <a:xfrm>
            <a:off x="5290561" y="3956923"/>
            <a:ext cx="2116296" cy="461665"/>
          </a:xfrm>
          <a:prstGeom prst="rect">
            <a:avLst/>
          </a:prstGeom>
          <a:noFill/>
        </p:spPr>
        <p:txBody>
          <a:bodyPr wrap="square" rtlCol="0">
            <a:spAutoFit/>
          </a:bodyPr>
          <a:lstStyle/>
          <a:p>
            <a:pPr algn="ctr"/>
            <a:r>
              <a:rPr lang="en-US" sz="2400" dirty="0">
                <a:solidFill>
                  <a:schemeClr val="bg1"/>
                </a:solidFill>
              </a:rPr>
              <a:t>POWER BI</a:t>
            </a:r>
          </a:p>
        </p:txBody>
      </p:sp>
    </p:spTree>
    <p:extLst>
      <p:ext uri="{BB962C8B-B14F-4D97-AF65-F5344CB8AC3E}">
        <p14:creationId xmlns:p14="http://schemas.microsoft.com/office/powerpoint/2010/main" val="241847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9267909" y="2023110"/>
            <a:ext cx="2469624" cy="2846070"/>
          </a:xfrm>
        </p:spPr>
        <p:txBody>
          <a:bodyPr vert="horz" lIns="91440" tIns="45720" rIns="91440" bIns="45720" rtlCol="0" anchor="ctr" anchorCtr="1">
            <a:normAutofit/>
          </a:bodyPr>
          <a:lstStyle/>
          <a:p>
            <a:pPr lvl="0"/>
            <a:br>
              <a:rPr lang="en-US" sz="3100" kern="1200">
                <a:solidFill>
                  <a:schemeClr val="tx1"/>
                </a:solidFill>
                <a:latin typeface="+mj-lt"/>
                <a:ea typeface="+mj-ea"/>
                <a:cs typeface="+mj-cs"/>
              </a:rPr>
            </a:br>
            <a:r>
              <a:rPr lang="en-US" sz="3100" kern="1200">
                <a:solidFill>
                  <a:schemeClr val="tx1"/>
                </a:solidFill>
                <a:latin typeface="+mj-lt"/>
                <a:ea typeface="+mj-ea"/>
                <a:cs typeface="+mj-cs"/>
              </a:rPr>
              <a:t>Data Preparation and Consolidation</a:t>
            </a:r>
          </a:p>
        </p:txBody>
      </p:sp>
      <p:sp>
        <p:nvSpPr>
          <p:cNvPr id="26"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4C6D6D5-94C7-452E-ABB2-F206112A9537}"/>
              </a:ext>
            </a:extLst>
          </p:cNvPr>
          <p:cNvPicPr>
            <a:picLocks noChangeAspect="1"/>
          </p:cNvPicPr>
          <p:nvPr/>
        </p:nvPicPr>
        <p:blipFill rotWithShape="1">
          <a:blip r:embed="rId2">
            <a:extLst>
              <a:ext uri="{28A0092B-C50C-407E-A947-70E740481C1C}">
                <a14:useLocalDpi xmlns:a14="http://schemas.microsoft.com/office/drawing/2010/main" val="0"/>
              </a:ext>
            </a:extLst>
          </a:blip>
          <a:srcRect l="3445" t="14702" r="29081" b="17632"/>
          <a:stretch/>
        </p:blipFill>
        <p:spPr>
          <a:xfrm>
            <a:off x="545238" y="1318555"/>
            <a:ext cx="7608304" cy="4291846"/>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612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9267909" y="2023110"/>
            <a:ext cx="2469624" cy="2846070"/>
          </a:xfrm>
        </p:spPr>
        <p:txBody>
          <a:bodyPr vert="horz" lIns="91440" tIns="45720" rIns="91440" bIns="45720" rtlCol="0" anchor="ctr" anchorCtr="1">
            <a:normAutofit/>
          </a:bodyPr>
          <a:lstStyle/>
          <a:p>
            <a:pPr lvl="0"/>
            <a:br>
              <a:rPr lang="en-US" sz="3100" kern="1200" dirty="0">
                <a:solidFill>
                  <a:schemeClr val="tx1"/>
                </a:solidFill>
                <a:latin typeface="+mj-lt"/>
                <a:ea typeface="+mj-ea"/>
                <a:cs typeface="+mj-cs"/>
              </a:rPr>
            </a:br>
            <a:r>
              <a:rPr lang="en-US" sz="3100" kern="1200" dirty="0">
                <a:solidFill>
                  <a:schemeClr val="tx1"/>
                </a:solidFill>
                <a:latin typeface="+mj-lt"/>
                <a:ea typeface="+mj-ea"/>
                <a:cs typeface="+mj-cs"/>
              </a:rPr>
              <a:t>Data Preparation and Consolidation</a:t>
            </a:r>
          </a:p>
        </p:txBody>
      </p:sp>
      <p:sp>
        <p:nvSpPr>
          <p:cNvPr id="34"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019AF7D-7C81-4BBB-B4F1-5F9B7704FBF2}"/>
              </a:ext>
            </a:extLst>
          </p:cNvPr>
          <p:cNvPicPr>
            <a:picLocks noChangeAspect="1"/>
          </p:cNvPicPr>
          <p:nvPr/>
        </p:nvPicPr>
        <p:blipFill rotWithShape="1">
          <a:blip r:embed="rId2">
            <a:extLst>
              <a:ext uri="{28A0092B-C50C-407E-A947-70E740481C1C}">
                <a14:useLocalDpi xmlns:a14="http://schemas.microsoft.com/office/drawing/2010/main" val="0"/>
              </a:ext>
            </a:extLst>
          </a:blip>
          <a:srcRect l="4852" t="16847" r="29413" b="18023"/>
          <a:stretch/>
        </p:blipFill>
        <p:spPr>
          <a:xfrm>
            <a:off x="545238" y="1344337"/>
            <a:ext cx="7608304" cy="4240282"/>
          </a:xfrm>
          <a:prstGeom prst="rect">
            <a:avLst/>
          </a:prstGeom>
        </p:spPr>
      </p:pic>
      <p:sp>
        <p:nvSpPr>
          <p:cNvPr id="36"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83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9267909" y="2023110"/>
            <a:ext cx="2469624" cy="2846070"/>
          </a:xfrm>
        </p:spPr>
        <p:txBody>
          <a:bodyPr vert="horz" lIns="91440" tIns="45720" rIns="91440" bIns="45720" rtlCol="0" anchor="ctr" anchorCtr="1">
            <a:normAutofit/>
          </a:bodyPr>
          <a:lstStyle/>
          <a:p>
            <a:pPr lvl="0"/>
            <a:br>
              <a:rPr lang="en-US" sz="3100" kern="1200">
                <a:solidFill>
                  <a:schemeClr val="tx1"/>
                </a:solidFill>
                <a:latin typeface="+mj-lt"/>
                <a:ea typeface="+mj-ea"/>
                <a:cs typeface="+mj-cs"/>
              </a:rPr>
            </a:br>
            <a:r>
              <a:rPr lang="en-US" sz="3100" kern="1200">
                <a:solidFill>
                  <a:schemeClr val="tx1"/>
                </a:solidFill>
                <a:latin typeface="+mj-lt"/>
                <a:ea typeface="+mj-ea"/>
                <a:cs typeface="+mj-cs"/>
              </a:rPr>
              <a:t>Data Preparation and Consolidation</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A1FFACD-143F-4E84-9EA0-637336C6A674}"/>
              </a:ext>
            </a:extLst>
          </p:cNvPr>
          <p:cNvPicPr>
            <a:picLocks noChangeAspect="1"/>
          </p:cNvPicPr>
          <p:nvPr/>
        </p:nvPicPr>
        <p:blipFill rotWithShape="1">
          <a:blip r:embed="rId2">
            <a:extLst>
              <a:ext uri="{28A0092B-C50C-407E-A947-70E740481C1C}">
                <a14:useLocalDpi xmlns:a14="http://schemas.microsoft.com/office/drawing/2010/main" val="0"/>
              </a:ext>
            </a:extLst>
          </a:blip>
          <a:srcRect l="3800" t="17828" r="30405" b="18416"/>
          <a:stretch/>
        </p:blipFill>
        <p:spPr>
          <a:xfrm>
            <a:off x="545238" y="1390955"/>
            <a:ext cx="7608304" cy="4147045"/>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52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9267909" y="2023110"/>
            <a:ext cx="2469624" cy="2846070"/>
          </a:xfrm>
        </p:spPr>
        <p:txBody>
          <a:bodyPr vert="horz" lIns="91440" tIns="45720" rIns="91440" bIns="45720" rtlCol="0" anchor="ctr" anchorCtr="1">
            <a:normAutofit/>
          </a:bodyPr>
          <a:lstStyle/>
          <a:p>
            <a:pPr lvl="0"/>
            <a:br>
              <a:rPr lang="en-US" sz="3100" kern="1200">
                <a:solidFill>
                  <a:schemeClr val="tx1"/>
                </a:solidFill>
                <a:latin typeface="+mj-lt"/>
                <a:ea typeface="+mj-ea"/>
                <a:cs typeface="+mj-cs"/>
              </a:rPr>
            </a:br>
            <a:r>
              <a:rPr lang="en-US" sz="3100" kern="1200">
                <a:solidFill>
                  <a:schemeClr val="tx1"/>
                </a:solidFill>
                <a:latin typeface="+mj-lt"/>
                <a:ea typeface="+mj-ea"/>
                <a:cs typeface="+mj-cs"/>
              </a:rPr>
              <a:t>Data Preparation and Consolidation</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10EF74F-D83F-4BA2-896C-B859056B0096}"/>
              </a:ext>
            </a:extLst>
          </p:cNvPr>
          <p:cNvPicPr>
            <a:picLocks noChangeAspect="1"/>
          </p:cNvPicPr>
          <p:nvPr/>
        </p:nvPicPr>
        <p:blipFill rotWithShape="1">
          <a:blip r:embed="rId2">
            <a:extLst>
              <a:ext uri="{28A0092B-C50C-407E-A947-70E740481C1C}">
                <a14:useLocalDpi xmlns:a14="http://schemas.microsoft.com/office/drawing/2010/main" val="0"/>
              </a:ext>
            </a:extLst>
          </a:blip>
          <a:srcRect l="2464" t="17852" r="30062" b="18392"/>
          <a:stretch/>
        </p:blipFill>
        <p:spPr>
          <a:xfrm>
            <a:off x="545238" y="1442554"/>
            <a:ext cx="7608304" cy="4043848"/>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368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DE661BB-BF57-4E2C-B3FD-673F5AB8FF4E}"/>
              </a:ext>
            </a:extLst>
          </p:cNvPr>
          <p:cNvSpPr txBox="1">
            <a:spLocks noGrp="1"/>
          </p:cNvSpPr>
          <p:nvPr>
            <p:ph type="title"/>
          </p:nvPr>
        </p:nvSpPr>
        <p:spPr>
          <a:xfrm>
            <a:off x="9267909" y="2023110"/>
            <a:ext cx="2469624" cy="2846070"/>
          </a:xfrm>
        </p:spPr>
        <p:txBody>
          <a:bodyPr vert="horz" lIns="91440" tIns="45720" rIns="91440" bIns="45720" rtlCol="0" anchor="ctr" anchorCtr="1">
            <a:normAutofit/>
          </a:bodyPr>
          <a:lstStyle/>
          <a:p>
            <a:pPr lvl="0"/>
            <a:br>
              <a:rPr lang="en-US" sz="3100" kern="1200">
                <a:solidFill>
                  <a:schemeClr val="tx1"/>
                </a:solidFill>
                <a:latin typeface="+mj-lt"/>
                <a:ea typeface="+mj-ea"/>
                <a:cs typeface="+mj-cs"/>
              </a:rPr>
            </a:br>
            <a:r>
              <a:rPr lang="en-US" sz="3100" kern="1200">
                <a:solidFill>
                  <a:schemeClr val="tx1"/>
                </a:solidFill>
                <a:latin typeface="+mj-lt"/>
                <a:ea typeface="+mj-ea"/>
                <a:cs typeface="+mj-cs"/>
              </a:rPr>
              <a:t>Data Preparation and Consolidation</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0699D97-F8CF-45F5-A42A-2EF4FFCDD194}"/>
              </a:ext>
            </a:extLst>
          </p:cNvPr>
          <p:cNvPicPr>
            <a:picLocks noChangeAspect="1"/>
          </p:cNvPicPr>
          <p:nvPr/>
        </p:nvPicPr>
        <p:blipFill rotWithShape="1">
          <a:blip r:embed="rId2">
            <a:extLst>
              <a:ext uri="{28A0092B-C50C-407E-A947-70E740481C1C}">
                <a14:useLocalDpi xmlns:a14="http://schemas.microsoft.com/office/drawing/2010/main" val="0"/>
              </a:ext>
            </a:extLst>
          </a:blip>
          <a:srcRect l="2978" t="19005" r="29548" b="17631"/>
          <a:stretch/>
        </p:blipFill>
        <p:spPr>
          <a:xfrm>
            <a:off x="545238" y="1454986"/>
            <a:ext cx="7608304" cy="4018984"/>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7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TotalTime>
  <Words>555</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Poppins Medium</vt:lpstr>
      <vt:lpstr>Times New Roman</vt:lpstr>
      <vt:lpstr>Office Theme</vt:lpstr>
      <vt:lpstr>PowerPoint Presentation</vt:lpstr>
      <vt:lpstr>PowerPoint Presentation</vt:lpstr>
      <vt:lpstr>PowerPoint Presentation</vt:lpstr>
      <vt:lpstr>PowerPoint Presentation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Consolidation</vt:lpstr>
      <vt:lpstr> Data Preparation and Interpretation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Neelanjan Chakraborty</cp:lastModifiedBy>
  <cp:revision>36</cp:revision>
  <dcterms:created xsi:type="dcterms:W3CDTF">2020-10-23T11:51:57Z</dcterms:created>
  <dcterms:modified xsi:type="dcterms:W3CDTF">2023-06-30T07:30:09Z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2023-06-30T07:30:09Z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e5e2f6b8-41d3-4eff-b612-8a53c9a3bb0f</vt:lpwstr>
  </property>
  <property fmtid="{D5CDD505-2E9C-101B-9397-08002B2CF9AE}" pid="7" name="MSIP_Label_defa4170-0d19-0005-0004-bc88714345d2_ActionId">
    <vt:lpwstr>58a95b41-4cfc-4c30-bd29-89f8976dc38d</vt:lpwstr>
  </property>
  <property fmtid="{D5CDD505-2E9C-101B-9397-08002B2CF9AE}" pid="8" name="MSIP_Label_defa4170-0d19-0005-0004-bc88714345d2_ContentBits">
    <vt:lpwstr>0</vt:lpwstr>
  </property>
</Properties>
</file>