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1" r:id="rId17"/>
    <p:sldId id="262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9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7EC1F-E134-4E66-B139-E3AA3411C49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A1FD2D9-4076-47A9-9B46-78A6EE543E93}">
      <dgm:prSet/>
      <dgm:spPr/>
      <dgm:t>
        <a:bodyPr/>
        <a:lstStyle/>
        <a:p>
          <a:r>
            <a:rPr lang="en-US"/>
            <a:t>How many male and female suffer from heart disease?</a:t>
          </a:r>
        </a:p>
      </dgm:t>
    </dgm:pt>
    <dgm:pt modelId="{518F6214-7591-48A5-ADFC-E4CDEE8B5CB5}" type="parTrans" cxnId="{84D8E40A-2988-4083-9712-52992C87FA6D}">
      <dgm:prSet/>
      <dgm:spPr/>
      <dgm:t>
        <a:bodyPr/>
        <a:lstStyle/>
        <a:p>
          <a:endParaRPr lang="en-US"/>
        </a:p>
      </dgm:t>
    </dgm:pt>
    <dgm:pt modelId="{D3537E87-AC6E-4AEC-88D3-CAB4360CC87B}" type="sibTrans" cxnId="{84D8E40A-2988-4083-9712-52992C87FA6D}">
      <dgm:prSet/>
      <dgm:spPr/>
      <dgm:t>
        <a:bodyPr/>
        <a:lstStyle/>
        <a:p>
          <a:endParaRPr lang="en-US"/>
        </a:p>
      </dgm:t>
    </dgm:pt>
    <dgm:pt modelId="{08237FD1-BC49-40D9-81EE-F7D1E06385DE}">
      <dgm:prSet/>
      <dgm:spPr/>
      <dgm:t>
        <a:bodyPr/>
        <a:lstStyle/>
        <a:p>
          <a:r>
            <a:rPr lang="en-US"/>
            <a:t>How many people male and female suffer from hypertension?</a:t>
          </a:r>
        </a:p>
      </dgm:t>
    </dgm:pt>
    <dgm:pt modelId="{6F5F9B9F-23D1-4771-96F4-CE5C95B5C5A0}" type="parTrans" cxnId="{69AFBD14-B495-4A44-8D69-40988DD80C9E}">
      <dgm:prSet/>
      <dgm:spPr/>
      <dgm:t>
        <a:bodyPr/>
        <a:lstStyle/>
        <a:p>
          <a:endParaRPr lang="en-US"/>
        </a:p>
      </dgm:t>
    </dgm:pt>
    <dgm:pt modelId="{6E13050F-905D-4602-A437-2EFFD2AF99E6}" type="sibTrans" cxnId="{69AFBD14-B495-4A44-8D69-40988DD80C9E}">
      <dgm:prSet/>
      <dgm:spPr/>
      <dgm:t>
        <a:bodyPr/>
        <a:lstStyle/>
        <a:p>
          <a:endParaRPr lang="en-US"/>
        </a:p>
      </dgm:t>
    </dgm:pt>
    <dgm:pt modelId="{15A6D273-F616-44FE-BFED-88D86A00AF7F}">
      <dgm:prSet/>
      <dgm:spPr/>
      <dgm:t>
        <a:bodyPr/>
        <a:lstStyle/>
        <a:p>
          <a:r>
            <a:rPr lang="en-US"/>
            <a:t>How many people are diseased and healthy patients?</a:t>
          </a:r>
        </a:p>
      </dgm:t>
    </dgm:pt>
    <dgm:pt modelId="{D4B86AA0-6717-439C-A6A2-5FD3020BFC26}" type="parTrans" cxnId="{E75B50E1-058D-4DE5-B61F-C4DB110A1234}">
      <dgm:prSet/>
      <dgm:spPr/>
      <dgm:t>
        <a:bodyPr/>
        <a:lstStyle/>
        <a:p>
          <a:endParaRPr lang="en-US"/>
        </a:p>
      </dgm:t>
    </dgm:pt>
    <dgm:pt modelId="{7D473074-F2B2-4ED2-B1C5-6FBC12EA5E75}" type="sibTrans" cxnId="{E75B50E1-058D-4DE5-B61F-C4DB110A1234}">
      <dgm:prSet/>
      <dgm:spPr/>
      <dgm:t>
        <a:bodyPr/>
        <a:lstStyle/>
        <a:p>
          <a:endParaRPr lang="en-US"/>
        </a:p>
      </dgm:t>
    </dgm:pt>
    <dgm:pt modelId="{BF91EF55-D2D9-47A6-8501-59AFECB20AEF}">
      <dgm:prSet/>
      <dgm:spPr/>
      <dgm:t>
        <a:bodyPr/>
        <a:lstStyle/>
        <a:p>
          <a:r>
            <a:rPr lang="en-US"/>
            <a:t>How many people got first heart stroke in age range of 10 years gap?</a:t>
          </a:r>
        </a:p>
      </dgm:t>
    </dgm:pt>
    <dgm:pt modelId="{5D8AC222-33F0-4829-B5CB-FD9CC35ED1DE}" type="parTrans" cxnId="{C055C25C-BE71-4647-972C-1855B5C2FEDF}">
      <dgm:prSet/>
      <dgm:spPr/>
      <dgm:t>
        <a:bodyPr/>
        <a:lstStyle/>
        <a:p>
          <a:endParaRPr lang="en-US"/>
        </a:p>
      </dgm:t>
    </dgm:pt>
    <dgm:pt modelId="{040E5DB1-9B91-4E57-B2C6-8B1A2A79519B}" type="sibTrans" cxnId="{C055C25C-BE71-4647-972C-1855B5C2FEDF}">
      <dgm:prSet/>
      <dgm:spPr/>
      <dgm:t>
        <a:bodyPr/>
        <a:lstStyle/>
        <a:p>
          <a:endParaRPr lang="en-US"/>
        </a:p>
      </dgm:t>
    </dgm:pt>
    <dgm:pt modelId="{FCBDFB84-1166-44BA-A5E8-867912D30C58}">
      <dgm:prSet/>
      <dgm:spPr/>
      <dgm:t>
        <a:bodyPr/>
        <a:lstStyle/>
        <a:p>
          <a:r>
            <a:rPr lang="en-US"/>
            <a:t>How many people suffer from heart disease with smoking habit?</a:t>
          </a:r>
        </a:p>
      </dgm:t>
    </dgm:pt>
    <dgm:pt modelId="{D97DE253-9528-4738-9911-29AB9578B125}" type="parTrans" cxnId="{28BD4A9D-E90E-4CE6-8583-8D5333544A90}">
      <dgm:prSet/>
      <dgm:spPr/>
      <dgm:t>
        <a:bodyPr/>
        <a:lstStyle/>
        <a:p>
          <a:endParaRPr lang="en-US"/>
        </a:p>
      </dgm:t>
    </dgm:pt>
    <dgm:pt modelId="{0744FD68-CECB-46B4-BA4E-51C1DB850669}" type="sibTrans" cxnId="{28BD4A9D-E90E-4CE6-8583-8D5333544A90}">
      <dgm:prSet/>
      <dgm:spPr/>
      <dgm:t>
        <a:bodyPr/>
        <a:lstStyle/>
        <a:p>
          <a:endParaRPr lang="en-US"/>
        </a:p>
      </dgm:t>
    </dgm:pt>
    <dgm:pt modelId="{CC04589F-ACAF-414E-A17F-C88782E58C20}">
      <dgm:prSet/>
      <dgm:spPr/>
      <dgm:t>
        <a:bodyPr/>
        <a:lstStyle/>
        <a:p>
          <a:r>
            <a:rPr lang="en-US"/>
            <a:t>How many people living in urban area and rural area have heart disease?</a:t>
          </a:r>
        </a:p>
      </dgm:t>
    </dgm:pt>
    <dgm:pt modelId="{7139C7D2-374E-4668-A3E5-988C1938790D}" type="parTrans" cxnId="{2D367451-6491-4EB4-89C4-54ADA601DE04}">
      <dgm:prSet/>
      <dgm:spPr/>
      <dgm:t>
        <a:bodyPr/>
        <a:lstStyle/>
        <a:p>
          <a:endParaRPr lang="en-US"/>
        </a:p>
      </dgm:t>
    </dgm:pt>
    <dgm:pt modelId="{86EC0E7D-6D93-4FB7-9E93-2AE863CA5485}" type="sibTrans" cxnId="{2D367451-6491-4EB4-89C4-54ADA601DE04}">
      <dgm:prSet/>
      <dgm:spPr/>
      <dgm:t>
        <a:bodyPr/>
        <a:lstStyle/>
        <a:p>
          <a:endParaRPr lang="en-US"/>
        </a:p>
      </dgm:t>
    </dgm:pt>
    <dgm:pt modelId="{A02D9CDD-F647-42DA-8A04-4FA36FB8B87B}">
      <dgm:prSet/>
      <dgm:spPr/>
      <dgm:t>
        <a:bodyPr/>
        <a:lstStyle/>
        <a:p>
          <a:r>
            <a:rPr lang="en-US"/>
            <a:t>How many people suffer from hypertension with working status?</a:t>
          </a:r>
        </a:p>
      </dgm:t>
    </dgm:pt>
    <dgm:pt modelId="{9F0BFA81-3FEA-4E2C-9C41-7CAE522A4BD3}" type="parTrans" cxnId="{1DABC2C7-877E-4BB2-87D8-FAA1BB0A37D2}">
      <dgm:prSet/>
      <dgm:spPr/>
      <dgm:t>
        <a:bodyPr/>
        <a:lstStyle/>
        <a:p>
          <a:endParaRPr lang="en-US"/>
        </a:p>
      </dgm:t>
    </dgm:pt>
    <dgm:pt modelId="{45CD6C87-76C5-4DE9-9F22-A21A1F30C4A4}" type="sibTrans" cxnId="{1DABC2C7-877E-4BB2-87D8-FAA1BB0A37D2}">
      <dgm:prSet/>
      <dgm:spPr/>
      <dgm:t>
        <a:bodyPr/>
        <a:lstStyle/>
        <a:p>
          <a:endParaRPr lang="en-US"/>
        </a:p>
      </dgm:t>
    </dgm:pt>
    <dgm:pt modelId="{CFC18517-AD62-451E-B739-98106B3E60D0}">
      <dgm:prSet/>
      <dgm:spPr/>
      <dgm:t>
        <a:bodyPr/>
        <a:lstStyle/>
        <a:p>
          <a:r>
            <a:rPr lang="en-US"/>
            <a:t>How many people suffer from hypertension with marital status?</a:t>
          </a:r>
        </a:p>
      </dgm:t>
    </dgm:pt>
    <dgm:pt modelId="{495D11C5-14E0-485E-B7C7-50609BDA2EB0}" type="parTrans" cxnId="{41F63763-813A-4A9C-9D72-4B10A1A58B88}">
      <dgm:prSet/>
      <dgm:spPr/>
      <dgm:t>
        <a:bodyPr/>
        <a:lstStyle/>
        <a:p>
          <a:endParaRPr lang="en-US"/>
        </a:p>
      </dgm:t>
    </dgm:pt>
    <dgm:pt modelId="{7C8913FE-9068-41EA-AB71-7DFAF0C41792}" type="sibTrans" cxnId="{41F63763-813A-4A9C-9D72-4B10A1A58B88}">
      <dgm:prSet/>
      <dgm:spPr/>
      <dgm:t>
        <a:bodyPr/>
        <a:lstStyle/>
        <a:p>
          <a:endParaRPr lang="en-US"/>
        </a:p>
      </dgm:t>
    </dgm:pt>
    <dgm:pt modelId="{A4A91805-271D-4BFD-8A71-D41EEE645867}">
      <dgm:prSet/>
      <dgm:spPr/>
      <dgm:t>
        <a:bodyPr/>
        <a:lstStyle/>
        <a:p>
          <a:r>
            <a:rPr lang="en-US"/>
            <a:t>How many people suffer from heart disease with working status?</a:t>
          </a:r>
        </a:p>
      </dgm:t>
    </dgm:pt>
    <dgm:pt modelId="{B171C88A-312F-4084-AA01-841D1BED671D}" type="parTrans" cxnId="{D8FF03C9-CE35-4EFC-8378-BEF0005798EC}">
      <dgm:prSet/>
      <dgm:spPr/>
      <dgm:t>
        <a:bodyPr/>
        <a:lstStyle/>
        <a:p>
          <a:endParaRPr lang="en-US"/>
        </a:p>
      </dgm:t>
    </dgm:pt>
    <dgm:pt modelId="{4C1DB2AD-1984-42BE-AC24-E41DF74D33BA}" type="sibTrans" cxnId="{D8FF03C9-CE35-4EFC-8378-BEF0005798EC}">
      <dgm:prSet/>
      <dgm:spPr/>
      <dgm:t>
        <a:bodyPr/>
        <a:lstStyle/>
        <a:p>
          <a:endParaRPr lang="en-US"/>
        </a:p>
      </dgm:t>
    </dgm:pt>
    <dgm:pt modelId="{AF0FE395-5635-4244-9760-63C017EFFFC2}">
      <dgm:prSet/>
      <dgm:spPr/>
      <dgm:t>
        <a:bodyPr/>
        <a:lstStyle/>
        <a:p>
          <a:r>
            <a:rPr lang="en-US"/>
            <a:t>How many people suffer from heart disease with marital status?</a:t>
          </a:r>
        </a:p>
      </dgm:t>
    </dgm:pt>
    <dgm:pt modelId="{9B34F08F-ADEC-4D99-A201-E0BA77D23336}" type="parTrans" cxnId="{86C17ACA-B891-4353-BB5D-D3FF7D2CC8D7}">
      <dgm:prSet/>
      <dgm:spPr/>
      <dgm:t>
        <a:bodyPr/>
        <a:lstStyle/>
        <a:p>
          <a:endParaRPr lang="en-US"/>
        </a:p>
      </dgm:t>
    </dgm:pt>
    <dgm:pt modelId="{E321C185-CD03-4E65-AB2B-031AB7852532}" type="sibTrans" cxnId="{86C17ACA-B891-4353-BB5D-D3FF7D2CC8D7}">
      <dgm:prSet/>
      <dgm:spPr/>
      <dgm:t>
        <a:bodyPr/>
        <a:lstStyle/>
        <a:p>
          <a:endParaRPr lang="en-US"/>
        </a:p>
      </dgm:t>
    </dgm:pt>
    <dgm:pt modelId="{BDBDAA44-23D4-4BDA-BE16-3F4374645035}" type="pres">
      <dgm:prSet presAssocID="{8867EC1F-E134-4E66-B139-E3AA3411C49E}" presName="Name0" presStyleCnt="0">
        <dgm:presLayoutVars>
          <dgm:dir/>
          <dgm:resizeHandles val="exact"/>
        </dgm:presLayoutVars>
      </dgm:prSet>
      <dgm:spPr/>
    </dgm:pt>
    <dgm:pt modelId="{F4E40000-41D1-43AE-B225-1D4B1244CA02}" type="pres">
      <dgm:prSet presAssocID="{3A1FD2D9-4076-47A9-9B46-78A6EE543E93}" presName="node" presStyleLbl="node1" presStyleIdx="0" presStyleCnt="10">
        <dgm:presLayoutVars>
          <dgm:bulletEnabled val="1"/>
        </dgm:presLayoutVars>
      </dgm:prSet>
      <dgm:spPr/>
    </dgm:pt>
    <dgm:pt modelId="{0E42F442-49FE-4609-95F4-7BFBE8E31F88}" type="pres">
      <dgm:prSet presAssocID="{D3537E87-AC6E-4AEC-88D3-CAB4360CC87B}" presName="sibTrans" presStyleLbl="sibTrans1D1" presStyleIdx="0" presStyleCnt="9"/>
      <dgm:spPr/>
    </dgm:pt>
    <dgm:pt modelId="{3543FEFA-00A6-4BFB-A80F-FB53C4FA596A}" type="pres">
      <dgm:prSet presAssocID="{D3537E87-AC6E-4AEC-88D3-CAB4360CC87B}" presName="connectorText" presStyleLbl="sibTrans1D1" presStyleIdx="0" presStyleCnt="9"/>
      <dgm:spPr/>
    </dgm:pt>
    <dgm:pt modelId="{D39BAC0F-0AA3-4677-BB6E-FD80F56B6A20}" type="pres">
      <dgm:prSet presAssocID="{08237FD1-BC49-40D9-81EE-F7D1E06385DE}" presName="node" presStyleLbl="node1" presStyleIdx="1" presStyleCnt="10">
        <dgm:presLayoutVars>
          <dgm:bulletEnabled val="1"/>
        </dgm:presLayoutVars>
      </dgm:prSet>
      <dgm:spPr/>
    </dgm:pt>
    <dgm:pt modelId="{990591F1-C4EB-4F9A-B854-6A23973211EF}" type="pres">
      <dgm:prSet presAssocID="{6E13050F-905D-4602-A437-2EFFD2AF99E6}" presName="sibTrans" presStyleLbl="sibTrans1D1" presStyleIdx="1" presStyleCnt="9"/>
      <dgm:spPr/>
    </dgm:pt>
    <dgm:pt modelId="{6B8F40CC-B9CF-4147-AF37-F6E5E8E177A0}" type="pres">
      <dgm:prSet presAssocID="{6E13050F-905D-4602-A437-2EFFD2AF99E6}" presName="connectorText" presStyleLbl="sibTrans1D1" presStyleIdx="1" presStyleCnt="9"/>
      <dgm:spPr/>
    </dgm:pt>
    <dgm:pt modelId="{DE3B4944-9ADB-4C44-9C98-1764B79750B1}" type="pres">
      <dgm:prSet presAssocID="{15A6D273-F616-44FE-BFED-88D86A00AF7F}" presName="node" presStyleLbl="node1" presStyleIdx="2" presStyleCnt="10">
        <dgm:presLayoutVars>
          <dgm:bulletEnabled val="1"/>
        </dgm:presLayoutVars>
      </dgm:prSet>
      <dgm:spPr/>
    </dgm:pt>
    <dgm:pt modelId="{435D9E25-8B0D-4E12-A9E4-18FE250E212C}" type="pres">
      <dgm:prSet presAssocID="{7D473074-F2B2-4ED2-B1C5-6FBC12EA5E75}" presName="sibTrans" presStyleLbl="sibTrans1D1" presStyleIdx="2" presStyleCnt="9"/>
      <dgm:spPr/>
    </dgm:pt>
    <dgm:pt modelId="{78F3199B-312B-4FBC-AFB3-0EB95B25E93C}" type="pres">
      <dgm:prSet presAssocID="{7D473074-F2B2-4ED2-B1C5-6FBC12EA5E75}" presName="connectorText" presStyleLbl="sibTrans1D1" presStyleIdx="2" presStyleCnt="9"/>
      <dgm:spPr/>
    </dgm:pt>
    <dgm:pt modelId="{E24772A2-BB47-4623-941B-3E86953E65E6}" type="pres">
      <dgm:prSet presAssocID="{BF91EF55-D2D9-47A6-8501-59AFECB20AEF}" presName="node" presStyleLbl="node1" presStyleIdx="3" presStyleCnt="10">
        <dgm:presLayoutVars>
          <dgm:bulletEnabled val="1"/>
        </dgm:presLayoutVars>
      </dgm:prSet>
      <dgm:spPr/>
    </dgm:pt>
    <dgm:pt modelId="{01C13E42-7F05-4D4E-8B36-E908151C6BD8}" type="pres">
      <dgm:prSet presAssocID="{040E5DB1-9B91-4E57-B2C6-8B1A2A79519B}" presName="sibTrans" presStyleLbl="sibTrans1D1" presStyleIdx="3" presStyleCnt="9"/>
      <dgm:spPr/>
    </dgm:pt>
    <dgm:pt modelId="{91658B75-2B5F-49F5-A626-FC18A6D83D66}" type="pres">
      <dgm:prSet presAssocID="{040E5DB1-9B91-4E57-B2C6-8B1A2A79519B}" presName="connectorText" presStyleLbl="sibTrans1D1" presStyleIdx="3" presStyleCnt="9"/>
      <dgm:spPr/>
    </dgm:pt>
    <dgm:pt modelId="{EE904DEE-B1AF-4778-B563-2C3956A40540}" type="pres">
      <dgm:prSet presAssocID="{FCBDFB84-1166-44BA-A5E8-867912D30C58}" presName="node" presStyleLbl="node1" presStyleIdx="4" presStyleCnt="10">
        <dgm:presLayoutVars>
          <dgm:bulletEnabled val="1"/>
        </dgm:presLayoutVars>
      </dgm:prSet>
      <dgm:spPr/>
    </dgm:pt>
    <dgm:pt modelId="{024F48C6-2635-4E78-AFF7-D55573E0426C}" type="pres">
      <dgm:prSet presAssocID="{0744FD68-CECB-46B4-BA4E-51C1DB850669}" presName="sibTrans" presStyleLbl="sibTrans1D1" presStyleIdx="4" presStyleCnt="9"/>
      <dgm:spPr/>
    </dgm:pt>
    <dgm:pt modelId="{2D6F1F12-ACB9-4D09-8F22-E30D9C296FDE}" type="pres">
      <dgm:prSet presAssocID="{0744FD68-CECB-46B4-BA4E-51C1DB850669}" presName="connectorText" presStyleLbl="sibTrans1D1" presStyleIdx="4" presStyleCnt="9"/>
      <dgm:spPr/>
    </dgm:pt>
    <dgm:pt modelId="{6EE70C03-3142-49BE-917D-1731AAB97766}" type="pres">
      <dgm:prSet presAssocID="{CC04589F-ACAF-414E-A17F-C88782E58C20}" presName="node" presStyleLbl="node1" presStyleIdx="5" presStyleCnt="10">
        <dgm:presLayoutVars>
          <dgm:bulletEnabled val="1"/>
        </dgm:presLayoutVars>
      </dgm:prSet>
      <dgm:spPr/>
    </dgm:pt>
    <dgm:pt modelId="{46EF9C5C-4CDB-4E3F-BEA0-3F0BB5A517FC}" type="pres">
      <dgm:prSet presAssocID="{86EC0E7D-6D93-4FB7-9E93-2AE863CA5485}" presName="sibTrans" presStyleLbl="sibTrans1D1" presStyleIdx="5" presStyleCnt="9"/>
      <dgm:spPr/>
    </dgm:pt>
    <dgm:pt modelId="{8B25BB50-9FEC-4A08-B71D-B342926FAF34}" type="pres">
      <dgm:prSet presAssocID="{86EC0E7D-6D93-4FB7-9E93-2AE863CA5485}" presName="connectorText" presStyleLbl="sibTrans1D1" presStyleIdx="5" presStyleCnt="9"/>
      <dgm:spPr/>
    </dgm:pt>
    <dgm:pt modelId="{A106E628-7826-4C43-AD9D-67CA36F4E60C}" type="pres">
      <dgm:prSet presAssocID="{A02D9CDD-F647-42DA-8A04-4FA36FB8B87B}" presName="node" presStyleLbl="node1" presStyleIdx="6" presStyleCnt="10">
        <dgm:presLayoutVars>
          <dgm:bulletEnabled val="1"/>
        </dgm:presLayoutVars>
      </dgm:prSet>
      <dgm:spPr/>
    </dgm:pt>
    <dgm:pt modelId="{B0C53517-A114-4543-963F-2EB2A885E695}" type="pres">
      <dgm:prSet presAssocID="{45CD6C87-76C5-4DE9-9F22-A21A1F30C4A4}" presName="sibTrans" presStyleLbl="sibTrans1D1" presStyleIdx="6" presStyleCnt="9"/>
      <dgm:spPr/>
    </dgm:pt>
    <dgm:pt modelId="{CFF9775C-6853-407D-9B94-9CBCBA3DBD98}" type="pres">
      <dgm:prSet presAssocID="{45CD6C87-76C5-4DE9-9F22-A21A1F30C4A4}" presName="connectorText" presStyleLbl="sibTrans1D1" presStyleIdx="6" presStyleCnt="9"/>
      <dgm:spPr/>
    </dgm:pt>
    <dgm:pt modelId="{2644064F-CEE5-44C9-8CA3-40257CE745D9}" type="pres">
      <dgm:prSet presAssocID="{CFC18517-AD62-451E-B739-98106B3E60D0}" presName="node" presStyleLbl="node1" presStyleIdx="7" presStyleCnt="10">
        <dgm:presLayoutVars>
          <dgm:bulletEnabled val="1"/>
        </dgm:presLayoutVars>
      </dgm:prSet>
      <dgm:spPr/>
    </dgm:pt>
    <dgm:pt modelId="{04F5C77B-7604-4DF0-84A4-28BA0F322B98}" type="pres">
      <dgm:prSet presAssocID="{7C8913FE-9068-41EA-AB71-7DFAF0C41792}" presName="sibTrans" presStyleLbl="sibTrans1D1" presStyleIdx="7" presStyleCnt="9"/>
      <dgm:spPr/>
    </dgm:pt>
    <dgm:pt modelId="{E101DCC4-2A2F-4AF6-A349-C1FE90FDBC60}" type="pres">
      <dgm:prSet presAssocID="{7C8913FE-9068-41EA-AB71-7DFAF0C41792}" presName="connectorText" presStyleLbl="sibTrans1D1" presStyleIdx="7" presStyleCnt="9"/>
      <dgm:spPr/>
    </dgm:pt>
    <dgm:pt modelId="{E5FDBB02-DFEF-4859-8B91-2395A31FB54D}" type="pres">
      <dgm:prSet presAssocID="{A4A91805-271D-4BFD-8A71-D41EEE645867}" presName="node" presStyleLbl="node1" presStyleIdx="8" presStyleCnt="10">
        <dgm:presLayoutVars>
          <dgm:bulletEnabled val="1"/>
        </dgm:presLayoutVars>
      </dgm:prSet>
      <dgm:spPr/>
    </dgm:pt>
    <dgm:pt modelId="{38331B0E-CD05-4832-9717-507C5C4E6E08}" type="pres">
      <dgm:prSet presAssocID="{4C1DB2AD-1984-42BE-AC24-E41DF74D33BA}" presName="sibTrans" presStyleLbl="sibTrans1D1" presStyleIdx="8" presStyleCnt="9"/>
      <dgm:spPr/>
    </dgm:pt>
    <dgm:pt modelId="{9E379EC6-A0BA-4BA4-BCD4-B5953838B959}" type="pres">
      <dgm:prSet presAssocID="{4C1DB2AD-1984-42BE-AC24-E41DF74D33BA}" presName="connectorText" presStyleLbl="sibTrans1D1" presStyleIdx="8" presStyleCnt="9"/>
      <dgm:spPr/>
    </dgm:pt>
    <dgm:pt modelId="{851FCD3A-7F39-415C-A539-2CCE22D487E9}" type="pres">
      <dgm:prSet presAssocID="{AF0FE395-5635-4244-9760-63C017EFFFC2}" presName="node" presStyleLbl="node1" presStyleIdx="9" presStyleCnt="10">
        <dgm:presLayoutVars>
          <dgm:bulletEnabled val="1"/>
        </dgm:presLayoutVars>
      </dgm:prSet>
      <dgm:spPr/>
    </dgm:pt>
  </dgm:ptLst>
  <dgm:cxnLst>
    <dgm:cxn modelId="{5C8EF205-3982-4CF3-955E-9A935E786F50}" type="presOf" srcId="{D3537E87-AC6E-4AEC-88D3-CAB4360CC87B}" destId="{3543FEFA-00A6-4BFB-A80F-FB53C4FA596A}" srcOrd="1" destOrd="0" presId="urn:microsoft.com/office/officeart/2016/7/layout/RepeatingBendingProcessNew"/>
    <dgm:cxn modelId="{DD6A5C09-EB41-424D-AAF8-C6B2459773E3}" type="presOf" srcId="{08237FD1-BC49-40D9-81EE-F7D1E06385DE}" destId="{D39BAC0F-0AA3-4677-BB6E-FD80F56B6A20}" srcOrd="0" destOrd="0" presId="urn:microsoft.com/office/officeart/2016/7/layout/RepeatingBendingProcessNew"/>
    <dgm:cxn modelId="{84D8E40A-2988-4083-9712-52992C87FA6D}" srcId="{8867EC1F-E134-4E66-B139-E3AA3411C49E}" destId="{3A1FD2D9-4076-47A9-9B46-78A6EE543E93}" srcOrd="0" destOrd="0" parTransId="{518F6214-7591-48A5-ADFC-E4CDEE8B5CB5}" sibTransId="{D3537E87-AC6E-4AEC-88D3-CAB4360CC87B}"/>
    <dgm:cxn modelId="{8D9FD50D-1BCD-4960-8D4C-4B3D513D716C}" type="presOf" srcId="{CFC18517-AD62-451E-B739-98106B3E60D0}" destId="{2644064F-CEE5-44C9-8CA3-40257CE745D9}" srcOrd="0" destOrd="0" presId="urn:microsoft.com/office/officeart/2016/7/layout/RepeatingBendingProcessNew"/>
    <dgm:cxn modelId="{69AFBD14-B495-4A44-8D69-40988DD80C9E}" srcId="{8867EC1F-E134-4E66-B139-E3AA3411C49E}" destId="{08237FD1-BC49-40D9-81EE-F7D1E06385DE}" srcOrd="1" destOrd="0" parTransId="{6F5F9B9F-23D1-4771-96F4-CE5C95B5C5A0}" sibTransId="{6E13050F-905D-4602-A437-2EFFD2AF99E6}"/>
    <dgm:cxn modelId="{74FAB622-B0C2-44B8-B905-BEEADBDE090E}" type="presOf" srcId="{15A6D273-F616-44FE-BFED-88D86A00AF7F}" destId="{DE3B4944-9ADB-4C44-9C98-1764B79750B1}" srcOrd="0" destOrd="0" presId="urn:microsoft.com/office/officeart/2016/7/layout/RepeatingBendingProcessNew"/>
    <dgm:cxn modelId="{38EEEC31-B444-4C7A-882D-94240B93EF64}" type="presOf" srcId="{0744FD68-CECB-46B4-BA4E-51C1DB850669}" destId="{2D6F1F12-ACB9-4D09-8F22-E30D9C296FDE}" srcOrd="1" destOrd="0" presId="urn:microsoft.com/office/officeart/2016/7/layout/RepeatingBendingProcessNew"/>
    <dgm:cxn modelId="{A70BD636-1062-4EBC-8C72-7263003F3C0B}" type="presOf" srcId="{3A1FD2D9-4076-47A9-9B46-78A6EE543E93}" destId="{F4E40000-41D1-43AE-B225-1D4B1244CA02}" srcOrd="0" destOrd="0" presId="urn:microsoft.com/office/officeart/2016/7/layout/RepeatingBendingProcessNew"/>
    <dgm:cxn modelId="{C8DAFD38-2492-4B05-B14B-92B30971023A}" type="presOf" srcId="{86EC0E7D-6D93-4FB7-9E93-2AE863CA5485}" destId="{8B25BB50-9FEC-4A08-B71D-B342926FAF34}" srcOrd="1" destOrd="0" presId="urn:microsoft.com/office/officeart/2016/7/layout/RepeatingBendingProcessNew"/>
    <dgm:cxn modelId="{E22A9E5C-5F13-47C3-B83E-81DE65F29FEA}" type="presOf" srcId="{6E13050F-905D-4602-A437-2EFFD2AF99E6}" destId="{6B8F40CC-B9CF-4147-AF37-F6E5E8E177A0}" srcOrd="1" destOrd="0" presId="urn:microsoft.com/office/officeart/2016/7/layout/RepeatingBendingProcessNew"/>
    <dgm:cxn modelId="{C055C25C-BE71-4647-972C-1855B5C2FEDF}" srcId="{8867EC1F-E134-4E66-B139-E3AA3411C49E}" destId="{BF91EF55-D2D9-47A6-8501-59AFECB20AEF}" srcOrd="3" destOrd="0" parTransId="{5D8AC222-33F0-4829-B5CB-FD9CC35ED1DE}" sibTransId="{040E5DB1-9B91-4E57-B2C6-8B1A2A79519B}"/>
    <dgm:cxn modelId="{3184455D-4367-4ED4-A8C5-B828AB28090D}" type="presOf" srcId="{7D473074-F2B2-4ED2-B1C5-6FBC12EA5E75}" destId="{435D9E25-8B0D-4E12-A9E4-18FE250E212C}" srcOrd="0" destOrd="0" presId="urn:microsoft.com/office/officeart/2016/7/layout/RepeatingBendingProcessNew"/>
    <dgm:cxn modelId="{41F63763-813A-4A9C-9D72-4B10A1A58B88}" srcId="{8867EC1F-E134-4E66-B139-E3AA3411C49E}" destId="{CFC18517-AD62-451E-B739-98106B3E60D0}" srcOrd="7" destOrd="0" parTransId="{495D11C5-14E0-485E-B7C7-50609BDA2EB0}" sibTransId="{7C8913FE-9068-41EA-AB71-7DFAF0C41792}"/>
    <dgm:cxn modelId="{F7F3804C-426C-407E-A8E9-5C4D4E5E2F77}" type="presOf" srcId="{4C1DB2AD-1984-42BE-AC24-E41DF74D33BA}" destId="{38331B0E-CD05-4832-9717-507C5C4E6E08}" srcOrd="0" destOrd="0" presId="urn:microsoft.com/office/officeart/2016/7/layout/RepeatingBendingProcessNew"/>
    <dgm:cxn modelId="{FAB93B4E-AC79-4DEA-BD85-E53CA5995E96}" type="presOf" srcId="{8867EC1F-E134-4E66-B139-E3AA3411C49E}" destId="{BDBDAA44-23D4-4BDA-BE16-3F4374645035}" srcOrd="0" destOrd="0" presId="urn:microsoft.com/office/officeart/2016/7/layout/RepeatingBendingProcessNew"/>
    <dgm:cxn modelId="{2D367451-6491-4EB4-89C4-54ADA601DE04}" srcId="{8867EC1F-E134-4E66-B139-E3AA3411C49E}" destId="{CC04589F-ACAF-414E-A17F-C88782E58C20}" srcOrd="5" destOrd="0" parTransId="{7139C7D2-374E-4668-A3E5-988C1938790D}" sibTransId="{86EC0E7D-6D93-4FB7-9E93-2AE863CA5485}"/>
    <dgm:cxn modelId="{FFB0B252-19E6-4B5D-BDF3-BC17C4A3A712}" type="presOf" srcId="{040E5DB1-9B91-4E57-B2C6-8B1A2A79519B}" destId="{91658B75-2B5F-49F5-A626-FC18A6D83D66}" srcOrd="1" destOrd="0" presId="urn:microsoft.com/office/officeart/2016/7/layout/RepeatingBendingProcessNew"/>
    <dgm:cxn modelId="{EAF3D17A-7A89-42F3-B40B-A9034D6450FB}" type="presOf" srcId="{7C8913FE-9068-41EA-AB71-7DFAF0C41792}" destId="{04F5C77B-7604-4DF0-84A4-28BA0F322B98}" srcOrd="0" destOrd="0" presId="urn:microsoft.com/office/officeart/2016/7/layout/RepeatingBendingProcessNew"/>
    <dgm:cxn modelId="{7AB69687-2474-4A75-A0E2-3896B9CEEE58}" type="presOf" srcId="{7D473074-F2B2-4ED2-B1C5-6FBC12EA5E75}" destId="{78F3199B-312B-4FBC-AFB3-0EB95B25E93C}" srcOrd="1" destOrd="0" presId="urn:microsoft.com/office/officeart/2016/7/layout/RepeatingBendingProcessNew"/>
    <dgm:cxn modelId="{92300889-2E48-4D81-A4DC-3EBC29B16D0B}" type="presOf" srcId="{BF91EF55-D2D9-47A6-8501-59AFECB20AEF}" destId="{E24772A2-BB47-4623-941B-3E86953E65E6}" srcOrd="0" destOrd="0" presId="urn:microsoft.com/office/officeart/2016/7/layout/RepeatingBendingProcessNew"/>
    <dgm:cxn modelId="{65641D9B-DA4F-49BF-8E5E-2B90774EB4E2}" type="presOf" srcId="{86EC0E7D-6D93-4FB7-9E93-2AE863CA5485}" destId="{46EF9C5C-4CDB-4E3F-BEA0-3F0BB5A517FC}" srcOrd="0" destOrd="0" presId="urn:microsoft.com/office/officeart/2016/7/layout/RepeatingBendingProcessNew"/>
    <dgm:cxn modelId="{28BD4A9D-E90E-4CE6-8583-8D5333544A90}" srcId="{8867EC1F-E134-4E66-B139-E3AA3411C49E}" destId="{FCBDFB84-1166-44BA-A5E8-867912D30C58}" srcOrd="4" destOrd="0" parTransId="{D97DE253-9528-4738-9911-29AB9578B125}" sibTransId="{0744FD68-CECB-46B4-BA4E-51C1DB850669}"/>
    <dgm:cxn modelId="{C98DA0A3-1B00-4974-8110-FDA5BFBA5F63}" type="presOf" srcId="{A02D9CDD-F647-42DA-8A04-4FA36FB8B87B}" destId="{A106E628-7826-4C43-AD9D-67CA36F4E60C}" srcOrd="0" destOrd="0" presId="urn:microsoft.com/office/officeart/2016/7/layout/RepeatingBendingProcessNew"/>
    <dgm:cxn modelId="{A09C19A5-F8A3-4A2E-A7FB-E4551E9BD8AC}" type="presOf" srcId="{CC04589F-ACAF-414E-A17F-C88782E58C20}" destId="{6EE70C03-3142-49BE-917D-1731AAB97766}" srcOrd="0" destOrd="0" presId="urn:microsoft.com/office/officeart/2016/7/layout/RepeatingBendingProcessNew"/>
    <dgm:cxn modelId="{67710FBE-C113-4D98-8733-1538EB64D812}" type="presOf" srcId="{D3537E87-AC6E-4AEC-88D3-CAB4360CC87B}" destId="{0E42F442-49FE-4609-95F4-7BFBE8E31F88}" srcOrd="0" destOrd="0" presId="urn:microsoft.com/office/officeart/2016/7/layout/RepeatingBendingProcessNew"/>
    <dgm:cxn modelId="{01F1C4BE-533B-4167-9E11-7A9507D4104A}" type="presOf" srcId="{45CD6C87-76C5-4DE9-9F22-A21A1F30C4A4}" destId="{CFF9775C-6853-407D-9B94-9CBCBA3DBD98}" srcOrd="1" destOrd="0" presId="urn:microsoft.com/office/officeart/2016/7/layout/RepeatingBendingProcessNew"/>
    <dgm:cxn modelId="{65982AC6-78E5-4BF6-809E-47B6AB3589BB}" type="presOf" srcId="{040E5DB1-9B91-4E57-B2C6-8B1A2A79519B}" destId="{01C13E42-7F05-4D4E-8B36-E908151C6BD8}" srcOrd="0" destOrd="0" presId="urn:microsoft.com/office/officeart/2016/7/layout/RepeatingBendingProcessNew"/>
    <dgm:cxn modelId="{33E93AC7-B793-4010-9DA1-C03A197E97A9}" type="presOf" srcId="{A4A91805-271D-4BFD-8A71-D41EEE645867}" destId="{E5FDBB02-DFEF-4859-8B91-2395A31FB54D}" srcOrd="0" destOrd="0" presId="urn:microsoft.com/office/officeart/2016/7/layout/RepeatingBendingProcessNew"/>
    <dgm:cxn modelId="{1DABC2C7-877E-4BB2-87D8-FAA1BB0A37D2}" srcId="{8867EC1F-E134-4E66-B139-E3AA3411C49E}" destId="{A02D9CDD-F647-42DA-8A04-4FA36FB8B87B}" srcOrd="6" destOrd="0" parTransId="{9F0BFA81-3FEA-4E2C-9C41-7CAE522A4BD3}" sibTransId="{45CD6C87-76C5-4DE9-9F22-A21A1F30C4A4}"/>
    <dgm:cxn modelId="{D8FF03C9-CE35-4EFC-8378-BEF0005798EC}" srcId="{8867EC1F-E134-4E66-B139-E3AA3411C49E}" destId="{A4A91805-271D-4BFD-8A71-D41EEE645867}" srcOrd="8" destOrd="0" parTransId="{B171C88A-312F-4084-AA01-841D1BED671D}" sibTransId="{4C1DB2AD-1984-42BE-AC24-E41DF74D33BA}"/>
    <dgm:cxn modelId="{86C17ACA-B891-4353-BB5D-D3FF7D2CC8D7}" srcId="{8867EC1F-E134-4E66-B139-E3AA3411C49E}" destId="{AF0FE395-5635-4244-9760-63C017EFFFC2}" srcOrd="9" destOrd="0" parTransId="{9B34F08F-ADEC-4D99-A201-E0BA77D23336}" sibTransId="{E321C185-CD03-4E65-AB2B-031AB7852532}"/>
    <dgm:cxn modelId="{797632D4-7D67-4DE8-B1A2-4AE26EC1C86A}" type="presOf" srcId="{45CD6C87-76C5-4DE9-9F22-A21A1F30C4A4}" destId="{B0C53517-A114-4543-963F-2EB2A885E695}" srcOrd="0" destOrd="0" presId="urn:microsoft.com/office/officeart/2016/7/layout/RepeatingBendingProcessNew"/>
    <dgm:cxn modelId="{A55AECDB-D956-4E86-958F-AB462A218A1D}" type="presOf" srcId="{4C1DB2AD-1984-42BE-AC24-E41DF74D33BA}" destId="{9E379EC6-A0BA-4BA4-BCD4-B5953838B959}" srcOrd="1" destOrd="0" presId="urn:microsoft.com/office/officeart/2016/7/layout/RepeatingBendingProcessNew"/>
    <dgm:cxn modelId="{513121DC-1413-4230-B255-B7BE8CE42A5B}" type="presOf" srcId="{7C8913FE-9068-41EA-AB71-7DFAF0C41792}" destId="{E101DCC4-2A2F-4AF6-A349-C1FE90FDBC60}" srcOrd="1" destOrd="0" presId="urn:microsoft.com/office/officeart/2016/7/layout/RepeatingBendingProcessNew"/>
    <dgm:cxn modelId="{E75B50E1-058D-4DE5-B61F-C4DB110A1234}" srcId="{8867EC1F-E134-4E66-B139-E3AA3411C49E}" destId="{15A6D273-F616-44FE-BFED-88D86A00AF7F}" srcOrd="2" destOrd="0" parTransId="{D4B86AA0-6717-439C-A6A2-5FD3020BFC26}" sibTransId="{7D473074-F2B2-4ED2-B1C5-6FBC12EA5E75}"/>
    <dgm:cxn modelId="{81B31DE9-F14D-4167-AF61-7A7883439DE0}" type="presOf" srcId="{FCBDFB84-1166-44BA-A5E8-867912D30C58}" destId="{EE904DEE-B1AF-4778-B563-2C3956A40540}" srcOrd="0" destOrd="0" presId="urn:microsoft.com/office/officeart/2016/7/layout/RepeatingBendingProcessNew"/>
    <dgm:cxn modelId="{9AD86AF1-DEF5-4BFD-85FF-F563156CB732}" type="presOf" srcId="{0744FD68-CECB-46B4-BA4E-51C1DB850669}" destId="{024F48C6-2635-4E78-AFF7-D55573E0426C}" srcOrd="0" destOrd="0" presId="urn:microsoft.com/office/officeart/2016/7/layout/RepeatingBendingProcessNew"/>
    <dgm:cxn modelId="{28B357F4-D9EF-4575-949C-4B7B29E8ADC4}" type="presOf" srcId="{AF0FE395-5635-4244-9760-63C017EFFFC2}" destId="{851FCD3A-7F39-415C-A539-2CCE22D487E9}" srcOrd="0" destOrd="0" presId="urn:microsoft.com/office/officeart/2016/7/layout/RepeatingBendingProcessNew"/>
    <dgm:cxn modelId="{B0863EF6-4F71-4DE1-A9DD-AF1A41677DD4}" type="presOf" srcId="{6E13050F-905D-4602-A437-2EFFD2AF99E6}" destId="{990591F1-C4EB-4F9A-B854-6A23973211EF}" srcOrd="0" destOrd="0" presId="urn:microsoft.com/office/officeart/2016/7/layout/RepeatingBendingProcessNew"/>
    <dgm:cxn modelId="{17591A85-84E1-42D3-810C-509CEACD8C55}" type="presParOf" srcId="{BDBDAA44-23D4-4BDA-BE16-3F4374645035}" destId="{F4E40000-41D1-43AE-B225-1D4B1244CA02}" srcOrd="0" destOrd="0" presId="urn:microsoft.com/office/officeart/2016/7/layout/RepeatingBendingProcessNew"/>
    <dgm:cxn modelId="{47B4F2A4-E864-4107-947D-5DB09541684E}" type="presParOf" srcId="{BDBDAA44-23D4-4BDA-BE16-3F4374645035}" destId="{0E42F442-49FE-4609-95F4-7BFBE8E31F88}" srcOrd="1" destOrd="0" presId="urn:microsoft.com/office/officeart/2016/7/layout/RepeatingBendingProcessNew"/>
    <dgm:cxn modelId="{D2CDAD97-A95A-4B00-8C6C-00CB5B93132A}" type="presParOf" srcId="{0E42F442-49FE-4609-95F4-7BFBE8E31F88}" destId="{3543FEFA-00A6-4BFB-A80F-FB53C4FA596A}" srcOrd="0" destOrd="0" presId="urn:microsoft.com/office/officeart/2016/7/layout/RepeatingBendingProcessNew"/>
    <dgm:cxn modelId="{436B3468-F34B-419C-A1CF-8A37F14DF5F2}" type="presParOf" srcId="{BDBDAA44-23D4-4BDA-BE16-3F4374645035}" destId="{D39BAC0F-0AA3-4677-BB6E-FD80F56B6A20}" srcOrd="2" destOrd="0" presId="urn:microsoft.com/office/officeart/2016/7/layout/RepeatingBendingProcessNew"/>
    <dgm:cxn modelId="{BEE72E0A-06AF-41C2-BF98-3BBE7A304DE4}" type="presParOf" srcId="{BDBDAA44-23D4-4BDA-BE16-3F4374645035}" destId="{990591F1-C4EB-4F9A-B854-6A23973211EF}" srcOrd="3" destOrd="0" presId="urn:microsoft.com/office/officeart/2016/7/layout/RepeatingBendingProcessNew"/>
    <dgm:cxn modelId="{F6A229A6-C83C-4911-B0E4-F4ACC557A168}" type="presParOf" srcId="{990591F1-C4EB-4F9A-B854-6A23973211EF}" destId="{6B8F40CC-B9CF-4147-AF37-F6E5E8E177A0}" srcOrd="0" destOrd="0" presId="urn:microsoft.com/office/officeart/2016/7/layout/RepeatingBendingProcessNew"/>
    <dgm:cxn modelId="{635701F9-145A-49D8-A489-0EC901504219}" type="presParOf" srcId="{BDBDAA44-23D4-4BDA-BE16-3F4374645035}" destId="{DE3B4944-9ADB-4C44-9C98-1764B79750B1}" srcOrd="4" destOrd="0" presId="urn:microsoft.com/office/officeart/2016/7/layout/RepeatingBendingProcessNew"/>
    <dgm:cxn modelId="{D3377E1D-05F7-4C21-8D2A-263AE0884045}" type="presParOf" srcId="{BDBDAA44-23D4-4BDA-BE16-3F4374645035}" destId="{435D9E25-8B0D-4E12-A9E4-18FE250E212C}" srcOrd="5" destOrd="0" presId="urn:microsoft.com/office/officeart/2016/7/layout/RepeatingBendingProcessNew"/>
    <dgm:cxn modelId="{E6DE43C6-31B7-4F21-A08F-63EBE818ACD2}" type="presParOf" srcId="{435D9E25-8B0D-4E12-A9E4-18FE250E212C}" destId="{78F3199B-312B-4FBC-AFB3-0EB95B25E93C}" srcOrd="0" destOrd="0" presId="urn:microsoft.com/office/officeart/2016/7/layout/RepeatingBendingProcessNew"/>
    <dgm:cxn modelId="{62EC0482-311E-4249-BC9F-3A04ACCA7298}" type="presParOf" srcId="{BDBDAA44-23D4-4BDA-BE16-3F4374645035}" destId="{E24772A2-BB47-4623-941B-3E86953E65E6}" srcOrd="6" destOrd="0" presId="urn:microsoft.com/office/officeart/2016/7/layout/RepeatingBendingProcessNew"/>
    <dgm:cxn modelId="{99613173-6A1E-43D9-B405-BD9B8189C1D2}" type="presParOf" srcId="{BDBDAA44-23D4-4BDA-BE16-3F4374645035}" destId="{01C13E42-7F05-4D4E-8B36-E908151C6BD8}" srcOrd="7" destOrd="0" presId="urn:microsoft.com/office/officeart/2016/7/layout/RepeatingBendingProcessNew"/>
    <dgm:cxn modelId="{A965C848-C59B-4426-97B4-1A771F80F879}" type="presParOf" srcId="{01C13E42-7F05-4D4E-8B36-E908151C6BD8}" destId="{91658B75-2B5F-49F5-A626-FC18A6D83D66}" srcOrd="0" destOrd="0" presId="urn:microsoft.com/office/officeart/2016/7/layout/RepeatingBendingProcessNew"/>
    <dgm:cxn modelId="{5469EC1B-910E-48E2-9950-F6C8EBD45AB6}" type="presParOf" srcId="{BDBDAA44-23D4-4BDA-BE16-3F4374645035}" destId="{EE904DEE-B1AF-4778-B563-2C3956A40540}" srcOrd="8" destOrd="0" presId="urn:microsoft.com/office/officeart/2016/7/layout/RepeatingBendingProcessNew"/>
    <dgm:cxn modelId="{DEB609CB-FEB9-4F07-A422-652A19440FA6}" type="presParOf" srcId="{BDBDAA44-23D4-4BDA-BE16-3F4374645035}" destId="{024F48C6-2635-4E78-AFF7-D55573E0426C}" srcOrd="9" destOrd="0" presId="urn:microsoft.com/office/officeart/2016/7/layout/RepeatingBendingProcessNew"/>
    <dgm:cxn modelId="{583E21A3-EB92-4CEF-AFF4-24FE55BB7D1D}" type="presParOf" srcId="{024F48C6-2635-4E78-AFF7-D55573E0426C}" destId="{2D6F1F12-ACB9-4D09-8F22-E30D9C296FDE}" srcOrd="0" destOrd="0" presId="urn:microsoft.com/office/officeart/2016/7/layout/RepeatingBendingProcessNew"/>
    <dgm:cxn modelId="{BA355A47-5F68-4E05-A6A3-37ED3BDB272F}" type="presParOf" srcId="{BDBDAA44-23D4-4BDA-BE16-3F4374645035}" destId="{6EE70C03-3142-49BE-917D-1731AAB97766}" srcOrd="10" destOrd="0" presId="urn:microsoft.com/office/officeart/2016/7/layout/RepeatingBendingProcessNew"/>
    <dgm:cxn modelId="{DC81D319-6869-42A7-8252-13AE8C5B4B03}" type="presParOf" srcId="{BDBDAA44-23D4-4BDA-BE16-3F4374645035}" destId="{46EF9C5C-4CDB-4E3F-BEA0-3F0BB5A517FC}" srcOrd="11" destOrd="0" presId="urn:microsoft.com/office/officeart/2016/7/layout/RepeatingBendingProcessNew"/>
    <dgm:cxn modelId="{48AF0E84-061C-4DED-B943-BCD02D225629}" type="presParOf" srcId="{46EF9C5C-4CDB-4E3F-BEA0-3F0BB5A517FC}" destId="{8B25BB50-9FEC-4A08-B71D-B342926FAF34}" srcOrd="0" destOrd="0" presId="urn:microsoft.com/office/officeart/2016/7/layout/RepeatingBendingProcessNew"/>
    <dgm:cxn modelId="{DB0C5FD4-2444-45BE-A70D-7F118F99186C}" type="presParOf" srcId="{BDBDAA44-23D4-4BDA-BE16-3F4374645035}" destId="{A106E628-7826-4C43-AD9D-67CA36F4E60C}" srcOrd="12" destOrd="0" presId="urn:microsoft.com/office/officeart/2016/7/layout/RepeatingBendingProcessNew"/>
    <dgm:cxn modelId="{503225D7-791D-4478-B023-172C058F3F4B}" type="presParOf" srcId="{BDBDAA44-23D4-4BDA-BE16-3F4374645035}" destId="{B0C53517-A114-4543-963F-2EB2A885E695}" srcOrd="13" destOrd="0" presId="urn:microsoft.com/office/officeart/2016/7/layout/RepeatingBendingProcessNew"/>
    <dgm:cxn modelId="{92582B5F-2024-4454-90E2-5372ACFDFCB6}" type="presParOf" srcId="{B0C53517-A114-4543-963F-2EB2A885E695}" destId="{CFF9775C-6853-407D-9B94-9CBCBA3DBD98}" srcOrd="0" destOrd="0" presId="urn:microsoft.com/office/officeart/2016/7/layout/RepeatingBendingProcessNew"/>
    <dgm:cxn modelId="{3D91FF04-5212-48A7-AF33-BF3D8CCCD448}" type="presParOf" srcId="{BDBDAA44-23D4-4BDA-BE16-3F4374645035}" destId="{2644064F-CEE5-44C9-8CA3-40257CE745D9}" srcOrd="14" destOrd="0" presId="urn:microsoft.com/office/officeart/2016/7/layout/RepeatingBendingProcessNew"/>
    <dgm:cxn modelId="{892B2546-5D1E-4E26-899E-DC51A9888FCF}" type="presParOf" srcId="{BDBDAA44-23D4-4BDA-BE16-3F4374645035}" destId="{04F5C77B-7604-4DF0-84A4-28BA0F322B98}" srcOrd="15" destOrd="0" presId="urn:microsoft.com/office/officeart/2016/7/layout/RepeatingBendingProcessNew"/>
    <dgm:cxn modelId="{3B4A0C2D-B396-4474-BA56-CBB721FEF9B8}" type="presParOf" srcId="{04F5C77B-7604-4DF0-84A4-28BA0F322B98}" destId="{E101DCC4-2A2F-4AF6-A349-C1FE90FDBC60}" srcOrd="0" destOrd="0" presId="urn:microsoft.com/office/officeart/2016/7/layout/RepeatingBendingProcessNew"/>
    <dgm:cxn modelId="{F9E95999-C87E-444D-995F-C59AD9407B8A}" type="presParOf" srcId="{BDBDAA44-23D4-4BDA-BE16-3F4374645035}" destId="{E5FDBB02-DFEF-4859-8B91-2395A31FB54D}" srcOrd="16" destOrd="0" presId="urn:microsoft.com/office/officeart/2016/7/layout/RepeatingBendingProcessNew"/>
    <dgm:cxn modelId="{F4B28387-2D1D-45D4-B7D2-83D46BF124FA}" type="presParOf" srcId="{BDBDAA44-23D4-4BDA-BE16-3F4374645035}" destId="{38331B0E-CD05-4832-9717-507C5C4E6E08}" srcOrd="17" destOrd="0" presId="urn:microsoft.com/office/officeart/2016/7/layout/RepeatingBendingProcessNew"/>
    <dgm:cxn modelId="{84ED9A8F-44FD-4086-A379-647A81DEFEF1}" type="presParOf" srcId="{38331B0E-CD05-4832-9717-507C5C4E6E08}" destId="{9E379EC6-A0BA-4BA4-BCD4-B5953838B959}" srcOrd="0" destOrd="0" presId="urn:microsoft.com/office/officeart/2016/7/layout/RepeatingBendingProcessNew"/>
    <dgm:cxn modelId="{6D0ACFF8-860A-403F-B047-C7794935DD9A}" type="presParOf" srcId="{BDBDAA44-23D4-4BDA-BE16-3F4374645035}" destId="{851FCD3A-7F39-415C-A539-2CCE22D487E9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2F442-49FE-4609-95F4-7BFBE8E31F88}">
      <dsp:nvSpPr>
        <dsp:cNvPr id="0" name=""/>
        <dsp:cNvSpPr/>
      </dsp:nvSpPr>
      <dsp:spPr>
        <a:xfrm>
          <a:off x="1840697" y="869255"/>
          <a:ext cx="3920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2051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26156" y="912861"/>
        <a:ext cx="21132" cy="4226"/>
      </dsp:txXfrm>
    </dsp:sp>
    <dsp:sp modelId="{F4E40000-41D1-43AE-B225-1D4B1244CA02}">
      <dsp:nvSpPr>
        <dsp:cNvPr id="0" name=""/>
        <dsp:cNvSpPr/>
      </dsp:nvSpPr>
      <dsp:spPr>
        <a:xfrm>
          <a:off x="4881" y="363690"/>
          <a:ext cx="1837615" cy="11025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45" tIns="94518" rIns="90045" bIns="94518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How many male and female suffer from heart disease?</a:t>
          </a:r>
        </a:p>
      </dsp:txBody>
      <dsp:txXfrm>
        <a:off x="4881" y="363690"/>
        <a:ext cx="1837615" cy="1102569"/>
      </dsp:txXfrm>
    </dsp:sp>
    <dsp:sp modelId="{990591F1-C4EB-4F9A-B854-6A23973211EF}">
      <dsp:nvSpPr>
        <dsp:cNvPr id="0" name=""/>
        <dsp:cNvSpPr/>
      </dsp:nvSpPr>
      <dsp:spPr>
        <a:xfrm>
          <a:off x="4100964" y="869255"/>
          <a:ext cx="3920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2051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86423" y="912861"/>
        <a:ext cx="21132" cy="4226"/>
      </dsp:txXfrm>
    </dsp:sp>
    <dsp:sp modelId="{D39BAC0F-0AA3-4677-BB6E-FD80F56B6A20}">
      <dsp:nvSpPr>
        <dsp:cNvPr id="0" name=""/>
        <dsp:cNvSpPr/>
      </dsp:nvSpPr>
      <dsp:spPr>
        <a:xfrm>
          <a:off x="2265148" y="363690"/>
          <a:ext cx="1837615" cy="11025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45" tIns="94518" rIns="90045" bIns="94518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How many people male and female suffer from hypertension?</a:t>
          </a:r>
        </a:p>
      </dsp:txBody>
      <dsp:txXfrm>
        <a:off x="2265148" y="363690"/>
        <a:ext cx="1837615" cy="1102569"/>
      </dsp:txXfrm>
    </dsp:sp>
    <dsp:sp modelId="{435D9E25-8B0D-4E12-A9E4-18FE250E212C}">
      <dsp:nvSpPr>
        <dsp:cNvPr id="0" name=""/>
        <dsp:cNvSpPr/>
      </dsp:nvSpPr>
      <dsp:spPr>
        <a:xfrm>
          <a:off x="923689" y="1464459"/>
          <a:ext cx="4520534" cy="392051"/>
        </a:xfrm>
        <a:custGeom>
          <a:avLst/>
          <a:gdLst/>
          <a:ahLst/>
          <a:cxnLst/>
          <a:rect l="0" t="0" r="0" b="0"/>
          <a:pathLst>
            <a:path>
              <a:moveTo>
                <a:pt x="4520534" y="0"/>
              </a:moveTo>
              <a:lnTo>
                <a:pt x="4520534" y="213125"/>
              </a:lnTo>
              <a:lnTo>
                <a:pt x="0" y="213125"/>
              </a:lnTo>
              <a:lnTo>
                <a:pt x="0" y="392051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0450" y="1658372"/>
        <a:ext cx="227012" cy="4226"/>
      </dsp:txXfrm>
    </dsp:sp>
    <dsp:sp modelId="{DE3B4944-9ADB-4C44-9C98-1764B79750B1}">
      <dsp:nvSpPr>
        <dsp:cNvPr id="0" name=""/>
        <dsp:cNvSpPr/>
      </dsp:nvSpPr>
      <dsp:spPr>
        <a:xfrm>
          <a:off x="4525415" y="363690"/>
          <a:ext cx="1837615" cy="11025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45" tIns="94518" rIns="90045" bIns="94518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How many people are diseased and healthy patients?</a:t>
          </a:r>
        </a:p>
      </dsp:txBody>
      <dsp:txXfrm>
        <a:off x="4525415" y="363690"/>
        <a:ext cx="1837615" cy="1102569"/>
      </dsp:txXfrm>
    </dsp:sp>
    <dsp:sp modelId="{01C13E42-7F05-4D4E-8B36-E908151C6BD8}">
      <dsp:nvSpPr>
        <dsp:cNvPr id="0" name=""/>
        <dsp:cNvSpPr/>
      </dsp:nvSpPr>
      <dsp:spPr>
        <a:xfrm>
          <a:off x="1840697" y="2394476"/>
          <a:ext cx="3920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2051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26156" y="2438082"/>
        <a:ext cx="21132" cy="4226"/>
      </dsp:txXfrm>
    </dsp:sp>
    <dsp:sp modelId="{E24772A2-BB47-4623-941B-3E86953E65E6}">
      <dsp:nvSpPr>
        <dsp:cNvPr id="0" name=""/>
        <dsp:cNvSpPr/>
      </dsp:nvSpPr>
      <dsp:spPr>
        <a:xfrm>
          <a:off x="4881" y="1888911"/>
          <a:ext cx="1837615" cy="11025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45" tIns="94518" rIns="90045" bIns="94518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How many people got first heart stroke in age range of 10 years gap?</a:t>
          </a:r>
        </a:p>
      </dsp:txBody>
      <dsp:txXfrm>
        <a:off x="4881" y="1888911"/>
        <a:ext cx="1837615" cy="1102569"/>
      </dsp:txXfrm>
    </dsp:sp>
    <dsp:sp modelId="{024F48C6-2635-4E78-AFF7-D55573E0426C}">
      <dsp:nvSpPr>
        <dsp:cNvPr id="0" name=""/>
        <dsp:cNvSpPr/>
      </dsp:nvSpPr>
      <dsp:spPr>
        <a:xfrm>
          <a:off x="4100964" y="2394476"/>
          <a:ext cx="3920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2051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86423" y="2438082"/>
        <a:ext cx="21132" cy="4226"/>
      </dsp:txXfrm>
    </dsp:sp>
    <dsp:sp modelId="{EE904DEE-B1AF-4778-B563-2C3956A40540}">
      <dsp:nvSpPr>
        <dsp:cNvPr id="0" name=""/>
        <dsp:cNvSpPr/>
      </dsp:nvSpPr>
      <dsp:spPr>
        <a:xfrm>
          <a:off x="2265148" y="1888911"/>
          <a:ext cx="1837615" cy="11025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45" tIns="94518" rIns="90045" bIns="94518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How many people suffer from heart disease with smoking habit?</a:t>
          </a:r>
        </a:p>
      </dsp:txBody>
      <dsp:txXfrm>
        <a:off x="2265148" y="1888911"/>
        <a:ext cx="1837615" cy="1102569"/>
      </dsp:txXfrm>
    </dsp:sp>
    <dsp:sp modelId="{46EF9C5C-4CDB-4E3F-BEA0-3F0BB5A517FC}">
      <dsp:nvSpPr>
        <dsp:cNvPr id="0" name=""/>
        <dsp:cNvSpPr/>
      </dsp:nvSpPr>
      <dsp:spPr>
        <a:xfrm>
          <a:off x="923689" y="2989680"/>
          <a:ext cx="4520534" cy="392051"/>
        </a:xfrm>
        <a:custGeom>
          <a:avLst/>
          <a:gdLst/>
          <a:ahLst/>
          <a:cxnLst/>
          <a:rect l="0" t="0" r="0" b="0"/>
          <a:pathLst>
            <a:path>
              <a:moveTo>
                <a:pt x="4520534" y="0"/>
              </a:moveTo>
              <a:lnTo>
                <a:pt x="4520534" y="213125"/>
              </a:lnTo>
              <a:lnTo>
                <a:pt x="0" y="213125"/>
              </a:lnTo>
              <a:lnTo>
                <a:pt x="0" y="392051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0450" y="3183593"/>
        <a:ext cx="227012" cy="4226"/>
      </dsp:txXfrm>
    </dsp:sp>
    <dsp:sp modelId="{6EE70C03-3142-49BE-917D-1731AAB97766}">
      <dsp:nvSpPr>
        <dsp:cNvPr id="0" name=""/>
        <dsp:cNvSpPr/>
      </dsp:nvSpPr>
      <dsp:spPr>
        <a:xfrm>
          <a:off x="4525415" y="1888911"/>
          <a:ext cx="1837615" cy="11025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45" tIns="94518" rIns="90045" bIns="94518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How many people living in urban area and rural area have heart disease?</a:t>
          </a:r>
        </a:p>
      </dsp:txBody>
      <dsp:txXfrm>
        <a:off x="4525415" y="1888911"/>
        <a:ext cx="1837615" cy="1102569"/>
      </dsp:txXfrm>
    </dsp:sp>
    <dsp:sp modelId="{B0C53517-A114-4543-963F-2EB2A885E695}">
      <dsp:nvSpPr>
        <dsp:cNvPr id="0" name=""/>
        <dsp:cNvSpPr/>
      </dsp:nvSpPr>
      <dsp:spPr>
        <a:xfrm>
          <a:off x="1840697" y="3919696"/>
          <a:ext cx="3920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2051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26156" y="3963303"/>
        <a:ext cx="21132" cy="4226"/>
      </dsp:txXfrm>
    </dsp:sp>
    <dsp:sp modelId="{A106E628-7826-4C43-AD9D-67CA36F4E60C}">
      <dsp:nvSpPr>
        <dsp:cNvPr id="0" name=""/>
        <dsp:cNvSpPr/>
      </dsp:nvSpPr>
      <dsp:spPr>
        <a:xfrm>
          <a:off x="4881" y="3414132"/>
          <a:ext cx="1837615" cy="11025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45" tIns="94518" rIns="90045" bIns="94518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How many people suffer from hypertension with working status?</a:t>
          </a:r>
        </a:p>
      </dsp:txBody>
      <dsp:txXfrm>
        <a:off x="4881" y="3414132"/>
        <a:ext cx="1837615" cy="1102569"/>
      </dsp:txXfrm>
    </dsp:sp>
    <dsp:sp modelId="{04F5C77B-7604-4DF0-84A4-28BA0F322B98}">
      <dsp:nvSpPr>
        <dsp:cNvPr id="0" name=""/>
        <dsp:cNvSpPr/>
      </dsp:nvSpPr>
      <dsp:spPr>
        <a:xfrm>
          <a:off x="4100964" y="3919696"/>
          <a:ext cx="3920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2051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86423" y="3963303"/>
        <a:ext cx="21132" cy="4226"/>
      </dsp:txXfrm>
    </dsp:sp>
    <dsp:sp modelId="{2644064F-CEE5-44C9-8CA3-40257CE745D9}">
      <dsp:nvSpPr>
        <dsp:cNvPr id="0" name=""/>
        <dsp:cNvSpPr/>
      </dsp:nvSpPr>
      <dsp:spPr>
        <a:xfrm>
          <a:off x="2265148" y="3414132"/>
          <a:ext cx="1837615" cy="11025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45" tIns="94518" rIns="90045" bIns="94518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How many people suffer from hypertension with marital status?</a:t>
          </a:r>
        </a:p>
      </dsp:txBody>
      <dsp:txXfrm>
        <a:off x="2265148" y="3414132"/>
        <a:ext cx="1837615" cy="1102569"/>
      </dsp:txXfrm>
    </dsp:sp>
    <dsp:sp modelId="{38331B0E-CD05-4832-9717-507C5C4E6E08}">
      <dsp:nvSpPr>
        <dsp:cNvPr id="0" name=""/>
        <dsp:cNvSpPr/>
      </dsp:nvSpPr>
      <dsp:spPr>
        <a:xfrm>
          <a:off x="923689" y="4514901"/>
          <a:ext cx="4520534" cy="392051"/>
        </a:xfrm>
        <a:custGeom>
          <a:avLst/>
          <a:gdLst/>
          <a:ahLst/>
          <a:cxnLst/>
          <a:rect l="0" t="0" r="0" b="0"/>
          <a:pathLst>
            <a:path>
              <a:moveTo>
                <a:pt x="4520534" y="0"/>
              </a:moveTo>
              <a:lnTo>
                <a:pt x="4520534" y="213125"/>
              </a:lnTo>
              <a:lnTo>
                <a:pt x="0" y="213125"/>
              </a:lnTo>
              <a:lnTo>
                <a:pt x="0" y="392051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0450" y="4708814"/>
        <a:ext cx="227012" cy="4226"/>
      </dsp:txXfrm>
    </dsp:sp>
    <dsp:sp modelId="{E5FDBB02-DFEF-4859-8B91-2395A31FB54D}">
      <dsp:nvSpPr>
        <dsp:cNvPr id="0" name=""/>
        <dsp:cNvSpPr/>
      </dsp:nvSpPr>
      <dsp:spPr>
        <a:xfrm>
          <a:off x="4525415" y="3414132"/>
          <a:ext cx="1837615" cy="11025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45" tIns="94518" rIns="90045" bIns="94518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How many people suffer from heart disease with working status?</a:t>
          </a:r>
        </a:p>
      </dsp:txBody>
      <dsp:txXfrm>
        <a:off x="4525415" y="3414132"/>
        <a:ext cx="1837615" cy="1102569"/>
      </dsp:txXfrm>
    </dsp:sp>
    <dsp:sp modelId="{851FCD3A-7F39-415C-A539-2CCE22D487E9}">
      <dsp:nvSpPr>
        <dsp:cNvPr id="0" name=""/>
        <dsp:cNvSpPr/>
      </dsp:nvSpPr>
      <dsp:spPr>
        <a:xfrm>
          <a:off x="4881" y="4939353"/>
          <a:ext cx="1837615" cy="11025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45" tIns="94518" rIns="90045" bIns="94518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How many people suffer from heart disease with marital status?</a:t>
          </a:r>
        </a:p>
      </dsp:txBody>
      <dsp:txXfrm>
        <a:off x="4881" y="4939353"/>
        <a:ext cx="1837615" cy="1102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41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6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758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252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483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840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232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471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17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53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88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60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75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46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99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39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11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62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lose-up of market graph analysis">
            <a:extLst>
              <a:ext uri="{FF2B5EF4-FFF2-40B4-BE49-F238E27FC236}">
                <a16:creationId xmlns:a16="http://schemas.microsoft.com/office/drawing/2014/main" id="{019BD9A0-008E-4039-E741-D2F9D3388D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" r="-1" b="12576"/>
          <a:stretch/>
        </p:blipFill>
        <p:spPr>
          <a:xfrm>
            <a:off x="643467" y="722601"/>
            <a:ext cx="9478540" cy="5412798"/>
          </a:xfrm>
          <a:custGeom>
            <a:avLst/>
            <a:gdLst/>
            <a:ahLst/>
            <a:cxn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F99054D-CF79-EFBE-D7D0-56E3E45C7E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22" r="24672" b="-1"/>
          <a:stretch/>
        </p:blipFill>
        <p:spPr>
          <a:xfrm>
            <a:off x="4298949" y="1430720"/>
            <a:ext cx="3288662" cy="2905792"/>
          </a:xfrm>
          <a:custGeom>
            <a:avLst/>
            <a:gdLst/>
            <a:ahLst/>
            <a:cxnLst/>
            <a:rect l="l" t="t" r="r" b="b"/>
            <a:pathLst>
              <a:path w="4166726" h="3681631">
                <a:moveTo>
                  <a:pt x="1199629" y="0"/>
                </a:moveTo>
                <a:cubicBezTo>
                  <a:pt x="1199629" y="0"/>
                  <a:pt x="1199629" y="0"/>
                  <a:pt x="2967099" y="0"/>
                </a:cubicBezTo>
                <a:cubicBezTo>
                  <a:pt x="3077805" y="0"/>
                  <a:pt x="3184693" y="60854"/>
                  <a:pt x="3238137" y="159741"/>
                </a:cubicBezTo>
                <a:cubicBezTo>
                  <a:pt x="3238137" y="159741"/>
                  <a:pt x="3238137" y="159741"/>
                  <a:pt x="4123780" y="1684879"/>
                </a:cubicBezTo>
                <a:cubicBezTo>
                  <a:pt x="4181042" y="1779962"/>
                  <a:pt x="4181042" y="1901669"/>
                  <a:pt x="4123780" y="1996753"/>
                </a:cubicBezTo>
                <a:cubicBezTo>
                  <a:pt x="4123780" y="1996753"/>
                  <a:pt x="4123780" y="1996753"/>
                  <a:pt x="3238137" y="3521891"/>
                </a:cubicBezTo>
                <a:cubicBezTo>
                  <a:pt x="3184693" y="3620778"/>
                  <a:pt x="3077805" y="3681631"/>
                  <a:pt x="2967099" y="3681631"/>
                </a:cubicBezTo>
                <a:cubicBezTo>
                  <a:pt x="2967099" y="3681631"/>
                  <a:pt x="2967099" y="3681631"/>
                  <a:pt x="1199629" y="3681631"/>
                </a:cubicBezTo>
                <a:cubicBezTo>
                  <a:pt x="1085105" y="3681631"/>
                  <a:pt x="982035" y="3620778"/>
                  <a:pt x="924774" y="3521891"/>
                </a:cubicBezTo>
                <a:cubicBezTo>
                  <a:pt x="924774" y="3521891"/>
                  <a:pt x="924774" y="3521891"/>
                  <a:pt x="42947" y="1996753"/>
                </a:cubicBezTo>
                <a:cubicBezTo>
                  <a:pt x="-14315" y="1901669"/>
                  <a:pt x="-14315" y="1779962"/>
                  <a:pt x="42947" y="1684879"/>
                </a:cubicBezTo>
                <a:cubicBezTo>
                  <a:pt x="42947" y="1684879"/>
                  <a:pt x="42947" y="1684879"/>
                  <a:pt x="924774" y="159741"/>
                </a:cubicBezTo>
                <a:cubicBezTo>
                  <a:pt x="982035" y="60854"/>
                  <a:pt x="1085105" y="0"/>
                  <a:pt x="1199629" y="0"/>
                </a:cubicBezTo>
                <a:close/>
              </a:path>
            </a:pathLst>
          </a:custGeom>
          <a:ln w="158750">
            <a:solidFill>
              <a:schemeClr val="bg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F19504C-CF70-BA8E-7609-7BA521E99560}"/>
              </a:ext>
            </a:extLst>
          </p:cNvPr>
          <p:cNvSpPr/>
          <p:nvPr/>
        </p:nvSpPr>
        <p:spPr>
          <a:xfrm>
            <a:off x="4429504" y="2356829"/>
            <a:ext cx="3358612" cy="1465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713232">
              <a:spcAft>
                <a:spcPts val="600"/>
              </a:spcAft>
            </a:pPr>
            <a:r>
              <a:rPr lang="en-GB" sz="4212" b="1" kern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Stroke Data </a:t>
            </a:r>
          </a:p>
          <a:p>
            <a:pPr algn="ctr" defTabSz="713232">
              <a:spcAft>
                <a:spcPts val="600"/>
              </a:spcAft>
            </a:pPr>
            <a:r>
              <a:rPr lang="en-GB" sz="4212" b="1" kern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Analysis</a:t>
            </a:r>
            <a:endParaRPr lang="en-GB" sz="5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177AC8-04B6-EA2D-F422-C6A9A5145E81}"/>
              </a:ext>
            </a:extLst>
          </p:cNvPr>
          <p:cNvSpPr/>
          <p:nvPr/>
        </p:nvSpPr>
        <p:spPr>
          <a:xfrm>
            <a:off x="8657439" y="3953688"/>
            <a:ext cx="3534561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defTabSz="713232">
              <a:spcAft>
                <a:spcPts val="600"/>
              </a:spcAft>
            </a:pPr>
            <a:r>
              <a:rPr lang="en-GB" sz="20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By</a:t>
            </a:r>
          </a:p>
          <a:p>
            <a:pPr defTabSz="713232">
              <a:spcAft>
                <a:spcPts val="600"/>
              </a:spcAft>
            </a:pPr>
            <a:r>
              <a:rPr lang="en-GB" sz="20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 Neelanjan Chakraborty</a:t>
            </a:r>
            <a:endParaRPr lang="en-IN" sz="32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034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8658" y="-64084"/>
            <a:ext cx="9514915" cy="99620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b="1" dirty="0"/>
              <a:t>5. How many people </a:t>
            </a:r>
            <a:r>
              <a:rPr b="1" spc="-9" dirty="0"/>
              <a:t>suffer </a:t>
            </a:r>
            <a:r>
              <a:rPr b="1" dirty="0"/>
              <a:t>from heart disease with smoking</a:t>
            </a:r>
            <a:r>
              <a:rPr b="1" spc="-79" dirty="0"/>
              <a:t> </a:t>
            </a:r>
            <a:r>
              <a:rPr b="1" dirty="0"/>
              <a:t>habit?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87812" y="781608"/>
            <a:ext cx="7845238" cy="5438215"/>
            <a:chOff x="650587" y="885822"/>
            <a:chExt cx="8891270" cy="6163310"/>
          </a:xfrm>
        </p:grpSpPr>
        <p:sp>
          <p:nvSpPr>
            <p:cNvPr id="4" name="object 4"/>
            <p:cNvSpPr/>
            <p:nvPr/>
          </p:nvSpPr>
          <p:spPr>
            <a:xfrm>
              <a:off x="650582" y="7038517"/>
              <a:ext cx="4210685" cy="10160"/>
            </a:xfrm>
            <a:custGeom>
              <a:avLst/>
              <a:gdLst/>
              <a:ahLst/>
              <a:cxnLst/>
              <a:rect l="l" t="t" r="r" b="b"/>
              <a:pathLst>
                <a:path w="4210685" h="10159">
                  <a:moveTo>
                    <a:pt x="9994" y="0"/>
                  </a:moveTo>
                  <a:lnTo>
                    <a:pt x="0" y="0"/>
                  </a:lnTo>
                  <a:lnTo>
                    <a:pt x="0" y="9994"/>
                  </a:lnTo>
                  <a:lnTo>
                    <a:pt x="9994" y="9994"/>
                  </a:lnTo>
                  <a:lnTo>
                    <a:pt x="9994" y="0"/>
                  </a:lnTo>
                  <a:close/>
                </a:path>
                <a:path w="4210685" h="10159">
                  <a:moveTo>
                    <a:pt x="70002" y="0"/>
                  </a:moveTo>
                  <a:lnTo>
                    <a:pt x="60007" y="0"/>
                  </a:lnTo>
                  <a:lnTo>
                    <a:pt x="60007" y="9994"/>
                  </a:lnTo>
                  <a:lnTo>
                    <a:pt x="70002" y="9994"/>
                  </a:lnTo>
                  <a:lnTo>
                    <a:pt x="70002" y="0"/>
                  </a:lnTo>
                  <a:close/>
                </a:path>
                <a:path w="4210685" h="10159">
                  <a:moveTo>
                    <a:pt x="130009" y="0"/>
                  </a:moveTo>
                  <a:lnTo>
                    <a:pt x="120015" y="0"/>
                  </a:lnTo>
                  <a:lnTo>
                    <a:pt x="120015" y="9994"/>
                  </a:lnTo>
                  <a:lnTo>
                    <a:pt x="130009" y="9994"/>
                  </a:lnTo>
                  <a:lnTo>
                    <a:pt x="130009" y="0"/>
                  </a:lnTo>
                  <a:close/>
                </a:path>
                <a:path w="4210685" h="10159">
                  <a:moveTo>
                    <a:pt x="190017" y="0"/>
                  </a:moveTo>
                  <a:lnTo>
                    <a:pt x="180022" y="0"/>
                  </a:lnTo>
                  <a:lnTo>
                    <a:pt x="180022" y="9994"/>
                  </a:lnTo>
                  <a:lnTo>
                    <a:pt x="190017" y="9994"/>
                  </a:lnTo>
                  <a:lnTo>
                    <a:pt x="190017" y="0"/>
                  </a:lnTo>
                  <a:close/>
                </a:path>
                <a:path w="4210685" h="10159">
                  <a:moveTo>
                    <a:pt x="250024" y="0"/>
                  </a:moveTo>
                  <a:lnTo>
                    <a:pt x="240030" y="0"/>
                  </a:lnTo>
                  <a:lnTo>
                    <a:pt x="240030" y="9994"/>
                  </a:lnTo>
                  <a:lnTo>
                    <a:pt x="250024" y="9994"/>
                  </a:lnTo>
                  <a:lnTo>
                    <a:pt x="250024" y="0"/>
                  </a:lnTo>
                  <a:close/>
                </a:path>
                <a:path w="4210685" h="10159">
                  <a:moveTo>
                    <a:pt x="310032" y="0"/>
                  </a:moveTo>
                  <a:lnTo>
                    <a:pt x="300037" y="0"/>
                  </a:lnTo>
                  <a:lnTo>
                    <a:pt x="300037" y="9994"/>
                  </a:lnTo>
                  <a:lnTo>
                    <a:pt x="310032" y="9994"/>
                  </a:lnTo>
                  <a:lnTo>
                    <a:pt x="310032" y="0"/>
                  </a:lnTo>
                  <a:close/>
                </a:path>
                <a:path w="4210685" h="10159">
                  <a:moveTo>
                    <a:pt x="370039" y="0"/>
                  </a:moveTo>
                  <a:lnTo>
                    <a:pt x="360045" y="0"/>
                  </a:lnTo>
                  <a:lnTo>
                    <a:pt x="360045" y="9994"/>
                  </a:lnTo>
                  <a:lnTo>
                    <a:pt x="370039" y="9994"/>
                  </a:lnTo>
                  <a:lnTo>
                    <a:pt x="370039" y="0"/>
                  </a:lnTo>
                  <a:close/>
                </a:path>
                <a:path w="4210685" h="10159">
                  <a:moveTo>
                    <a:pt x="430047" y="0"/>
                  </a:moveTo>
                  <a:lnTo>
                    <a:pt x="420052" y="0"/>
                  </a:lnTo>
                  <a:lnTo>
                    <a:pt x="420052" y="9994"/>
                  </a:lnTo>
                  <a:lnTo>
                    <a:pt x="430047" y="9994"/>
                  </a:lnTo>
                  <a:lnTo>
                    <a:pt x="430047" y="0"/>
                  </a:lnTo>
                  <a:close/>
                </a:path>
                <a:path w="4210685" h="10159">
                  <a:moveTo>
                    <a:pt x="490054" y="0"/>
                  </a:moveTo>
                  <a:lnTo>
                    <a:pt x="480060" y="0"/>
                  </a:lnTo>
                  <a:lnTo>
                    <a:pt x="480060" y="9994"/>
                  </a:lnTo>
                  <a:lnTo>
                    <a:pt x="490054" y="9994"/>
                  </a:lnTo>
                  <a:lnTo>
                    <a:pt x="490054" y="0"/>
                  </a:lnTo>
                  <a:close/>
                </a:path>
                <a:path w="4210685" h="10159">
                  <a:moveTo>
                    <a:pt x="550062" y="0"/>
                  </a:moveTo>
                  <a:lnTo>
                    <a:pt x="540067" y="0"/>
                  </a:lnTo>
                  <a:lnTo>
                    <a:pt x="540067" y="9994"/>
                  </a:lnTo>
                  <a:lnTo>
                    <a:pt x="550062" y="9994"/>
                  </a:lnTo>
                  <a:lnTo>
                    <a:pt x="550062" y="0"/>
                  </a:lnTo>
                  <a:close/>
                </a:path>
                <a:path w="4210685" h="10159">
                  <a:moveTo>
                    <a:pt x="610069" y="0"/>
                  </a:moveTo>
                  <a:lnTo>
                    <a:pt x="600075" y="0"/>
                  </a:lnTo>
                  <a:lnTo>
                    <a:pt x="600075" y="9994"/>
                  </a:lnTo>
                  <a:lnTo>
                    <a:pt x="610069" y="9994"/>
                  </a:lnTo>
                  <a:lnTo>
                    <a:pt x="610069" y="0"/>
                  </a:lnTo>
                  <a:close/>
                </a:path>
                <a:path w="4210685" h="10159">
                  <a:moveTo>
                    <a:pt x="670077" y="0"/>
                  </a:moveTo>
                  <a:lnTo>
                    <a:pt x="660082" y="0"/>
                  </a:lnTo>
                  <a:lnTo>
                    <a:pt x="660082" y="9994"/>
                  </a:lnTo>
                  <a:lnTo>
                    <a:pt x="670077" y="9994"/>
                  </a:lnTo>
                  <a:lnTo>
                    <a:pt x="670077" y="0"/>
                  </a:lnTo>
                  <a:close/>
                </a:path>
                <a:path w="4210685" h="10159">
                  <a:moveTo>
                    <a:pt x="730084" y="0"/>
                  </a:moveTo>
                  <a:lnTo>
                    <a:pt x="720090" y="0"/>
                  </a:lnTo>
                  <a:lnTo>
                    <a:pt x="720090" y="9994"/>
                  </a:lnTo>
                  <a:lnTo>
                    <a:pt x="730084" y="9994"/>
                  </a:lnTo>
                  <a:lnTo>
                    <a:pt x="730084" y="0"/>
                  </a:lnTo>
                  <a:close/>
                </a:path>
                <a:path w="4210685" h="10159">
                  <a:moveTo>
                    <a:pt x="790092" y="0"/>
                  </a:moveTo>
                  <a:lnTo>
                    <a:pt x="780097" y="0"/>
                  </a:lnTo>
                  <a:lnTo>
                    <a:pt x="780097" y="9994"/>
                  </a:lnTo>
                  <a:lnTo>
                    <a:pt x="790092" y="9994"/>
                  </a:lnTo>
                  <a:lnTo>
                    <a:pt x="790092" y="0"/>
                  </a:lnTo>
                  <a:close/>
                </a:path>
                <a:path w="4210685" h="10159">
                  <a:moveTo>
                    <a:pt x="850099" y="0"/>
                  </a:moveTo>
                  <a:lnTo>
                    <a:pt x="840105" y="0"/>
                  </a:lnTo>
                  <a:lnTo>
                    <a:pt x="840105" y="9994"/>
                  </a:lnTo>
                  <a:lnTo>
                    <a:pt x="850099" y="9994"/>
                  </a:lnTo>
                  <a:lnTo>
                    <a:pt x="850099" y="0"/>
                  </a:lnTo>
                  <a:close/>
                </a:path>
                <a:path w="4210685" h="10159">
                  <a:moveTo>
                    <a:pt x="910107" y="0"/>
                  </a:moveTo>
                  <a:lnTo>
                    <a:pt x="900112" y="0"/>
                  </a:lnTo>
                  <a:lnTo>
                    <a:pt x="900112" y="9994"/>
                  </a:lnTo>
                  <a:lnTo>
                    <a:pt x="910107" y="9994"/>
                  </a:lnTo>
                  <a:lnTo>
                    <a:pt x="910107" y="0"/>
                  </a:lnTo>
                  <a:close/>
                </a:path>
                <a:path w="4210685" h="10159">
                  <a:moveTo>
                    <a:pt x="970114" y="0"/>
                  </a:moveTo>
                  <a:lnTo>
                    <a:pt x="960120" y="0"/>
                  </a:lnTo>
                  <a:lnTo>
                    <a:pt x="960120" y="9994"/>
                  </a:lnTo>
                  <a:lnTo>
                    <a:pt x="970114" y="9994"/>
                  </a:lnTo>
                  <a:lnTo>
                    <a:pt x="970114" y="0"/>
                  </a:lnTo>
                  <a:close/>
                </a:path>
                <a:path w="4210685" h="10159">
                  <a:moveTo>
                    <a:pt x="1030122" y="0"/>
                  </a:moveTo>
                  <a:lnTo>
                    <a:pt x="1020127" y="0"/>
                  </a:lnTo>
                  <a:lnTo>
                    <a:pt x="1020127" y="9994"/>
                  </a:lnTo>
                  <a:lnTo>
                    <a:pt x="1030122" y="9994"/>
                  </a:lnTo>
                  <a:lnTo>
                    <a:pt x="1030122" y="0"/>
                  </a:lnTo>
                  <a:close/>
                </a:path>
                <a:path w="4210685" h="10159">
                  <a:moveTo>
                    <a:pt x="1090129" y="0"/>
                  </a:moveTo>
                  <a:lnTo>
                    <a:pt x="1080135" y="0"/>
                  </a:lnTo>
                  <a:lnTo>
                    <a:pt x="1080135" y="9994"/>
                  </a:lnTo>
                  <a:lnTo>
                    <a:pt x="1090129" y="9994"/>
                  </a:lnTo>
                  <a:lnTo>
                    <a:pt x="1090129" y="0"/>
                  </a:lnTo>
                  <a:close/>
                </a:path>
                <a:path w="4210685" h="10159">
                  <a:moveTo>
                    <a:pt x="1150137" y="0"/>
                  </a:moveTo>
                  <a:lnTo>
                    <a:pt x="1140142" y="0"/>
                  </a:lnTo>
                  <a:lnTo>
                    <a:pt x="1140142" y="9994"/>
                  </a:lnTo>
                  <a:lnTo>
                    <a:pt x="1150137" y="9994"/>
                  </a:lnTo>
                  <a:lnTo>
                    <a:pt x="1150137" y="0"/>
                  </a:lnTo>
                  <a:close/>
                </a:path>
                <a:path w="4210685" h="10159">
                  <a:moveTo>
                    <a:pt x="1210144" y="0"/>
                  </a:moveTo>
                  <a:lnTo>
                    <a:pt x="1200150" y="0"/>
                  </a:lnTo>
                  <a:lnTo>
                    <a:pt x="1200150" y="9994"/>
                  </a:lnTo>
                  <a:lnTo>
                    <a:pt x="1210144" y="9994"/>
                  </a:lnTo>
                  <a:lnTo>
                    <a:pt x="1210144" y="0"/>
                  </a:lnTo>
                  <a:close/>
                </a:path>
                <a:path w="4210685" h="10159">
                  <a:moveTo>
                    <a:pt x="1270152" y="0"/>
                  </a:moveTo>
                  <a:lnTo>
                    <a:pt x="1260157" y="0"/>
                  </a:lnTo>
                  <a:lnTo>
                    <a:pt x="1260157" y="9994"/>
                  </a:lnTo>
                  <a:lnTo>
                    <a:pt x="1270152" y="9994"/>
                  </a:lnTo>
                  <a:lnTo>
                    <a:pt x="1270152" y="0"/>
                  </a:lnTo>
                  <a:close/>
                </a:path>
                <a:path w="4210685" h="10159">
                  <a:moveTo>
                    <a:pt x="1330159" y="0"/>
                  </a:moveTo>
                  <a:lnTo>
                    <a:pt x="1320165" y="0"/>
                  </a:lnTo>
                  <a:lnTo>
                    <a:pt x="1320165" y="9994"/>
                  </a:lnTo>
                  <a:lnTo>
                    <a:pt x="1330159" y="9994"/>
                  </a:lnTo>
                  <a:lnTo>
                    <a:pt x="1330159" y="0"/>
                  </a:lnTo>
                  <a:close/>
                </a:path>
                <a:path w="4210685" h="10159">
                  <a:moveTo>
                    <a:pt x="1390167" y="0"/>
                  </a:moveTo>
                  <a:lnTo>
                    <a:pt x="1380172" y="0"/>
                  </a:lnTo>
                  <a:lnTo>
                    <a:pt x="1380172" y="9994"/>
                  </a:lnTo>
                  <a:lnTo>
                    <a:pt x="1390167" y="9994"/>
                  </a:lnTo>
                  <a:lnTo>
                    <a:pt x="1390167" y="0"/>
                  </a:lnTo>
                  <a:close/>
                </a:path>
                <a:path w="4210685" h="10159">
                  <a:moveTo>
                    <a:pt x="1450174" y="0"/>
                  </a:moveTo>
                  <a:lnTo>
                    <a:pt x="1440180" y="0"/>
                  </a:lnTo>
                  <a:lnTo>
                    <a:pt x="1440180" y="9994"/>
                  </a:lnTo>
                  <a:lnTo>
                    <a:pt x="1450174" y="9994"/>
                  </a:lnTo>
                  <a:lnTo>
                    <a:pt x="1450174" y="0"/>
                  </a:lnTo>
                  <a:close/>
                </a:path>
                <a:path w="4210685" h="10159">
                  <a:moveTo>
                    <a:pt x="1510182" y="0"/>
                  </a:moveTo>
                  <a:lnTo>
                    <a:pt x="1500187" y="0"/>
                  </a:lnTo>
                  <a:lnTo>
                    <a:pt x="1500187" y="9994"/>
                  </a:lnTo>
                  <a:lnTo>
                    <a:pt x="1510182" y="9994"/>
                  </a:lnTo>
                  <a:lnTo>
                    <a:pt x="1510182" y="0"/>
                  </a:lnTo>
                  <a:close/>
                </a:path>
                <a:path w="4210685" h="10159">
                  <a:moveTo>
                    <a:pt x="1570189" y="0"/>
                  </a:moveTo>
                  <a:lnTo>
                    <a:pt x="1560195" y="0"/>
                  </a:lnTo>
                  <a:lnTo>
                    <a:pt x="1560195" y="9994"/>
                  </a:lnTo>
                  <a:lnTo>
                    <a:pt x="1570189" y="9994"/>
                  </a:lnTo>
                  <a:lnTo>
                    <a:pt x="1570189" y="0"/>
                  </a:lnTo>
                  <a:close/>
                </a:path>
                <a:path w="4210685" h="10159">
                  <a:moveTo>
                    <a:pt x="1630197" y="0"/>
                  </a:moveTo>
                  <a:lnTo>
                    <a:pt x="1620202" y="0"/>
                  </a:lnTo>
                  <a:lnTo>
                    <a:pt x="1620202" y="9994"/>
                  </a:lnTo>
                  <a:lnTo>
                    <a:pt x="1630197" y="9994"/>
                  </a:lnTo>
                  <a:lnTo>
                    <a:pt x="1630197" y="0"/>
                  </a:lnTo>
                  <a:close/>
                </a:path>
                <a:path w="4210685" h="10159">
                  <a:moveTo>
                    <a:pt x="1690204" y="0"/>
                  </a:moveTo>
                  <a:lnTo>
                    <a:pt x="1680210" y="0"/>
                  </a:lnTo>
                  <a:lnTo>
                    <a:pt x="1680210" y="9994"/>
                  </a:lnTo>
                  <a:lnTo>
                    <a:pt x="1690204" y="9994"/>
                  </a:lnTo>
                  <a:lnTo>
                    <a:pt x="1690204" y="0"/>
                  </a:lnTo>
                  <a:close/>
                </a:path>
                <a:path w="4210685" h="10159">
                  <a:moveTo>
                    <a:pt x="1750212" y="0"/>
                  </a:moveTo>
                  <a:lnTo>
                    <a:pt x="1740217" y="0"/>
                  </a:lnTo>
                  <a:lnTo>
                    <a:pt x="1740217" y="9994"/>
                  </a:lnTo>
                  <a:lnTo>
                    <a:pt x="1750212" y="9994"/>
                  </a:lnTo>
                  <a:lnTo>
                    <a:pt x="1750212" y="0"/>
                  </a:lnTo>
                  <a:close/>
                </a:path>
                <a:path w="4210685" h="10159">
                  <a:moveTo>
                    <a:pt x="1810219" y="0"/>
                  </a:moveTo>
                  <a:lnTo>
                    <a:pt x="1800225" y="0"/>
                  </a:lnTo>
                  <a:lnTo>
                    <a:pt x="1800225" y="9994"/>
                  </a:lnTo>
                  <a:lnTo>
                    <a:pt x="1810219" y="9994"/>
                  </a:lnTo>
                  <a:lnTo>
                    <a:pt x="1810219" y="0"/>
                  </a:lnTo>
                  <a:close/>
                </a:path>
                <a:path w="4210685" h="10159">
                  <a:moveTo>
                    <a:pt x="1870227" y="0"/>
                  </a:moveTo>
                  <a:lnTo>
                    <a:pt x="1860232" y="0"/>
                  </a:lnTo>
                  <a:lnTo>
                    <a:pt x="1860232" y="9994"/>
                  </a:lnTo>
                  <a:lnTo>
                    <a:pt x="1870227" y="9994"/>
                  </a:lnTo>
                  <a:lnTo>
                    <a:pt x="1870227" y="0"/>
                  </a:lnTo>
                  <a:close/>
                </a:path>
                <a:path w="4210685" h="10159">
                  <a:moveTo>
                    <a:pt x="1930234" y="0"/>
                  </a:moveTo>
                  <a:lnTo>
                    <a:pt x="1920240" y="0"/>
                  </a:lnTo>
                  <a:lnTo>
                    <a:pt x="1920240" y="9994"/>
                  </a:lnTo>
                  <a:lnTo>
                    <a:pt x="1930234" y="9994"/>
                  </a:lnTo>
                  <a:lnTo>
                    <a:pt x="1930234" y="0"/>
                  </a:lnTo>
                  <a:close/>
                </a:path>
                <a:path w="4210685" h="10159">
                  <a:moveTo>
                    <a:pt x="1990242" y="0"/>
                  </a:moveTo>
                  <a:lnTo>
                    <a:pt x="1980247" y="0"/>
                  </a:lnTo>
                  <a:lnTo>
                    <a:pt x="1980247" y="9994"/>
                  </a:lnTo>
                  <a:lnTo>
                    <a:pt x="1990242" y="9994"/>
                  </a:lnTo>
                  <a:lnTo>
                    <a:pt x="1990242" y="0"/>
                  </a:lnTo>
                  <a:close/>
                </a:path>
                <a:path w="4210685" h="10159">
                  <a:moveTo>
                    <a:pt x="2050249" y="0"/>
                  </a:moveTo>
                  <a:lnTo>
                    <a:pt x="2040255" y="0"/>
                  </a:lnTo>
                  <a:lnTo>
                    <a:pt x="2040255" y="9994"/>
                  </a:lnTo>
                  <a:lnTo>
                    <a:pt x="2050249" y="9994"/>
                  </a:lnTo>
                  <a:lnTo>
                    <a:pt x="2050249" y="0"/>
                  </a:lnTo>
                  <a:close/>
                </a:path>
                <a:path w="4210685" h="10159">
                  <a:moveTo>
                    <a:pt x="2110257" y="0"/>
                  </a:moveTo>
                  <a:lnTo>
                    <a:pt x="2100262" y="0"/>
                  </a:lnTo>
                  <a:lnTo>
                    <a:pt x="2100262" y="9994"/>
                  </a:lnTo>
                  <a:lnTo>
                    <a:pt x="2110257" y="9994"/>
                  </a:lnTo>
                  <a:lnTo>
                    <a:pt x="2110257" y="0"/>
                  </a:lnTo>
                  <a:close/>
                </a:path>
                <a:path w="4210685" h="10159">
                  <a:moveTo>
                    <a:pt x="2170265" y="0"/>
                  </a:moveTo>
                  <a:lnTo>
                    <a:pt x="2160270" y="0"/>
                  </a:lnTo>
                  <a:lnTo>
                    <a:pt x="2160270" y="9994"/>
                  </a:lnTo>
                  <a:lnTo>
                    <a:pt x="2170265" y="9994"/>
                  </a:lnTo>
                  <a:lnTo>
                    <a:pt x="2170265" y="0"/>
                  </a:lnTo>
                  <a:close/>
                </a:path>
                <a:path w="4210685" h="10159">
                  <a:moveTo>
                    <a:pt x="2230272" y="0"/>
                  </a:moveTo>
                  <a:lnTo>
                    <a:pt x="2220277" y="0"/>
                  </a:lnTo>
                  <a:lnTo>
                    <a:pt x="2220277" y="9994"/>
                  </a:lnTo>
                  <a:lnTo>
                    <a:pt x="2230272" y="9994"/>
                  </a:lnTo>
                  <a:lnTo>
                    <a:pt x="2230272" y="0"/>
                  </a:lnTo>
                  <a:close/>
                </a:path>
                <a:path w="4210685" h="10159">
                  <a:moveTo>
                    <a:pt x="2290280" y="0"/>
                  </a:moveTo>
                  <a:lnTo>
                    <a:pt x="2280285" y="0"/>
                  </a:lnTo>
                  <a:lnTo>
                    <a:pt x="2280285" y="9994"/>
                  </a:lnTo>
                  <a:lnTo>
                    <a:pt x="2290280" y="9994"/>
                  </a:lnTo>
                  <a:lnTo>
                    <a:pt x="2290280" y="0"/>
                  </a:lnTo>
                  <a:close/>
                </a:path>
                <a:path w="4210685" h="10159">
                  <a:moveTo>
                    <a:pt x="2350287" y="0"/>
                  </a:moveTo>
                  <a:lnTo>
                    <a:pt x="2340292" y="0"/>
                  </a:lnTo>
                  <a:lnTo>
                    <a:pt x="2340292" y="9994"/>
                  </a:lnTo>
                  <a:lnTo>
                    <a:pt x="2350287" y="9994"/>
                  </a:lnTo>
                  <a:lnTo>
                    <a:pt x="2350287" y="0"/>
                  </a:lnTo>
                  <a:close/>
                </a:path>
                <a:path w="4210685" h="10159">
                  <a:moveTo>
                    <a:pt x="2410295" y="0"/>
                  </a:moveTo>
                  <a:lnTo>
                    <a:pt x="2400300" y="0"/>
                  </a:lnTo>
                  <a:lnTo>
                    <a:pt x="2400300" y="9994"/>
                  </a:lnTo>
                  <a:lnTo>
                    <a:pt x="2410295" y="9994"/>
                  </a:lnTo>
                  <a:lnTo>
                    <a:pt x="2410295" y="0"/>
                  </a:lnTo>
                  <a:close/>
                </a:path>
                <a:path w="4210685" h="10159">
                  <a:moveTo>
                    <a:pt x="2470302" y="0"/>
                  </a:moveTo>
                  <a:lnTo>
                    <a:pt x="2460307" y="0"/>
                  </a:lnTo>
                  <a:lnTo>
                    <a:pt x="2460307" y="9994"/>
                  </a:lnTo>
                  <a:lnTo>
                    <a:pt x="2470302" y="9994"/>
                  </a:lnTo>
                  <a:lnTo>
                    <a:pt x="2470302" y="0"/>
                  </a:lnTo>
                  <a:close/>
                </a:path>
                <a:path w="4210685" h="10159">
                  <a:moveTo>
                    <a:pt x="2530310" y="0"/>
                  </a:moveTo>
                  <a:lnTo>
                    <a:pt x="2520315" y="0"/>
                  </a:lnTo>
                  <a:lnTo>
                    <a:pt x="2520315" y="9994"/>
                  </a:lnTo>
                  <a:lnTo>
                    <a:pt x="2530310" y="9994"/>
                  </a:lnTo>
                  <a:lnTo>
                    <a:pt x="2530310" y="0"/>
                  </a:lnTo>
                  <a:close/>
                </a:path>
                <a:path w="4210685" h="10159">
                  <a:moveTo>
                    <a:pt x="2590317" y="0"/>
                  </a:moveTo>
                  <a:lnTo>
                    <a:pt x="2580322" y="0"/>
                  </a:lnTo>
                  <a:lnTo>
                    <a:pt x="2580322" y="9994"/>
                  </a:lnTo>
                  <a:lnTo>
                    <a:pt x="2590317" y="9994"/>
                  </a:lnTo>
                  <a:lnTo>
                    <a:pt x="2590317" y="0"/>
                  </a:lnTo>
                  <a:close/>
                </a:path>
                <a:path w="4210685" h="10159">
                  <a:moveTo>
                    <a:pt x="2650325" y="0"/>
                  </a:moveTo>
                  <a:lnTo>
                    <a:pt x="2640330" y="0"/>
                  </a:lnTo>
                  <a:lnTo>
                    <a:pt x="2640330" y="9994"/>
                  </a:lnTo>
                  <a:lnTo>
                    <a:pt x="2650325" y="9994"/>
                  </a:lnTo>
                  <a:lnTo>
                    <a:pt x="2650325" y="0"/>
                  </a:lnTo>
                  <a:close/>
                </a:path>
                <a:path w="4210685" h="10159">
                  <a:moveTo>
                    <a:pt x="2710332" y="0"/>
                  </a:moveTo>
                  <a:lnTo>
                    <a:pt x="2700337" y="0"/>
                  </a:lnTo>
                  <a:lnTo>
                    <a:pt x="2700337" y="9994"/>
                  </a:lnTo>
                  <a:lnTo>
                    <a:pt x="2710332" y="9994"/>
                  </a:lnTo>
                  <a:lnTo>
                    <a:pt x="2710332" y="0"/>
                  </a:lnTo>
                  <a:close/>
                </a:path>
                <a:path w="4210685" h="10159">
                  <a:moveTo>
                    <a:pt x="2770340" y="0"/>
                  </a:moveTo>
                  <a:lnTo>
                    <a:pt x="2760345" y="0"/>
                  </a:lnTo>
                  <a:lnTo>
                    <a:pt x="2760345" y="9994"/>
                  </a:lnTo>
                  <a:lnTo>
                    <a:pt x="2770340" y="9994"/>
                  </a:lnTo>
                  <a:lnTo>
                    <a:pt x="2770340" y="0"/>
                  </a:lnTo>
                  <a:close/>
                </a:path>
                <a:path w="4210685" h="10159">
                  <a:moveTo>
                    <a:pt x="2830347" y="0"/>
                  </a:moveTo>
                  <a:lnTo>
                    <a:pt x="2820352" y="0"/>
                  </a:lnTo>
                  <a:lnTo>
                    <a:pt x="2820352" y="9994"/>
                  </a:lnTo>
                  <a:lnTo>
                    <a:pt x="2830347" y="9994"/>
                  </a:lnTo>
                  <a:lnTo>
                    <a:pt x="2830347" y="0"/>
                  </a:lnTo>
                  <a:close/>
                </a:path>
                <a:path w="4210685" h="10159">
                  <a:moveTo>
                    <a:pt x="2890355" y="0"/>
                  </a:moveTo>
                  <a:lnTo>
                    <a:pt x="2880360" y="0"/>
                  </a:lnTo>
                  <a:lnTo>
                    <a:pt x="2880360" y="9994"/>
                  </a:lnTo>
                  <a:lnTo>
                    <a:pt x="2890355" y="9994"/>
                  </a:lnTo>
                  <a:lnTo>
                    <a:pt x="2890355" y="0"/>
                  </a:lnTo>
                  <a:close/>
                </a:path>
                <a:path w="4210685" h="10159">
                  <a:moveTo>
                    <a:pt x="2950362" y="0"/>
                  </a:moveTo>
                  <a:lnTo>
                    <a:pt x="2940367" y="0"/>
                  </a:lnTo>
                  <a:lnTo>
                    <a:pt x="2940367" y="9994"/>
                  </a:lnTo>
                  <a:lnTo>
                    <a:pt x="2950362" y="9994"/>
                  </a:lnTo>
                  <a:lnTo>
                    <a:pt x="2950362" y="0"/>
                  </a:lnTo>
                  <a:close/>
                </a:path>
                <a:path w="4210685" h="10159">
                  <a:moveTo>
                    <a:pt x="3010370" y="0"/>
                  </a:moveTo>
                  <a:lnTo>
                    <a:pt x="3000375" y="0"/>
                  </a:lnTo>
                  <a:lnTo>
                    <a:pt x="3000375" y="9994"/>
                  </a:lnTo>
                  <a:lnTo>
                    <a:pt x="3010370" y="9994"/>
                  </a:lnTo>
                  <a:lnTo>
                    <a:pt x="3010370" y="0"/>
                  </a:lnTo>
                  <a:close/>
                </a:path>
                <a:path w="4210685" h="10159">
                  <a:moveTo>
                    <a:pt x="3070377" y="0"/>
                  </a:moveTo>
                  <a:lnTo>
                    <a:pt x="3060382" y="0"/>
                  </a:lnTo>
                  <a:lnTo>
                    <a:pt x="3060382" y="9994"/>
                  </a:lnTo>
                  <a:lnTo>
                    <a:pt x="3070377" y="9994"/>
                  </a:lnTo>
                  <a:lnTo>
                    <a:pt x="3070377" y="0"/>
                  </a:lnTo>
                  <a:close/>
                </a:path>
                <a:path w="4210685" h="10159">
                  <a:moveTo>
                    <a:pt x="3130385" y="0"/>
                  </a:moveTo>
                  <a:lnTo>
                    <a:pt x="3120390" y="0"/>
                  </a:lnTo>
                  <a:lnTo>
                    <a:pt x="3120390" y="9994"/>
                  </a:lnTo>
                  <a:lnTo>
                    <a:pt x="3130385" y="9994"/>
                  </a:lnTo>
                  <a:lnTo>
                    <a:pt x="3130385" y="0"/>
                  </a:lnTo>
                  <a:close/>
                </a:path>
                <a:path w="4210685" h="10159">
                  <a:moveTo>
                    <a:pt x="3190392" y="0"/>
                  </a:moveTo>
                  <a:lnTo>
                    <a:pt x="3180397" y="0"/>
                  </a:lnTo>
                  <a:lnTo>
                    <a:pt x="3180397" y="9994"/>
                  </a:lnTo>
                  <a:lnTo>
                    <a:pt x="3190392" y="9994"/>
                  </a:lnTo>
                  <a:lnTo>
                    <a:pt x="3190392" y="0"/>
                  </a:lnTo>
                  <a:close/>
                </a:path>
                <a:path w="4210685" h="10159">
                  <a:moveTo>
                    <a:pt x="3250400" y="0"/>
                  </a:moveTo>
                  <a:lnTo>
                    <a:pt x="3240405" y="0"/>
                  </a:lnTo>
                  <a:lnTo>
                    <a:pt x="3240405" y="9994"/>
                  </a:lnTo>
                  <a:lnTo>
                    <a:pt x="3250400" y="9994"/>
                  </a:lnTo>
                  <a:lnTo>
                    <a:pt x="3250400" y="0"/>
                  </a:lnTo>
                  <a:close/>
                </a:path>
                <a:path w="4210685" h="10159">
                  <a:moveTo>
                    <a:pt x="3310407" y="0"/>
                  </a:moveTo>
                  <a:lnTo>
                    <a:pt x="3300412" y="0"/>
                  </a:lnTo>
                  <a:lnTo>
                    <a:pt x="3300412" y="9994"/>
                  </a:lnTo>
                  <a:lnTo>
                    <a:pt x="3310407" y="9994"/>
                  </a:lnTo>
                  <a:lnTo>
                    <a:pt x="3310407" y="0"/>
                  </a:lnTo>
                  <a:close/>
                </a:path>
                <a:path w="4210685" h="10159">
                  <a:moveTo>
                    <a:pt x="3370415" y="0"/>
                  </a:moveTo>
                  <a:lnTo>
                    <a:pt x="3360420" y="0"/>
                  </a:lnTo>
                  <a:lnTo>
                    <a:pt x="3360420" y="9994"/>
                  </a:lnTo>
                  <a:lnTo>
                    <a:pt x="3370415" y="9994"/>
                  </a:lnTo>
                  <a:lnTo>
                    <a:pt x="3370415" y="0"/>
                  </a:lnTo>
                  <a:close/>
                </a:path>
                <a:path w="4210685" h="10159">
                  <a:moveTo>
                    <a:pt x="3430422" y="0"/>
                  </a:moveTo>
                  <a:lnTo>
                    <a:pt x="3420427" y="0"/>
                  </a:lnTo>
                  <a:lnTo>
                    <a:pt x="3420427" y="9994"/>
                  </a:lnTo>
                  <a:lnTo>
                    <a:pt x="3430422" y="9994"/>
                  </a:lnTo>
                  <a:lnTo>
                    <a:pt x="3430422" y="0"/>
                  </a:lnTo>
                  <a:close/>
                </a:path>
                <a:path w="4210685" h="10159">
                  <a:moveTo>
                    <a:pt x="3490430" y="0"/>
                  </a:moveTo>
                  <a:lnTo>
                    <a:pt x="3480435" y="0"/>
                  </a:lnTo>
                  <a:lnTo>
                    <a:pt x="3480435" y="9994"/>
                  </a:lnTo>
                  <a:lnTo>
                    <a:pt x="3490430" y="9994"/>
                  </a:lnTo>
                  <a:lnTo>
                    <a:pt x="3490430" y="0"/>
                  </a:lnTo>
                  <a:close/>
                </a:path>
                <a:path w="4210685" h="10159">
                  <a:moveTo>
                    <a:pt x="3550437" y="0"/>
                  </a:moveTo>
                  <a:lnTo>
                    <a:pt x="3540442" y="0"/>
                  </a:lnTo>
                  <a:lnTo>
                    <a:pt x="3540442" y="9994"/>
                  </a:lnTo>
                  <a:lnTo>
                    <a:pt x="3550437" y="9994"/>
                  </a:lnTo>
                  <a:lnTo>
                    <a:pt x="3550437" y="0"/>
                  </a:lnTo>
                  <a:close/>
                </a:path>
                <a:path w="4210685" h="10159">
                  <a:moveTo>
                    <a:pt x="3610445" y="0"/>
                  </a:moveTo>
                  <a:lnTo>
                    <a:pt x="3600450" y="0"/>
                  </a:lnTo>
                  <a:lnTo>
                    <a:pt x="3600450" y="9994"/>
                  </a:lnTo>
                  <a:lnTo>
                    <a:pt x="3610445" y="9994"/>
                  </a:lnTo>
                  <a:lnTo>
                    <a:pt x="3610445" y="0"/>
                  </a:lnTo>
                  <a:close/>
                </a:path>
                <a:path w="4210685" h="10159">
                  <a:moveTo>
                    <a:pt x="3670452" y="0"/>
                  </a:moveTo>
                  <a:lnTo>
                    <a:pt x="3660457" y="0"/>
                  </a:lnTo>
                  <a:lnTo>
                    <a:pt x="3660457" y="9994"/>
                  </a:lnTo>
                  <a:lnTo>
                    <a:pt x="3670452" y="9994"/>
                  </a:lnTo>
                  <a:lnTo>
                    <a:pt x="3670452" y="0"/>
                  </a:lnTo>
                  <a:close/>
                </a:path>
                <a:path w="4210685" h="10159">
                  <a:moveTo>
                    <a:pt x="3730460" y="0"/>
                  </a:moveTo>
                  <a:lnTo>
                    <a:pt x="3720465" y="0"/>
                  </a:lnTo>
                  <a:lnTo>
                    <a:pt x="3720465" y="9994"/>
                  </a:lnTo>
                  <a:lnTo>
                    <a:pt x="3730460" y="9994"/>
                  </a:lnTo>
                  <a:lnTo>
                    <a:pt x="3730460" y="0"/>
                  </a:lnTo>
                  <a:close/>
                </a:path>
                <a:path w="4210685" h="10159">
                  <a:moveTo>
                    <a:pt x="3790467" y="0"/>
                  </a:moveTo>
                  <a:lnTo>
                    <a:pt x="3780472" y="0"/>
                  </a:lnTo>
                  <a:lnTo>
                    <a:pt x="3780472" y="9994"/>
                  </a:lnTo>
                  <a:lnTo>
                    <a:pt x="3790467" y="9994"/>
                  </a:lnTo>
                  <a:lnTo>
                    <a:pt x="3790467" y="0"/>
                  </a:lnTo>
                  <a:close/>
                </a:path>
                <a:path w="4210685" h="10159">
                  <a:moveTo>
                    <a:pt x="3850475" y="0"/>
                  </a:moveTo>
                  <a:lnTo>
                    <a:pt x="3840480" y="0"/>
                  </a:lnTo>
                  <a:lnTo>
                    <a:pt x="3840480" y="9994"/>
                  </a:lnTo>
                  <a:lnTo>
                    <a:pt x="3850475" y="9994"/>
                  </a:lnTo>
                  <a:lnTo>
                    <a:pt x="3850475" y="0"/>
                  </a:lnTo>
                  <a:close/>
                </a:path>
                <a:path w="4210685" h="10159">
                  <a:moveTo>
                    <a:pt x="3910482" y="0"/>
                  </a:moveTo>
                  <a:lnTo>
                    <a:pt x="3900487" y="0"/>
                  </a:lnTo>
                  <a:lnTo>
                    <a:pt x="3900487" y="9994"/>
                  </a:lnTo>
                  <a:lnTo>
                    <a:pt x="3910482" y="9994"/>
                  </a:lnTo>
                  <a:lnTo>
                    <a:pt x="3910482" y="0"/>
                  </a:lnTo>
                  <a:close/>
                </a:path>
                <a:path w="4210685" h="10159">
                  <a:moveTo>
                    <a:pt x="3970490" y="0"/>
                  </a:moveTo>
                  <a:lnTo>
                    <a:pt x="3960495" y="0"/>
                  </a:lnTo>
                  <a:lnTo>
                    <a:pt x="3960495" y="9994"/>
                  </a:lnTo>
                  <a:lnTo>
                    <a:pt x="3970490" y="9994"/>
                  </a:lnTo>
                  <a:lnTo>
                    <a:pt x="3970490" y="0"/>
                  </a:lnTo>
                  <a:close/>
                </a:path>
                <a:path w="4210685" h="10159">
                  <a:moveTo>
                    <a:pt x="4030497" y="0"/>
                  </a:moveTo>
                  <a:lnTo>
                    <a:pt x="4020502" y="0"/>
                  </a:lnTo>
                  <a:lnTo>
                    <a:pt x="4020502" y="9994"/>
                  </a:lnTo>
                  <a:lnTo>
                    <a:pt x="4030497" y="9994"/>
                  </a:lnTo>
                  <a:lnTo>
                    <a:pt x="4030497" y="0"/>
                  </a:lnTo>
                  <a:close/>
                </a:path>
                <a:path w="4210685" h="10159">
                  <a:moveTo>
                    <a:pt x="4090505" y="0"/>
                  </a:moveTo>
                  <a:lnTo>
                    <a:pt x="4080510" y="0"/>
                  </a:lnTo>
                  <a:lnTo>
                    <a:pt x="4080510" y="9994"/>
                  </a:lnTo>
                  <a:lnTo>
                    <a:pt x="4090505" y="9994"/>
                  </a:lnTo>
                  <a:lnTo>
                    <a:pt x="4090505" y="0"/>
                  </a:lnTo>
                  <a:close/>
                </a:path>
                <a:path w="4210685" h="10159">
                  <a:moveTo>
                    <a:pt x="4150512" y="0"/>
                  </a:moveTo>
                  <a:lnTo>
                    <a:pt x="4140517" y="0"/>
                  </a:lnTo>
                  <a:lnTo>
                    <a:pt x="4140517" y="9994"/>
                  </a:lnTo>
                  <a:lnTo>
                    <a:pt x="4150512" y="9994"/>
                  </a:lnTo>
                  <a:lnTo>
                    <a:pt x="4150512" y="0"/>
                  </a:lnTo>
                  <a:close/>
                </a:path>
                <a:path w="4210685" h="10159">
                  <a:moveTo>
                    <a:pt x="4210520" y="0"/>
                  </a:moveTo>
                  <a:lnTo>
                    <a:pt x="4200525" y="0"/>
                  </a:lnTo>
                  <a:lnTo>
                    <a:pt x="4200525" y="9994"/>
                  </a:lnTo>
                  <a:lnTo>
                    <a:pt x="4210520" y="9994"/>
                  </a:lnTo>
                  <a:lnTo>
                    <a:pt x="4210520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851108" y="7038517"/>
              <a:ext cx="4210685" cy="10160"/>
            </a:xfrm>
            <a:custGeom>
              <a:avLst/>
              <a:gdLst/>
              <a:ahLst/>
              <a:cxnLst/>
              <a:rect l="l" t="t" r="r" b="b"/>
              <a:pathLst>
                <a:path w="4210684" h="10159">
                  <a:moveTo>
                    <a:pt x="9994" y="0"/>
                  </a:moveTo>
                  <a:lnTo>
                    <a:pt x="0" y="0"/>
                  </a:lnTo>
                  <a:lnTo>
                    <a:pt x="0" y="9994"/>
                  </a:lnTo>
                  <a:lnTo>
                    <a:pt x="9994" y="9994"/>
                  </a:lnTo>
                  <a:lnTo>
                    <a:pt x="9994" y="0"/>
                  </a:lnTo>
                  <a:close/>
                </a:path>
                <a:path w="4210684" h="10159">
                  <a:moveTo>
                    <a:pt x="70002" y="0"/>
                  </a:moveTo>
                  <a:lnTo>
                    <a:pt x="60007" y="0"/>
                  </a:lnTo>
                  <a:lnTo>
                    <a:pt x="60007" y="9994"/>
                  </a:lnTo>
                  <a:lnTo>
                    <a:pt x="70002" y="9994"/>
                  </a:lnTo>
                  <a:lnTo>
                    <a:pt x="70002" y="0"/>
                  </a:lnTo>
                  <a:close/>
                </a:path>
                <a:path w="4210684" h="10159">
                  <a:moveTo>
                    <a:pt x="130009" y="0"/>
                  </a:moveTo>
                  <a:lnTo>
                    <a:pt x="120015" y="0"/>
                  </a:lnTo>
                  <a:lnTo>
                    <a:pt x="120015" y="9994"/>
                  </a:lnTo>
                  <a:lnTo>
                    <a:pt x="130009" y="9994"/>
                  </a:lnTo>
                  <a:lnTo>
                    <a:pt x="130009" y="0"/>
                  </a:lnTo>
                  <a:close/>
                </a:path>
                <a:path w="4210684" h="10159">
                  <a:moveTo>
                    <a:pt x="190017" y="0"/>
                  </a:moveTo>
                  <a:lnTo>
                    <a:pt x="180022" y="0"/>
                  </a:lnTo>
                  <a:lnTo>
                    <a:pt x="180022" y="9994"/>
                  </a:lnTo>
                  <a:lnTo>
                    <a:pt x="190017" y="9994"/>
                  </a:lnTo>
                  <a:lnTo>
                    <a:pt x="190017" y="0"/>
                  </a:lnTo>
                  <a:close/>
                </a:path>
                <a:path w="4210684" h="10159">
                  <a:moveTo>
                    <a:pt x="250024" y="0"/>
                  </a:moveTo>
                  <a:lnTo>
                    <a:pt x="240030" y="0"/>
                  </a:lnTo>
                  <a:lnTo>
                    <a:pt x="240030" y="9994"/>
                  </a:lnTo>
                  <a:lnTo>
                    <a:pt x="250024" y="9994"/>
                  </a:lnTo>
                  <a:lnTo>
                    <a:pt x="250024" y="0"/>
                  </a:lnTo>
                  <a:close/>
                </a:path>
                <a:path w="4210684" h="10159">
                  <a:moveTo>
                    <a:pt x="310032" y="0"/>
                  </a:moveTo>
                  <a:lnTo>
                    <a:pt x="300037" y="0"/>
                  </a:lnTo>
                  <a:lnTo>
                    <a:pt x="300037" y="9994"/>
                  </a:lnTo>
                  <a:lnTo>
                    <a:pt x="310032" y="9994"/>
                  </a:lnTo>
                  <a:lnTo>
                    <a:pt x="310032" y="0"/>
                  </a:lnTo>
                  <a:close/>
                </a:path>
                <a:path w="4210684" h="10159">
                  <a:moveTo>
                    <a:pt x="370039" y="0"/>
                  </a:moveTo>
                  <a:lnTo>
                    <a:pt x="360045" y="0"/>
                  </a:lnTo>
                  <a:lnTo>
                    <a:pt x="360045" y="9994"/>
                  </a:lnTo>
                  <a:lnTo>
                    <a:pt x="370039" y="9994"/>
                  </a:lnTo>
                  <a:lnTo>
                    <a:pt x="370039" y="0"/>
                  </a:lnTo>
                  <a:close/>
                </a:path>
                <a:path w="4210684" h="10159">
                  <a:moveTo>
                    <a:pt x="430047" y="0"/>
                  </a:moveTo>
                  <a:lnTo>
                    <a:pt x="420052" y="0"/>
                  </a:lnTo>
                  <a:lnTo>
                    <a:pt x="420052" y="9994"/>
                  </a:lnTo>
                  <a:lnTo>
                    <a:pt x="430047" y="9994"/>
                  </a:lnTo>
                  <a:lnTo>
                    <a:pt x="430047" y="0"/>
                  </a:lnTo>
                  <a:close/>
                </a:path>
                <a:path w="4210684" h="10159">
                  <a:moveTo>
                    <a:pt x="490054" y="0"/>
                  </a:moveTo>
                  <a:lnTo>
                    <a:pt x="480060" y="0"/>
                  </a:lnTo>
                  <a:lnTo>
                    <a:pt x="480060" y="9994"/>
                  </a:lnTo>
                  <a:lnTo>
                    <a:pt x="490054" y="9994"/>
                  </a:lnTo>
                  <a:lnTo>
                    <a:pt x="490054" y="0"/>
                  </a:lnTo>
                  <a:close/>
                </a:path>
                <a:path w="4210684" h="10159">
                  <a:moveTo>
                    <a:pt x="550062" y="0"/>
                  </a:moveTo>
                  <a:lnTo>
                    <a:pt x="540067" y="0"/>
                  </a:lnTo>
                  <a:lnTo>
                    <a:pt x="540067" y="9994"/>
                  </a:lnTo>
                  <a:lnTo>
                    <a:pt x="550062" y="9994"/>
                  </a:lnTo>
                  <a:lnTo>
                    <a:pt x="550062" y="0"/>
                  </a:lnTo>
                  <a:close/>
                </a:path>
                <a:path w="4210684" h="10159">
                  <a:moveTo>
                    <a:pt x="610069" y="0"/>
                  </a:moveTo>
                  <a:lnTo>
                    <a:pt x="600075" y="0"/>
                  </a:lnTo>
                  <a:lnTo>
                    <a:pt x="600075" y="9994"/>
                  </a:lnTo>
                  <a:lnTo>
                    <a:pt x="610069" y="9994"/>
                  </a:lnTo>
                  <a:lnTo>
                    <a:pt x="610069" y="0"/>
                  </a:lnTo>
                  <a:close/>
                </a:path>
                <a:path w="4210684" h="10159">
                  <a:moveTo>
                    <a:pt x="670077" y="0"/>
                  </a:moveTo>
                  <a:lnTo>
                    <a:pt x="660082" y="0"/>
                  </a:lnTo>
                  <a:lnTo>
                    <a:pt x="660082" y="9994"/>
                  </a:lnTo>
                  <a:lnTo>
                    <a:pt x="670077" y="9994"/>
                  </a:lnTo>
                  <a:lnTo>
                    <a:pt x="670077" y="0"/>
                  </a:lnTo>
                  <a:close/>
                </a:path>
                <a:path w="4210684" h="10159">
                  <a:moveTo>
                    <a:pt x="730084" y="0"/>
                  </a:moveTo>
                  <a:lnTo>
                    <a:pt x="720090" y="0"/>
                  </a:lnTo>
                  <a:lnTo>
                    <a:pt x="720090" y="9994"/>
                  </a:lnTo>
                  <a:lnTo>
                    <a:pt x="730084" y="9994"/>
                  </a:lnTo>
                  <a:lnTo>
                    <a:pt x="730084" y="0"/>
                  </a:lnTo>
                  <a:close/>
                </a:path>
                <a:path w="4210684" h="10159">
                  <a:moveTo>
                    <a:pt x="790092" y="0"/>
                  </a:moveTo>
                  <a:lnTo>
                    <a:pt x="780097" y="0"/>
                  </a:lnTo>
                  <a:lnTo>
                    <a:pt x="780097" y="9994"/>
                  </a:lnTo>
                  <a:lnTo>
                    <a:pt x="790092" y="9994"/>
                  </a:lnTo>
                  <a:lnTo>
                    <a:pt x="790092" y="0"/>
                  </a:lnTo>
                  <a:close/>
                </a:path>
                <a:path w="4210684" h="10159">
                  <a:moveTo>
                    <a:pt x="850099" y="0"/>
                  </a:moveTo>
                  <a:lnTo>
                    <a:pt x="840105" y="0"/>
                  </a:lnTo>
                  <a:lnTo>
                    <a:pt x="840105" y="9994"/>
                  </a:lnTo>
                  <a:lnTo>
                    <a:pt x="850099" y="9994"/>
                  </a:lnTo>
                  <a:lnTo>
                    <a:pt x="850099" y="0"/>
                  </a:lnTo>
                  <a:close/>
                </a:path>
                <a:path w="4210684" h="10159">
                  <a:moveTo>
                    <a:pt x="910107" y="0"/>
                  </a:moveTo>
                  <a:lnTo>
                    <a:pt x="900112" y="0"/>
                  </a:lnTo>
                  <a:lnTo>
                    <a:pt x="900112" y="9994"/>
                  </a:lnTo>
                  <a:lnTo>
                    <a:pt x="910107" y="9994"/>
                  </a:lnTo>
                  <a:lnTo>
                    <a:pt x="910107" y="0"/>
                  </a:lnTo>
                  <a:close/>
                </a:path>
                <a:path w="4210684" h="10159">
                  <a:moveTo>
                    <a:pt x="970114" y="0"/>
                  </a:moveTo>
                  <a:lnTo>
                    <a:pt x="960120" y="0"/>
                  </a:lnTo>
                  <a:lnTo>
                    <a:pt x="960120" y="9994"/>
                  </a:lnTo>
                  <a:lnTo>
                    <a:pt x="970114" y="9994"/>
                  </a:lnTo>
                  <a:lnTo>
                    <a:pt x="970114" y="0"/>
                  </a:lnTo>
                  <a:close/>
                </a:path>
                <a:path w="4210684" h="10159">
                  <a:moveTo>
                    <a:pt x="1030122" y="0"/>
                  </a:moveTo>
                  <a:lnTo>
                    <a:pt x="1020127" y="0"/>
                  </a:lnTo>
                  <a:lnTo>
                    <a:pt x="1020127" y="9994"/>
                  </a:lnTo>
                  <a:lnTo>
                    <a:pt x="1030122" y="9994"/>
                  </a:lnTo>
                  <a:lnTo>
                    <a:pt x="1030122" y="0"/>
                  </a:lnTo>
                  <a:close/>
                </a:path>
                <a:path w="4210684" h="10159">
                  <a:moveTo>
                    <a:pt x="1090129" y="0"/>
                  </a:moveTo>
                  <a:lnTo>
                    <a:pt x="1080135" y="0"/>
                  </a:lnTo>
                  <a:lnTo>
                    <a:pt x="1080135" y="9994"/>
                  </a:lnTo>
                  <a:lnTo>
                    <a:pt x="1090129" y="9994"/>
                  </a:lnTo>
                  <a:lnTo>
                    <a:pt x="1090129" y="0"/>
                  </a:lnTo>
                  <a:close/>
                </a:path>
                <a:path w="4210684" h="10159">
                  <a:moveTo>
                    <a:pt x="1150137" y="0"/>
                  </a:moveTo>
                  <a:lnTo>
                    <a:pt x="1140142" y="0"/>
                  </a:lnTo>
                  <a:lnTo>
                    <a:pt x="1140142" y="9994"/>
                  </a:lnTo>
                  <a:lnTo>
                    <a:pt x="1150137" y="9994"/>
                  </a:lnTo>
                  <a:lnTo>
                    <a:pt x="1150137" y="0"/>
                  </a:lnTo>
                  <a:close/>
                </a:path>
                <a:path w="4210684" h="10159">
                  <a:moveTo>
                    <a:pt x="1210144" y="0"/>
                  </a:moveTo>
                  <a:lnTo>
                    <a:pt x="1200150" y="0"/>
                  </a:lnTo>
                  <a:lnTo>
                    <a:pt x="1200150" y="9994"/>
                  </a:lnTo>
                  <a:lnTo>
                    <a:pt x="1210144" y="9994"/>
                  </a:lnTo>
                  <a:lnTo>
                    <a:pt x="1210144" y="0"/>
                  </a:lnTo>
                  <a:close/>
                </a:path>
                <a:path w="4210684" h="10159">
                  <a:moveTo>
                    <a:pt x="1270152" y="0"/>
                  </a:moveTo>
                  <a:lnTo>
                    <a:pt x="1260157" y="0"/>
                  </a:lnTo>
                  <a:lnTo>
                    <a:pt x="1260157" y="9994"/>
                  </a:lnTo>
                  <a:lnTo>
                    <a:pt x="1270152" y="9994"/>
                  </a:lnTo>
                  <a:lnTo>
                    <a:pt x="1270152" y="0"/>
                  </a:lnTo>
                  <a:close/>
                </a:path>
                <a:path w="4210684" h="10159">
                  <a:moveTo>
                    <a:pt x="1330159" y="0"/>
                  </a:moveTo>
                  <a:lnTo>
                    <a:pt x="1320165" y="0"/>
                  </a:lnTo>
                  <a:lnTo>
                    <a:pt x="1320165" y="9994"/>
                  </a:lnTo>
                  <a:lnTo>
                    <a:pt x="1330159" y="9994"/>
                  </a:lnTo>
                  <a:lnTo>
                    <a:pt x="1330159" y="0"/>
                  </a:lnTo>
                  <a:close/>
                </a:path>
                <a:path w="4210684" h="10159">
                  <a:moveTo>
                    <a:pt x="1390167" y="0"/>
                  </a:moveTo>
                  <a:lnTo>
                    <a:pt x="1380172" y="0"/>
                  </a:lnTo>
                  <a:lnTo>
                    <a:pt x="1380172" y="9994"/>
                  </a:lnTo>
                  <a:lnTo>
                    <a:pt x="1390167" y="9994"/>
                  </a:lnTo>
                  <a:lnTo>
                    <a:pt x="1390167" y="0"/>
                  </a:lnTo>
                  <a:close/>
                </a:path>
                <a:path w="4210684" h="10159">
                  <a:moveTo>
                    <a:pt x="1450174" y="0"/>
                  </a:moveTo>
                  <a:lnTo>
                    <a:pt x="1440180" y="0"/>
                  </a:lnTo>
                  <a:lnTo>
                    <a:pt x="1440180" y="9994"/>
                  </a:lnTo>
                  <a:lnTo>
                    <a:pt x="1450174" y="9994"/>
                  </a:lnTo>
                  <a:lnTo>
                    <a:pt x="1450174" y="0"/>
                  </a:lnTo>
                  <a:close/>
                </a:path>
                <a:path w="4210684" h="10159">
                  <a:moveTo>
                    <a:pt x="1510182" y="0"/>
                  </a:moveTo>
                  <a:lnTo>
                    <a:pt x="1500187" y="0"/>
                  </a:lnTo>
                  <a:lnTo>
                    <a:pt x="1500187" y="9994"/>
                  </a:lnTo>
                  <a:lnTo>
                    <a:pt x="1510182" y="9994"/>
                  </a:lnTo>
                  <a:lnTo>
                    <a:pt x="1510182" y="0"/>
                  </a:lnTo>
                  <a:close/>
                </a:path>
                <a:path w="4210684" h="10159">
                  <a:moveTo>
                    <a:pt x="1570189" y="0"/>
                  </a:moveTo>
                  <a:lnTo>
                    <a:pt x="1560195" y="0"/>
                  </a:lnTo>
                  <a:lnTo>
                    <a:pt x="1560195" y="9994"/>
                  </a:lnTo>
                  <a:lnTo>
                    <a:pt x="1570189" y="9994"/>
                  </a:lnTo>
                  <a:lnTo>
                    <a:pt x="1570189" y="0"/>
                  </a:lnTo>
                  <a:close/>
                </a:path>
                <a:path w="4210684" h="10159">
                  <a:moveTo>
                    <a:pt x="1630197" y="0"/>
                  </a:moveTo>
                  <a:lnTo>
                    <a:pt x="1620202" y="0"/>
                  </a:lnTo>
                  <a:lnTo>
                    <a:pt x="1620202" y="9994"/>
                  </a:lnTo>
                  <a:lnTo>
                    <a:pt x="1630197" y="9994"/>
                  </a:lnTo>
                  <a:lnTo>
                    <a:pt x="1630197" y="0"/>
                  </a:lnTo>
                  <a:close/>
                </a:path>
                <a:path w="4210684" h="10159">
                  <a:moveTo>
                    <a:pt x="1690204" y="0"/>
                  </a:moveTo>
                  <a:lnTo>
                    <a:pt x="1680210" y="0"/>
                  </a:lnTo>
                  <a:lnTo>
                    <a:pt x="1680210" y="9994"/>
                  </a:lnTo>
                  <a:lnTo>
                    <a:pt x="1690204" y="9994"/>
                  </a:lnTo>
                  <a:lnTo>
                    <a:pt x="1690204" y="0"/>
                  </a:lnTo>
                  <a:close/>
                </a:path>
                <a:path w="4210684" h="10159">
                  <a:moveTo>
                    <a:pt x="1750212" y="0"/>
                  </a:moveTo>
                  <a:lnTo>
                    <a:pt x="1740217" y="0"/>
                  </a:lnTo>
                  <a:lnTo>
                    <a:pt x="1740217" y="9994"/>
                  </a:lnTo>
                  <a:lnTo>
                    <a:pt x="1750212" y="9994"/>
                  </a:lnTo>
                  <a:lnTo>
                    <a:pt x="1750212" y="0"/>
                  </a:lnTo>
                  <a:close/>
                </a:path>
                <a:path w="4210684" h="10159">
                  <a:moveTo>
                    <a:pt x="1810219" y="0"/>
                  </a:moveTo>
                  <a:lnTo>
                    <a:pt x="1800225" y="0"/>
                  </a:lnTo>
                  <a:lnTo>
                    <a:pt x="1800225" y="9994"/>
                  </a:lnTo>
                  <a:lnTo>
                    <a:pt x="1810219" y="9994"/>
                  </a:lnTo>
                  <a:lnTo>
                    <a:pt x="1810219" y="0"/>
                  </a:lnTo>
                  <a:close/>
                </a:path>
                <a:path w="4210684" h="10159">
                  <a:moveTo>
                    <a:pt x="1870227" y="0"/>
                  </a:moveTo>
                  <a:lnTo>
                    <a:pt x="1860232" y="0"/>
                  </a:lnTo>
                  <a:lnTo>
                    <a:pt x="1860232" y="9994"/>
                  </a:lnTo>
                  <a:lnTo>
                    <a:pt x="1870227" y="9994"/>
                  </a:lnTo>
                  <a:lnTo>
                    <a:pt x="1870227" y="0"/>
                  </a:lnTo>
                  <a:close/>
                </a:path>
                <a:path w="4210684" h="10159">
                  <a:moveTo>
                    <a:pt x="1930234" y="0"/>
                  </a:moveTo>
                  <a:lnTo>
                    <a:pt x="1920240" y="0"/>
                  </a:lnTo>
                  <a:lnTo>
                    <a:pt x="1920240" y="9994"/>
                  </a:lnTo>
                  <a:lnTo>
                    <a:pt x="1930234" y="9994"/>
                  </a:lnTo>
                  <a:lnTo>
                    <a:pt x="1930234" y="0"/>
                  </a:lnTo>
                  <a:close/>
                </a:path>
                <a:path w="4210684" h="10159">
                  <a:moveTo>
                    <a:pt x="1990242" y="0"/>
                  </a:moveTo>
                  <a:lnTo>
                    <a:pt x="1980247" y="0"/>
                  </a:lnTo>
                  <a:lnTo>
                    <a:pt x="1980247" y="9994"/>
                  </a:lnTo>
                  <a:lnTo>
                    <a:pt x="1990242" y="9994"/>
                  </a:lnTo>
                  <a:lnTo>
                    <a:pt x="1990242" y="0"/>
                  </a:lnTo>
                  <a:close/>
                </a:path>
                <a:path w="4210684" h="10159">
                  <a:moveTo>
                    <a:pt x="2050249" y="0"/>
                  </a:moveTo>
                  <a:lnTo>
                    <a:pt x="2040255" y="0"/>
                  </a:lnTo>
                  <a:lnTo>
                    <a:pt x="2040255" y="9994"/>
                  </a:lnTo>
                  <a:lnTo>
                    <a:pt x="2050249" y="9994"/>
                  </a:lnTo>
                  <a:lnTo>
                    <a:pt x="2050249" y="0"/>
                  </a:lnTo>
                  <a:close/>
                </a:path>
                <a:path w="4210684" h="10159">
                  <a:moveTo>
                    <a:pt x="2110257" y="0"/>
                  </a:moveTo>
                  <a:lnTo>
                    <a:pt x="2100262" y="0"/>
                  </a:lnTo>
                  <a:lnTo>
                    <a:pt x="2100262" y="9994"/>
                  </a:lnTo>
                  <a:lnTo>
                    <a:pt x="2110257" y="9994"/>
                  </a:lnTo>
                  <a:lnTo>
                    <a:pt x="2110257" y="0"/>
                  </a:lnTo>
                  <a:close/>
                </a:path>
                <a:path w="4210684" h="10159">
                  <a:moveTo>
                    <a:pt x="2170265" y="0"/>
                  </a:moveTo>
                  <a:lnTo>
                    <a:pt x="2160270" y="0"/>
                  </a:lnTo>
                  <a:lnTo>
                    <a:pt x="2160270" y="9994"/>
                  </a:lnTo>
                  <a:lnTo>
                    <a:pt x="2170265" y="9994"/>
                  </a:lnTo>
                  <a:lnTo>
                    <a:pt x="2170265" y="0"/>
                  </a:lnTo>
                  <a:close/>
                </a:path>
                <a:path w="4210684" h="10159">
                  <a:moveTo>
                    <a:pt x="2230272" y="0"/>
                  </a:moveTo>
                  <a:lnTo>
                    <a:pt x="2220277" y="0"/>
                  </a:lnTo>
                  <a:lnTo>
                    <a:pt x="2220277" y="9994"/>
                  </a:lnTo>
                  <a:lnTo>
                    <a:pt x="2230272" y="9994"/>
                  </a:lnTo>
                  <a:lnTo>
                    <a:pt x="2230272" y="0"/>
                  </a:lnTo>
                  <a:close/>
                </a:path>
                <a:path w="4210684" h="10159">
                  <a:moveTo>
                    <a:pt x="2290280" y="0"/>
                  </a:moveTo>
                  <a:lnTo>
                    <a:pt x="2280285" y="0"/>
                  </a:lnTo>
                  <a:lnTo>
                    <a:pt x="2280285" y="9994"/>
                  </a:lnTo>
                  <a:lnTo>
                    <a:pt x="2290280" y="9994"/>
                  </a:lnTo>
                  <a:lnTo>
                    <a:pt x="2290280" y="0"/>
                  </a:lnTo>
                  <a:close/>
                </a:path>
                <a:path w="4210684" h="10159">
                  <a:moveTo>
                    <a:pt x="2350287" y="0"/>
                  </a:moveTo>
                  <a:lnTo>
                    <a:pt x="2340292" y="0"/>
                  </a:lnTo>
                  <a:lnTo>
                    <a:pt x="2340292" y="9994"/>
                  </a:lnTo>
                  <a:lnTo>
                    <a:pt x="2350287" y="9994"/>
                  </a:lnTo>
                  <a:lnTo>
                    <a:pt x="2350287" y="0"/>
                  </a:lnTo>
                  <a:close/>
                </a:path>
                <a:path w="4210684" h="10159">
                  <a:moveTo>
                    <a:pt x="2410295" y="0"/>
                  </a:moveTo>
                  <a:lnTo>
                    <a:pt x="2400300" y="0"/>
                  </a:lnTo>
                  <a:lnTo>
                    <a:pt x="2400300" y="9994"/>
                  </a:lnTo>
                  <a:lnTo>
                    <a:pt x="2410295" y="9994"/>
                  </a:lnTo>
                  <a:lnTo>
                    <a:pt x="2410295" y="0"/>
                  </a:lnTo>
                  <a:close/>
                </a:path>
                <a:path w="4210684" h="10159">
                  <a:moveTo>
                    <a:pt x="2470302" y="0"/>
                  </a:moveTo>
                  <a:lnTo>
                    <a:pt x="2460307" y="0"/>
                  </a:lnTo>
                  <a:lnTo>
                    <a:pt x="2460307" y="9994"/>
                  </a:lnTo>
                  <a:lnTo>
                    <a:pt x="2470302" y="9994"/>
                  </a:lnTo>
                  <a:lnTo>
                    <a:pt x="2470302" y="0"/>
                  </a:lnTo>
                  <a:close/>
                </a:path>
                <a:path w="4210684" h="10159">
                  <a:moveTo>
                    <a:pt x="2530310" y="0"/>
                  </a:moveTo>
                  <a:lnTo>
                    <a:pt x="2520315" y="0"/>
                  </a:lnTo>
                  <a:lnTo>
                    <a:pt x="2520315" y="9994"/>
                  </a:lnTo>
                  <a:lnTo>
                    <a:pt x="2530310" y="9994"/>
                  </a:lnTo>
                  <a:lnTo>
                    <a:pt x="2530310" y="0"/>
                  </a:lnTo>
                  <a:close/>
                </a:path>
                <a:path w="4210684" h="10159">
                  <a:moveTo>
                    <a:pt x="2590317" y="0"/>
                  </a:moveTo>
                  <a:lnTo>
                    <a:pt x="2580322" y="0"/>
                  </a:lnTo>
                  <a:lnTo>
                    <a:pt x="2580322" y="9994"/>
                  </a:lnTo>
                  <a:lnTo>
                    <a:pt x="2590317" y="9994"/>
                  </a:lnTo>
                  <a:lnTo>
                    <a:pt x="2590317" y="0"/>
                  </a:lnTo>
                  <a:close/>
                </a:path>
                <a:path w="4210684" h="10159">
                  <a:moveTo>
                    <a:pt x="2650325" y="0"/>
                  </a:moveTo>
                  <a:lnTo>
                    <a:pt x="2640330" y="0"/>
                  </a:lnTo>
                  <a:lnTo>
                    <a:pt x="2640330" y="9994"/>
                  </a:lnTo>
                  <a:lnTo>
                    <a:pt x="2650325" y="9994"/>
                  </a:lnTo>
                  <a:lnTo>
                    <a:pt x="2650325" y="0"/>
                  </a:lnTo>
                  <a:close/>
                </a:path>
                <a:path w="4210684" h="10159">
                  <a:moveTo>
                    <a:pt x="2710332" y="0"/>
                  </a:moveTo>
                  <a:lnTo>
                    <a:pt x="2700337" y="0"/>
                  </a:lnTo>
                  <a:lnTo>
                    <a:pt x="2700337" y="9994"/>
                  </a:lnTo>
                  <a:lnTo>
                    <a:pt x="2710332" y="9994"/>
                  </a:lnTo>
                  <a:lnTo>
                    <a:pt x="2710332" y="0"/>
                  </a:lnTo>
                  <a:close/>
                </a:path>
                <a:path w="4210684" h="10159">
                  <a:moveTo>
                    <a:pt x="2770340" y="0"/>
                  </a:moveTo>
                  <a:lnTo>
                    <a:pt x="2760345" y="0"/>
                  </a:lnTo>
                  <a:lnTo>
                    <a:pt x="2760345" y="9994"/>
                  </a:lnTo>
                  <a:lnTo>
                    <a:pt x="2770340" y="9994"/>
                  </a:lnTo>
                  <a:lnTo>
                    <a:pt x="2770340" y="0"/>
                  </a:lnTo>
                  <a:close/>
                </a:path>
                <a:path w="4210684" h="10159">
                  <a:moveTo>
                    <a:pt x="2830347" y="0"/>
                  </a:moveTo>
                  <a:lnTo>
                    <a:pt x="2820352" y="0"/>
                  </a:lnTo>
                  <a:lnTo>
                    <a:pt x="2820352" y="9994"/>
                  </a:lnTo>
                  <a:lnTo>
                    <a:pt x="2830347" y="9994"/>
                  </a:lnTo>
                  <a:lnTo>
                    <a:pt x="2830347" y="0"/>
                  </a:lnTo>
                  <a:close/>
                </a:path>
                <a:path w="4210684" h="10159">
                  <a:moveTo>
                    <a:pt x="2890355" y="0"/>
                  </a:moveTo>
                  <a:lnTo>
                    <a:pt x="2880360" y="0"/>
                  </a:lnTo>
                  <a:lnTo>
                    <a:pt x="2880360" y="9994"/>
                  </a:lnTo>
                  <a:lnTo>
                    <a:pt x="2890355" y="9994"/>
                  </a:lnTo>
                  <a:lnTo>
                    <a:pt x="2890355" y="0"/>
                  </a:lnTo>
                  <a:close/>
                </a:path>
                <a:path w="4210684" h="10159">
                  <a:moveTo>
                    <a:pt x="2950362" y="0"/>
                  </a:moveTo>
                  <a:lnTo>
                    <a:pt x="2940367" y="0"/>
                  </a:lnTo>
                  <a:lnTo>
                    <a:pt x="2940367" y="9994"/>
                  </a:lnTo>
                  <a:lnTo>
                    <a:pt x="2950362" y="9994"/>
                  </a:lnTo>
                  <a:lnTo>
                    <a:pt x="2950362" y="0"/>
                  </a:lnTo>
                  <a:close/>
                </a:path>
                <a:path w="4210684" h="10159">
                  <a:moveTo>
                    <a:pt x="3010370" y="0"/>
                  </a:moveTo>
                  <a:lnTo>
                    <a:pt x="3000375" y="0"/>
                  </a:lnTo>
                  <a:lnTo>
                    <a:pt x="3000375" y="9994"/>
                  </a:lnTo>
                  <a:lnTo>
                    <a:pt x="3010370" y="9994"/>
                  </a:lnTo>
                  <a:lnTo>
                    <a:pt x="3010370" y="0"/>
                  </a:lnTo>
                  <a:close/>
                </a:path>
                <a:path w="4210684" h="10159">
                  <a:moveTo>
                    <a:pt x="3070377" y="0"/>
                  </a:moveTo>
                  <a:lnTo>
                    <a:pt x="3060382" y="0"/>
                  </a:lnTo>
                  <a:lnTo>
                    <a:pt x="3060382" y="9994"/>
                  </a:lnTo>
                  <a:lnTo>
                    <a:pt x="3070377" y="9994"/>
                  </a:lnTo>
                  <a:lnTo>
                    <a:pt x="3070377" y="0"/>
                  </a:lnTo>
                  <a:close/>
                </a:path>
                <a:path w="4210684" h="10159">
                  <a:moveTo>
                    <a:pt x="3130385" y="0"/>
                  </a:moveTo>
                  <a:lnTo>
                    <a:pt x="3120390" y="0"/>
                  </a:lnTo>
                  <a:lnTo>
                    <a:pt x="3120390" y="9994"/>
                  </a:lnTo>
                  <a:lnTo>
                    <a:pt x="3130385" y="9994"/>
                  </a:lnTo>
                  <a:lnTo>
                    <a:pt x="3130385" y="0"/>
                  </a:lnTo>
                  <a:close/>
                </a:path>
                <a:path w="4210684" h="10159">
                  <a:moveTo>
                    <a:pt x="3190392" y="0"/>
                  </a:moveTo>
                  <a:lnTo>
                    <a:pt x="3180397" y="0"/>
                  </a:lnTo>
                  <a:lnTo>
                    <a:pt x="3180397" y="9994"/>
                  </a:lnTo>
                  <a:lnTo>
                    <a:pt x="3190392" y="9994"/>
                  </a:lnTo>
                  <a:lnTo>
                    <a:pt x="3190392" y="0"/>
                  </a:lnTo>
                  <a:close/>
                </a:path>
                <a:path w="4210684" h="10159">
                  <a:moveTo>
                    <a:pt x="3250400" y="0"/>
                  </a:moveTo>
                  <a:lnTo>
                    <a:pt x="3240405" y="0"/>
                  </a:lnTo>
                  <a:lnTo>
                    <a:pt x="3240405" y="9994"/>
                  </a:lnTo>
                  <a:lnTo>
                    <a:pt x="3250400" y="9994"/>
                  </a:lnTo>
                  <a:lnTo>
                    <a:pt x="3250400" y="0"/>
                  </a:lnTo>
                  <a:close/>
                </a:path>
                <a:path w="4210684" h="10159">
                  <a:moveTo>
                    <a:pt x="3310407" y="0"/>
                  </a:moveTo>
                  <a:lnTo>
                    <a:pt x="3300412" y="0"/>
                  </a:lnTo>
                  <a:lnTo>
                    <a:pt x="3300412" y="9994"/>
                  </a:lnTo>
                  <a:lnTo>
                    <a:pt x="3310407" y="9994"/>
                  </a:lnTo>
                  <a:lnTo>
                    <a:pt x="3310407" y="0"/>
                  </a:lnTo>
                  <a:close/>
                </a:path>
                <a:path w="4210684" h="10159">
                  <a:moveTo>
                    <a:pt x="3370415" y="0"/>
                  </a:moveTo>
                  <a:lnTo>
                    <a:pt x="3360420" y="0"/>
                  </a:lnTo>
                  <a:lnTo>
                    <a:pt x="3360420" y="9994"/>
                  </a:lnTo>
                  <a:lnTo>
                    <a:pt x="3370415" y="9994"/>
                  </a:lnTo>
                  <a:lnTo>
                    <a:pt x="3370415" y="0"/>
                  </a:lnTo>
                  <a:close/>
                </a:path>
                <a:path w="4210684" h="10159">
                  <a:moveTo>
                    <a:pt x="3430422" y="0"/>
                  </a:moveTo>
                  <a:lnTo>
                    <a:pt x="3420427" y="0"/>
                  </a:lnTo>
                  <a:lnTo>
                    <a:pt x="3420427" y="9994"/>
                  </a:lnTo>
                  <a:lnTo>
                    <a:pt x="3430422" y="9994"/>
                  </a:lnTo>
                  <a:lnTo>
                    <a:pt x="3430422" y="0"/>
                  </a:lnTo>
                  <a:close/>
                </a:path>
                <a:path w="4210684" h="10159">
                  <a:moveTo>
                    <a:pt x="3490430" y="0"/>
                  </a:moveTo>
                  <a:lnTo>
                    <a:pt x="3480435" y="0"/>
                  </a:lnTo>
                  <a:lnTo>
                    <a:pt x="3480435" y="9994"/>
                  </a:lnTo>
                  <a:lnTo>
                    <a:pt x="3490430" y="9994"/>
                  </a:lnTo>
                  <a:lnTo>
                    <a:pt x="3490430" y="0"/>
                  </a:lnTo>
                  <a:close/>
                </a:path>
                <a:path w="4210684" h="10159">
                  <a:moveTo>
                    <a:pt x="3550437" y="0"/>
                  </a:moveTo>
                  <a:lnTo>
                    <a:pt x="3540442" y="0"/>
                  </a:lnTo>
                  <a:lnTo>
                    <a:pt x="3540442" y="9994"/>
                  </a:lnTo>
                  <a:lnTo>
                    <a:pt x="3550437" y="9994"/>
                  </a:lnTo>
                  <a:lnTo>
                    <a:pt x="3550437" y="0"/>
                  </a:lnTo>
                  <a:close/>
                </a:path>
                <a:path w="4210684" h="10159">
                  <a:moveTo>
                    <a:pt x="3610445" y="0"/>
                  </a:moveTo>
                  <a:lnTo>
                    <a:pt x="3600450" y="0"/>
                  </a:lnTo>
                  <a:lnTo>
                    <a:pt x="3600450" y="9994"/>
                  </a:lnTo>
                  <a:lnTo>
                    <a:pt x="3610445" y="9994"/>
                  </a:lnTo>
                  <a:lnTo>
                    <a:pt x="3610445" y="0"/>
                  </a:lnTo>
                  <a:close/>
                </a:path>
                <a:path w="4210684" h="10159">
                  <a:moveTo>
                    <a:pt x="3670452" y="0"/>
                  </a:moveTo>
                  <a:lnTo>
                    <a:pt x="3660457" y="0"/>
                  </a:lnTo>
                  <a:lnTo>
                    <a:pt x="3660457" y="9994"/>
                  </a:lnTo>
                  <a:lnTo>
                    <a:pt x="3670452" y="9994"/>
                  </a:lnTo>
                  <a:lnTo>
                    <a:pt x="3670452" y="0"/>
                  </a:lnTo>
                  <a:close/>
                </a:path>
                <a:path w="4210684" h="10159">
                  <a:moveTo>
                    <a:pt x="3730460" y="0"/>
                  </a:moveTo>
                  <a:lnTo>
                    <a:pt x="3720465" y="0"/>
                  </a:lnTo>
                  <a:lnTo>
                    <a:pt x="3720465" y="9994"/>
                  </a:lnTo>
                  <a:lnTo>
                    <a:pt x="3730460" y="9994"/>
                  </a:lnTo>
                  <a:lnTo>
                    <a:pt x="3730460" y="0"/>
                  </a:lnTo>
                  <a:close/>
                </a:path>
                <a:path w="4210684" h="10159">
                  <a:moveTo>
                    <a:pt x="3790467" y="0"/>
                  </a:moveTo>
                  <a:lnTo>
                    <a:pt x="3780472" y="0"/>
                  </a:lnTo>
                  <a:lnTo>
                    <a:pt x="3780472" y="9994"/>
                  </a:lnTo>
                  <a:lnTo>
                    <a:pt x="3790467" y="9994"/>
                  </a:lnTo>
                  <a:lnTo>
                    <a:pt x="3790467" y="0"/>
                  </a:lnTo>
                  <a:close/>
                </a:path>
                <a:path w="4210684" h="10159">
                  <a:moveTo>
                    <a:pt x="3850475" y="0"/>
                  </a:moveTo>
                  <a:lnTo>
                    <a:pt x="3840480" y="0"/>
                  </a:lnTo>
                  <a:lnTo>
                    <a:pt x="3840480" y="9994"/>
                  </a:lnTo>
                  <a:lnTo>
                    <a:pt x="3850475" y="9994"/>
                  </a:lnTo>
                  <a:lnTo>
                    <a:pt x="3850475" y="0"/>
                  </a:lnTo>
                  <a:close/>
                </a:path>
                <a:path w="4210684" h="10159">
                  <a:moveTo>
                    <a:pt x="3910482" y="0"/>
                  </a:moveTo>
                  <a:lnTo>
                    <a:pt x="3900487" y="0"/>
                  </a:lnTo>
                  <a:lnTo>
                    <a:pt x="3900487" y="9994"/>
                  </a:lnTo>
                  <a:lnTo>
                    <a:pt x="3910482" y="9994"/>
                  </a:lnTo>
                  <a:lnTo>
                    <a:pt x="3910482" y="0"/>
                  </a:lnTo>
                  <a:close/>
                </a:path>
                <a:path w="4210684" h="10159">
                  <a:moveTo>
                    <a:pt x="3970490" y="0"/>
                  </a:moveTo>
                  <a:lnTo>
                    <a:pt x="3960495" y="0"/>
                  </a:lnTo>
                  <a:lnTo>
                    <a:pt x="3960495" y="9994"/>
                  </a:lnTo>
                  <a:lnTo>
                    <a:pt x="3970490" y="9994"/>
                  </a:lnTo>
                  <a:lnTo>
                    <a:pt x="3970490" y="0"/>
                  </a:lnTo>
                  <a:close/>
                </a:path>
                <a:path w="4210684" h="10159">
                  <a:moveTo>
                    <a:pt x="4030497" y="0"/>
                  </a:moveTo>
                  <a:lnTo>
                    <a:pt x="4020502" y="0"/>
                  </a:lnTo>
                  <a:lnTo>
                    <a:pt x="4020502" y="9994"/>
                  </a:lnTo>
                  <a:lnTo>
                    <a:pt x="4030497" y="9994"/>
                  </a:lnTo>
                  <a:lnTo>
                    <a:pt x="4030497" y="0"/>
                  </a:lnTo>
                  <a:close/>
                </a:path>
                <a:path w="4210684" h="10159">
                  <a:moveTo>
                    <a:pt x="4090505" y="0"/>
                  </a:moveTo>
                  <a:lnTo>
                    <a:pt x="4080510" y="0"/>
                  </a:lnTo>
                  <a:lnTo>
                    <a:pt x="4080510" y="9994"/>
                  </a:lnTo>
                  <a:lnTo>
                    <a:pt x="4090505" y="9994"/>
                  </a:lnTo>
                  <a:lnTo>
                    <a:pt x="4090505" y="0"/>
                  </a:lnTo>
                  <a:close/>
                </a:path>
                <a:path w="4210684" h="10159">
                  <a:moveTo>
                    <a:pt x="4150512" y="0"/>
                  </a:moveTo>
                  <a:lnTo>
                    <a:pt x="4140517" y="0"/>
                  </a:lnTo>
                  <a:lnTo>
                    <a:pt x="4140517" y="9994"/>
                  </a:lnTo>
                  <a:lnTo>
                    <a:pt x="4150512" y="9994"/>
                  </a:lnTo>
                  <a:lnTo>
                    <a:pt x="4150512" y="0"/>
                  </a:lnTo>
                  <a:close/>
                </a:path>
                <a:path w="4210684" h="10159">
                  <a:moveTo>
                    <a:pt x="4210520" y="0"/>
                  </a:moveTo>
                  <a:lnTo>
                    <a:pt x="4200525" y="0"/>
                  </a:lnTo>
                  <a:lnTo>
                    <a:pt x="4200525" y="9994"/>
                  </a:lnTo>
                  <a:lnTo>
                    <a:pt x="4210520" y="9994"/>
                  </a:lnTo>
                  <a:lnTo>
                    <a:pt x="4210520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50582" y="5500344"/>
              <a:ext cx="8891270" cy="1548765"/>
            </a:xfrm>
            <a:custGeom>
              <a:avLst/>
              <a:gdLst/>
              <a:ahLst/>
              <a:cxnLst/>
              <a:rect l="l" t="t" r="r" b="b"/>
              <a:pathLst>
                <a:path w="8891270" h="1548765">
                  <a:moveTo>
                    <a:pt x="9994" y="0"/>
                  </a:moveTo>
                  <a:lnTo>
                    <a:pt x="0" y="0"/>
                  </a:lnTo>
                  <a:lnTo>
                    <a:pt x="0" y="9994"/>
                  </a:lnTo>
                  <a:lnTo>
                    <a:pt x="9994" y="9994"/>
                  </a:lnTo>
                  <a:lnTo>
                    <a:pt x="9994" y="0"/>
                  </a:lnTo>
                  <a:close/>
                </a:path>
                <a:path w="8891270" h="1548765">
                  <a:moveTo>
                    <a:pt x="70002" y="0"/>
                  </a:moveTo>
                  <a:lnTo>
                    <a:pt x="60007" y="0"/>
                  </a:lnTo>
                  <a:lnTo>
                    <a:pt x="60007" y="9994"/>
                  </a:lnTo>
                  <a:lnTo>
                    <a:pt x="70002" y="9994"/>
                  </a:lnTo>
                  <a:lnTo>
                    <a:pt x="70002" y="0"/>
                  </a:lnTo>
                  <a:close/>
                </a:path>
                <a:path w="8891270" h="1548765">
                  <a:moveTo>
                    <a:pt x="130009" y="0"/>
                  </a:moveTo>
                  <a:lnTo>
                    <a:pt x="120015" y="0"/>
                  </a:lnTo>
                  <a:lnTo>
                    <a:pt x="120015" y="9994"/>
                  </a:lnTo>
                  <a:lnTo>
                    <a:pt x="130009" y="9994"/>
                  </a:lnTo>
                  <a:lnTo>
                    <a:pt x="130009" y="0"/>
                  </a:lnTo>
                  <a:close/>
                </a:path>
                <a:path w="8891270" h="1548765">
                  <a:moveTo>
                    <a:pt x="190017" y="0"/>
                  </a:moveTo>
                  <a:lnTo>
                    <a:pt x="180022" y="0"/>
                  </a:lnTo>
                  <a:lnTo>
                    <a:pt x="180022" y="9994"/>
                  </a:lnTo>
                  <a:lnTo>
                    <a:pt x="190017" y="9994"/>
                  </a:lnTo>
                  <a:lnTo>
                    <a:pt x="190017" y="0"/>
                  </a:lnTo>
                  <a:close/>
                </a:path>
                <a:path w="8891270" h="1548765">
                  <a:moveTo>
                    <a:pt x="250024" y="0"/>
                  </a:moveTo>
                  <a:lnTo>
                    <a:pt x="240030" y="0"/>
                  </a:lnTo>
                  <a:lnTo>
                    <a:pt x="240030" y="9994"/>
                  </a:lnTo>
                  <a:lnTo>
                    <a:pt x="250024" y="9994"/>
                  </a:lnTo>
                  <a:lnTo>
                    <a:pt x="250024" y="0"/>
                  </a:lnTo>
                  <a:close/>
                </a:path>
                <a:path w="8891270" h="1548765">
                  <a:moveTo>
                    <a:pt x="310032" y="0"/>
                  </a:moveTo>
                  <a:lnTo>
                    <a:pt x="300037" y="0"/>
                  </a:lnTo>
                  <a:lnTo>
                    <a:pt x="300037" y="9994"/>
                  </a:lnTo>
                  <a:lnTo>
                    <a:pt x="310032" y="9994"/>
                  </a:lnTo>
                  <a:lnTo>
                    <a:pt x="310032" y="0"/>
                  </a:lnTo>
                  <a:close/>
                </a:path>
                <a:path w="8891270" h="1548765">
                  <a:moveTo>
                    <a:pt x="370039" y="0"/>
                  </a:moveTo>
                  <a:lnTo>
                    <a:pt x="360045" y="0"/>
                  </a:lnTo>
                  <a:lnTo>
                    <a:pt x="360045" y="9994"/>
                  </a:lnTo>
                  <a:lnTo>
                    <a:pt x="370039" y="9994"/>
                  </a:lnTo>
                  <a:lnTo>
                    <a:pt x="370039" y="0"/>
                  </a:lnTo>
                  <a:close/>
                </a:path>
                <a:path w="8891270" h="1548765">
                  <a:moveTo>
                    <a:pt x="430047" y="0"/>
                  </a:moveTo>
                  <a:lnTo>
                    <a:pt x="420052" y="0"/>
                  </a:lnTo>
                  <a:lnTo>
                    <a:pt x="420052" y="9994"/>
                  </a:lnTo>
                  <a:lnTo>
                    <a:pt x="430047" y="9994"/>
                  </a:lnTo>
                  <a:lnTo>
                    <a:pt x="430047" y="0"/>
                  </a:lnTo>
                  <a:close/>
                </a:path>
                <a:path w="8891270" h="1548765">
                  <a:moveTo>
                    <a:pt x="490054" y="0"/>
                  </a:moveTo>
                  <a:lnTo>
                    <a:pt x="480060" y="0"/>
                  </a:lnTo>
                  <a:lnTo>
                    <a:pt x="480060" y="9994"/>
                  </a:lnTo>
                  <a:lnTo>
                    <a:pt x="490054" y="9994"/>
                  </a:lnTo>
                  <a:lnTo>
                    <a:pt x="490054" y="0"/>
                  </a:lnTo>
                  <a:close/>
                </a:path>
                <a:path w="8891270" h="1548765">
                  <a:moveTo>
                    <a:pt x="550062" y="0"/>
                  </a:moveTo>
                  <a:lnTo>
                    <a:pt x="540067" y="0"/>
                  </a:lnTo>
                  <a:lnTo>
                    <a:pt x="540067" y="9994"/>
                  </a:lnTo>
                  <a:lnTo>
                    <a:pt x="550062" y="9994"/>
                  </a:lnTo>
                  <a:lnTo>
                    <a:pt x="550062" y="0"/>
                  </a:lnTo>
                  <a:close/>
                </a:path>
                <a:path w="8891270" h="1548765">
                  <a:moveTo>
                    <a:pt x="610069" y="0"/>
                  </a:moveTo>
                  <a:lnTo>
                    <a:pt x="600075" y="0"/>
                  </a:lnTo>
                  <a:lnTo>
                    <a:pt x="600075" y="9994"/>
                  </a:lnTo>
                  <a:lnTo>
                    <a:pt x="610069" y="9994"/>
                  </a:lnTo>
                  <a:lnTo>
                    <a:pt x="610069" y="0"/>
                  </a:lnTo>
                  <a:close/>
                </a:path>
                <a:path w="8891270" h="1548765">
                  <a:moveTo>
                    <a:pt x="670077" y="0"/>
                  </a:moveTo>
                  <a:lnTo>
                    <a:pt x="660082" y="0"/>
                  </a:lnTo>
                  <a:lnTo>
                    <a:pt x="660082" y="9994"/>
                  </a:lnTo>
                  <a:lnTo>
                    <a:pt x="670077" y="9994"/>
                  </a:lnTo>
                  <a:lnTo>
                    <a:pt x="670077" y="0"/>
                  </a:lnTo>
                  <a:close/>
                </a:path>
                <a:path w="8891270" h="1548765">
                  <a:moveTo>
                    <a:pt x="730084" y="0"/>
                  </a:moveTo>
                  <a:lnTo>
                    <a:pt x="720090" y="0"/>
                  </a:lnTo>
                  <a:lnTo>
                    <a:pt x="720090" y="9994"/>
                  </a:lnTo>
                  <a:lnTo>
                    <a:pt x="730084" y="9994"/>
                  </a:lnTo>
                  <a:lnTo>
                    <a:pt x="730084" y="0"/>
                  </a:lnTo>
                  <a:close/>
                </a:path>
                <a:path w="8891270" h="1548765">
                  <a:moveTo>
                    <a:pt x="790092" y="0"/>
                  </a:moveTo>
                  <a:lnTo>
                    <a:pt x="780097" y="0"/>
                  </a:lnTo>
                  <a:lnTo>
                    <a:pt x="780097" y="9994"/>
                  </a:lnTo>
                  <a:lnTo>
                    <a:pt x="790092" y="9994"/>
                  </a:lnTo>
                  <a:lnTo>
                    <a:pt x="790092" y="0"/>
                  </a:lnTo>
                  <a:close/>
                </a:path>
                <a:path w="8891270" h="1548765">
                  <a:moveTo>
                    <a:pt x="850099" y="0"/>
                  </a:moveTo>
                  <a:lnTo>
                    <a:pt x="840105" y="0"/>
                  </a:lnTo>
                  <a:lnTo>
                    <a:pt x="840105" y="9994"/>
                  </a:lnTo>
                  <a:lnTo>
                    <a:pt x="850099" y="9994"/>
                  </a:lnTo>
                  <a:lnTo>
                    <a:pt x="850099" y="0"/>
                  </a:lnTo>
                  <a:close/>
                </a:path>
                <a:path w="8891270" h="1548765">
                  <a:moveTo>
                    <a:pt x="910107" y="0"/>
                  </a:moveTo>
                  <a:lnTo>
                    <a:pt x="900112" y="0"/>
                  </a:lnTo>
                  <a:lnTo>
                    <a:pt x="900112" y="9994"/>
                  </a:lnTo>
                  <a:lnTo>
                    <a:pt x="910107" y="9994"/>
                  </a:lnTo>
                  <a:lnTo>
                    <a:pt x="910107" y="0"/>
                  </a:lnTo>
                  <a:close/>
                </a:path>
                <a:path w="8891270" h="1548765">
                  <a:moveTo>
                    <a:pt x="970114" y="0"/>
                  </a:moveTo>
                  <a:lnTo>
                    <a:pt x="960120" y="0"/>
                  </a:lnTo>
                  <a:lnTo>
                    <a:pt x="960120" y="9994"/>
                  </a:lnTo>
                  <a:lnTo>
                    <a:pt x="970114" y="9994"/>
                  </a:lnTo>
                  <a:lnTo>
                    <a:pt x="970114" y="0"/>
                  </a:lnTo>
                  <a:close/>
                </a:path>
                <a:path w="8891270" h="1548765">
                  <a:moveTo>
                    <a:pt x="1030122" y="0"/>
                  </a:moveTo>
                  <a:lnTo>
                    <a:pt x="1020127" y="0"/>
                  </a:lnTo>
                  <a:lnTo>
                    <a:pt x="1020127" y="9994"/>
                  </a:lnTo>
                  <a:lnTo>
                    <a:pt x="1030122" y="9994"/>
                  </a:lnTo>
                  <a:lnTo>
                    <a:pt x="1030122" y="0"/>
                  </a:lnTo>
                  <a:close/>
                </a:path>
                <a:path w="8891270" h="1548765">
                  <a:moveTo>
                    <a:pt x="1090129" y="0"/>
                  </a:moveTo>
                  <a:lnTo>
                    <a:pt x="1080135" y="0"/>
                  </a:lnTo>
                  <a:lnTo>
                    <a:pt x="1080135" y="9994"/>
                  </a:lnTo>
                  <a:lnTo>
                    <a:pt x="1090129" y="9994"/>
                  </a:lnTo>
                  <a:lnTo>
                    <a:pt x="1090129" y="0"/>
                  </a:lnTo>
                  <a:close/>
                </a:path>
                <a:path w="8891270" h="1548765">
                  <a:moveTo>
                    <a:pt x="1150137" y="0"/>
                  </a:moveTo>
                  <a:lnTo>
                    <a:pt x="1140142" y="0"/>
                  </a:lnTo>
                  <a:lnTo>
                    <a:pt x="1140142" y="9994"/>
                  </a:lnTo>
                  <a:lnTo>
                    <a:pt x="1150137" y="9994"/>
                  </a:lnTo>
                  <a:lnTo>
                    <a:pt x="1150137" y="0"/>
                  </a:lnTo>
                  <a:close/>
                </a:path>
                <a:path w="8891270" h="1548765">
                  <a:moveTo>
                    <a:pt x="1210144" y="0"/>
                  </a:moveTo>
                  <a:lnTo>
                    <a:pt x="1200150" y="0"/>
                  </a:lnTo>
                  <a:lnTo>
                    <a:pt x="1200150" y="9994"/>
                  </a:lnTo>
                  <a:lnTo>
                    <a:pt x="1210144" y="9994"/>
                  </a:lnTo>
                  <a:lnTo>
                    <a:pt x="1210144" y="0"/>
                  </a:lnTo>
                  <a:close/>
                </a:path>
                <a:path w="8891270" h="1548765">
                  <a:moveTo>
                    <a:pt x="1270152" y="0"/>
                  </a:moveTo>
                  <a:lnTo>
                    <a:pt x="1260157" y="0"/>
                  </a:lnTo>
                  <a:lnTo>
                    <a:pt x="1260157" y="9994"/>
                  </a:lnTo>
                  <a:lnTo>
                    <a:pt x="1270152" y="9994"/>
                  </a:lnTo>
                  <a:lnTo>
                    <a:pt x="1270152" y="0"/>
                  </a:lnTo>
                  <a:close/>
                </a:path>
                <a:path w="8891270" h="1548765">
                  <a:moveTo>
                    <a:pt x="1330159" y="0"/>
                  </a:moveTo>
                  <a:lnTo>
                    <a:pt x="1320165" y="0"/>
                  </a:lnTo>
                  <a:lnTo>
                    <a:pt x="1320165" y="9994"/>
                  </a:lnTo>
                  <a:lnTo>
                    <a:pt x="1330159" y="9994"/>
                  </a:lnTo>
                  <a:lnTo>
                    <a:pt x="1330159" y="0"/>
                  </a:lnTo>
                  <a:close/>
                </a:path>
                <a:path w="8891270" h="1548765">
                  <a:moveTo>
                    <a:pt x="1390167" y="0"/>
                  </a:moveTo>
                  <a:lnTo>
                    <a:pt x="1380172" y="0"/>
                  </a:lnTo>
                  <a:lnTo>
                    <a:pt x="1380172" y="9994"/>
                  </a:lnTo>
                  <a:lnTo>
                    <a:pt x="1390167" y="9994"/>
                  </a:lnTo>
                  <a:lnTo>
                    <a:pt x="1390167" y="0"/>
                  </a:lnTo>
                  <a:close/>
                </a:path>
                <a:path w="8891270" h="1548765">
                  <a:moveTo>
                    <a:pt x="1450174" y="0"/>
                  </a:moveTo>
                  <a:lnTo>
                    <a:pt x="1440180" y="0"/>
                  </a:lnTo>
                  <a:lnTo>
                    <a:pt x="1440180" y="9994"/>
                  </a:lnTo>
                  <a:lnTo>
                    <a:pt x="1450174" y="9994"/>
                  </a:lnTo>
                  <a:lnTo>
                    <a:pt x="1450174" y="0"/>
                  </a:lnTo>
                  <a:close/>
                </a:path>
                <a:path w="8891270" h="1548765">
                  <a:moveTo>
                    <a:pt x="1510182" y="0"/>
                  </a:moveTo>
                  <a:lnTo>
                    <a:pt x="1500187" y="0"/>
                  </a:lnTo>
                  <a:lnTo>
                    <a:pt x="1500187" y="9994"/>
                  </a:lnTo>
                  <a:lnTo>
                    <a:pt x="1510182" y="9994"/>
                  </a:lnTo>
                  <a:lnTo>
                    <a:pt x="1510182" y="0"/>
                  </a:lnTo>
                  <a:close/>
                </a:path>
                <a:path w="8891270" h="1548765">
                  <a:moveTo>
                    <a:pt x="1570189" y="0"/>
                  </a:moveTo>
                  <a:lnTo>
                    <a:pt x="1560195" y="0"/>
                  </a:lnTo>
                  <a:lnTo>
                    <a:pt x="1560195" y="9994"/>
                  </a:lnTo>
                  <a:lnTo>
                    <a:pt x="1570189" y="9994"/>
                  </a:lnTo>
                  <a:lnTo>
                    <a:pt x="1570189" y="0"/>
                  </a:lnTo>
                  <a:close/>
                </a:path>
                <a:path w="8891270" h="1548765">
                  <a:moveTo>
                    <a:pt x="1630197" y="0"/>
                  </a:moveTo>
                  <a:lnTo>
                    <a:pt x="1620202" y="0"/>
                  </a:lnTo>
                  <a:lnTo>
                    <a:pt x="1620202" y="9994"/>
                  </a:lnTo>
                  <a:lnTo>
                    <a:pt x="1630197" y="9994"/>
                  </a:lnTo>
                  <a:lnTo>
                    <a:pt x="1630197" y="0"/>
                  </a:lnTo>
                  <a:close/>
                </a:path>
                <a:path w="8891270" h="1548765">
                  <a:moveTo>
                    <a:pt x="1690204" y="0"/>
                  </a:moveTo>
                  <a:lnTo>
                    <a:pt x="1680210" y="0"/>
                  </a:lnTo>
                  <a:lnTo>
                    <a:pt x="1680210" y="9994"/>
                  </a:lnTo>
                  <a:lnTo>
                    <a:pt x="1690204" y="9994"/>
                  </a:lnTo>
                  <a:lnTo>
                    <a:pt x="1690204" y="0"/>
                  </a:lnTo>
                  <a:close/>
                </a:path>
                <a:path w="8891270" h="1548765">
                  <a:moveTo>
                    <a:pt x="1750212" y="0"/>
                  </a:moveTo>
                  <a:lnTo>
                    <a:pt x="1740217" y="0"/>
                  </a:lnTo>
                  <a:lnTo>
                    <a:pt x="1740217" y="9994"/>
                  </a:lnTo>
                  <a:lnTo>
                    <a:pt x="1750212" y="9994"/>
                  </a:lnTo>
                  <a:lnTo>
                    <a:pt x="1750212" y="0"/>
                  </a:lnTo>
                  <a:close/>
                </a:path>
                <a:path w="8891270" h="1548765">
                  <a:moveTo>
                    <a:pt x="1810219" y="0"/>
                  </a:moveTo>
                  <a:lnTo>
                    <a:pt x="1800225" y="0"/>
                  </a:lnTo>
                  <a:lnTo>
                    <a:pt x="1800225" y="9994"/>
                  </a:lnTo>
                  <a:lnTo>
                    <a:pt x="1810219" y="9994"/>
                  </a:lnTo>
                  <a:lnTo>
                    <a:pt x="1810219" y="0"/>
                  </a:lnTo>
                  <a:close/>
                </a:path>
                <a:path w="8891270" h="1548765">
                  <a:moveTo>
                    <a:pt x="1870227" y="0"/>
                  </a:moveTo>
                  <a:lnTo>
                    <a:pt x="1860232" y="0"/>
                  </a:lnTo>
                  <a:lnTo>
                    <a:pt x="1860232" y="9994"/>
                  </a:lnTo>
                  <a:lnTo>
                    <a:pt x="1870227" y="9994"/>
                  </a:lnTo>
                  <a:lnTo>
                    <a:pt x="1870227" y="0"/>
                  </a:lnTo>
                  <a:close/>
                </a:path>
                <a:path w="8891270" h="1548765">
                  <a:moveTo>
                    <a:pt x="1930234" y="0"/>
                  </a:moveTo>
                  <a:lnTo>
                    <a:pt x="1920240" y="0"/>
                  </a:lnTo>
                  <a:lnTo>
                    <a:pt x="1920240" y="9994"/>
                  </a:lnTo>
                  <a:lnTo>
                    <a:pt x="1930234" y="9994"/>
                  </a:lnTo>
                  <a:lnTo>
                    <a:pt x="1930234" y="0"/>
                  </a:lnTo>
                  <a:close/>
                </a:path>
                <a:path w="8891270" h="1548765">
                  <a:moveTo>
                    <a:pt x="1990242" y="0"/>
                  </a:moveTo>
                  <a:lnTo>
                    <a:pt x="1980247" y="0"/>
                  </a:lnTo>
                  <a:lnTo>
                    <a:pt x="1980247" y="9994"/>
                  </a:lnTo>
                  <a:lnTo>
                    <a:pt x="1990242" y="9994"/>
                  </a:lnTo>
                  <a:lnTo>
                    <a:pt x="1990242" y="0"/>
                  </a:lnTo>
                  <a:close/>
                </a:path>
                <a:path w="8891270" h="1548765">
                  <a:moveTo>
                    <a:pt x="2050249" y="0"/>
                  </a:moveTo>
                  <a:lnTo>
                    <a:pt x="2040255" y="0"/>
                  </a:lnTo>
                  <a:lnTo>
                    <a:pt x="2040255" y="9994"/>
                  </a:lnTo>
                  <a:lnTo>
                    <a:pt x="2050249" y="9994"/>
                  </a:lnTo>
                  <a:lnTo>
                    <a:pt x="2050249" y="0"/>
                  </a:lnTo>
                  <a:close/>
                </a:path>
                <a:path w="8891270" h="1548765">
                  <a:moveTo>
                    <a:pt x="2110257" y="0"/>
                  </a:moveTo>
                  <a:lnTo>
                    <a:pt x="2100262" y="0"/>
                  </a:lnTo>
                  <a:lnTo>
                    <a:pt x="2100262" y="9994"/>
                  </a:lnTo>
                  <a:lnTo>
                    <a:pt x="2110257" y="9994"/>
                  </a:lnTo>
                  <a:lnTo>
                    <a:pt x="2110257" y="0"/>
                  </a:lnTo>
                  <a:close/>
                </a:path>
                <a:path w="8891270" h="1548765">
                  <a:moveTo>
                    <a:pt x="2170265" y="0"/>
                  </a:moveTo>
                  <a:lnTo>
                    <a:pt x="2160270" y="0"/>
                  </a:lnTo>
                  <a:lnTo>
                    <a:pt x="2160270" y="9994"/>
                  </a:lnTo>
                  <a:lnTo>
                    <a:pt x="2170265" y="9994"/>
                  </a:lnTo>
                  <a:lnTo>
                    <a:pt x="2170265" y="0"/>
                  </a:lnTo>
                  <a:close/>
                </a:path>
                <a:path w="8891270" h="1548765">
                  <a:moveTo>
                    <a:pt x="2230272" y="0"/>
                  </a:moveTo>
                  <a:lnTo>
                    <a:pt x="2220277" y="0"/>
                  </a:lnTo>
                  <a:lnTo>
                    <a:pt x="2220277" y="9994"/>
                  </a:lnTo>
                  <a:lnTo>
                    <a:pt x="2230272" y="9994"/>
                  </a:lnTo>
                  <a:lnTo>
                    <a:pt x="2230272" y="0"/>
                  </a:lnTo>
                  <a:close/>
                </a:path>
                <a:path w="8891270" h="1548765">
                  <a:moveTo>
                    <a:pt x="2290280" y="0"/>
                  </a:moveTo>
                  <a:lnTo>
                    <a:pt x="2280285" y="0"/>
                  </a:lnTo>
                  <a:lnTo>
                    <a:pt x="2280285" y="9994"/>
                  </a:lnTo>
                  <a:lnTo>
                    <a:pt x="2290280" y="9994"/>
                  </a:lnTo>
                  <a:lnTo>
                    <a:pt x="2290280" y="0"/>
                  </a:lnTo>
                  <a:close/>
                </a:path>
                <a:path w="8891270" h="1548765">
                  <a:moveTo>
                    <a:pt x="2350287" y="0"/>
                  </a:moveTo>
                  <a:lnTo>
                    <a:pt x="2340292" y="0"/>
                  </a:lnTo>
                  <a:lnTo>
                    <a:pt x="2340292" y="9994"/>
                  </a:lnTo>
                  <a:lnTo>
                    <a:pt x="2350287" y="9994"/>
                  </a:lnTo>
                  <a:lnTo>
                    <a:pt x="2350287" y="0"/>
                  </a:lnTo>
                  <a:close/>
                </a:path>
                <a:path w="8891270" h="1548765">
                  <a:moveTo>
                    <a:pt x="2410295" y="0"/>
                  </a:moveTo>
                  <a:lnTo>
                    <a:pt x="2400300" y="0"/>
                  </a:lnTo>
                  <a:lnTo>
                    <a:pt x="2400300" y="9994"/>
                  </a:lnTo>
                  <a:lnTo>
                    <a:pt x="2410295" y="9994"/>
                  </a:lnTo>
                  <a:lnTo>
                    <a:pt x="2410295" y="0"/>
                  </a:lnTo>
                  <a:close/>
                </a:path>
                <a:path w="8891270" h="1548765">
                  <a:moveTo>
                    <a:pt x="2470302" y="0"/>
                  </a:moveTo>
                  <a:lnTo>
                    <a:pt x="2460307" y="0"/>
                  </a:lnTo>
                  <a:lnTo>
                    <a:pt x="2460307" y="9994"/>
                  </a:lnTo>
                  <a:lnTo>
                    <a:pt x="2470302" y="9994"/>
                  </a:lnTo>
                  <a:lnTo>
                    <a:pt x="2470302" y="0"/>
                  </a:lnTo>
                  <a:close/>
                </a:path>
                <a:path w="8891270" h="1548765">
                  <a:moveTo>
                    <a:pt x="2530310" y="0"/>
                  </a:moveTo>
                  <a:lnTo>
                    <a:pt x="2520315" y="0"/>
                  </a:lnTo>
                  <a:lnTo>
                    <a:pt x="2520315" y="9994"/>
                  </a:lnTo>
                  <a:lnTo>
                    <a:pt x="2530310" y="9994"/>
                  </a:lnTo>
                  <a:lnTo>
                    <a:pt x="2530310" y="0"/>
                  </a:lnTo>
                  <a:close/>
                </a:path>
                <a:path w="8891270" h="1548765">
                  <a:moveTo>
                    <a:pt x="2590317" y="0"/>
                  </a:moveTo>
                  <a:lnTo>
                    <a:pt x="2580322" y="0"/>
                  </a:lnTo>
                  <a:lnTo>
                    <a:pt x="2580322" y="9994"/>
                  </a:lnTo>
                  <a:lnTo>
                    <a:pt x="2590317" y="9994"/>
                  </a:lnTo>
                  <a:lnTo>
                    <a:pt x="2590317" y="0"/>
                  </a:lnTo>
                  <a:close/>
                </a:path>
                <a:path w="8891270" h="1548765">
                  <a:moveTo>
                    <a:pt x="2650325" y="0"/>
                  </a:moveTo>
                  <a:lnTo>
                    <a:pt x="2640330" y="0"/>
                  </a:lnTo>
                  <a:lnTo>
                    <a:pt x="2640330" y="9994"/>
                  </a:lnTo>
                  <a:lnTo>
                    <a:pt x="2650325" y="9994"/>
                  </a:lnTo>
                  <a:lnTo>
                    <a:pt x="2650325" y="0"/>
                  </a:lnTo>
                  <a:close/>
                </a:path>
                <a:path w="8891270" h="1548765">
                  <a:moveTo>
                    <a:pt x="2710332" y="0"/>
                  </a:moveTo>
                  <a:lnTo>
                    <a:pt x="2700337" y="0"/>
                  </a:lnTo>
                  <a:lnTo>
                    <a:pt x="2700337" y="9994"/>
                  </a:lnTo>
                  <a:lnTo>
                    <a:pt x="2710332" y="9994"/>
                  </a:lnTo>
                  <a:lnTo>
                    <a:pt x="2710332" y="0"/>
                  </a:lnTo>
                  <a:close/>
                </a:path>
                <a:path w="8891270" h="1548765">
                  <a:moveTo>
                    <a:pt x="2770340" y="0"/>
                  </a:moveTo>
                  <a:lnTo>
                    <a:pt x="2760345" y="0"/>
                  </a:lnTo>
                  <a:lnTo>
                    <a:pt x="2760345" y="9994"/>
                  </a:lnTo>
                  <a:lnTo>
                    <a:pt x="2770340" y="9994"/>
                  </a:lnTo>
                  <a:lnTo>
                    <a:pt x="2770340" y="0"/>
                  </a:lnTo>
                  <a:close/>
                </a:path>
                <a:path w="8891270" h="1548765">
                  <a:moveTo>
                    <a:pt x="2830347" y="0"/>
                  </a:moveTo>
                  <a:lnTo>
                    <a:pt x="2820352" y="0"/>
                  </a:lnTo>
                  <a:lnTo>
                    <a:pt x="2820352" y="9994"/>
                  </a:lnTo>
                  <a:lnTo>
                    <a:pt x="2830347" y="9994"/>
                  </a:lnTo>
                  <a:lnTo>
                    <a:pt x="2830347" y="0"/>
                  </a:lnTo>
                  <a:close/>
                </a:path>
                <a:path w="8891270" h="1548765">
                  <a:moveTo>
                    <a:pt x="2890355" y="0"/>
                  </a:moveTo>
                  <a:lnTo>
                    <a:pt x="2880360" y="0"/>
                  </a:lnTo>
                  <a:lnTo>
                    <a:pt x="2880360" y="9994"/>
                  </a:lnTo>
                  <a:lnTo>
                    <a:pt x="2890355" y="9994"/>
                  </a:lnTo>
                  <a:lnTo>
                    <a:pt x="2890355" y="0"/>
                  </a:lnTo>
                  <a:close/>
                </a:path>
                <a:path w="8891270" h="1548765">
                  <a:moveTo>
                    <a:pt x="2950362" y="0"/>
                  </a:moveTo>
                  <a:lnTo>
                    <a:pt x="2940367" y="0"/>
                  </a:lnTo>
                  <a:lnTo>
                    <a:pt x="2940367" y="9994"/>
                  </a:lnTo>
                  <a:lnTo>
                    <a:pt x="2950362" y="9994"/>
                  </a:lnTo>
                  <a:lnTo>
                    <a:pt x="2950362" y="0"/>
                  </a:lnTo>
                  <a:close/>
                </a:path>
                <a:path w="8891270" h="1548765">
                  <a:moveTo>
                    <a:pt x="3010370" y="0"/>
                  </a:moveTo>
                  <a:lnTo>
                    <a:pt x="3000375" y="0"/>
                  </a:lnTo>
                  <a:lnTo>
                    <a:pt x="3000375" y="9994"/>
                  </a:lnTo>
                  <a:lnTo>
                    <a:pt x="3010370" y="9994"/>
                  </a:lnTo>
                  <a:lnTo>
                    <a:pt x="3010370" y="0"/>
                  </a:lnTo>
                  <a:close/>
                </a:path>
                <a:path w="8891270" h="1548765">
                  <a:moveTo>
                    <a:pt x="3070377" y="0"/>
                  </a:moveTo>
                  <a:lnTo>
                    <a:pt x="3060382" y="0"/>
                  </a:lnTo>
                  <a:lnTo>
                    <a:pt x="3060382" y="9994"/>
                  </a:lnTo>
                  <a:lnTo>
                    <a:pt x="3070377" y="9994"/>
                  </a:lnTo>
                  <a:lnTo>
                    <a:pt x="3070377" y="0"/>
                  </a:lnTo>
                  <a:close/>
                </a:path>
                <a:path w="8891270" h="1548765">
                  <a:moveTo>
                    <a:pt x="3130385" y="0"/>
                  </a:moveTo>
                  <a:lnTo>
                    <a:pt x="3120390" y="0"/>
                  </a:lnTo>
                  <a:lnTo>
                    <a:pt x="3120390" y="9994"/>
                  </a:lnTo>
                  <a:lnTo>
                    <a:pt x="3130385" y="9994"/>
                  </a:lnTo>
                  <a:lnTo>
                    <a:pt x="3130385" y="0"/>
                  </a:lnTo>
                  <a:close/>
                </a:path>
                <a:path w="8891270" h="1548765">
                  <a:moveTo>
                    <a:pt x="3190392" y="0"/>
                  </a:moveTo>
                  <a:lnTo>
                    <a:pt x="3180397" y="0"/>
                  </a:lnTo>
                  <a:lnTo>
                    <a:pt x="3180397" y="9994"/>
                  </a:lnTo>
                  <a:lnTo>
                    <a:pt x="3190392" y="9994"/>
                  </a:lnTo>
                  <a:lnTo>
                    <a:pt x="3190392" y="0"/>
                  </a:lnTo>
                  <a:close/>
                </a:path>
                <a:path w="8891270" h="1548765">
                  <a:moveTo>
                    <a:pt x="3250400" y="0"/>
                  </a:moveTo>
                  <a:lnTo>
                    <a:pt x="3240405" y="0"/>
                  </a:lnTo>
                  <a:lnTo>
                    <a:pt x="3240405" y="9994"/>
                  </a:lnTo>
                  <a:lnTo>
                    <a:pt x="3250400" y="9994"/>
                  </a:lnTo>
                  <a:lnTo>
                    <a:pt x="3250400" y="0"/>
                  </a:lnTo>
                  <a:close/>
                </a:path>
                <a:path w="8891270" h="1548765">
                  <a:moveTo>
                    <a:pt x="3310407" y="0"/>
                  </a:moveTo>
                  <a:lnTo>
                    <a:pt x="3300412" y="0"/>
                  </a:lnTo>
                  <a:lnTo>
                    <a:pt x="3300412" y="9994"/>
                  </a:lnTo>
                  <a:lnTo>
                    <a:pt x="3310407" y="9994"/>
                  </a:lnTo>
                  <a:lnTo>
                    <a:pt x="3310407" y="0"/>
                  </a:lnTo>
                  <a:close/>
                </a:path>
                <a:path w="8891270" h="1548765">
                  <a:moveTo>
                    <a:pt x="3370415" y="0"/>
                  </a:moveTo>
                  <a:lnTo>
                    <a:pt x="3360420" y="0"/>
                  </a:lnTo>
                  <a:lnTo>
                    <a:pt x="3360420" y="9994"/>
                  </a:lnTo>
                  <a:lnTo>
                    <a:pt x="3370415" y="9994"/>
                  </a:lnTo>
                  <a:lnTo>
                    <a:pt x="3370415" y="0"/>
                  </a:lnTo>
                  <a:close/>
                </a:path>
                <a:path w="8891270" h="1548765">
                  <a:moveTo>
                    <a:pt x="3430422" y="0"/>
                  </a:moveTo>
                  <a:lnTo>
                    <a:pt x="3420427" y="0"/>
                  </a:lnTo>
                  <a:lnTo>
                    <a:pt x="3420427" y="9994"/>
                  </a:lnTo>
                  <a:lnTo>
                    <a:pt x="3430422" y="9994"/>
                  </a:lnTo>
                  <a:lnTo>
                    <a:pt x="3430422" y="0"/>
                  </a:lnTo>
                  <a:close/>
                </a:path>
                <a:path w="8891270" h="1548765">
                  <a:moveTo>
                    <a:pt x="3490430" y="0"/>
                  </a:moveTo>
                  <a:lnTo>
                    <a:pt x="3480435" y="0"/>
                  </a:lnTo>
                  <a:lnTo>
                    <a:pt x="3480435" y="9994"/>
                  </a:lnTo>
                  <a:lnTo>
                    <a:pt x="3490430" y="9994"/>
                  </a:lnTo>
                  <a:lnTo>
                    <a:pt x="3490430" y="0"/>
                  </a:lnTo>
                  <a:close/>
                </a:path>
                <a:path w="8891270" h="1548765">
                  <a:moveTo>
                    <a:pt x="3550437" y="0"/>
                  </a:moveTo>
                  <a:lnTo>
                    <a:pt x="3540442" y="0"/>
                  </a:lnTo>
                  <a:lnTo>
                    <a:pt x="3540442" y="9994"/>
                  </a:lnTo>
                  <a:lnTo>
                    <a:pt x="3550437" y="9994"/>
                  </a:lnTo>
                  <a:lnTo>
                    <a:pt x="3550437" y="0"/>
                  </a:lnTo>
                  <a:close/>
                </a:path>
                <a:path w="8891270" h="1548765">
                  <a:moveTo>
                    <a:pt x="3610445" y="0"/>
                  </a:moveTo>
                  <a:lnTo>
                    <a:pt x="3600450" y="0"/>
                  </a:lnTo>
                  <a:lnTo>
                    <a:pt x="3600450" y="9994"/>
                  </a:lnTo>
                  <a:lnTo>
                    <a:pt x="3610445" y="9994"/>
                  </a:lnTo>
                  <a:lnTo>
                    <a:pt x="3610445" y="0"/>
                  </a:lnTo>
                  <a:close/>
                </a:path>
                <a:path w="8891270" h="1548765">
                  <a:moveTo>
                    <a:pt x="3670452" y="0"/>
                  </a:moveTo>
                  <a:lnTo>
                    <a:pt x="3660457" y="0"/>
                  </a:lnTo>
                  <a:lnTo>
                    <a:pt x="3660457" y="9994"/>
                  </a:lnTo>
                  <a:lnTo>
                    <a:pt x="3670452" y="9994"/>
                  </a:lnTo>
                  <a:lnTo>
                    <a:pt x="3670452" y="0"/>
                  </a:lnTo>
                  <a:close/>
                </a:path>
                <a:path w="8891270" h="1548765">
                  <a:moveTo>
                    <a:pt x="8411045" y="1538173"/>
                  </a:moveTo>
                  <a:lnTo>
                    <a:pt x="8401050" y="1538173"/>
                  </a:lnTo>
                  <a:lnTo>
                    <a:pt x="8401050" y="1548168"/>
                  </a:lnTo>
                  <a:lnTo>
                    <a:pt x="8411045" y="1548168"/>
                  </a:lnTo>
                  <a:lnTo>
                    <a:pt x="8411045" y="1538173"/>
                  </a:lnTo>
                  <a:close/>
                </a:path>
                <a:path w="8891270" h="1548765">
                  <a:moveTo>
                    <a:pt x="8471052" y="1538173"/>
                  </a:moveTo>
                  <a:lnTo>
                    <a:pt x="8461057" y="1538173"/>
                  </a:lnTo>
                  <a:lnTo>
                    <a:pt x="8461057" y="1548168"/>
                  </a:lnTo>
                  <a:lnTo>
                    <a:pt x="8471052" y="1548168"/>
                  </a:lnTo>
                  <a:lnTo>
                    <a:pt x="8471052" y="1538173"/>
                  </a:lnTo>
                  <a:close/>
                </a:path>
                <a:path w="8891270" h="1548765">
                  <a:moveTo>
                    <a:pt x="8531060" y="1538173"/>
                  </a:moveTo>
                  <a:lnTo>
                    <a:pt x="8521065" y="1538173"/>
                  </a:lnTo>
                  <a:lnTo>
                    <a:pt x="8521065" y="1548168"/>
                  </a:lnTo>
                  <a:lnTo>
                    <a:pt x="8531060" y="1548168"/>
                  </a:lnTo>
                  <a:lnTo>
                    <a:pt x="8531060" y="1538173"/>
                  </a:lnTo>
                  <a:close/>
                </a:path>
                <a:path w="8891270" h="1548765">
                  <a:moveTo>
                    <a:pt x="8591067" y="1538173"/>
                  </a:moveTo>
                  <a:lnTo>
                    <a:pt x="8581072" y="1538173"/>
                  </a:lnTo>
                  <a:lnTo>
                    <a:pt x="8581072" y="1548168"/>
                  </a:lnTo>
                  <a:lnTo>
                    <a:pt x="8591067" y="1548168"/>
                  </a:lnTo>
                  <a:lnTo>
                    <a:pt x="8591067" y="1538173"/>
                  </a:lnTo>
                  <a:close/>
                </a:path>
                <a:path w="8891270" h="1548765">
                  <a:moveTo>
                    <a:pt x="8651075" y="1538173"/>
                  </a:moveTo>
                  <a:lnTo>
                    <a:pt x="8641080" y="1538173"/>
                  </a:lnTo>
                  <a:lnTo>
                    <a:pt x="8641080" y="1548168"/>
                  </a:lnTo>
                  <a:lnTo>
                    <a:pt x="8651075" y="1548168"/>
                  </a:lnTo>
                  <a:lnTo>
                    <a:pt x="8651075" y="1538173"/>
                  </a:lnTo>
                  <a:close/>
                </a:path>
                <a:path w="8891270" h="1548765">
                  <a:moveTo>
                    <a:pt x="8711082" y="1538173"/>
                  </a:moveTo>
                  <a:lnTo>
                    <a:pt x="8701087" y="1538173"/>
                  </a:lnTo>
                  <a:lnTo>
                    <a:pt x="8701087" y="1548168"/>
                  </a:lnTo>
                  <a:lnTo>
                    <a:pt x="8711082" y="1548168"/>
                  </a:lnTo>
                  <a:lnTo>
                    <a:pt x="8711082" y="1538173"/>
                  </a:lnTo>
                  <a:close/>
                </a:path>
                <a:path w="8891270" h="1548765">
                  <a:moveTo>
                    <a:pt x="8771090" y="1538173"/>
                  </a:moveTo>
                  <a:lnTo>
                    <a:pt x="8761095" y="1538173"/>
                  </a:lnTo>
                  <a:lnTo>
                    <a:pt x="8761095" y="1548168"/>
                  </a:lnTo>
                  <a:lnTo>
                    <a:pt x="8771090" y="1548168"/>
                  </a:lnTo>
                  <a:lnTo>
                    <a:pt x="8771090" y="1538173"/>
                  </a:lnTo>
                  <a:close/>
                </a:path>
                <a:path w="8891270" h="1548765">
                  <a:moveTo>
                    <a:pt x="8831097" y="1538173"/>
                  </a:moveTo>
                  <a:lnTo>
                    <a:pt x="8821102" y="1538173"/>
                  </a:lnTo>
                  <a:lnTo>
                    <a:pt x="8821102" y="1548168"/>
                  </a:lnTo>
                  <a:lnTo>
                    <a:pt x="8831097" y="1548168"/>
                  </a:lnTo>
                  <a:lnTo>
                    <a:pt x="8831097" y="1538173"/>
                  </a:lnTo>
                  <a:close/>
                </a:path>
                <a:path w="8891270" h="1548765">
                  <a:moveTo>
                    <a:pt x="8891105" y="1538173"/>
                  </a:moveTo>
                  <a:lnTo>
                    <a:pt x="8881110" y="1538173"/>
                  </a:lnTo>
                  <a:lnTo>
                    <a:pt x="8881110" y="1548168"/>
                  </a:lnTo>
                  <a:lnTo>
                    <a:pt x="8891105" y="1548168"/>
                  </a:lnTo>
                  <a:lnTo>
                    <a:pt x="8891105" y="1538173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50582" y="3962171"/>
              <a:ext cx="8651240" cy="1548765"/>
            </a:xfrm>
            <a:custGeom>
              <a:avLst/>
              <a:gdLst/>
              <a:ahLst/>
              <a:cxnLst/>
              <a:rect l="l" t="t" r="r" b="b"/>
              <a:pathLst>
                <a:path w="8651240" h="1548764">
                  <a:moveTo>
                    <a:pt x="9994" y="0"/>
                  </a:moveTo>
                  <a:lnTo>
                    <a:pt x="0" y="0"/>
                  </a:lnTo>
                  <a:lnTo>
                    <a:pt x="0" y="9994"/>
                  </a:lnTo>
                  <a:lnTo>
                    <a:pt x="9994" y="9994"/>
                  </a:lnTo>
                  <a:lnTo>
                    <a:pt x="9994" y="0"/>
                  </a:lnTo>
                  <a:close/>
                </a:path>
                <a:path w="8651240" h="1548764">
                  <a:moveTo>
                    <a:pt x="70002" y="0"/>
                  </a:moveTo>
                  <a:lnTo>
                    <a:pt x="60007" y="0"/>
                  </a:lnTo>
                  <a:lnTo>
                    <a:pt x="60007" y="9994"/>
                  </a:lnTo>
                  <a:lnTo>
                    <a:pt x="70002" y="9994"/>
                  </a:lnTo>
                  <a:lnTo>
                    <a:pt x="70002" y="0"/>
                  </a:lnTo>
                  <a:close/>
                </a:path>
                <a:path w="8651240" h="1548764">
                  <a:moveTo>
                    <a:pt x="130009" y="0"/>
                  </a:moveTo>
                  <a:lnTo>
                    <a:pt x="120015" y="0"/>
                  </a:lnTo>
                  <a:lnTo>
                    <a:pt x="120015" y="9994"/>
                  </a:lnTo>
                  <a:lnTo>
                    <a:pt x="130009" y="9994"/>
                  </a:lnTo>
                  <a:lnTo>
                    <a:pt x="130009" y="0"/>
                  </a:lnTo>
                  <a:close/>
                </a:path>
                <a:path w="8651240" h="1548764">
                  <a:moveTo>
                    <a:pt x="190017" y="0"/>
                  </a:moveTo>
                  <a:lnTo>
                    <a:pt x="180022" y="0"/>
                  </a:lnTo>
                  <a:lnTo>
                    <a:pt x="180022" y="9994"/>
                  </a:lnTo>
                  <a:lnTo>
                    <a:pt x="190017" y="9994"/>
                  </a:lnTo>
                  <a:lnTo>
                    <a:pt x="190017" y="0"/>
                  </a:lnTo>
                  <a:close/>
                </a:path>
                <a:path w="8651240" h="1548764">
                  <a:moveTo>
                    <a:pt x="250024" y="0"/>
                  </a:moveTo>
                  <a:lnTo>
                    <a:pt x="240030" y="0"/>
                  </a:lnTo>
                  <a:lnTo>
                    <a:pt x="240030" y="9994"/>
                  </a:lnTo>
                  <a:lnTo>
                    <a:pt x="250024" y="9994"/>
                  </a:lnTo>
                  <a:lnTo>
                    <a:pt x="250024" y="0"/>
                  </a:lnTo>
                  <a:close/>
                </a:path>
                <a:path w="8651240" h="1548764">
                  <a:moveTo>
                    <a:pt x="310032" y="0"/>
                  </a:moveTo>
                  <a:lnTo>
                    <a:pt x="300037" y="0"/>
                  </a:lnTo>
                  <a:lnTo>
                    <a:pt x="300037" y="9994"/>
                  </a:lnTo>
                  <a:lnTo>
                    <a:pt x="310032" y="9994"/>
                  </a:lnTo>
                  <a:lnTo>
                    <a:pt x="310032" y="0"/>
                  </a:lnTo>
                  <a:close/>
                </a:path>
                <a:path w="8651240" h="1548764">
                  <a:moveTo>
                    <a:pt x="370039" y="0"/>
                  </a:moveTo>
                  <a:lnTo>
                    <a:pt x="360045" y="0"/>
                  </a:lnTo>
                  <a:lnTo>
                    <a:pt x="360045" y="9994"/>
                  </a:lnTo>
                  <a:lnTo>
                    <a:pt x="370039" y="9994"/>
                  </a:lnTo>
                  <a:lnTo>
                    <a:pt x="370039" y="0"/>
                  </a:lnTo>
                  <a:close/>
                </a:path>
                <a:path w="8651240" h="1548764">
                  <a:moveTo>
                    <a:pt x="430047" y="0"/>
                  </a:moveTo>
                  <a:lnTo>
                    <a:pt x="420052" y="0"/>
                  </a:lnTo>
                  <a:lnTo>
                    <a:pt x="420052" y="9994"/>
                  </a:lnTo>
                  <a:lnTo>
                    <a:pt x="430047" y="9994"/>
                  </a:lnTo>
                  <a:lnTo>
                    <a:pt x="430047" y="0"/>
                  </a:lnTo>
                  <a:close/>
                </a:path>
                <a:path w="8651240" h="1548764">
                  <a:moveTo>
                    <a:pt x="490054" y="0"/>
                  </a:moveTo>
                  <a:lnTo>
                    <a:pt x="480060" y="0"/>
                  </a:lnTo>
                  <a:lnTo>
                    <a:pt x="480060" y="9994"/>
                  </a:lnTo>
                  <a:lnTo>
                    <a:pt x="490054" y="9994"/>
                  </a:lnTo>
                  <a:lnTo>
                    <a:pt x="490054" y="0"/>
                  </a:lnTo>
                  <a:close/>
                </a:path>
                <a:path w="8651240" h="1548764">
                  <a:moveTo>
                    <a:pt x="550062" y="0"/>
                  </a:moveTo>
                  <a:lnTo>
                    <a:pt x="540067" y="0"/>
                  </a:lnTo>
                  <a:lnTo>
                    <a:pt x="540067" y="9994"/>
                  </a:lnTo>
                  <a:lnTo>
                    <a:pt x="550062" y="9994"/>
                  </a:lnTo>
                  <a:lnTo>
                    <a:pt x="550062" y="0"/>
                  </a:lnTo>
                  <a:close/>
                </a:path>
                <a:path w="8651240" h="1548764">
                  <a:moveTo>
                    <a:pt x="610069" y="0"/>
                  </a:moveTo>
                  <a:lnTo>
                    <a:pt x="600075" y="0"/>
                  </a:lnTo>
                  <a:lnTo>
                    <a:pt x="600075" y="9994"/>
                  </a:lnTo>
                  <a:lnTo>
                    <a:pt x="610069" y="9994"/>
                  </a:lnTo>
                  <a:lnTo>
                    <a:pt x="610069" y="0"/>
                  </a:lnTo>
                  <a:close/>
                </a:path>
                <a:path w="8651240" h="1548764">
                  <a:moveTo>
                    <a:pt x="670077" y="0"/>
                  </a:moveTo>
                  <a:lnTo>
                    <a:pt x="660082" y="0"/>
                  </a:lnTo>
                  <a:lnTo>
                    <a:pt x="660082" y="9994"/>
                  </a:lnTo>
                  <a:lnTo>
                    <a:pt x="670077" y="9994"/>
                  </a:lnTo>
                  <a:lnTo>
                    <a:pt x="670077" y="0"/>
                  </a:lnTo>
                  <a:close/>
                </a:path>
                <a:path w="8651240" h="1548764">
                  <a:moveTo>
                    <a:pt x="730084" y="0"/>
                  </a:moveTo>
                  <a:lnTo>
                    <a:pt x="720090" y="0"/>
                  </a:lnTo>
                  <a:lnTo>
                    <a:pt x="720090" y="9994"/>
                  </a:lnTo>
                  <a:lnTo>
                    <a:pt x="730084" y="9994"/>
                  </a:lnTo>
                  <a:lnTo>
                    <a:pt x="730084" y="0"/>
                  </a:lnTo>
                  <a:close/>
                </a:path>
                <a:path w="8651240" h="1548764">
                  <a:moveTo>
                    <a:pt x="790092" y="0"/>
                  </a:moveTo>
                  <a:lnTo>
                    <a:pt x="780097" y="0"/>
                  </a:lnTo>
                  <a:lnTo>
                    <a:pt x="780097" y="9994"/>
                  </a:lnTo>
                  <a:lnTo>
                    <a:pt x="790092" y="9994"/>
                  </a:lnTo>
                  <a:lnTo>
                    <a:pt x="790092" y="0"/>
                  </a:lnTo>
                  <a:close/>
                </a:path>
                <a:path w="8651240" h="1548764">
                  <a:moveTo>
                    <a:pt x="850099" y="0"/>
                  </a:moveTo>
                  <a:lnTo>
                    <a:pt x="840105" y="0"/>
                  </a:lnTo>
                  <a:lnTo>
                    <a:pt x="840105" y="9994"/>
                  </a:lnTo>
                  <a:lnTo>
                    <a:pt x="850099" y="9994"/>
                  </a:lnTo>
                  <a:lnTo>
                    <a:pt x="850099" y="0"/>
                  </a:lnTo>
                  <a:close/>
                </a:path>
                <a:path w="8651240" h="1548764">
                  <a:moveTo>
                    <a:pt x="910107" y="0"/>
                  </a:moveTo>
                  <a:lnTo>
                    <a:pt x="900112" y="0"/>
                  </a:lnTo>
                  <a:lnTo>
                    <a:pt x="900112" y="9994"/>
                  </a:lnTo>
                  <a:lnTo>
                    <a:pt x="910107" y="9994"/>
                  </a:lnTo>
                  <a:lnTo>
                    <a:pt x="910107" y="0"/>
                  </a:lnTo>
                  <a:close/>
                </a:path>
                <a:path w="8651240" h="1548764">
                  <a:moveTo>
                    <a:pt x="970114" y="0"/>
                  </a:moveTo>
                  <a:lnTo>
                    <a:pt x="960120" y="0"/>
                  </a:lnTo>
                  <a:lnTo>
                    <a:pt x="960120" y="9994"/>
                  </a:lnTo>
                  <a:lnTo>
                    <a:pt x="970114" y="9994"/>
                  </a:lnTo>
                  <a:lnTo>
                    <a:pt x="970114" y="0"/>
                  </a:lnTo>
                  <a:close/>
                </a:path>
                <a:path w="8651240" h="1548764">
                  <a:moveTo>
                    <a:pt x="1030122" y="0"/>
                  </a:moveTo>
                  <a:lnTo>
                    <a:pt x="1020127" y="0"/>
                  </a:lnTo>
                  <a:lnTo>
                    <a:pt x="1020127" y="9994"/>
                  </a:lnTo>
                  <a:lnTo>
                    <a:pt x="1030122" y="9994"/>
                  </a:lnTo>
                  <a:lnTo>
                    <a:pt x="1030122" y="0"/>
                  </a:lnTo>
                  <a:close/>
                </a:path>
                <a:path w="8651240" h="1548764">
                  <a:moveTo>
                    <a:pt x="1090129" y="0"/>
                  </a:moveTo>
                  <a:lnTo>
                    <a:pt x="1080135" y="0"/>
                  </a:lnTo>
                  <a:lnTo>
                    <a:pt x="1080135" y="9994"/>
                  </a:lnTo>
                  <a:lnTo>
                    <a:pt x="1090129" y="9994"/>
                  </a:lnTo>
                  <a:lnTo>
                    <a:pt x="1090129" y="0"/>
                  </a:lnTo>
                  <a:close/>
                </a:path>
                <a:path w="8651240" h="1548764">
                  <a:moveTo>
                    <a:pt x="1150137" y="0"/>
                  </a:moveTo>
                  <a:lnTo>
                    <a:pt x="1140142" y="0"/>
                  </a:lnTo>
                  <a:lnTo>
                    <a:pt x="1140142" y="9994"/>
                  </a:lnTo>
                  <a:lnTo>
                    <a:pt x="1150137" y="9994"/>
                  </a:lnTo>
                  <a:lnTo>
                    <a:pt x="1150137" y="0"/>
                  </a:lnTo>
                  <a:close/>
                </a:path>
                <a:path w="8651240" h="1548764">
                  <a:moveTo>
                    <a:pt x="1210144" y="0"/>
                  </a:moveTo>
                  <a:lnTo>
                    <a:pt x="1200150" y="0"/>
                  </a:lnTo>
                  <a:lnTo>
                    <a:pt x="1200150" y="9994"/>
                  </a:lnTo>
                  <a:lnTo>
                    <a:pt x="1210144" y="9994"/>
                  </a:lnTo>
                  <a:lnTo>
                    <a:pt x="1210144" y="0"/>
                  </a:lnTo>
                  <a:close/>
                </a:path>
                <a:path w="8651240" h="1548764">
                  <a:moveTo>
                    <a:pt x="1270152" y="0"/>
                  </a:moveTo>
                  <a:lnTo>
                    <a:pt x="1260157" y="0"/>
                  </a:lnTo>
                  <a:lnTo>
                    <a:pt x="1260157" y="9994"/>
                  </a:lnTo>
                  <a:lnTo>
                    <a:pt x="1270152" y="9994"/>
                  </a:lnTo>
                  <a:lnTo>
                    <a:pt x="1270152" y="0"/>
                  </a:lnTo>
                  <a:close/>
                </a:path>
                <a:path w="8651240" h="1548764">
                  <a:moveTo>
                    <a:pt x="1330159" y="0"/>
                  </a:moveTo>
                  <a:lnTo>
                    <a:pt x="1320165" y="0"/>
                  </a:lnTo>
                  <a:lnTo>
                    <a:pt x="1320165" y="9994"/>
                  </a:lnTo>
                  <a:lnTo>
                    <a:pt x="1330159" y="9994"/>
                  </a:lnTo>
                  <a:lnTo>
                    <a:pt x="1330159" y="0"/>
                  </a:lnTo>
                  <a:close/>
                </a:path>
                <a:path w="8651240" h="1548764">
                  <a:moveTo>
                    <a:pt x="1390167" y="0"/>
                  </a:moveTo>
                  <a:lnTo>
                    <a:pt x="1380172" y="0"/>
                  </a:lnTo>
                  <a:lnTo>
                    <a:pt x="1380172" y="9994"/>
                  </a:lnTo>
                  <a:lnTo>
                    <a:pt x="1390167" y="9994"/>
                  </a:lnTo>
                  <a:lnTo>
                    <a:pt x="1390167" y="0"/>
                  </a:lnTo>
                  <a:close/>
                </a:path>
                <a:path w="8651240" h="1548764">
                  <a:moveTo>
                    <a:pt x="1450174" y="0"/>
                  </a:moveTo>
                  <a:lnTo>
                    <a:pt x="1440180" y="0"/>
                  </a:lnTo>
                  <a:lnTo>
                    <a:pt x="1440180" y="9994"/>
                  </a:lnTo>
                  <a:lnTo>
                    <a:pt x="1450174" y="9994"/>
                  </a:lnTo>
                  <a:lnTo>
                    <a:pt x="1450174" y="0"/>
                  </a:lnTo>
                  <a:close/>
                </a:path>
                <a:path w="8651240" h="1548764">
                  <a:moveTo>
                    <a:pt x="1510182" y="0"/>
                  </a:moveTo>
                  <a:lnTo>
                    <a:pt x="1500187" y="0"/>
                  </a:lnTo>
                  <a:lnTo>
                    <a:pt x="1500187" y="9994"/>
                  </a:lnTo>
                  <a:lnTo>
                    <a:pt x="1510182" y="9994"/>
                  </a:lnTo>
                  <a:lnTo>
                    <a:pt x="1510182" y="0"/>
                  </a:lnTo>
                  <a:close/>
                </a:path>
                <a:path w="8651240" h="1548764">
                  <a:moveTo>
                    <a:pt x="1570189" y="0"/>
                  </a:moveTo>
                  <a:lnTo>
                    <a:pt x="1560195" y="0"/>
                  </a:lnTo>
                  <a:lnTo>
                    <a:pt x="1560195" y="9994"/>
                  </a:lnTo>
                  <a:lnTo>
                    <a:pt x="1570189" y="9994"/>
                  </a:lnTo>
                  <a:lnTo>
                    <a:pt x="1570189" y="0"/>
                  </a:lnTo>
                  <a:close/>
                </a:path>
                <a:path w="8651240" h="1548764">
                  <a:moveTo>
                    <a:pt x="1630197" y="0"/>
                  </a:moveTo>
                  <a:lnTo>
                    <a:pt x="1620202" y="0"/>
                  </a:lnTo>
                  <a:lnTo>
                    <a:pt x="1620202" y="9994"/>
                  </a:lnTo>
                  <a:lnTo>
                    <a:pt x="1630197" y="9994"/>
                  </a:lnTo>
                  <a:lnTo>
                    <a:pt x="1630197" y="0"/>
                  </a:lnTo>
                  <a:close/>
                </a:path>
                <a:path w="8651240" h="1548764">
                  <a:moveTo>
                    <a:pt x="1690204" y="0"/>
                  </a:moveTo>
                  <a:lnTo>
                    <a:pt x="1680210" y="0"/>
                  </a:lnTo>
                  <a:lnTo>
                    <a:pt x="1680210" y="9994"/>
                  </a:lnTo>
                  <a:lnTo>
                    <a:pt x="1690204" y="9994"/>
                  </a:lnTo>
                  <a:lnTo>
                    <a:pt x="1690204" y="0"/>
                  </a:lnTo>
                  <a:close/>
                </a:path>
                <a:path w="8651240" h="1548764">
                  <a:moveTo>
                    <a:pt x="1750212" y="0"/>
                  </a:moveTo>
                  <a:lnTo>
                    <a:pt x="1740217" y="0"/>
                  </a:lnTo>
                  <a:lnTo>
                    <a:pt x="1740217" y="9994"/>
                  </a:lnTo>
                  <a:lnTo>
                    <a:pt x="1750212" y="9994"/>
                  </a:lnTo>
                  <a:lnTo>
                    <a:pt x="1750212" y="0"/>
                  </a:lnTo>
                  <a:close/>
                </a:path>
                <a:path w="8651240" h="1548764">
                  <a:moveTo>
                    <a:pt x="1810219" y="0"/>
                  </a:moveTo>
                  <a:lnTo>
                    <a:pt x="1800225" y="0"/>
                  </a:lnTo>
                  <a:lnTo>
                    <a:pt x="1800225" y="9994"/>
                  </a:lnTo>
                  <a:lnTo>
                    <a:pt x="1810219" y="9994"/>
                  </a:lnTo>
                  <a:lnTo>
                    <a:pt x="1810219" y="0"/>
                  </a:lnTo>
                  <a:close/>
                </a:path>
                <a:path w="8651240" h="1548764">
                  <a:moveTo>
                    <a:pt x="3670452" y="1538173"/>
                  </a:moveTo>
                  <a:lnTo>
                    <a:pt x="3660457" y="1538173"/>
                  </a:lnTo>
                  <a:lnTo>
                    <a:pt x="3660457" y="1548168"/>
                  </a:lnTo>
                  <a:lnTo>
                    <a:pt x="3670452" y="1548168"/>
                  </a:lnTo>
                  <a:lnTo>
                    <a:pt x="3670452" y="1538173"/>
                  </a:lnTo>
                  <a:close/>
                </a:path>
                <a:path w="8651240" h="1548764">
                  <a:moveTo>
                    <a:pt x="3730460" y="1538173"/>
                  </a:moveTo>
                  <a:lnTo>
                    <a:pt x="3720465" y="1538173"/>
                  </a:lnTo>
                  <a:lnTo>
                    <a:pt x="3720465" y="1548168"/>
                  </a:lnTo>
                  <a:lnTo>
                    <a:pt x="3730460" y="1548168"/>
                  </a:lnTo>
                  <a:lnTo>
                    <a:pt x="3730460" y="1538173"/>
                  </a:lnTo>
                  <a:close/>
                </a:path>
                <a:path w="8651240" h="1548764">
                  <a:moveTo>
                    <a:pt x="3790467" y="1538173"/>
                  </a:moveTo>
                  <a:lnTo>
                    <a:pt x="3780472" y="1538173"/>
                  </a:lnTo>
                  <a:lnTo>
                    <a:pt x="3780472" y="1548168"/>
                  </a:lnTo>
                  <a:lnTo>
                    <a:pt x="3790467" y="1548168"/>
                  </a:lnTo>
                  <a:lnTo>
                    <a:pt x="3790467" y="1538173"/>
                  </a:lnTo>
                  <a:close/>
                </a:path>
                <a:path w="8651240" h="1548764">
                  <a:moveTo>
                    <a:pt x="3850475" y="1538173"/>
                  </a:moveTo>
                  <a:lnTo>
                    <a:pt x="3840480" y="1538173"/>
                  </a:lnTo>
                  <a:lnTo>
                    <a:pt x="3840480" y="1548168"/>
                  </a:lnTo>
                  <a:lnTo>
                    <a:pt x="3850475" y="1548168"/>
                  </a:lnTo>
                  <a:lnTo>
                    <a:pt x="3850475" y="1538173"/>
                  </a:lnTo>
                  <a:close/>
                </a:path>
                <a:path w="8651240" h="1548764">
                  <a:moveTo>
                    <a:pt x="3910482" y="1538173"/>
                  </a:moveTo>
                  <a:lnTo>
                    <a:pt x="3900487" y="1538173"/>
                  </a:lnTo>
                  <a:lnTo>
                    <a:pt x="3900487" y="1548168"/>
                  </a:lnTo>
                  <a:lnTo>
                    <a:pt x="3910482" y="1548168"/>
                  </a:lnTo>
                  <a:lnTo>
                    <a:pt x="3910482" y="1538173"/>
                  </a:lnTo>
                  <a:close/>
                </a:path>
                <a:path w="8651240" h="1548764">
                  <a:moveTo>
                    <a:pt x="3970490" y="1538173"/>
                  </a:moveTo>
                  <a:lnTo>
                    <a:pt x="3960495" y="1538173"/>
                  </a:lnTo>
                  <a:lnTo>
                    <a:pt x="3960495" y="1548168"/>
                  </a:lnTo>
                  <a:lnTo>
                    <a:pt x="3970490" y="1548168"/>
                  </a:lnTo>
                  <a:lnTo>
                    <a:pt x="3970490" y="1538173"/>
                  </a:lnTo>
                  <a:close/>
                </a:path>
                <a:path w="8651240" h="1548764">
                  <a:moveTo>
                    <a:pt x="4030497" y="1538173"/>
                  </a:moveTo>
                  <a:lnTo>
                    <a:pt x="4020502" y="1538173"/>
                  </a:lnTo>
                  <a:lnTo>
                    <a:pt x="4020502" y="1548168"/>
                  </a:lnTo>
                  <a:lnTo>
                    <a:pt x="4030497" y="1548168"/>
                  </a:lnTo>
                  <a:lnTo>
                    <a:pt x="4030497" y="1538173"/>
                  </a:lnTo>
                  <a:close/>
                </a:path>
                <a:path w="8651240" h="1548764">
                  <a:moveTo>
                    <a:pt x="4090505" y="1538173"/>
                  </a:moveTo>
                  <a:lnTo>
                    <a:pt x="4080510" y="1538173"/>
                  </a:lnTo>
                  <a:lnTo>
                    <a:pt x="4080510" y="1548168"/>
                  </a:lnTo>
                  <a:lnTo>
                    <a:pt x="4090505" y="1548168"/>
                  </a:lnTo>
                  <a:lnTo>
                    <a:pt x="4090505" y="1538173"/>
                  </a:lnTo>
                  <a:close/>
                </a:path>
                <a:path w="8651240" h="1548764">
                  <a:moveTo>
                    <a:pt x="4150512" y="1538173"/>
                  </a:moveTo>
                  <a:lnTo>
                    <a:pt x="4140517" y="1538173"/>
                  </a:lnTo>
                  <a:lnTo>
                    <a:pt x="4140517" y="1548168"/>
                  </a:lnTo>
                  <a:lnTo>
                    <a:pt x="4150512" y="1548168"/>
                  </a:lnTo>
                  <a:lnTo>
                    <a:pt x="4150512" y="1538173"/>
                  </a:lnTo>
                  <a:close/>
                </a:path>
                <a:path w="8651240" h="1548764">
                  <a:moveTo>
                    <a:pt x="4210520" y="1538173"/>
                  </a:moveTo>
                  <a:lnTo>
                    <a:pt x="4200525" y="1538173"/>
                  </a:lnTo>
                  <a:lnTo>
                    <a:pt x="4200525" y="1548168"/>
                  </a:lnTo>
                  <a:lnTo>
                    <a:pt x="4210520" y="1548168"/>
                  </a:lnTo>
                  <a:lnTo>
                    <a:pt x="4210520" y="1538173"/>
                  </a:lnTo>
                  <a:close/>
                </a:path>
                <a:path w="8651240" h="1548764">
                  <a:moveTo>
                    <a:pt x="4270527" y="1538173"/>
                  </a:moveTo>
                  <a:lnTo>
                    <a:pt x="4260532" y="1538173"/>
                  </a:lnTo>
                  <a:lnTo>
                    <a:pt x="4260532" y="1548168"/>
                  </a:lnTo>
                  <a:lnTo>
                    <a:pt x="4270527" y="1548168"/>
                  </a:lnTo>
                  <a:lnTo>
                    <a:pt x="4270527" y="1538173"/>
                  </a:lnTo>
                  <a:close/>
                </a:path>
                <a:path w="8651240" h="1548764">
                  <a:moveTo>
                    <a:pt x="4330535" y="1538173"/>
                  </a:moveTo>
                  <a:lnTo>
                    <a:pt x="4320540" y="1538173"/>
                  </a:lnTo>
                  <a:lnTo>
                    <a:pt x="4320540" y="1548168"/>
                  </a:lnTo>
                  <a:lnTo>
                    <a:pt x="4330535" y="1548168"/>
                  </a:lnTo>
                  <a:lnTo>
                    <a:pt x="4330535" y="1538173"/>
                  </a:lnTo>
                  <a:close/>
                </a:path>
                <a:path w="8651240" h="1548764">
                  <a:moveTo>
                    <a:pt x="4390542" y="1538173"/>
                  </a:moveTo>
                  <a:lnTo>
                    <a:pt x="4380547" y="1538173"/>
                  </a:lnTo>
                  <a:lnTo>
                    <a:pt x="4380547" y="1548168"/>
                  </a:lnTo>
                  <a:lnTo>
                    <a:pt x="4390542" y="1548168"/>
                  </a:lnTo>
                  <a:lnTo>
                    <a:pt x="4390542" y="1538173"/>
                  </a:lnTo>
                  <a:close/>
                </a:path>
                <a:path w="8651240" h="1548764">
                  <a:moveTo>
                    <a:pt x="4450550" y="1538173"/>
                  </a:moveTo>
                  <a:lnTo>
                    <a:pt x="4440555" y="1538173"/>
                  </a:lnTo>
                  <a:lnTo>
                    <a:pt x="4440555" y="1548168"/>
                  </a:lnTo>
                  <a:lnTo>
                    <a:pt x="4450550" y="1548168"/>
                  </a:lnTo>
                  <a:lnTo>
                    <a:pt x="4450550" y="1538173"/>
                  </a:lnTo>
                  <a:close/>
                </a:path>
                <a:path w="8651240" h="1548764">
                  <a:moveTo>
                    <a:pt x="4510557" y="1538173"/>
                  </a:moveTo>
                  <a:lnTo>
                    <a:pt x="4500562" y="1538173"/>
                  </a:lnTo>
                  <a:lnTo>
                    <a:pt x="4500562" y="1548168"/>
                  </a:lnTo>
                  <a:lnTo>
                    <a:pt x="4510557" y="1548168"/>
                  </a:lnTo>
                  <a:lnTo>
                    <a:pt x="4510557" y="1538173"/>
                  </a:lnTo>
                  <a:close/>
                </a:path>
                <a:path w="8651240" h="1548764">
                  <a:moveTo>
                    <a:pt x="4570565" y="1538173"/>
                  </a:moveTo>
                  <a:lnTo>
                    <a:pt x="4560570" y="1538173"/>
                  </a:lnTo>
                  <a:lnTo>
                    <a:pt x="4560570" y="1548168"/>
                  </a:lnTo>
                  <a:lnTo>
                    <a:pt x="4570565" y="1548168"/>
                  </a:lnTo>
                  <a:lnTo>
                    <a:pt x="4570565" y="1538173"/>
                  </a:lnTo>
                  <a:close/>
                </a:path>
                <a:path w="8651240" h="1548764">
                  <a:moveTo>
                    <a:pt x="4630572" y="1538173"/>
                  </a:moveTo>
                  <a:lnTo>
                    <a:pt x="4620577" y="1538173"/>
                  </a:lnTo>
                  <a:lnTo>
                    <a:pt x="4620577" y="1548168"/>
                  </a:lnTo>
                  <a:lnTo>
                    <a:pt x="4630572" y="1548168"/>
                  </a:lnTo>
                  <a:lnTo>
                    <a:pt x="4630572" y="1538173"/>
                  </a:lnTo>
                  <a:close/>
                </a:path>
                <a:path w="8651240" h="1548764">
                  <a:moveTo>
                    <a:pt x="4690580" y="1538173"/>
                  </a:moveTo>
                  <a:lnTo>
                    <a:pt x="4680585" y="1538173"/>
                  </a:lnTo>
                  <a:lnTo>
                    <a:pt x="4680585" y="1548168"/>
                  </a:lnTo>
                  <a:lnTo>
                    <a:pt x="4690580" y="1548168"/>
                  </a:lnTo>
                  <a:lnTo>
                    <a:pt x="4690580" y="1538173"/>
                  </a:lnTo>
                  <a:close/>
                </a:path>
                <a:path w="8651240" h="1548764">
                  <a:moveTo>
                    <a:pt x="4750587" y="1538173"/>
                  </a:moveTo>
                  <a:lnTo>
                    <a:pt x="4740592" y="1538173"/>
                  </a:lnTo>
                  <a:lnTo>
                    <a:pt x="4740592" y="1548168"/>
                  </a:lnTo>
                  <a:lnTo>
                    <a:pt x="4750587" y="1548168"/>
                  </a:lnTo>
                  <a:lnTo>
                    <a:pt x="4750587" y="1538173"/>
                  </a:lnTo>
                  <a:close/>
                </a:path>
                <a:path w="8651240" h="1548764">
                  <a:moveTo>
                    <a:pt x="4810595" y="1538173"/>
                  </a:moveTo>
                  <a:lnTo>
                    <a:pt x="4800600" y="1538173"/>
                  </a:lnTo>
                  <a:lnTo>
                    <a:pt x="4800600" y="1548168"/>
                  </a:lnTo>
                  <a:lnTo>
                    <a:pt x="4810595" y="1548168"/>
                  </a:lnTo>
                  <a:lnTo>
                    <a:pt x="4810595" y="1538173"/>
                  </a:lnTo>
                  <a:close/>
                </a:path>
                <a:path w="8651240" h="1548764">
                  <a:moveTo>
                    <a:pt x="4870602" y="1538173"/>
                  </a:moveTo>
                  <a:lnTo>
                    <a:pt x="4860607" y="1538173"/>
                  </a:lnTo>
                  <a:lnTo>
                    <a:pt x="4860607" y="1548168"/>
                  </a:lnTo>
                  <a:lnTo>
                    <a:pt x="4870602" y="1548168"/>
                  </a:lnTo>
                  <a:lnTo>
                    <a:pt x="4870602" y="1538173"/>
                  </a:lnTo>
                  <a:close/>
                </a:path>
                <a:path w="8651240" h="1548764">
                  <a:moveTo>
                    <a:pt x="4930610" y="1538173"/>
                  </a:moveTo>
                  <a:lnTo>
                    <a:pt x="4920615" y="1538173"/>
                  </a:lnTo>
                  <a:lnTo>
                    <a:pt x="4920615" y="1548168"/>
                  </a:lnTo>
                  <a:lnTo>
                    <a:pt x="4930610" y="1548168"/>
                  </a:lnTo>
                  <a:lnTo>
                    <a:pt x="4930610" y="1538173"/>
                  </a:lnTo>
                  <a:close/>
                </a:path>
                <a:path w="8651240" h="1548764">
                  <a:moveTo>
                    <a:pt x="4990617" y="1538173"/>
                  </a:moveTo>
                  <a:lnTo>
                    <a:pt x="4980622" y="1538173"/>
                  </a:lnTo>
                  <a:lnTo>
                    <a:pt x="4980622" y="1548168"/>
                  </a:lnTo>
                  <a:lnTo>
                    <a:pt x="4990617" y="1548168"/>
                  </a:lnTo>
                  <a:lnTo>
                    <a:pt x="4990617" y="1538173"/>
                  </a:lnTo>
                  <a:close/>
                </a:path>
                <a:path w="8651240" h="1548764">
                  <a:moveTo>
                    <a:pt x="5050625" y="1538173"/>
                  </a:moveTo>
                  <a:lnTo>
                    <a:pt x="5040630" y="1538173"/>
                  </a:lnTo>
                  <a:lnTo>
                    <a:pt x="5040630" y="1548168"/>
                  </a:lnTo>
                  <a:lnTo>
                    <a:pt x="5050625" y="1548168"/>
                  </a:lnTo>
                  <a:lnTo>
                    <a:pt x="5050625" y="1538173"/>
                  </a:lnTo>
                  <a:close/>
                </a:path>
                <a:path w="8651240" h="1548764">
                  <a:moveTo>
                    <a:pt x="5710707" y="1538173"/>
                  </a:moveTo>
                  <a:lnTo>
                    <a:pt x="5700712" y="1538173"/>
                  </a:lnTo>
                  <a:lnTo>
                    <a:pt x="5700712" y="1548168"/>
                  </a:lnTo>
                  <a:lnTo>
                    <a:pt x="5710707" y="1548168"/>
                  </a:lnTo>
                  <a:lnTo>
                    <a:pt x="5710707" y="1538173"/>
                  </a:lnTo>
                  <a:close/>
                </a:path>
                <a:path w="8651240" h="1548764">
                  <a:moveTo>
                    <a:pt x="5770715" y="1538173"/>
                  </a:moveTo>
                  <a:lnTo>
                    <a:pt x="5760720" y="1538173"/>
                  </a:lnTo>
                  <a:lnTo>
                    <a:pt x="5760720" y="1548168"/>
                  </a:lnTo>
                  <a:lnTo>
                    <a:pt x="5770715" y="1548168"/>
                  </a:lnTo>
                  <a:lnTo>
                    <a:pt x="5770715" y="1538173"/>
                  </a:lnTo>
                  <a:close/>
                </a:path>
                <a:path w="8651240" h="1548764">
                  <a:moveTo>
                    <a:pt x="5830722" y="1538173"/>
                  </a:moveTo>
                  <a:lnTo>
                    <a:pt x="5820727" y="1538173"/>
                  </a:lnTo>
                  <a:lnTo>
                    <a:pt x="5820727" y="1548168"/>
                  </a:lnTo>
                  <a:lnTo>
                    <a:pt x="5830722" y="1548168"/>
                  </a:lnTo>
                  <a:lnTo>
                    <a:pt x="5830722" y="1538173"/>
                  </a:lnTo>
                  <a:close/>
                </a:path>
                <a:path w="8651240" h="1548764">
                  <a:moveTo>
                    <a:pt x="5890730" y="1538173"/>
                  </a:moveTo>
                  <a:lnTo>
                    <a:pt x="5880735" y="1538173"/>
                  </a:lnTo>
                  <a:lnTo>
                    <a:pt x="5880735" y="1548168"/>
                  </a:lnTo>
                  <a:lnTo>
                    <a:pt x="5890730" y="1548168"/>
                  </a:lnTo>
                  <a:lnTo>
                    <a:pt x="5890730" y="1538173"/>
                  </a:lnTo>
                  <a:close/>
                </a:path>
                <a:path w="8651240" h="1548764">
                  <a:moveTo>
                    <a:pt x="5950737" y="1538173"/>
                  </a:moveTo>
                  <a:lnTo>
                    <a:pt x="5940742" y="1538173"/>
                  </a:lnTo>
                  <a:lnTo>
                    <a:pt x="5940742" y="1548168"/>
                  </a:lnTo>
                  <a:lnTo>
                    <a:pt x="5950737" y="1548168"/>
                  </a:lnTo>
                  <a:lnTo>
                    <a:pt x="5950737" y="1538173"/>
                  </a:lnTo>
                  <a:close/>
                </a:path>
                <a:path w="8651240" h="1548764">
                  <a:moveTo>
                    <a:pt x="6010745" y="1538173"/>
                  </a:moveTo>
                  <a:lnTo>
                    <a:pt x="6000750" y="1538173"/>
                  </a:lnTo>
                  <a:lnTo>
                    <a:pt x="6000750" y="1548168"/>
                  </a:lnTo>
                  <a:lnTo>
                    <a:pt x="6010745" y="1548168"/>
                  </a:lnTo>
                  <a:lnTo>
                    <a:pt x="6010745" y="1538173"/>
                  </a:lnTo>
                  <a:close/>
                </a:path>
                <a:path w="8651240" h="1548764">
                  <a:moveTo>
                    <a:pt x="6063399" y="1538173"/>
                  </a:moveTo>
                  <a:lnTo>
                    <a:pt x="6060757" y="1538173"/>
                  </a:lnTo>
                  <a:lnTo>
                    <a:pt x="6060757" y="1548168"/>
                  </a:lnTo>
                  <a:lnTo>
                    <a:pt x="6063399" y="1548168"/>
                  </a:lnTo>
                  <a:lnTo>
                    <a:pt x="6063399" y="1538173"/>
                  </a:lnTo>
                  <a:close/>
                </a:path>
                <a:path w="8651240" h="1548764">
                  <a:moveTo>
                    <a:pt x="6910857" y="1538173"/>
                  </a:moveTo>
                  <a:lnTo>
                    <a:pt x="6900862" y="1538173"/>
                  </a:lnTo>
                  <a:lnTo>
                    <a:pt x="6900862" y="1548168"/>
                  </a:lnTo>
                  <a:lnTo>
                    <a:pt x="6910857" y="1548168"/>
                  </a:lnTo>
                  <a:lnTo>
                    <a:pt x="6910857" y="1538173"/>
                  </a:lnTo>
                  <a:close/>
                </a:path>
                <a:path w="8651240" h="1548764">
                  <a:moveTo>
                    <a:pt x="6970865" y="1538173"/>
                  </a:moveTo>
                  <a:lnTo>
                    <a:pt x="6960870" y="1538173"/>
                  </a:lnTo>
                  <a:lnTo>
                    <a:pt x="6960870" y="1548168"/>
                  </a:lnTo>
                  <a:lnTo>
                    <a:pt x="6970865" y="1548168"/>
                  </a:lnTo>
                  <a:lnTo>
                    <a:pt x="6970865" y="1538173"/>
                  </a:lnTo>
                  <a:close/>
                </a:path>
                <a:path w="8651240" h="1548764">
                  <a:moveTo>
                    <a:pt x="7030872" y="1538173"/>
                  </a:moveTo>
                  <a:lnTo>
                    <a:pt x="7020877" y="1538173"/>
                  </a:lnTo>
                  <a:lnTo>
                    <a:pt x="7020877" y="1548168"/>
                  </a:lnTo>
                  <a:lnTo>
                    <a:pt x="7030872" y="1548168"/>
                  </a:lnTo>
                  <a:lnTo>
                    <a:pt x="7030872" y="1538173"/>
                  </a:lnTo>
                  <a:close/>
                </a:path>
                <a:path w="8651240" h="1548764">
                  <a:moveTo>
                    <a:pt x="7930985" y="1538173"/>
                  </a:moveTo>
                  <a:lnTo>
                    <a:pt x="7920990" y="1538173"/>
                  </a:lnTo>
                  <a:lnTo>
                    <a:pt x="7920990" y="1548168"/>
                  </a:lnTo>
                  <a:lnTo>
                    <a:pt x="7930985" y="1548168"/>
                  </a:lnTo>
                  <a:lnTo>
                    <a:pt x="7930985" y="1538173"/>
                  </a:lnTo>
                  <a:close/>
                </a:path>
                <a:path w="8651240" h="1548764">
                  <a:moveTo>
                    <a:pt x="7990992" y="1538173"/>
                  </a:moveTo>
                  <a:lnTo>
                    <a:pt x="7980997" y="1538173"/>
                  </a:lnTo>
                  <a:lnTo>
                    <a:pt x="7980997" y="1548168"/>
                  </a:lnTo>
                  <a:lnTo>
                    <a:pt x="7990992" y="1548168"/>
                  </a:lnTo>
                  <a:lnTo>
                    <a:pt x="7990992" y="1538173"/>
                  </a:lnTo>
                  <a:close/>
                </a:path>
                <a:path w="8651240" h="1548764">
                  <a:moveTo>
                    <a:pt x="8051000" y="1538173"/>
                  </a:moveTo>
                  <a:lnTo>
                    <a:pt x="8041005" y="1538173"/>
                  </a:lnTo>
                  <a:lnTo>
                    <a:pt x="8041005" y="1548168"/>
                  </a:lnTo>
                  <a:lnTo>
                    <a:pt x="8051000" y="1548168"/>
                  </a:lnTo>
                  <a:lnTo>
                    <a:pt x="8051000" y="1538173"/>
                  </a:lnTo>
                  <a:close/>
                </a:path>
                <a:path w="8651240" h="1548764">
                  <a:moveTo>
                    <a:pt x="8531060" y="1538173"/>
                  </a:moveTo>
                  <a:lnTo>
                    <a:pt x="8521065" y="1538173"/>
                  </a:lnTo>
                  <a:lnTo>
                    <a:pt x="8521065" y="1548168"/>
                  </a:lnTo>
                  <a:lnTo>
                    <a:pt x="8531060" y="1548168"/>
                  </a:lnTo>
                  <a:lnTo>
                    <a:pt x="8531060" y="1538173"/>
                  </a:lnTo>
                  <a:close/>
                </a:path>
                <a:path w="8651240" h="1548764">
                  <a:moveTo>
                    <a:pt x="8591067" y="1538173"/>
                  </a:moveTo>
                  <a:lnTo>
                    <a:pt x="8581072" y="1538173"/>
                  </a:lnTo>
                  <a:lnTo>
                    <a:pt x="8581072" y="1548168"/>
                  </a:lnTo>
                  <a:lnTo>
                    <a:pt x="8591067" y="1548168"/>
                  </a:lnTo>
                  <a:lnTo>
                    <a:pt x="8591067" y="1538173"/>
                  </a:lnTo>
                  <a:close/>
                </a:path>
                <a:path w="8651240" h="1548764">
                  <a:moveTo>
                    <a:pt x="8651075" y="1538173"/>
                  </a:moveTo>
                  <a:lnTo>
                    <a:pt x="8641080" y="1538173"/>
                  </a:lnTo>
                  <a:lnTo>
                    <a:pt x="8641080" y="1548168"/>
                  </a:lnTo>
                  <a:lnTo>
                    <a:pt x="8651075" y="1548168"/>
                  </a:lnTo>
                  <a:lnTo>
                    <a:pt x="8651075" y="1538173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450808" y="3962171"/>
              <a:ext cx="4210685" cy="10160"/>
            </a:xfrm>
            <a:custGeom>
              <a:avLst/>
              <a:gdLst/>
              <a:ahLst/>
              <a:cxnLst/>
              <a:rect l="l" t="t" r="r" b="b"/>
              <a:pathLst>
                <a:path w="4210684" h="10160">
                  <a:moveTo>
                    <a:pt x="9994" y="0"/>
                  </a:moveTo>
                  <a:lnTo>
                    <a:pt x="0" y="0"/>
                  </a:lnTo>
                  <a:lnTo>
                    <a:pt x="0" y="9994"/>
                  </a:lnTo>
                  <a:lnTo>
                    <a:pt x="9994" y="9994"/>
                  </a:lnTo>
                  <a:lnTo>
                    <a:pt x="9994" y="0"/>
                  </a:lnTo>
                  <a:close/>
                </a:path>
                <a:path w="4210684" h="10160">
                  <a:moveTo>
                    <a:pt x="70002" y="0"/>
                  </a:moveTo>
                  <a:lnTo>
                    <a:pt x="60007" y="0"/>
                  </a:lnTo>
                  <a:lnTo>
                    <a:pt x="60007" y="9994"/>
                  </a:lnTo>
                  <a:lnTo>
                    <a:pt x="70002" y="9994"/>
                  </a:lnTo>
                  <a:lnTo>
                    <a:pt x="70002" y="0"/>
                  </a:lnTo>
                  <a:close/>
                </a:path>
                <a:path w="4210684" h="10160">
                  <a:moveTo>
                    <a:pt x="130009" y="0"/>
                  </a:moveTo>
                  <a:lnTo>
                    <a:pt x="120015" y="0"/>
                  </a:lnTo>
                  <a:lnTo>
                    <a:pt x="120015" y="9994"/>
                  </a:lnTo>
                  <a:lnTo>
                    <a:pt x="130009" y="9994"/>
                  </a:lnTo>
                  <a:lnTo>
                    <a:pt x="130009" y="0"/>
                  </a:lnTo>
                  <a:close/>
                </a:path>
                <a:path w="4210684" h="10160">
                  <a:moveTo>
                    <a:pt x="190017" y="0"/>
                  </a:moveTo>
                  <a:lnTo>
                    <a:pt x="180022" y="0"/>
                  </a:lnTo>
                  <a:lnTo>
                    <a:pt x="180022" y="9994"/>
                  </a:lnTo>
                  <a:lnTo>
                    <a:pt x="190017" y="9994"/>
                  </a:lnTo>
                  <a:lnTo>
                    <a:pt x="190017" y="0"/>
                  </a:lnTo>
                  <a:close/>
                </a:path>
                <a:path w="4210684" h="10160">
                  <a:moveTo>
                    <a:pt x="250024" y="0"/>
                  </a:moveTo>
                  <a:lnTo>
                    <a:pt x="240030" y="0"/>
                  </a:lnTo>
                  <a:lnTo>
                    <a:pt x="240030" y="9994"/>
                  </a:lnTo>
                  <a:lnTo>
                    <a:pt x="250024" y="9994"/>
                  </a:lnTo>
                  <a:lnTo>
                    <a:pt x="250024" y="0"/>
                  </a:lnTo>
                  <a:close/>
                </a:path>
                <a:path w="4210684" h="10160">
                  <a:moveTo>
                    <a:pt x="310032" y="0"/>
                  </a:moveTo>
                  <a:lnTo>
                    <a:pt x="300037" y="0"/>
                  </a:lnTo>
                  <a:lnTo>
                    <a:pt x="300037" y="9994"/>
                  </a:lnTo>
                  <a:lnTo>
                    <a:pt x="310032" y="9994"/>
                  </a:lnTo>
                  <a:lnTo>
                    <a:pt x="310032" y="0"/>
                  </a:lnTo>
                  <a:close/>
                </a:path>
                <a:path w="4210684" h="10160">
                  <a:moveTo>
                    <a:pt x="370039" y="0"/>
                  </a:moveTo>
                  <a:lnTo>
                    <a:pt x="360045" y="0"/>
                  </a:lnTo>
                  <a:lnTo>
                    <a:pt x="360045" y="9994"/>
                  </a:lnTo>
                  <a:lnTo>
                    <a:pt x="370039" y="9994"/>
                  </a:lnTo>
                  <a:lnTo>
                    <a:pt x="370039" y="0"/>
                  </a:lnTo>
                  <a:close/>
                </a:path>
                <a:path w="4210684" h="10160">
                  <a:moveTo>
                    <a:pt x="430047" y="0"/>
                  </a:moveTo>
                  <a:lnTo>
                    <a:pt x="420052" y="0"/>
                  </a:lnTo>
                  <a:lnTo>
                    <a:pt x="420052" y="9994"/>
                  </a:lnTo>
                  <a:lnTo>
                    <a:pt x="430047" y="9994"/>
                  </a:lnTo>
                  <a:lnTo>
                    <a:pt x="430047" y="0"/>
                  </a:lnTo>
                  <a:close/>
                </a:path>
                <a:path w="4210684" h="10160">
                  <a:moveTo>
                    <a:pt x="490054" y="0"/>
                  </a:moveTo>
                  <a:lnTo>
                    <a:pt x="480060" y="0"/>
                  </a:lnTo>
                  <a:lnTo>
                    <a:pt x="480060" y="9994"/>
                  </a:lnTo>
                  <a:lnTo>
                    <a:pt x="490054" y="9994"/>
                  </a:lnTo>
                  <a:lnTo>
                    <a:pt x="490054" y="0"/>
                  </a:lnTo>
                  <a:close/>
                </a:path>
                <a:path w="4210684" h="10160">
                  <a:moveTo>
                    <a:pt x="550062" y="0"/>
                  </a:moveTo>
                  <a:lnTo>
                    <a:pt x="540067" y="0"/>
                  </a:lnTo>
                  <a:lnTo>
                    <a:pt x="540067" y="9994"/>
                  </a:lnTo>
                  <a:lnTo>
                    <a:pt x="550062" y="9994"/>
                  </a:lnTo>
                  <a:lnTo>
                    <a:pt x="550062" y="0"/>
                  </a:lnTo>
                  <a:close/>
                </a:path>
                <a:path w="4210684" h="10160">
                  <a:moveTo>
                    <a:pt x="610069" y="0"/>
                  </a:moveTo>
                  <a:lnTo>
                    <a:pt x="600075" y="0"/>
                  </a:lnTo>
                  <a:lnTo>
                    <a:pt x="600075" y="9994"/>
                  </a:lnTo>
                  <a:lnTo>
                    <a:pt x="610069" y="9994"/>
                  </a:lnTo>
                  <a:lnTo>
                    <a:pt x="610069" y="0"/>
                  </a:lnTo>
                  <a:close/>
                </a:path>
                <a:path w="4210684" h="10160">
                  <a:moveTo>
                    <a:pt x="670077" y="0"/>
                  </a:moveTo>
                  <a:lnTo>
                    <a:pt x="660082" y="0"/>
                  </a:lnTo>
                  <a:lnTo>
                    <a:pt x="660082" y="9994"/>
                  </a:lnTo>
                  <a:lnTo>
                    <a:pt x="670077" y="9994"/>
                  </a:lnTo>
                  <a:lnTo>
                    <a:pt x="670077" y="0"/>
                  </a:lnTo>
                  <a:close/>
                </a:path>
                <a:path w="4210684" h="10160">
                  <a:moveTo>
                    <a:pt x="730084" y="0"/>
                  </a:moveTo>
                  <a:lnTo>
                    <a:pt x="720090" y="0"/>
                  </a:lnTo>
                  <a:lnTo>
                    <a:pt x="720090" y="9994"/>
                  </a:lnTo>
                  <a:lnTo>
                    <a:pt x="730084" y="9994"/>
                  </a:lnTo>
                  <a:lnTo>
                    <a:pt x="730084" y="0"/>
                  </a:lnTo>
                  <a:close/>
                </a:path>
                <a:path w="4210684" h="10160">
                  <a:moveTo>
                    <a:pt x="790092" y="0"/>
                  </a:moveTo>
                  <a:lnTo>
                    <a:pt x="780097" y="0"/>
                  </a:lnTo>
                  <a:lnTo>
                    <a:pt x="780097" y="9994"/>
                  </a:lnTo>
                  <a:lnTo>
                    <a:pt x="790092" y="9994"/>
                  </a:lnTo>
                  <a:lnTo>
                    <a:pt x="790092" y="0"/>
                  </a:lnTo>
                  <a:close/>
                </a:path>
                <a:path w="4210684" h="10160">
                  <a:moveTo>
                    <a:pt x="850099" y="0"/>
                  </a:moveTo>
                  <a:lnTo>
                    <a:pt x="840105" y="0"/>
                  </a:lnTo>
                  <a:lnTo>
                    <a:pt x="840105" y="9994"/>
                  </a:lnTo>
                  <a:lnTo>
                    <a:pt x="850099" y="9994"/>
                  </a:lnTo>
                  <a:lnTo>
                    <a:pt x="850099" y="0"/>
                  </a:lnTo>
                  <a:close/>
                </a:path>
                <a:path w="4210684" h="10160">
                  <a:moveTo>
                    <a:pt x="910107" y="0"/>
                  </a:moveTo>
                  <a:lnTo>
                    <a:pt x="900112" y="0"/>
                  </a:lnTo>
                  <a:lnTo>
                    <a:pt x="900112" y="9994"/>
                  </a:lnTo>
                  <a:lnTo>
                    <a:pt x="910107" y="9994"/>
                  </a:lnTo>
                  <a:lnTo>
                    <a:pt x="910107" y="0"/>
                  </a:lnTo>
                  <a:close/>
                </a:path>
                <a:path w="4210684" h="10160">
                  <a:moveTo>
                    <a:pt x="970114" y="0"/>
                  </a:moveTo>
                  <a:lnTo>
                    <a:pt x="960120" y="0"/>
                  </a:lnTo>
                  <a:lnTo>
                    <a:pt x="960120" y="9994"/>
                  </a:lnTo>
                  <a:lnTo>
                    <a:pt x="970114" y="9994"/>
                  </a:lnTo>
                  <a:lnTo>
                    <a:pt x="970114" y="0"/>
                  </a:lnTo>
                  <a:close/>
                </a:path>
                <a:path w="4210684" h="10160">
                  <a:moveTo>
                    <a:pt x="1030122" y="0"/>
                  </a:moveTo>
                  <a:lnTo>
                    <a:pt x="1020127" y="0"/>
                  </a:lnTo>
                  <a:lnTo>
                    <a:pt x="1020127" y="9994"/>
                  </a:lnTo>
                  <a:lnTo>
                    <a:pt x="1030122" y="9994"/>
                  </a:lnTo>
                  <a:lnTo>
                    <a:pt x="1030122" y="0"/>
                  </a:lnTo>
                  <a:close/>
                </a:path>
                <a:path w="4210684" h="10160">
                  <a:moveTo>
                    <a:pt x="1090129" y="0"/>
                  </a:moveTo>
                  <a:lnTo>
                    <a:pt x="1080135" y="0"/>
                  </a:lnTo>
                  <a:lnTo>
                    <a:pt x="1080135" y="9994"/>
                  </a:lnTo>
                  <a:lnTo>
                    <a:pt x="1090129" y="9994"/>
                  </a:lnTo>
                  <a:lnTo>
                    <a:pt x="1090129" y="0"/>
                  </a:lnTo>
                  <a:close/>
                </a:path>
                <a:path w="4210684" h="10160">
                  <a:moveTo>
                    <a:pt x="1150137" y="0"/>
                  </a:moveTo>
                  <a:lnTo>
                    <a:pt x="1140142" y="0"/>
                  </a:lnTo>
                  <a:lnTo>
                    <a:pt x="1140142" y="9994"/>
                  </a:lnTo>
                  <a:lnTo>
                    <a:pt x="1150137" y="9994"/>
                  </a:lnTo>
                  <a:lnTo>
                    <a:pt x="1150137" y="0"/>
                  </a:lnTo>
                  <a:close/>
                </a:path>
                <a:path w="4210684" h="10160">
                  <a:moveTo>
                    <a:pt x="1210144" y="0"/>
                  </a:moveTo>
                  <a:lnTo>
                    <a:pt x="1200150" y="0"/>
                  </a:lnTo>
                  <a:lnTo>
                    <a:pt x="1200150" y="9994"/>
                  </a:lnTo>
                  <a:lnTo>
                    <a:pt x="1210144" y="9994"/>
                  </a:lnTo>
                  <a:lnTo>
                    <a:pt x="1210144" y="0"/>
                  </a:lnTo>
                  <a:close/>
                </a:path>
                <a:path w="4210684" h="10160">
                  <a:moveTo>
                    <a:pt x="1270152" y="0"/>
                  </a:moveTo>
                  <a:lnTo>
                    <a:pt x="1260157" y="0"/>
                  </a:lnTo>
                  <a:lnTo>
                    <a:pt x="1260157" y="9994"/>
                  </a:lnTo>
                  <a:lnTo>
                    <a:pt x="1270152" y="9994"/>
                  </a:lnTo>
                  <a:lnTo>
                    <a:pt x="1270152" y="0"/>
                  </a:lnTo>
                  <a:close/>
                </a:path>
                <a:path w="4210684" h="10160">
                  <a:moveTo>
                    <a:pt x="1330159" y="0"/>
                  </a:moveTo>
                  <a:lnTo>
                    <a:pt x="1320165" y="0"/>
                  </a:lnTo>
                  <a:lnTo>
                    <a:pt x="1320165" y="9994"/>
                  </a:lnTo>
                  <a:lnTo>
                    <a:pt x="1330159" y="9994"/>
                  </a:lnTo>
                  <a:lnTo>
                    <a:pt x="1330159" y="0"/>
                  </a:lnTo>
                  <a:close/>
                </a:path>
                <a:path w="4210684" h="10160">
                  <a:moveTo>
                    <a:pt x="1390167" y="0"/>
                  </a:moveTo>
                  <a:lnTo>
                    <a:pt x="1380172" y="0"/>
                  </a:lnTo>
                  <a:lnTo>
                    <a:pt x="1380172" y="9994"/>
                  </a:lnTo>
                  <a:lnTo>
                    <a:pt x="1390167" y="9994"/>
                  </a:lnTo>
                  <a:lnTo>
                    <a:pt x="1390167" y="0"/>
                  </a:lnTo>
                  <a:close/>
                </a:path>
                <a:path w="4210684" h="10160">
                  <a:moveTo>
                    <a:pt x="1450174" y="0"/>
                  </a:moveTo>
                  <a:lnTo>
                    <a:pt x="1440180" y="0"/>
                  </a:lnTo>
                  <a:lnTo>
                    <a:pt x="1440180" y="9994"/>
                  </a:lnTo>
                  <a:lnTo>
                    <a:pt x="1450174" y="9994"/>
                  </a:lnTo>
                  <a:lnTo>
                    <a:pt x="1450174" y="0"/>
                  </a:lnTo>
                  <a:close/>
                </a:path>
                <a:path w="4210684" h="10160">
                  <a:moveTo>
                    <a:pt x="1510182" y="0"/>
                  </a:moveTo>
                  <a:lnTo>
                    <a:pt x="1500187" y="0"/>
                  </a:lnTo>
                  <a:lnTo>
                    <a:pt x="1500187" y="9994"/>
                  </a:lnTo>
                  <a:lnTo>
                    <a:pt x="1510182" y="9994"/>
                  </a:lnTo>
                  <a:lnTo>
                    <a:pt x="1510182" y="0"/>
                  </a:lnTo>
                  <a:close/>
                </a:path>
                <a:path w="4210684" h="10160">
                  <a:moveTo>
                    <a:pt x="1570189" y="0"/>
                  </a:moveTo>
                  <a:lnTo>
                    <a:pt x="1560195" y="0"/>
                  </a:lnTo>
                  <a:lnTo>
                    <a:pt x="1560195" y="9994"/>
                  </a:lnTo>
                  <a:lnTo>
                    <a:pt x="1570189" y="9994"/>
                  </a:lnTo>
                  <a:lnTo>
                    <a:pt x="1570189" y="0"/>
                  </a:lnTo>
                  <a:close/>
                </a:path>
                <a:path w="4210684" h="10160">
                  <a:moveTo>
                    <a:pt x="1630197" y="0"/>
                  </a:moveTo>
                  <a:lnTo>
                    <a:pt x="1620202" y="0"/>
                  </a:lnTo>
                  <a:lnTo>
                    <a:pt x="1620202" y="9994"/>
                  </a:lnTo>
                  <a:lnTo>
                    <a:pt x="1630197" y="9994"/>
                  </a:lnTo>
                  <a:lnTo>
                    <a:pt x="1630197" y="0"/>
                  </a:lnTo>
                  <a:close/>
                </a:path>
                <a:path w="4210684" h="10160">
                  <a:moveTo>
                    <a:pt x="1690204" y="0"/>
                  </a:moveTo>
                  <a:lnTo>
                    <a:pt x="1680210" y="0"/>
                  </a:lnTo>
                  <a:lnTo>
                    <a:pt x="1680210" y="9994"/>
                  </a:lnTo>
                  <a:lnTo>
                    <a:pt x="1690204" y="9994"/>
                  </a:lnTo>
                  <a:lnTo>
                    <a:pt x="1690204" y="0"/>
                  </a:lnTo>
                  <a:close/>
                </a:path>
                <a:path w="4210684" h="10160">
                  <a:moveTo>
                    <a:pt x="1750212" y="0"/>
                  </a:moveTo>
                  <a:lnTo>
                    <a:pt x="1740217" y="0"/>
                  </a:lnTo>
                  <a:lnTo>
                    <a:pt x="1740217" y="9994"/>
                  </a:lnTo>
                  <a:lnTo>
                    <a:pt x="1750212" y="9994"/>
                  </a:lnTo>
                  <a:lnTo>
                    <a:pt x="1750212" y="0"/>
                  </a:lnTo>
                  <a:close/>
                </a:path>
                <a:path w="4210684" h="10160">
                  <a:moveTo>
                    <a:pt x="1810219" y="0"/>
                  </a:moveTo>
                  <a:lnTo>
                    <a:pt x="1800225" y="0"/>
                  </a:lnTo>
                  <a:lnTo>
                    <a:pt x="1800225" y="9994"/>
                  </a:lnTo>
                  <a:lnTo>
                    <a:pt x="1810219" y="9994"/>
                  </a:lnTo>
                  <a:lnTo>
                    <a:pt x="1810219" y="0"/>
                  </a:lnTo>
                  <a:close/>
                </a:path>
                <a:path w="4210684" h="10160">
                  <a:moveTo>
                    <a:pt x="1870227" y="0"/>
                  </a:moveTo>
                  <a:lnTo>
                    <a:pt x="1860232" y="0"/>
                  </a:lnTo>
                  <a:lnTo>
                    <a:pt x="1860232" y="9994"/>
                  </a:lnTo>
                  <a:lnTo>
                    <a:pt x="1870227" y="9994"/>
                  </a:lnTo>
                  <a:lnTo>
                    <a:pt x="1870227" y="0"/>
                  </a:lnTo>
                  <a:close/>
                </a:path>
                <a:path w="4210684" h="10160">
                  <a:moveTo>
                    <a:pt x="1930234" y="0"/>
                  </a:moveTo>
                  <a:lnTo>
                    <a:pt x="1920240" y="0"/>
                  </a:lnTo>
                  <a:lnTo>
                    <a:pt x="1920240" y="9994"/>
                  </a:lnTo>
                  <a:lnTo>
                    <a:pt x="1930234" y="9994"/>
                  </a:lnTo>
                  <a:lnTo>
                    <a:pt x="1930234" y="0"/>
                  </a:lnTo>
                  <a:close/>
                </a:path>
                <a:path w="4210684" h="10160">
                  <a:moveTo>
                    <a:pt x="1990242" y="0"/>
                  </a:moveTo>
                  <a:lnTo>
                    <a:pt x="1980247" y="0"/>
                  </a:lnTo>
                  <a:lnTo>
                    <a:pt x="1980247" y="9994"/>
                  </a:lnTo>
                  <a:lnTo>
                    <a:pt x="1990242" y="9994"/>
                  </a:lnTo>
                  <a:lnTo>
                    <a:pt x="1990242" y="0"/>
                  </a:lnTo>
                  <a:close/>
                </a:path>
                <a:path w="4210684" h="10160">
                  <a:moveTo>
                    <a:pt x="2050249" y="0"/>
                  </a:moveTo>
                  <a:lnTo>
                    <a:pt x="2040255" y="0"/>
                  </a:lnTo>
                  <a:lnTo>
                    <a:pt x="2040255" y="9994"/>
                  </a:lnTo>
                  <a:lnTo>
                    <a:pt x="2050249" y="9994"/>
                  </a:lnTo>
                  <a:lnTo>
                    <a:pt x="2050249" y="0"/>
                  </a:lnTo>
                  <a:close/>
                </a:path>
                <a:path w="4210684" h="10160">
                  <a:moveTo>
                    <a:pt x="2110257" y="0"/>
                  </a:moveTo>
                  <a:lnTo>
                    <a:pt x="2100262" y="0"/>
                  </a:lnTo>
                  <a:lnTo>
                    <a:pt x="2100262" y="9994"/>
                  </a:lnTo>
                  <a:lnTo>
                    <a:pt x="2110257" y="9994"/>
                  </a:lnTo>
                  <a:lnTo>
                    <a:pt x="2110257" y="0"/>
                  </a:lnTo>
                  <a:close/>
                </a:path>
                <a:path w="4210684" h="10160">
                  <a:moveTo>
                    <a:pt x="2170265" y="0"/>
                  </a:moveTo>
                  <a:lnTo>
                    <a:pt x="2160270" y="0"/>
                  </a:lnTo>
                  <a:lnTo>
                    <a:pt x="2160270" y="9994"/>
                  </a:lnTo>
                  <a:lnTo>
                    <a:pt x="2170265" y="9994"/>
                  </a:lnTo>
                  <a:lnTo>
                    <a:pt x="2170265" y="0"/>
                  </a:lnTo>
                  <a:close/>
                </a:path>
                <a:path w="4210684" h="10160">
                  <a:moveTo>
                    <a:pt x="2230272" y="0"/>
                  </a:moveTo>
                  <a:lnTo>
                    <a:pt x="2220277" y="0"/>
                  </a:lnTo>
                  <a:lnTo>
                    <a:pt x="2220277" y="9994"/>
                  </a:lnTo>
                  <a:lnTo>
                    <a:pt x="2230272" y="9994"/>
                  </a:lnTo>
                  <a:lnTo>
                    <a:pt x="2230272" y="0"/>
                  </a:lnTo>
                  <a:close/>
                </a:path>
                <a:path w="4210684" h="10160">
                  <a:moveTo>
                    <a:pt x="2290280" y="0"/>
                  </a:moveTo>
                  <a:lnTo>
                    <a:pt x="2280285" y="0"/>
                  </a:lnTo>
                  <a:lnTo>
                    <a:pt x="2280285" y="9994"/>
                  </a:lnTo>
                  <a:lnTo>
                    <a:pt x="2290280" y="9994"/>
                  </a:lnTo>
                  <a:lnTo>
                    <a:pt x="2290280" y="0"/>
                  </a:lnTo>
                  <a:close/>
                </a:path>
                <a:path w="4210684" h="10160">
                  <a:moveTo>
                    <a:pt x="2350287" y="0"/>
                  </a:moveTo>
                  <a:lnTo>
                    <a:pt x="2340292" y="0"/>
                  </a:lnTo>
                  <a:lnTo>
                    <a:pt x="2340292" y="9994"/>
                  </a:lnTo>
                  <a:lnTo>
                    <a:pt x="2350287" y="9994"/>
                  </a:lnTo>
                  <a:lnTo>
                    <a:pt x="2350287" y="0"/>
                  </a:lnTo>
                  <a:close/>
                </a:path>
                <a:path w="4210684" h="10160">
                  <a:moveTo>
                    <a:pt x="2410295" y="0"/>
                  </a:moveTo>
                  <a:lnTo>
                    <a:pt x="2400300" y="0"/>
                  </a:lnTo>
                  <a:lnTo>
                    <a:pt x="2400300" y="9994"/>
                  </a:lnTo>
                  <a:lnTo>
                    <a:pt x="2410295" y="9994"/>
                  </a:lnTo>
                  <a:lnTo>
                    <a:pt x="2410295" y="0"/>
                  </a:lnTo>
                  <a:close/>
                </a:path>
                <a:path w="4210684" h="10160">
                  <a:moveTo>
                    <a:pt x="2470302" y="0"/>
                  </a:moveTo>
                  <a:lnTo>
                    <a:pt x="2460307" y="0"/>
                  </a:lnTo>
                  <a:lnTo>
                    <a:pt x="2460307" y="9994"/>
                  </a:lnTo>
                  <a:lnTo>
                    <a:pt x="2470302" y="9994"/>
                  </a:lnTo>
                  <a:lnTo>
                    <a:pt x="2470302" y="0"/>
                  </a:lnTo>
                  <a:close/>
                </a:path>
                <a:path w="4210684" h="10160">
                  <a:moveTo>
                    <a:pt x="2530310" y="0"/>
                  </a:moveTo>
                  <a:lnTo>
                    <a:pt x="2520315" y="0"/>
                  </a:lnTo>
                  <a:lnTo>
                    <a:pt x="2520315" y="9994"/>
                  </a:lnTo>
                  <a:lnTo>
                    <a:pt x="2530310" y="9994"/>
                  </a:lnTo>
                  <a:lnTo>
                    <a:pt x="2530310" y="0"/>
                  </a:lnTo>
                  <a:close/>
                </a:path>
                <a:path w="4210684" h="10160">
                  <a:moveTo>
                    <a:pt x="2590317" y="0"/>
                  </a:moveTo>
                  <a:lnTo>
                    <a:pt x="2580322" y="0"/>
                  </a:lnTo>
                  <a:lnTo>
                    <a:pt x="2580322" y="9994"/>
                  </a:lnTo>
                  <a:lnTo>
                    <a:pt x="2590317" y="9994"/>
                  </a:lnTo>
                  <a:lnTo>
                    <a:pt x="2590317" y="0"/>
                  </a:lnTo>
                  <a:close/>
                </a:path>
                <a:path w="4210684" h="10160">
                  <a:moveTo>
                    <a:pt x="2650325" y="0"/>
                  </a:moveTo>
                  <a:lnTo>
                    <a:pt x="2640330" y="0"/>
                  </a:lnTo>
                  <a:lnTo>
                    <a:pt x="2640330" y="9994"/>
                  </a:lnTo>
                  <a:lnTo>
                    <a:pt x="2650325" y="9994"/>
                  </a:lnTo>
                  <a:lnTo>
                    <a:pt x="2650325" y="0"/>
                  </a:lnTo>
                  <a:close/>
                </a:path>
                <a:path w="4210684" h="10160">
                  <a:moveTo>
                    <a:pt x="2710332" y="0"/>
                  </a:moveTo>
                  <a:lnTo>
                    <a:pt x="2700337" y="0"/>
                  </a:lnTo>
                  <a:lnTo>
                    <a:pt x="2700337" y="9994"/>
                  </a:lnTo>
                  <a:lnTo>
                    <a:pt x="2710332" y="9994"/>
                  </a:lnTo>
                  <a:lnTo>
                    <a:pt x="2710332" y="0"/>
                  </a:lnTo>
                  <a:close/>
                </a:path>
                <a:path w="4210684" h="10160">
                  <a:moveTo>
                    <a:pt x="2770340" y="0"/>
                  </a:moveTo>
                  <a:lnTo>
                    <a:pt x="2760345" y="0"/>
                  </a:lnTo>
                  <a:lnTo>
                    <a:pt x="2760345" y="9994"/>
                  </a:lnTo>
                  <a:lnTo>
                    <a:pt x="2770340" y="9994"/>
                  </a:lnTo>
                  <a:lnTo>
                    <a:pt x="2770340" y="0"/>
                  </a:lnTo>
                  <a:close/>
                </a:path>
                <a:path w="4210684" h="10160">
                  <a:moveTo>
                    <a:pt x="2830347" y="0"/>
                  </a:moveTo>
                  <a:lnTo>
                    <a:pt x="2820352" y="0"/>
                  </a:lnTo>
                  <a:lnTo>
                    <a:pt x="2820352" y="9994"/>
                  </a:lnTo>
                  <a:lnTo>
                    <a:pt x="2830347" y="9994"/>
                  </a:lnTo>
                  <a:lnTo>
                    <a:pt x="2830347" y="0"/>
                  </a:lnTo>
                  <a:close/>
                </a:path>
                <a:path w="4210684" h="10160">
                  <a:moveTo>
                    <a:pt x="2890355" y="0"/>
                  </a:moveTo>
                  <a:lnTo>
                    <a:pt x="2880360" y="0"/>
                  </a:lnTo>
                  <a:lnTo>
                    <a:pt x="2880360" y="9994"/>
                  </a:lnTo>
                  <a:lnTo>
                    <a:pt x="2890355" y="9994"/>
                  </a:lnTo>
                  <a:lnTo>
                    <a:pt x="2890355" y="0"/>
                  </a:lnTo>
                  <a:close/>
                </a:path>
                <a:path w="4210684" h="10160">
                  <a:moveTo>
                    <a:pt x="2950362" y="0"/>
                  </a:moveTo>
                  <a:lnTo>
                    <a:pt x="2940367" y="0"/>
                  </a:lnTo>
                  <a:lnTo>
                    <a:pt x="2940367" y="9994"/>
                  </a:lnTo>
                  <a:lnTo>
                    <a:pt x="2950362" y="9994"/>
                  </a:lnTo>
                  <a:lnTo>
                    <a:pt x="2950362" y="0"/>
                  </a:lnTo>
                  <a:close/>
                </a:path>
                <a:path w="4210684" h="10160">
                  <a:moveTo>
                    <a:pt x="3010370" y="0"/>
                  </a:moveTo>
                  <a:lnTo>
                    <a:pt x="3000375" y="0"/>
                  </a:lnTo>
                  <a:lnTo>
                    <a:pt x="3000375" y="9994"/>
                  </a:lnTo>
                  <a:lnTo>
                    <a:pt x="3010370" y="9994"/>
                  </a:lnTo>
                  <a:lnTo>
                    <a:pt x="3010370" y="0"/>
                  </a:lnTo>
                  <a:close/>
                </a:path>
                <a:path w="4210684" h="10160">
                  <a:moveTo>
                    <a:pt x="3070377" y="0"/>
                  </a:moveTo>
                  <a:lnTo>
                    <a:pt x="3060382" y="0"/>
                  </a:lnTo>
                  <a:lnTo>
                    <a:pt x="3060382" y="9994"/>
                  </a:lnTo>
                  <a:lnTo>
                    <a:pt x="3070377" y="9994"/>
                  </a:lnTo>
                  <a:lnTo>
                    <a:pt x="3070377" y="0"/>
                  </a:lnTo>
                  <a:close/>
                </a:path>
                <a:path w="4210684" h="10160">
                  <a:moveTo>
                    <a:pt x="3130385" y="0"/>
                  </a:moveTo>
                  <a:lnTo>
                    <a:pt x="3120390" y="0"/>
                  </a:lnTo>
                  <a:lnTo>
                    <a:pt x="3120390" y="9994"/>
                  </a:lnTo>
                  <a:lnTo>
                    <a:pt x="3130385" y="9994"/>
                  </a:lnTo>
                  <a:lnTo>
                    <a:pt x="3130385" y="0"/>
                  </a:lnTo>
                  <a:close/>
                </a:path>
                <a:path w="4210684" h="10160">
                  <a:moveTo>
                    <a:pt x="3190392" y="0"/>
                  </a:moveTo>
                  <a:lnTo>
                    <a:pt x="3180397" y="0"/>
                  </a:lnTo>
                  <a:lnTo>
                    <a:pt x="3180397" y="9994"/>
                  </a:lnTo>
                  <a:lnTo>
                    <a:pt x="3190392" y="9994"/>
                  </a:lnTo>
                  <a:lnTo>
                    <a:pt x="3190392" y="0"/>
                  </a:lnTo>
                  <a:close/>
                </a:path>
                <a:path w="4210684" h="10160">
                  <a:moveTo>
                    <a:pt x="3250400" y="0"/>
                  </a:moveTo>
                  <a:lnTo>
                    <a:pt x="3240405" y="0"/>
                  </a:lnTo>
                  <a:lnTo>
                    <a:pt x="3240405" y="9994"/>
                  </a:lnTo>
                  <a:lnTo>
                    <a:pt x="3250400" y="9994"/>
                  </a:lnTo>
                  <a:lnTo>
                    <a:pt x="3250400" y="0"/>
                  </a:lnTo>
                  <a:close/>
                </a:path>
                <a:path w="4210684" h="10160">
                  <a:moveTo>
                    <a:pt x="3310407" y="0"/>
                  </a:moveTo>
                  <a:lnTo>
                    <a:pt x="3300412" y="0"/>
                  </a:lnTo>
                  <a:lnTo>
                    <a:pt x="3300412" y="9994"/>
                  </a:lnTo>
                  <a:lnTo>
                    <a:pt x="3310407" y="9994"/>
                  </a:lnTo>
                  <a:lnTo>
                    <a:pt x="3310407" y="0"/>
                  </a:lnTo>
                  <a:close/>
                </a:path>
                <a:path w="4210684" h="10160">
                  <a:moveTo>
                    <a:pt x="3370415" y="0"/>
                  </a:moveTo>
                  <a:lnTo>
                    <a:pt x="3360420" y="0"/>
                  </a:lnTo>
                  <a:lnTo>
                    <a:pt x="3360420" y="9994"/>
                  </a:lnTo>
                  <a:lnTo>
                    <a:pt x="3370415" y="9994"/>
                  </a:lnTo>
                  <a:lnTo>
                    <a:pt x="3370415" y="0"/>
                  </a:lnTo>
                  <a:close/>
                </a:path>
                <a:path w="4210684" h="10160">
                  <a:moveTo>
                    <a:pt x="3430422" y="0"/>
                  </a:moveTo>
                  <a:lnTo>
                    <a:pt x="3420427" y="0"/>
                  </a:lnTo>
                  <a:lnTo>
                    <a:pt x="3420427" y="9994"/>
                  </a:lnTo>
                  <a:lnTo>
                    <a:pt x="3430422" y="9994"/>
                  </a:lnTo>
                  <a:lnTo>
                    <a:pt x="3430422" y="0"/>
                  </a:lnTo>
                  <a:close/>
                </a:path>
                <a:path w="4210684" h="10160">
                  <a:moveTo>
                    <a:pt x="3490430" y="0"/>
                  </a:moveTo>
                  <a:lnTo>
                    <a:pt x="3480435" y="0"/>
                  </a:lnTo>
                  <a:lnTo>
                    <a:pt x="3480435" y="9994"/>
                  </a:lnTo>
                  <a:lnTo>
                    <a:pt x="3490430" y="9994"/>
                  </a:lnTo>
                  <a:lnTo>
                    <a:pt x="3490430" y="0"/>
                  </a:lnTo>
                  <a:close/>
                </a:path>
                <a:path w="4210684" h="10160">
                  <a:moveTo>
                    <a:pt x="3550437" y="0"/>
                  </a:moveTo>
                  <a:lnTo>
                    <a:pt x="3540442" y="0"/>
                  </a:lnTo>
                  <a:lnTo>
                    <a:pt x="3540442" y="9994"/>
                  </a:lnTo>
                  <a:lnTo>
                    <a:pt x="3550437" y="9994"/>
                  </a:lnTo>
                  <a:lnTo>
                    <a:pt x="3550437" y="0"/>
                  </a:lnTo>
                  <a:close/>
                </a:path>
                <a:path w="4210684" h="10160">
                  <a:moveTo>
                    <a:pt x="3610445" y="0"/>
                  </a:moveTo>
                  <a:lnTo>
                    <a:pt x="3600450" y="0"/>
                  </a:lnTo>
                  <a:lnTo>
                    <a:pt x="3600450" y="9994"/>
                  </a:lnTo>
                  <a:lnTo>
                    <a:pt x="3610445" y="9994"/>
                  </a:lnTo>
                  <a:lnTo>
                    <a:pt x="3610445" y="0"/>
                  </a:lnTo>
                  <a:close/>
                </a:path>
                <a:path w="4210684" h="10160">
                  <a:moveTo>
                    <a:pt x="3670452" y="0"/>
                  </a:moveTo>
                  <a:lnTo>
                    <a:pt x="3660457" y="0"/>
                  </a:lnTo>
                  <a:lnTo>
                    <a:pt x="3660457" y="9994"/>
                  </a:lnTo>
                  <a:lnTo>
                    <a:pt x="3670452" y="9994"/>
                  </a:lnTo>
                  <a:lnTo>
                    <a:pt x="3670452" y="0"/>
                  </a:lnTo>
                  <a:close/>
                </a:path>
                <a:path w="4210684" h="10160">
                  <a:moveTo>
                    <a:pt x="3730460" y="0"/>
                  </a:moveTo>
                  <a:lnTo>
                    <a:pt x="3720465" y="0"/>
                  </a:lnTo>
                  <a:lnTo>
                    <a:pt x="3720465" y="9994"/>
                  </a:lnTo>
                  <a:lnTo>
                    <a:pt x="3730460" y="9994"/>
                  </a:lnTo>
                  <a:lnTo>
                    <a:pt x="3730460" y="0"/>
                  </a:lnTo>
                  <a:close/>
                </a:path>
                <a:path w="4210684" h="10160">
                  <a:moveTo>
                    <a:pt x="3790467" y="0"/>
                  </a:moveTo>
                  <a:lnTo>
                    <a:pt x="3780472" y="0"/>
                  </a:lnTo>
                  <a:lnTo>
                    <a:pt x="3780472" y="9994"/>
                  </a:lnTo>
                  <a:lnTo>
                    <a:pt x="3790467" y="9994"/>
                  </a:lnTo>
                  <a:lnTo>
                    <a:pt x="3790467" y="0"/>
                  </a:lnTo>
                  <a:close/>
                </a:path>
                <a:path w="4210684" h="10160">
                  <a:moveTo>
                    <a:pt x="3850475" y="0"/>
                  </a:moveTo>
                  <a:lnTo>
                    <a:pt x="3840480" y="0"/>
                  </a:lnTo>
                  <a:lnTo>
                    <a:pt x="3840480" y="9994"/>
                  </a:lnTo>
                  <a:lnTo>
                    <a:pt x="3850475" y="9994"/>
                  </a:lnTo>
                  <a:lnTo>
                    <a:pt x="3850475" y="0"/>
                  </a:lnTo>
                  <a:close/>
                </a:path>
                <a:path w="4210684" h="10160">
                  <a:moveTo>
                    <a:pt x="3910482" y="0"/>
                  </a:moveTo>
                  <a:lnTo>
                    <a:pt x="3900487" y="0"/>
                  </a:lnTo>
                  <a:lnTo>
                    <a:pt x="3900487" y="9994"/>
                  </a:lnTo>
                  <a:lnTo>
                    <a:pt x="3910482" y="9994"/>
                  </a:lnTo>
                  <a:lnTo>
                    <a:pt x="3910482" y="0"/>
                  </a:lnTo>
                  <a:close/>
                </a:path>
                <a:path w="4210684" h="10160">
                  <a:moveTo>
                    <a:pt x="3970490" y="0"/>
                  </a:moveTo>
                  <a:lnTo>
                    <a:pt x="3960495" y="0"/>
                  </a:lnTo>
                  <a:lnTo>
                    <a:pt x="3960495" y="9994"/>
                  </a:lnTo>
                  <a:lnTo>
                    <a:pt x="3970490" y="9994"/>
                  </a:lnTo>
                  <a:lnTo>
                    <a:pt x="3970490" y="0"/>
                  </a:lnTo>
                  <a:close/>
                </a:path>
                <a:path w="4210684" h="10160">
                  <a:moveTo>
                    <a:pt x="4030497" y="0"/>
                  </a:moveTo>
                  <a:lnTo>
                    <a:pt x="4020502" y="0"/>
                  </a:lnTo>
                  <a:lnTo>
                    <a:pt x="4020502" y="9994"/>
                  </a:lnTo>
                  <a:lnTo>
                    <a:pt x="4030497" y="9994"/>
                  </a:lnTo>
                  <a:lnTo>
                    <a:pt x="4030497" y="0"/>
                  </a:lnTo>
                  <a:close/>
                </a:path>
                <a:path w="4210684" h="10160">
                  <a:moveTo>
                    <a:pt x="4090505" y="0"/>
                  </a:moveTo>
                  <a:lnTo>
                    <a:pt x="4080510" y="0"/>
                  </a:lnTo>
                  <a:lnTo>
                    <a:pt x="4080510" y="9994"/>
                  </a:lnTo>
                  <a:lnTo>
                    <a:pt x="4090505" y="9994"/>
                  </a:lnTo>
                  <a:lnTo>
                    <a:pt x="4090505" y="0"/>
                  </a:lnTo>
                  <a:close/>
                </a:path>
                <a:path w="4210684" h="10160">
                  <a:moveTo>
                    <a:pt x="4150512" y="0"/>
                  </a:moveTo>
                  <a:lnTo>
                    <a:pt x="4140517" y="0"/>
                  </a:lnTo>
                  <a:lnTo>
                    <a:pt x="4140517" y="9994"/>
                  </a:lnTo>
                  <a:lnTo>
                    <a:pt x="4150512" y="9994"/>
                  </a:lnTo>
                  <a:lnTo>
                    <a:pt x="4150512" y="0"/>
                  </a:lnTo>
                  <a:close/>
                </a:path>
                <a:path w="4210684" h="10160">
                  <a:moveTo>
                    <a:pt x="4210520" y="0"/>
                  </a:moveTo>
                  <a:lnTo>
                    <a:pt x="4200525" y="0"/>
                  </a:lnTo>
                  <a:lnTo>
                    <a:pt x="4200525" y="9994"/>
                  </a:lnTo>
                  <a:lnTo>
                    <a:pt x="4210520" y="9994"/>
                  </a:lnTo>
                  <a:lnTo>
                    <a:pt x="4210520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50582" y="2423997"/>
              <a:ext cx="8891270" cy="1548765"/>
            </a:xfrm>
            <a:custGeom>
              <a:avLst/>
              <a:gdLst/>
              <a:ahLst/>
              <a:cxnLst/>
              <a:rect l="l" t="t" r="r" b="b"/>
              <a:pathLst>
                <a:path w="8891270" h="1548764">
                  <a:moveTo>
                    <a:pt x="9994" y="0"/>
                  </a:moveTo>
                  <a:lnTo>
                    <a:pt x="0" y="0"/>
                  </a:lnTo>
                  <a:lnTo>
                    <a:pt x="0" y="10007"/>
                  </a:lnTo>
                  <a:lnTo>
                    <a:pt x="9994" y="10007"/>
                  </a:lnTo>
                  <a:lnTo>
                    <a:pt x="9994" y="0"/>
                  </a:lnTo>
                  <a:close/>
                </a:path>
                <a:path w="8891270" h="1548764">
                  <a:moveTo>
                    <a:pt x="70002" y="0"/>
                  </a:moveTo>
                  <a:lnTo>
                    <a:pt x="60007" y="0"/>
                  </a:lnTo>
                  <a:lnTo>
                    <a:pt x="60007" y="10007"/>
                  </a:lnTo>
                  <a:lnTo>
                    <a:pt x="70002" y="10007"/>
                  </a:lnTo>
                  <a:lnTo>
                    <a:pt x="70002" y="0"/>
                  </a:lnTo>
                  <a:close/>
                </a:path>
                <a:path w="8891270" h="1548764">
                  <a:moveTo>
                    <a:pt x="130009" y="0"/>
                  </a:moveTo>
                  <a:lnTo>
                    <a:pt x="120015" y="0"/>
                  </a:lnTo>
                  <a:lnTo>
                    <a:pt x="120015" y="10007"/>
                  </a:lnTo>
                  <a:lnTo>
                    <a:pt x="130009" y="10007"/>
                  </a:lnTo>
                  <a:lnTo>
                    <a:pt x="130009" y="0"/>
                  </a:lnTo>
                  <a:close/>
                </a:path>
                <a:path w="8891270" h="1548764">
                  <a:moveTo>
                    <a:pt x="190017" y="0"/>
                  </a:moveTo>
                  <a:lnTo>
                    <a:pt x="180022" y="0"/>
                  </a:lnTo>
                  <a:lnTo>
                    <a:pt x="180022" y="10007"/>
                  </a:lnTo>
                  <a:lnTo>
                    <a:pt x="190017" y="10007"/>
                  </a:lnTo>
                  <a:lnTo>
                    <a:pt x="190017" y="0"/>
                  </a:lnTo>
                  <a:close/>
                </a:path>
                <a:path w="8891270" h="1548764">
                  <a:moveTo>
                    <a:pt x="250024" y="0"/>
                  </a:moveTo>
                  <a:lnTo>
                    <a:pt x="240030" y="0"/>
                  </a:lnTo>
                  <a:lnTo>
                    <a:pt x="240030" y="10007"/>
                  </a:lnTo>
                  <a:lnTo>
                    <a:pt x="250024" y="10007"/>
                  </a:lnTo>
                  <a:lnTo>
                    <a:pt x="250024" y="0"/>
                  </a:lnTo>
                  <a:close/>
                </a:path>
                <a:path w="8891270" h="1548764">
                  <a:moveTo>
                    <a:pt x="310032" y="0"/>
                  </a:moveTo>
                  <a:lnTo>
                    <a:pt x="300037" y="0"/>
                  </a:lnTo>
                  <a:lnTo>
                    <a:pt x="300037" y="10007"/>
                  </a:lnTo>
                  <a:lnTo>
                    <a:pt x="310032" y="10007"/>
                  </a:lnTo>
                  <a:lnTo>
                    <a:pt x="310032" y="0"/>
                  </a:lnTo>
                  <a:close/>
                </a:path>
                <a:path w="8891270" h="1548764">
                  <a:moveTo>
                    <a:pt x="370039" y="0"/>
                  </a:moveTo>
                  <a:lnTo>
                    <a:pt x="360045" y="0"/>
                  </a:lnTo>
                  <a:lnTo>
                    <a:pt x="360045" y="10007"/>
                  </a:lnTo>
                  <a:lnTo>
                    <a:pt x="370039" y="10007"/>
                  </a:lnTo>
                  <a:lnTo>
                    <a:pt x="370039" y="0"/>
                  </a:lnTo>
                  <a:close/>
                </a:path>
                <a:path w="8891270" h="1548764">
                  <a:moveTo>
                    <a:pt x="430047" y="0"/>
                  </a:moveTo>
                  <a:lnTo>
                    <a:pt x="420052" y="0"/>
                  </a:lnTo>
                  <a:lnTo>
                    <a:pt x="420052" y="10007"/>
                  </a:lnTo>
                  <a:lnTo>
                    <a:pt x="430047" y="10007"/>
                  </a:lnTo>
                  <a:lnTo>
                    <a:pt x="430047" y="0"/>
                  </a:lnTo>
                  <a:close/>
                </a:path>
                <a:path w="8891270" h="1548764">
                  <a:moveTo>
                    <a:pt x="490054" y="0"/>
                  </a:moveTo>
                  <a:lnTo>
                    <a:pt x="480060" y="0"/>
                  </a:lnTo>
                  <a:lnTo>
                    <a:pt x="480060" y="10007"/>
                  </a:lnTo>
                  <a:lnTo>
                    <a:pt x="490054" y="10007"/>
                  </a:lnTo>
                  <a:lnTo>
                    <a:pt x="490054" y="0"/>
                  </a:lnTo>
                  <a:close/>
                </a:path>
                <a:path w="8891270" h="1548764">
                  <a:moveTo>
                    <a:pt x="550062" y="0"/>
                  </a:moveTo>
                  <a:lnTo>
                    <a:pt x="540067" y="0"/>
                  </a:lnTo>
                  <a:lnTo>
                    <a:pt x="540067" y="10007"/>
                  </a:lnTo>
                  <a:lnTo>
                    <a:pt x="550062" y="10007"/>
                  </a:lnTo>
                  <a:lnTo>
                    <a:pt x="550062" y="0"/>
                  </a:lnTo>
                  <a:close/>
                </a:path>
                <a:path w="8891270" h="1548764">
                  <a:moveTo>
                    <a:pt x="610069" y="0"/>
                  </a:moveTo>
                  <a:lnTo>
                    <a:pt x="600075" y="0"/>
                  </a:lnTo>
                  <a:lnTo>
                    <a:pt x="600075" y="10007"/>
                  </a:lnTo>
                  <a:lnTo>
                    <a:pt x="610069" y="10007"/>
                  </a:lnTo>
                  <a:lnTo>
                    <a:pt x="610069" y="0"/>
                  </a:lnTo>
                  <a:close/>
                </a:path>
                <a:path w="8891270" h="1548764">
                  <a:moveTo>
                    <a:pt x="670077" y="0"/>
                  </a:moveTo>
                  <a:lnTo>
                    <a:pt x="660082" y="0"/>
                  </a:lnTo>
                  <a:lnTo>
                    <a:pt x="660082" y="10007"/>
                  </a:lnTo>
                  <a:lnTo>
                    <a:pt x="670077" y="10007"/>
                  </a:lnTo>
                  <a:lnTo>
                    <a:pt x="670077" y="0"/>
                  </a:lnTo>
                  <a:close/>
                </a:path>
                <a:path w="8891270" h="1548764">
                  <a:moveTo>
                    <a:pt x="730084" y="0"/>
                  </a:moveTo>
                  <a:lnTo>
                    <a:pt x="720090" y="0"/>
                  </a:lnTo>
                  <a:lnTo>
                    <a:pt x="720090" y="10007"/>
                  </a:lnTo>
                  <a:lnTo>
                    <a:pt x="730084" y="10007"/>
                  </a:lnTo>
                  <a:lnTo>
                    <a:pt x="730084" y="0"/>
                  </a:lnTo>
                  <a:close/>
                </a:path>
                <a:path w="8891270" h="1548764">
                  <a:moveTo>
                    <a:pt x="790092" y="0"/>
                  </a:moveTo>
                  <a:lnTo>
                    <a:pt x="780097" y="0"/>
                  </a:lnTo>
                  <a:lnTo>
                    <a:pt x="780097" y="10007"/>
                  </a:lnTo>
                  <a:lnTo>
                    <a:pt x="790092" y="10007"/>
                  </a:lnTo>
                  <a:lnTo>
                    <a:pt x="790092" y="0"/>
                  </a:lnTo>
                  <a:close/>
                </a:path>
                <a:path w="8891270" h="1548764">
                  <a:moveTo>
                    <a:pt x="850099" y="0"/>
                  </a:moveTo>
                  <a:lnTo>
                    <a:pt x="840105" y="0"/>
                  </a:lnTo>
                  <a:lnTo>
                    <a:pt x="840105" y="10007"/>
                  </a:lnTo>
                  <a:lnTo>
                    <a:pt x="850099" y="10007"/>
                  </a:lnTo>
                  <a:lnTo>
                    <a:pt x="850099" y="0"/>
                  </a:lnTo>
                  <a:close/>
                </a:path>
                <a:path w="8891270" h="1548764">
                  <a:moveTo>
                    <a:pt x="910107" y="0"/>
                  </a:moveTo>
                  <a:lnTo>
                    <a:pt x="900112" y="0"/>
                  </a:lnTo>
                  <a:lnTo>
                    <a:pt x="900112" y="10007"/>
                  </a:lnTo>
                  <a:lnTo>
                    <a:pt x="910107" y="10007"/>
                  </a:lnTo>
                  <a:lnTo>
                    <a:pt x="910107" y="0"/>
                  </a:lnTo>
                  <a:close/>
                </a:path>
                <a:path w="8891270" h="1548764">
                  <a:moveTo>
                    <a:pt x="970114" y="0"/>
                  </a:moveTo>
                  <a:lnTo>
                    <a:pt x="960120" y="0"/>
                  </a:lnTo>
                  <a:lnTo>
                    <a:pt x="960120" y="10007"/>
                  </a:lnTo>
                  <a:lnTo>
                    <a:pt x="970114" y="10007"/>
                  </a:lnTo>
                  <a:lnTo>
                    <a:pt x="970114" y="0"/>
                  </a:lnTo>
                  <a:close/>
                </a:path>
                <a:path w="8891270" h="1548764">
                  <a:moveTo>
                    <a:pt x="1030122" y="0"/>
                  </a:moveTo>
                  <a:lnTo>
                    <a:pt x="1020127" y="0"/>
                  </a:lnTo>
                  <a:lnTo>
                    <a:pt x="1020127" y="10007"/>
                  </a:lnTo>
                  <a:lnTo>
                    <a:pt x="1030122" y="10007"/>
                  </a:lnTo>
                  <a:lnTo>
                    <a:pt x="1030122" y="0"/>
                  </a:lnTo>
                  <a:close/>
                </a:path>
                <a:path w="8891270" h="1548764">
                  <a:moveTo>
                    <a:pt x="1090129" y="0"/>
                  </a:moveTo>
                  <a:lnTo>
                    <a:pt x="1080135" y="0"/>
                  </a:lnTo>
                  <a:lnTo>
                    <a:pt x="1080135" y="10007"/>
                  </a:lnTo>
                  <a:lnTo>
                    <a:pt x="1090129" y="10007"/>
                  </a:lnTo>
                  <a:lnTo>
                    <a:pt x="1090129" y="0"/>
                  </a:lnTo>
                  <a:close/>
                </a:path>
                <a:path w="8891270" h="1548764">
                  <a:moveTo>
                    <a:pt x="1150137" y="0"/>
                  </a:moveTo>
                  <a:lnTo>
                    <a:pt x="1140142" y="0"/>
                  </a:lnTo>
                  <a:lnTo>
                    <a:pt x="1140142" y="10007"/>
                  </a:lnTo>
                  <a:lnTo>
                    <a:pt x="1150137" y="10007"/>
                  </a:lnTo>
                  <a:lnTo>
                    <a:pt x="1150137" y="0"/>
                  </a:lnTo>
                  <a:close/>
                </a:path>
                <a:path w="8891270" h="1548764">
                  <a:moveTo>
                    <a:pt x="1210144" y="0"/>
                  </a:moveTo>
                  <a:lnTo>
                    <a:pt x="1200150" y="0"/>
                  </a:lnTo>
                  <a:lnTo>
                    <a:pt x="1200150" y="10007"/>
                  </a:lnTo>
                  <a:lnTo>
                    <a:pt x="1210144" y="10007"/>
                  </a:lnTo>
                  <a:lnTo>
                    <a:pt x="1210144" y="0"/>
                  </a:lnTo>
                  <a:close/>
                </a:path>
                <a:path w="8891270" h="1548764">
                  <a:moveTo>
                    <a:pt x="1270152" y="0"/>
                  </a:moveTo>
                  <a:lnTo>
                    <a:pt x="1260157" y="0"/>
                  </a:lnTo>
                  <a:lnTo>
                    <a:pt x="1260157" y="10007"/>
                  </a:lnTo>
                  <a:lnTo>
                    <a:pt x="1270152" y="10007"/>
                  </a:lnTo>
                  <a:lnTo>
                    <a:pt x="1270152" y="0"/>
                  </a:lnTo>
                  <a:close/>
                </a:path>
                <a:path w="8891270" h="1548764">
                  <a:moveTo>
                    <a:pt x="1330159" y="0"/>
                  </a:moveTo>
                  <a:lnTo>
                    <a:pt x="1320165" y="0"/>
                  </a:lnTo>
                  <a:lnTo>
                    <a:pt x="1320165" y="10007"/>
                  </a:lnTo>
                  <a:lnTo>
                    <a:pt x="1330159" y="10007"/>
                  </a:lnTo>
                  <a:lnTo>
                    <a:pt x="1330159" y="0"/>
                  </a:lnTo>
                  <a:close/>
                </a:path>
                <a:path w="8891270" h="1548764">
                  <a:moveTo>
                    <a:pt x="1390167" y="0"/>
                  </a:moveTo>
                  <a:lnTo>
                    <a:pt x="1380172" y="0"/>
                  </a:lnTo>
                  <a:lnTo>
                    <a:pt x="1380172" y="10007"/>
                  </a:lnTo>
                  <a:lnTo>
                    <a:pt x="1390167" y="10007"/>
                  </a:lnTo>
                  <a:lnTo>
                    <a:pt x="1390167" y="0"/>
                  </a:lnTo>
                  <a:close/>
                </a:path>
                <a:path w="8891270" h="1548764">
                  <a:moveTo>
                    <a:pt x="1450174" y="0"/>
                  </a:moveTo>
                  <a:lnTo>
                    <a:pt x="1440180" y="0"/>
                  </a:lnTo>
                  <a:lnTo>
                    <a:pt x="1440180" y="10007"/>
                  </a:lnTo>
                  <a:lnTo>
                    <a:pt x="1450174" y="10007"/>
                  </a:lnTo>
                  <a:lnTo>
                    <a:pt x="1450174" y="0"/>
                  </a:lnTo>
                  <a:close/>
                </a:path>
                <a:path w="8891270" h="1548764">
                  <a:moveTo>
                    <a:pt x="1510182" y="0"/>
                  </a:moveTo>
                  <a:lnTo>
                    <a:pt x="1500187" y="0"/>
                  </a:lnTo>
                  <a:lnTo>
                    <a:pt x="1500187" y="10007"/>
                  </a:lnTo>
                  <a:lnTo>
                    <a:pt x="1510182" y="10007"/>
                  </a:lnTo>
                  <a:lnTo>
                    <a:pt x="1510182" y="0"/>
                  </a:lnTo>
                  <a:close/>
                </a:path>
                <a:path w="8891270" h="1548764">
                  <a:moveTo>
                    <a:pt x="1570189" y="0"/>
                  </a:moveTo>
                  <a:lnTo>
                    <a:pt x="1560195" y="0"/>
                  </a:lnTo>
                  <a:lnTo>
                    <a:pt x="1560195" y="10007"/>
                  </a:lnTo>
                  <a:lnTo>
                    <a:pt x="1570189" y="10007"/>
                  </a:lnTo>
                  <a:lnTo>
                    <a:pt x="1570189" y="0"/>
                  </a:lnTo>
                  <a:close/>
                </a:path>
                <a:path w="8891270" h="1548764">
                  <a:moveTo>
                    <a:pt x="1630197" y="0"/>
                  </a:moveTo>
                  <a:lnTo>
                    <a:pt x="1620202" y="0"/>
                  </a:lnTo>
                  <a:lnTo>
                    <a:pt x="1620202" y="10007"/>
                  </a:lnTo>
                  <a:lnTo>
                    <a:pt x="1630197" y="10007"/>
                  </a:lnTo>
                  <a:lnTo>
                    <a:pt x="1630197" y="0"/>
                  </a:lnTo>
                  <a:close/>
                </a:path>
                <a:path w="8891270" h="1548764">
                  <a:moveTo>
                    <a:pt x="1690204" y="0"/>
                  </a:moveTo>
                  <a:lnTo>
                    <a:pt x="1680210" y="0"/>
                  </a:lnTo>
                  <a:lnTo>
                    <a:pt x="1680210" y="10007"/>
                  </a:lnTo>
                  <a:lnTo>
                    <a:pt x="1690204" y="10007"/>
                  </a:lnTo>
                  <a:lnTo>
                    <a:pt x="1690204" y="0"/>
                  </a:lnTo>
                  <a:close/>
                </a:path>
                <a:path w="8891270" h="1548764">
                  <a:moveTo>
                    <a:pt x="1750212" y="0"/>
                  </a:moveTo>
                  <a:lnTo>
                    <a:pt x="1740217" y="0"/>
                  </a:lnTo>
                  <a:lnTo>
                    <a:pt x="1740217" y="10007"/>
                  </a:lnTo>
                  <a:lnTo>
                    <a:pt x="1750212" y="10007"/>
                  </a:lnTo>
                  <a:lnTo>
                    <a:pt x="1750212" y="0"/>
                  </a:lnTo>
                  <a:close/>
                </a:path>
                <a:path w="8891270" h="1548764">
                  <a:moveTo>
                    <a:pt x="1810219" y="0"/>
                  </a:moveTo>
                  <a:lnTo>
                    <a:pt x="1800225" y="0"/>
                  </a:lnTo>
                  <a:lnTo>
                    <a:pt x="1800225" y="10007"/>
                  </a:lnTo>
                  <a:lnTo>
                    <a:pt x="1810219" y="10007"/>
                  </a:lnTo>
                  <a:lnTo>
                    <a:pt x="1810219" y="0"/>
                  </a:lnTo>
                  <a:close/>
                </a:path>
                <a:path w="8891270" h="1548764">
                  <a:moveTo>
                    <a:pt x="1870227" y="0"/>
                  </a:moveTo>
                  <a:lnTo>
                    <a:pt x="1860232" y="0"/>
                  </a:lnTo>
                  <a:lnTo>
                    <a:pt x="1860232" y="10007"/>
                  </a:lnTo>
                  <a:lnTo>
                    <a:pt x="1870227" y="10007"/>
                  </a:lnTo>
                  <a:lnTo>
                    <a:pt x="1870227" y="0"/>
                  </a:lnTo>
                  <a:close/>
                </a:path>
                <a:path w="8891270" h="1548764">
                  <a:moveTo>
                    <a:pt x="1930234" y="0"/>
                  </a:moveTo>
                  <a:lnTo>
                    <a:pt x="1920240" y="0"/>
                  </a:lnTo>
                  <a:lnTo>
                    <a:pt x="1920240" y="10007"/>
                  </a:lnTo>
                  <a:lnTo>
                    <a:pt x="1930234" y="10007"/>
                  </a:lnTo>
                  <a:lnTo>
                    <a:pt x="1930234" y="0"/>
                  </a:lnTo>
                  <a:close/>
                </a:path>
                <a:path w="8891270" h="1548764">
                  <a:moveTo>
                    <a:pt x="1990242" y="0"/>
                  </a:moveTo>
                  <a:lnTo>
                    <a:pt x="1980247" y="0"/>
                  </a:lnTo>
                  <a:lnTo>
                    <a:pt x="1980247" y="10007"/>
                  </a:lnTo>
                  <a:lnTo>
                    <a:pt x="1990242" y="10007"/>
                  </a:lnTo>
                  <a:lnTo>
                    <a:pt x="1990242" y="0"/>
                  </a:lnTo>
                  <a:close/>
                </a:path>
                <a:path w="8891270" h="1548764">
                  <a:moveTo>
                    <a:pt x="2050249" y="0"/>
                  </a:moveTo>
                  <a:lnTo>
                    <a:pt x="2040255" y="0"/>
                  </a:lnTo>
                  <a:lnTo>
                    <a:pt x="2040255" y="10007"/>
                  </a:lnTo>
                  <a:lnTo>
                    <a:pt x="2050249" y="10007"/>
                  </a:lnTo>
                  <a:lnTo>
                    <a:pt x="2050249" y="0"/>
                  </a:lnTo>
                  <a:close/>
                </a:path>
                <a:path w="8891270" h="1548764">
                  <a:moveTo>
                    <a:pt x="2110257" y="0"/>
                  </a:moveTo>
                  <a:lnTo>
                    <a:pt x="2100262" y="0"/>
                  </a:lnTo>
                  <a:lnTo>
                    <a:pt x="2100262" y="10007"/>
                  </a:lnTo>
                  <a:lnTo>
                    <a:pt x="2110257" y="10007"/>
                  </a:lnTo>
                  <a:lnTo>
                    <a:pt x="2110257" y="0"/>
                  </a:lnTo>
                  <a:close/>
                </a:path>
                <a:path w="8891270" h="1548764">
                  <a:moveTo>
                    <a:pt x="2170265" y="0"/>
                  </a:moveTo>
                  <a:lnTo>
                    <a:pt x="2160270" y="0"/>
                  </a:lnTo>
                  <a:lnTo>
                    <a:pt x="2160270" y="10007"/>
                  </a:lnTo>
                  <a:lnTo>
                    <a:pt x="2170265" y="10007"/>
                  </a:lnTo>
                  <a:lnTo>
                    <a:pt x="2170265" y="0"/>
                  </a:lnTo>
                  <a:close/>
                </a:path>
                <a:path w="8891270" h="1548764">
                  <a:moveTo>
                    <a:pt x="2230272" y="0"/>
                  </a:moveTo>
                  <a:lnTo>
                    <a:pt x="2220277" y="0"/>
                  </a:lnTo>
                  <a:lnTo>
                    <a:pt x="2220277" y="10007"/>
                  </a:lnTo>
                  <a:lnTo>
                    <a:pt x="2230272" y="10007"/>
                  </a:lnTo>
                  <a:lnTo>
                    <a:pt x="2230272" y="0"/>
                  </a:lnTo>
                  <a:close/>
                </a:path>
                <a:path w="8891270" h="1548764">
                  <a:moveTo>
                    <a:pt x="6010745" y="1538173"/>
                  </a:moveTo>
                  <a:lnTo>
                    <a:pt x="6000750" y="1538173"/>
                  </a:lnTo>
                  <a:lnTo>
                    <a:pt x="6000750" y="1548168"/>
                  </a:lnTo>
                  <a:lnTo>
                    <a:pt x="6010745" y="1548168"/>
                  </a:lnTo>
                  <a:lnTo>
                    <a:pt x="6010745" y="1538173"/>
                  </a:lnTo>
                  <a:close/>
                </a:path>
                <a:path w="8891270" h="1548764">
                  <a:moveTo>
                    <a:pt x="6063399" y="1538173"/>
                  </a:moveTo>
                  <a:lnTo>
                    <a:pt x="6060757" y="1538173"/>
                  </a:lnTo>
                  <a:lnTo>
                    <a:pt x="6060757" y="1548168"/>
                  </a:lnTo>
                  <a:lnTo>
                    <a:pt x="6063399" y="1548168"/>
                  </a:lnTo>
                  <a:lnTo>
                    <a:pt x="6063399" y="1538173"/>
                  </a:lnTo>
                  <a:close/>
                </a:path>
                <a:path w="8891270" h="1548764">
                  <a:moveTo>
                    <a:pt x="6490805" y="1538173"/>
                  </a:moveTo>
                  <a:lnTo>
                    <a:pt x="6480810" y="1538173"/>
                  </a:lnTo>
                  <a:lnTo>
                    <a:pt x="6480810" y="1548168"/>
                  </a:lnTo>
                  <a:lnTo>
                    <a:pt x="6490805" y="1548168"/>
                  </a:lnTo>
                  <a:lnTo>
                    <a:pt x="6490805" y="1538173"/>
                  </a:lnTo>
                  <a:close/>
                </a:path>
                <a:path w="8891270" h="1548764">
                  <a:moveTo>
                    <a:pt x="6550812" y="1538173"/>
                  </a:moveTo>
                  <a:lnTo>
                    <a:pt x="6540817" y="1538173"/>
                  </a:lnTo>
                  <a:lnTo>
                    <a:pt x="6540817" y="1548168"/>
                  </a:lnTo>
                  <a:lnTo>
                    <a:pt x="6550812" y="1548168"/>
                  </a:lnTo>
                  <a:lnTo>
                    <a:pt x="6550812" y="1538173"/>
                  </a:lnTo>
                  <a:close/>
                </a:path>
                <a:path w="8891270" h="1548764">
                  <a:moveTo>
                    <a:pt x="6610820" y="1538173"/>
                  </a:moveTo>
                  <a:lnTo>
                    <a:pt x="6600825" y="1538173"/>
                  </a:lnTo>
                  <a:lnTo>
                    <a:pt x="6600825" y="1548168"/>
                  </a:lnTo>
                  <a:lnTo>
                    <a:pt x="6610820" y="1548168"/>
                  </a:lnTo>
                  <a:lnTo>
                    <a:pt x="6610820" y="1538173"/>
                  </a:lnTo>
                  <a:close/>
                </a:path>
                <a:path w="8891270" h="1548764">
                  <a:moveTo>
                    <a:pt x="6670827" y="1538173"/>
                  </a:moveTo>
                  <a:lnTo>
                    <a:pt x="6660832" y="1538173"/>
                  </a:lnTo>
                  <a:lnTo>
                    <a:pt x="6660832" y="1548168"/>
                  </a:lnTo>
                  <a:lnTo>
                    <a:pt x="6670827" y="1548168"/>
                  </a:lnTo>
                  <a:lnTo>
                    <a:pt x="6670827" y="1538173"/>
                  </a:lnTo>
                  <a:close/>
                </a:path>
                <a:path w="8891270" h="1548764">
                  <a:moveTo>
                    <a:pt x="6730835" y="1538173"/>
                  </a:moveTo>
                  <a:lnTo>
                    <a:pt x="6720840" y="1538173"/>
                  </a:lnTo>
                  <a:lnTo>
                    <a:pt x="6720840" y="1548168"/>
                  </a:lnTo>
                  <a:lnTo>
                    <a:pt x="6730835" y="1548168"/>
                  </a:lnTo>
                  <a:lnTo>
                    <a:pt x="6730835" y="1538173"/>
                  </a:lnTo>
                  <a:close/>
                </a:path>
                <a:path w="8891270" h="1548764">
                  <a:moveTo>
                    <a:pt x="6790842" y="1538173"/>
                  </a:moveTo>
                  <a:lnTo>
                    <a:pt x="6780847" y="1538173"/>
                  </a:lnTo>
                  <a:lnTo>
                    <a:pt x="6780847" y="1548168"/>
                  </a:lnTo>
                  <a:lnTo>
                    <a:pt x="6790842" y="1548168"/>
                  </a:lnTo>
                  <a:lnTo>
                    <a:pt x="6790842" y="1538173"/>
                  </a:lnTo>
                  <a:close/>
                </a:path>
                <a:path w="8891270" h="1548764">
                  <a:moveTo>
                    <a:pt x="6850850" y="1538173"/>
                  </a:moveTo>
                  <a:lnTo>
                    <a:pt x="6840855" y="1538173"/>
                  </a:lnTo>
                  <a:lnTo>
                    <a:pt x="6840855" y="1548168"/>
                  </a:lnTo>
                  <a:lnTo>
                    <a:pt x="6850850" y="1548168"/>
                  </a:lnTo>
                  <a:lnTo>
                    <a:pt x="6850850" y="1538173"/>
                  </a:lnTo>
                  <a:close/>
                </a:path>
                <a:path w="8891270" h="1548764">
                  <a:moveTo>
                    <a:pt x="6910857" y="1538173"/>
                  </a:moveTo>
                  <a:lnTo>
                    <a:pt x="6900862" y="1538173"/>
                  </a:lnTo>
                  <a:lnTo>
                    <a:pt x="6900862" y="1548168"/>
                  </a:lnTo>
                  <a:lnTo>
                    <a:pt x="6910857" y="1548168"/>
                  </a:lnTo>
                  <a:lnTo>
                    <a:pt x="6910857" y="1538173"/>
                  </a:lnTo>
                  <a:close/>
                </a:path>
                <a:path w="8891270" h="1548764">
                  <a:moveTo>
                    <a:pt x="6970865" y="1538173"/>
                  </a:moveTo>
                  <a:lnTo>
                    <a:pt x="6960870" y="1538173"/>
                  </a:lnTo>
                  <a:lnTo>
                    <a:pt x="6960870" y="1548168"/>
                  </a:lnTo>
                  <a:lnTo>
                    <a:pt x="6970865" y="1548168"/>
                  </a:lnTo>
                  <a:lnTo>
                    <a:pt x="6970865" y="1538173"/>
                  </a:lnTo>
                  <a:close/>
                </a:path>
                <a:path w="8891270" h="1548764">
                  <a:moveTo>
                    <a:pt x="7030872" y="1538173"/>
                  </a:moveTo>
                  <a:lnTo>
                    <a:pt x="7020877" y="1538173"/>
                  </a:lnTo>
                  <a:lnTo>
                    <a:pt x="7020877" y="1548168"/>
                  </a:lnTo>
                  <a:lnTo>
                    <a:pt x="7030872" y="1548168"/>
                  </a:lnTo>
                  <a:lnTo>
                    <a:pt x="7030872" y="1538173"/>
                  </a:lnTo>
                  <a:close/>
                </a:path>
                <a:path w="8891270" h="1548764">
                  <a:moveTo>
                    <a:pt x="7690955" y="1538173"/>
                  </a:moveTo>
                  <a:lnTo>
                    <a:pt x="7680960" y="1538173"/>
                  </a:lnTo>
                  <a:lnTo>
                    <a:pt x="7680960" y="1548168"/>
                  </a:lnTo>
                  <a:lnTo>
                    <a:pt x="7690955" y="1548168"/>
                  </a:lnTo>
                  <a:lnTo>
                    <a:pt x="7690955" y="1538173"/>
                  </a:lnTo>
                  <a:close/>
                </a:path>
                <a:path w="8891270" h="1548764">
                  <a:moveTo>
                    <a:pt x="7750962" y="1538173"/>
                  </a:moveTo>
                  <a:lnTo>
                    <a:pt x="7740967" y="1538173"/>
                  </a:lnTo>
                  <a:lnTo>
                    <a:pt x="7740967" y="1548168"/>
                  </a:lnTo>
                  <a:lnTo>
                    <a:pt x="7750962" y="1548168"/>
                  </a:lnTo>
                  <a:lnTo>
                    <a:pt x="7750962" y="1538173"/>
                  </a:lnTo>
                  <a:close/>
                </a:path>
                <a:path w="8891270" h="1548764">
                  <a:moveTo>
                    <a:pt x="7810970" y="1538173"/>
                  </a:moveTo>
                  <a:lnTo>
                    <a:pt x="7800975" y="1538173"/>
                  </a:lnTo>
                  <a:lnTo>
                    <a:pt x="7800975" y="1548168"/>
                  </a:lnTo>
                  <a:lnTo>
                    <a:pt x="7810970" y="1548168"/>
                  </a:lnTo>
                  <a:lnTo>
                    <a:pt x="7810970" y="1538173"/>
                  </a:lnTo>
                  <a:close/>
                </a:path>
                <a:path w="8891270" h="1548764">
                  <a:moveTo>
                    <a:pt x="7870977" y="1538173"/>
                  </a:moveTo>
                  <a:lnTo>
                    <a:pt x="7860982" y="1538173"/>
                  </a:lnTo>
                  <a:lnTo>
                    <a:pt x="7860982" y="1548168"/>
                  </a:lnTo>
                  <a:lnTo>
                    <a:pt x="7870977" y="1548168"/>
                  </a:lnTo>
                  <a:lnTo>
                    <a:pt x="7870977" y="1538173"/>
                  </a:lnTo>
                  <a:close/>
                </a:path>
                <a:path w="8891270" h="1548764">
                  <a:moveTo>
                    <a:pt x="7930985" y="1538173"/>
                  </a:moveTo>
                  <a:lnTo>
                    <a:pt x="7920990" y="1538173"/>
                  </a:lnTo>
                  <a:lnTo>
                    <a:pt x="7920990" y="1548168"/>
                  </a:lnTo>
                  <a:lnTo>
                    <a:pt x="7930985" y="1548168"/>
                  </a:lnTo>
                  <a:lnTo>
                    <a:pt x="7930985" y="1538173"/>
                  </a:lnTo>
                  <a:close/>
                </a:path>
                <a:path w="8891270" h="1548764">
                  <a:moveTo>
                    <a:pt x="7990992" y="1538173"/>
                  </a:moveTo>
                  <a:lnTo>
                    <a:pt x="7980997" y="1538173"/>
                  </a:lnTo>
                  <a:lnTo>
                    <a:pt x="7980997" y="1548168"/>
                  </a:lnTo>
                  <a:lnTo>
                    <a:pt x="7990992" y="1548168"/>
                  </a:lnTo>
                  <a:lnTo>
                    <a:pt x="7990992" y="1538173"/>
                  </a:lnTo>
                  <a:close/>
                </a:path>
                <a:path w="8891270" h="1548764">
                  <a:moveTo>
                    <a:pt x="8051000" y="1538173"/>
                  </a:moveTo>
                  <a:lnTo>
                    <a:pt x="8041005" y="1538173"/>
                  </a:lnTo>
                  <a:lnTo>
                    <a:pt x="8041005" y="1548168"/>
                  </a:lnTo>
                  <a:lnTo>
                    <a:pt x="8051000" y="1548168"/>
                  </a:lnTo>
                  <a:lnTo>
                    <a:pt x="8051000" y="1538173"/>
                  </a:lnTo>
                  <a:close/>
                </a:path>
                <a:path w="8891270" h="1548764">
                  <a:moveTo>
                    <a:pt x="8111007" y="1538173"/>
                  </a:moveTo>
                  <a:lnTo>
                    <a:pt x="8101012" y="1538173"/>
                  </a:lnTo>
                  <a:lnTo>
                    <a:pt x="8101012" y="1548168"/>
                  </a:lnTo>
                  <a:lnTo>
                    <a:pt x="8111007" y="1548168"/>
                  </a:lnTo>
                  <a:lnTo>
                    <a:pt x="8111007" y="1538173"/>
                  </a:lnTo>
                  <a:close/>
                </a:path>
                <a:path w="8891270" h="1548764">
                  <a:moveTo>
                    <a:pt x="8171015" y="1538173"/>
                  </a:moveTo>
                  <a:lnTo>
                    <a:pt x="8161020" y="1538173"/>
                  </a:lnTo>
                  <a:lnTo>
                    <a:pt x="8161020" y="1548168"/>
                  </a:lnTo>
                  <a:lnTo>
                    <a:pt x="8171015" y="1548168"/>
                  </a:lnTo>
                  <a:lnTo>
                    <a:pt x="8171015" y="1538173"/>
                  </a:lnTo>
                  <a:close/>
                </a:path>
                <a:path w="8891270" h="1548764">
                  <a:moveTo>
                    <a:pt x="8231022" y="1538173"/>
                  </a:moveTo>
                  <a:lnTo>
                    <a:pt x="8221027" y="1538173"/>
                  </a:lnTo>
                  <a:lnTo>
                    <a:pt x="8221027" y="1548168"/>
                  </a:lnTo>
                  <a:lnTo>
                    <a:pt x="8231022" y="1548168"/>
                  </a:lnTo>
                  <a:lnTo>
                    <a:pt x="8231022" y="1538173"/>
                  </a:lnTo>
                  <a:close/>
                </a:path>
                <a:path w="8891270" h="1548764">
                  <a:moveTo>
                    <a:pt x="8291030" y="1538173"/>
                  </a:moveTo>
                  <a:lnTo>
                    <a:pt x="8281035" y="1538173"/>
                  </a:lnTo>
                  <a:lnTo>
                    <a:pt x="8281035" y="1548168"/>
                  </a:lnTo>
                  <a:lnTo>
                    <a:pt x="8291030" y="1548168"/>
                  </a:lnTo>
                  <a:lnTo>
                    <a:pt x="8291030" y="1538173"/>
                  </a:lnTo>
                  <a:close/>
                </a:path>
                <a:path w="8891270" h="1548764">
                  <a:moveTo>
                    <a:pt x="8351037" y="1538173"/>
                  </a:moveTo>
                  <a:lnTo>
                    <a:pt x="8341042" y="1538173"/>
                  </a:lnTo>
                  <a:lnTo>
                    <a:pt x="8341042" y="1548168"/>
                  </a:lnTo>
                  <a:lnTo>
                    <a:pt x="8351037" y="1548168"/>
                  </a:lnTo>
                  <a:lnTo>
                    <a:pt x="8351037" y="1538173"/>
                  </a:lnTo>
                  <a:close/>
                </a:path>
                <a:path w="8891270" h="1548764">
                  <a:moveTo>
                    <a:pt x="8411045" y="1538173"/>
                  </a:moveTo>
                  <a:lnTo>
                    <a:pt x="8401050" y="1538173"/>
                  </a:lnTo>
                  <a:lnTo>
                    <a:pt x="8401050" y="1548168"/>
                  </a:lnTo>
                  <a:lnTo>
                    <a:pt x="8411045" y="1548168"/>
                  </a:lnTo>
                  <a:lnTo>
                    <a:pt x="8411045" y="1538173"/>
                  </a:lnTo>
                  <a:close/>
                </a:path>
                <a:path w="8891270" h="1548764">
                  <a:moveTo>
                    <a:pt x="8471052" y="1538173"/>
                  </a:moveTo>
                  <a:lnTo>
                    <a:pt x="8461057" y="1538173"/>
                  </a:lnTo>
                  <a:lnTo>
                    <a:pt x="8461057" y="1548168"/>
                  </a:lnTo>
                  <a:lnTo>
                    <a:pt x="8471052" y="1548168"/>
                  </a:lnTo>
                  <a:lnTo>
                    <a:pt x="8471052" y="1538173"/>
                  </a:lnTo>
                  <a:close/>
                </a:path>
                <a:path w="8891270" h="1548764">
                  <a:moveTo>
                    <a:pt x="8531060" y="1538173"/>
                  </a:moveTo>
                  <a:lnTo>
                    <a:pt x="8521065" y="1538173"/>
                  </a:lnTo>
                  <a:lnTo>
                    <a:pt x="8521065" y="1548168"/>
                  </a:lnTo>
                  <a:lnTo>
                    <a:pt x="8531060" y="1548168"/>
                  </a:lnTo>
                  <a:lnTo>
                    <a:pt x="8531060" y="1538173"/>
                  </a:lnTo>
                  <a:close/>
                </a:path>
                <a:path w="8891270" h="1548764">
                  <a:moveTo>
                    <a:pt x="8591067" y="1538173"/>
                  </a:moveTo>
                  <a:lnTo>
                    <a:pt x="8581072" y="1538173"/>
                  </a:lnTo>
                  <a:lnTo>
                    <a:pt x="8581072" y="1548168"/>
                  </a:lnTo>
                  <a:lnTo>
                    <a:pt x="8591067" y="1548168"/>
                  </a:lnTo>
                  <a:lnTo>
                    <a:pt x="8591067" y="1538173"/>
                  </a:lnTo>
                  <a:close/>
                </a:path>
                <a:path w="8891270" h="1548764">
                  <a:moveTo>
                    <a:pt x="8651075" y="1538173"/>
                  </a:moveTo>
                  <a:lnTo>
                    <a:pt x="8641080" y="1538173"/>
                  </a:lnTo>
                  <a:lnTo>
                    <a:pt x="8641080" y="1548168"/>
                  </a:lnTo>
                  <a:lnTo>
                    <a:pt x="8651075" y="1548168"/>
                  </a:lnTo>
                  <a:lnTo>
                    <a:pt x="8651075" y="1538173"/>
                  </a:lnTo>
                  <a:close/>
                </a:path>
                <a:path w="8891270" h="1548764">
                  <a:moveTo>
                    <a:pt x="8711082" y="1538173"/>
                  </a:moveTo>
                  <a:lnTo>
                    <a:pt x="8701087" y="1538173"/>
                  </a:lnTo>
                  <a:lnTo>
                    <a:pt x="8701087" y="1548168"/>
                  </a:lnTo>
                  <a:lnTo>
                    <a:pt x="8711082" y="1548168"/>
                  </a:lnTo>
                  <a:lnTo>
                    <a:pt x="8711082" y="1538173"/>
                  </a:lnTo>
                  <a:close/>
                </a:path>
                <a:path w="8891270" h="1548764">
                  <a:moveTo>
                    <a:pt x="8771090" y="1538173"/>
                  </a:moveTo>
                  <a:lnTo>
                    <a:pt x="8761095" y="1538173"/>
                  </a:lnTo>
                  <a:lnTo>
                    <a:pt x="8761095" y="1548168"/>
                  </a:lnTo>
                  <a:lnTo>
                    <a:pt x="8771090" y="1548168"/>
                  </a:lnTo>
                  <a:lnTo>
                    <a:pt x="8771090" y="1538173"/>
                  </a:lnTo>
                  <a:close/>
                </a:path>
                <a:path w="8891270" h="1548764">
                  <a:moveTo>
                    <a:pt x="8831097" y="1538173"/>
                  </a:moveTo>
                  <a:lnTo>
                    <a:pt x="8821102" y="1538173"/>
                  </a:lnTo>
                  <a:lnTo>
                    <a:pt x="8821102" y="1548168"/>
                  </a:lnTo>
                  <a:lnTo>
                    <a:pt x="8831097" y="1548168"/>
                  </a:lnTo>
                  <a:lnTo>
                    <a:pt x="8831097" y="1538173"/>
                  </a:lnTo>
                  <a:close/>
                </a:path>
                <a:path w="8891270" h="1548764">
                  <a:moveTo>
                    <a:pt x="8891105" y="1538173"/>
                  </a:moveTo>
                  <a:lnTo>
                    <a:pt x="8881110" y="1538173"/>
                  </a:lnTo>
                  <a:lnTo>
                    <a:pt x="8881110" y="1548168"/>
                  </a:lnTo>
                  <a:lnTo>
                    <a:pt x="8891105" y="1548168"/>
                  </a:lnTo>
                  <a:lnTo>
                    <a:pt x="8891105" y="1538173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870860" y="2423997"/>
              <a:ext cx="4210685" cy="10160"/>
            </a:xfrm>
            <a:custGeom>
              <a:avLst/>
              <a:gdLst/>
              <a:ahLst/>
              <a:cxnLst/>
              <a:rect l="l" t="t" r="r" b="b"/>
              <a:pathLst>
                <a:path w="4210684" h="10160">
                  <a:moveTo>
                    <a:pt x="9994" y="0"/>
                  </a:moveTo>
                  <a:lnTo>
                    <a:pt x="0" y="0"/>
                  </a:lnTo>
                  <a:lnTo>
                    <a:pt x="0" y="10007"/>
                  </a:lnTo>
                  <a:lnTo>
                    <a:pt x="9994" y="10007"/>
                  </a:lnTo>
                  <a:lnTo>
                    <a:pt x="9994" y="0"/>
                  </a:lnTo>
                  <a:close/>
                </a:path>
                <a:path w="4210684" h="10160">
                  <a:moveTo>
                    <a:pt x="70002" y="0"/>
                  </a:moveTo>
                  <a:lnTo>
                    <a:pt x="60007" y="0"/>
                  </a:lnTo>
                  <a:lnTo>
                    <a:pt x="60007" y="10007"/>
                  </a:lnTo>
                  <a:lnTo>
                    <a:pt x="70002" y="10007"/>
                  </a:lnTo>
                  <a:lnTo>
                    <a:pt x="70002" y="0"/>
                  </a:lnTo>
                  <a:close/>
                </a:path>
                <a:path w="4210684" h="10160">
                  <a:moveTo>
                    <a:pt x="130009" y="0"/>
                  </a:moveTo>
                  <a:lnTo>
                    <a:pt x="120015" y="0"/>
                  </a:lnTo>
                  <a:lnTo>
                    <a:pt x="120015" y="10007"/>
                  </a:lnTo>
                  <a:lnTo>
                    <a:pt x="130009" y="10007"/>
                  </a:lnTo>
                  <a:lnTo>
                    <a:pt x="130009" y="0"/>
                  </a:lnTo>
                  <a:close/>
                </a:path>
                <a:path w="4210684" h="10160">
                  <a:moveTo>
                    <a:pt x="190017" y="0"/>
                  </a:moveTo>
                  <a:lnTo>
                    <a:pt x="180022" y="0"/>
                  </a:lnTo>
                  <a:lnTo>
                    <a:pt x="180022" y="10007"/>
                  </a:lnTo>
                  <a:lnTo>
                    <a:pt x="190017" y="10007"/>
                  </a:lnTo>
                  <a:lnTo>
                    <a:pt x="190017" y="0"/>
                  </a:lnTo>
                  <a:close/>
                </a:path>
                <a:path w="4210684" h="10160">
                  <a:moveTo>
                    <a:pt x="250024" y="0"/>
                  </a:moveTo>
                  <a:lnTo>
                    <a:pt x="240030" y="0"/>
                  </a:lnTo>
                  <a:lnTo>
                    <a:pt x="240030" y="10007"/>
                  </a:lnTo>
                  <a:lnTo>
                    <a:pt x="250024" y="10007"/>
                  </a:lnTo>
                  <a:lnTo>
                    <a:pt x="250024" y="0"/>
                  </a:lnTo>
                  <a:close/>
                </a:path>
                <a:path w="4210684" h="10160">
                  <a:moveTo>
                    <a:pt x="310032" y="0"/>
                  </a:moveTo>
                  <a:lnTo>
                    <a:pt x="300037" y="0"/>
                  </a:lnTo>
                  <a:lnTo>
                    <a:pt x="300037" y="10007"/>
                  </a:lnTo>
                  <a:lnTo>
                    <a:pt x="310032" y="10007"/>
                  </a:lnTo>
                  <a:lnTo>
                    <a:pt x="310032" y="0"/>
                  </a:lnTo>
                  <a:close/>
                </a:path>
                <a:path w="4210684" h="10160">
                  <a:moveTo>
                    <a:pt x="370039" y="0"/>
                  </a:moveTo>
                  <a:lnTo>
                    <a:pt x="360045" y="0"/>
                  </a:lnTo>
                  <a:lnTo>
                    <a:pt x="360045" y="10007"/>
                  </a:lnTo>
                  <a:lnTo>
                    <a:pt x="370039" y="10007"/>
                  </a:lnTo>
                  <a:lnTo>
                    <a:pt x="370039" y="0"/>
                  </a:lnTo>
                  <a:close/>
                </a:path>
                <a:path w="4210684" h="10160">
                  <a:moveTo>
                    <a:pt x="430047" y="0"/>
                  </a:moveTo>
                  <a:lnTo>
                    <a:pt x="420052" y="0"/>
                  </a:lnTo>
                  <a:lnTo>
                    <a:pt x="420052" y="10007"/>
                  </a:lnTo>
                  <a:lnTo>
                    <a:pt x="430047" y="10007"/>
                  </a:lnTo>
                  <a:lnTo>
                    <a:pt x="430047" y="0"/>
                  </a:lnTo>
                  <a:close/>
                </a:path>
                <a:path w="4210684" h="10160">
                  <a:moveTo>
                    <a:pt x="490054" y="0"/>
                  </a:moveTo>
                  <a:lnTo>
                    <a:pt x="480060" y="0"/>
                  </a:lnTo>
                  <a:lnTo>
                    <a:pt x="480060" y="10007"/>
                  </a:lnTo>
                  <a:lnTo>
                    <a:pt x="490054" y="10007"/>
                  </a:lnTo>
                  <a:lnTo>
                    <a:pt x="490054" y="0"/>
                  </a:lnTo>
                  <a:close/>
                </a:path>
                <a:path w="4210684" h="10160">
                  <a:moveTo>
                    <a:pt x="550062" y="0"/>
                  </a:moveTo>
                  <a:lnTo>
                    <a:pt x="540067" y="0"/>
                  </a:lnTo>
                  <a:lnTo>
                    <a:pt x="540067" y="10007"/>
                  </a:lnTo>
                  <a:lnTo>
                    <a:pt x="550062" y="10007"/>
                  </a:lnTo>
                  <a:lnTo>
                    <a:pt x="550062" y="0"/>
                  </a:lnTo>
                  <a:close/>
                </a:path>
                <a:path w="4210684" h="10160">
                  <a:moveTo>
                    <a:pt x="610069" y="0"/>
                  </a:moveTo>
                  <a:lnTo>
                    <a:pt x="600075" y="0"/>
                  </a:lnTo>
                  <a:lnTo>
                    <a:pt x="600075" y="10007"/>
                  </a:lnTo>
                  <a:lnTo>
                    <a:pt x="610069" y="10007"/>
                  </a:lnTo>
                  <a:lnTo>
                    <a:pt x="610069" y="0"/>
                  </a:lnTo>
                  <a:close/>
                </a:path>
                <a:path w="4210684" h="10160">
                  <a:moveTo>
                    <a:pt x="670077" y="0"/>
                  </a:moveTo>
                  <a:lnTo>
                    <a:pt x="660082" y="0"/>
                  </a:lnTo>
                  <a:lnTo>
                    <a:pt x="660082" y="10007"/>
                  </a:lnTo>
                  <a:lnTo>
                    <a:pt x="670077" y="10007"/>
                  </a:lnTo>
                  <a:lnTo>
                    <a:pt x="670077" y="0"/>
                  </a:lnTo>
                  <a:close/>
                </a:path>
                <a:path w="4210684" h="10160">
                  <a:moveTo>
                    <a:pt x="730084" y="0"/>
                  </a:moveTo>
                  <a:lnTo>
                    <a:pt x="720090" y="0"/>
                  </a:lnTo>
                  <a:lnTo>
                    <a:pt x="720090" y="10007"/>
                  </a:lnTo>
                  <a:lnTo>
                    <a:pt x="730084" y="10007"/>
                  </a:lnTo>
                  <a:lnTo>
                    <a:pt x="730084" y="0"/>
                  </a:lnTo>
                  <a:close/>
                </a:path>
                <a:path w="4210684" h="10160">
                  <a:moveTo>
                    <a:pt x="790092" y="0"/>
                  </a:moveTo>
                  <a:lnTo>
                    <a:pt x="780097" y="0"/>
                  </a:lnTo>
                  <a:lnTo>
                    <a:pt x="780097" y="10007"/>
                  </a:lnTo>
                  <a:lnTo>
                    <a:pt x="790092" y="10007"/>
                  </a:lnTo>
                  <a:lnTo>
                    <a:pt x="790092" y="0"/>
                  </a:lnTo>
                  <a:close/>
                </a:path>
                <a:path w="4210684" h="10160">
                  <a:moveTo>
                    <a:pt x="850099" y="0"/>
                  </a:moveTo>
                  <a:lnTo>
                    <a:pt x="840105" y="0"/>
                  </a:lnTo>
                  <a:lnTo>
                    <a:pt x="840105" y="10007"/>
                  </a:lnTo>
                  <a:lnTo>
                    <a:pt x="850099" y="10007"/>
                  </a:lnTo>
                  <a:lnTo>
                    <a:pt x="850099" y="0"/>
                  </a:lnTo>
                  <a:close/>
                </a:path>
                <a:path w="4210684" h="10160">
                  <a:moveTo>
                    <a:pt x="910107" y="0"/>
                  </a:moveTo>
                  <a:lnTo>
                    <a:pt x="900112" y="0"/>
                  </a:lnTo>
                  <a:lnTo>
                    <a:pt x="900112" y="10007"/>
                  </a:lnTo>
                  <a:lnTo>
                    <a:pt x="910107" y="10007"/>
                  </a:lnTo>
                  <a:lnTo>
                    <a:pt x="910107" y="0"/>
                  </a:lnTo>
                  <a:close/>
                </a:path>
                <a:path w="4210684" h="10160">
                  <a:moveTo>
                    <a:pt x="970114" y="0"/>
                  </a:moveTo>
                  <a:lnTo>
                    <a:pt x="960120" y="0"/>
                  </a:lnTo>
                  <a:lnTo>
                    <a:pt x="960120" y="10007"/>
                  </a:lnTo>
                  <a:lnTo>
                    <a:pt x="970114" y="10007"/>
                  </a:lnTo>
                  <a:lnTo>
                    <a:pt x="970114" y="0"/>
                  </a:lnTo>
                  <a:close/>
                </a:path>
                <a:path w="4210684" h="10160">
                  <a:moveTo>
                    <a:pt x="1030122" y="0"/>
                  </a:moveTo>
                  <a:lnTo>
                    <a:pt x="1020127" y="0"/>
                  </a:lnTo>
                  <a:lnTo>
                    <a:pt x="1020127" y="10007"/>
                  </a:lnTo>
                  <a:lnTo>
                    <a:pt x="1030122" y="10007"/>
                  </a:lnTo>
                  <a:lnTo>
                    <a:pt x="1030122" y="0"/>
                  </a:lnTo>
                  <a:close/>
                </a:path>
                <a:path w="4210684" h="10160">
                  <a:moveTo>
                    <a:pt x="1090129" y="0"/>
                  </a:moveTo>
                  <a:lnTo>
                    <a:pt x="1080135" y="0"/>
                  </a:lnTo>
                  <a:lnTo>
                    <a:pt x="1080135" y="10007"/>
                  </a:lnTo>
                  <a:lnTo>
                    <a:pt x="1090129" y="10007"/>
                  </a:lnTo>
                  <a:lnTo>
                    <a:pt x="1090129" y="0"/>
                  </a:lnTo>
                  <a:close/>
                </a:path>
                <a:path w="4210684" h="10160">
                  <a:moveTo>
                    <a:pt x="1150137" y="0"/>
                  </a:moveTo>
                  <a:lnTo>
                    <a:pt x="1140142" y="0"/>
                  </a:lnTo>
                  <a:lnTo>
                    <a:pt x="1140142" y="10007"/>
                  </a:lnTo>
                  <a:lnTo>
                    <a:pt x="1150137" y="10007"/>
                  </a:lnTo>
                  <a:lnTo>
                    <a:pt x="1150137" y="0"/>
                  </a:lnTo>
                  <a:close/>
                </a:path>
                <a:path w="4210684" h="10160">
                  <a:moveTo>
                    <a:pt x="1210144" y="0"/>
                  </a:moveTo>
                  <a:lnTo>
                    <a:pt x="1200150" y="0"/>
                  </a:lnTo>
                  <a:lnTo>
                    <a:pt x="1200150" y="10007"/>
                  </a:lnTo>
                  <a:lnTo>
                    <a:pt x="1210144" y="10007"/>
                  </a:lnTo>
                  <a:lnTo>
                    <a:pt x="1210144" y="0"/>
                  </a:lnTo>
                  <a:close/>
                </a:path>
                <a:path w="4210684" h="10160">
                  <a:moveTo>
                    <a:pt x="1270152" y="0"/>
                  </a:moveTo>
                  <a:lnTo>
                    <a:pt x="1260157" y="0"/>
                  </a:lnTo>
                  <a:lnTo>
                    <a:pt x="1260157" y="10007"/>
                  </a:lnTo>
                  <a:lnTo>
                    <a:pt x="1270152" y="10007"/>
                  </a:lnTo>
                  <a:lnTo>
                    <a:pt x="1270152" y="0"/>
                  </a:lnTo>
                  <a:close/>
                </a:path>
                <a:path w="4210684" h="10160">
                  <a:moveTo>
                    <a:pt x="1330159" y="0"/>
                  </a:moveTo>
                  <a:lnTo>
                    <a:pt x="1320165" y="0"/>
                  </a:lnTo>
                  <a:lnTo>
                    <a:pt x="1320165" y="10007"/>
                  </a:lnTo>
                  <a:lnTo>
                    <a:pt x="1330159" y="10007"/>
                  </a:lnTo>
                  <a:lnTo>
                    <a:pt x="1330159" y="0"/>
                  </a:lnTo>
                  <a:close/>
                </a:path>
                <a:path w="4210684" h="10160">
                  <a:moveTo>
                    <a:pt x="1390167" y="0"/>
                  </a:moveTo>
                  <a:lnTo>
                    <a:pt x="1380172" y="0"/>
                  </a:lnTo>
                  <a:lnTo>
                    <a:pt x="1380172" y="10007"/>
                  </a:lnTo>
                  <a:lnTo>
                    <a:pt x="1390167" y="10007"/>
                  </a:lnTo>
                  <a:lnTo>
                    <a:pt x="1390167" y="0"/>
                  </a:lnTo>
                  <a:close/>
                </a:path>
                <a:path w="4210684" h="10160">
                  <a:moveTo>
                    <a:pt x="1450174" y="0"/>
                  </a:moveTo>
                  <a:lnTo>
                    <a:pt x="1440180" y="0"/>
                  </a:lnTo>
                  <a:lnTo>
                    <a:pt x="1440180" y="10007"/>
                  </a:lnTo>
                  <a:lnTo>
                    <a:pt x="1450174" y="10007"/>
                  </a:lnTo>
                  <a:lnTo>
                    <a:pt x="1450174" y="0"/>
                  </a:lnTo>
                  <a:close/>
                </a:path>
                <a:path w="4210684" h="10160">
                  <a:moveTo>
                    <a:pt x="1510182" y="0"/>
                  </a:moveTo>
                  <a:lnTo>
                    <a:pt x="1500187" y="0"/>
                  </a:lnTo>
                  <a:lnTo>
                    <a:pt x="1500187" y="10007"/>
                  </a:lnTo>
                  <a:lnTo>
                    <a:pt x="1510182" y="10007"/>
                  </a:lnTo>
                  <a:lnTo>
                    <a:pt x="1510182" y="0"/>
                  </a:lnTo>
                  <a:close/>
                </a:path>
                <a:path w="4210684" h="10160">
                  <a:moveTo>
                    <a:pt x="1570189" y="0"/>
                  </a:moveTo>
                  <a:lnTo>
                    <a:pt x="1560195" y="0"/>
                  </a:lnTo>
                  <a:lnTo>
                    <a:pt x="1560195" y="10007"/>
                  </a:lnTo>
                  <a:lnTo>
                    <a:pt x="1570189" y="10007"/>
                  </a:lnTo>
                  <a:lnTo>
                    <a:pt x="1570189" y="0"/>
                  </a:lnTo>
                  <a:close/>
                </a:path>
                <a:path w="4210684" h="10160">
                  <a:moveTo>
                    <a:pt x="1630197" y="0"/>
                  </a:moveTo>
                  <a:lnTo>
                    <a:pt x="1620202" y="0"/>
                  </a:lnTo>
                  <a:lnTo>
                    <a:pt x="1620202" y="10007"/>
                  </a:lnTo>
                  <a:lnTo>
                    <a:pt x="1630197" y="10007"/>
                  </a:lnTo>
                  <a:lnTo>
                    <a:pt x="1630197" y="0"/>
                  </a:lnTo>
                  <a:close/>
                </a:path>
                <a:path w="4210684" h="10160">
                  <a:moveTo>
                    <a:pt x="1690204" y="0"/>
                  </a:moveTo>
                  <a:lnTo>
                    <a:pt x="1680210" y="0"/>
                  </a:lnTo>
                  <a:lnTo>
                    <a:pt x="1680210" y="10007"/>
                  </a:lnTo>
                  <a:lnTo>
                    <a:pt x="1690204" y="10007"/>
                  </a:lnTo>
                  <a:lnTo>
                    <a:pt x="1690204" y="0"/>
                  </a:lnTo>
                  <a:close/>
                </a:path>
                <a:path w="4210684" h="10160">
                  <a:moveTo>
                    <a:pt x="1750212" y="0"/>
                  </a:moveTo>
                  <a:lnTo>
                    <a:pt x="1740217" y="0"/>
                  </a:lnTo>
                  <a:lnTo>
                    <a:pt x="1740217" y="10007"/>
                  </a:lnTo>
                  <a:lnTo>
                    <a:pt x="1750212" y="10007"/>
                  </a:lnTo>
                  <a:lnTo>
                    <a:pt x="1750212" y="0"/>
                  </a:lnTo>
                  <a:close/>
                </a:path>
                <a:path w="4210684" h="10160">
                  <a:moveTo>
                    <a:pt x="1810219" y="0"/>
                  </a:moveTo>
                  <a:lnTo>
                    <a:pt x="1800225" y="0"/>
                  </a:lnTo>
                  <a:lnTo>
                    <a:pt x="1800225" y="10007"/>
                  </a:lnTo>
                  <a:lnTo>
                    <a:pt x="1810219" y="10007"/>
                  </a:lnTo>
                  <a:lnTo>
                    <a:pt x="1810219" y="0"/>
                  </a:lnTo>
                  <a:close/>
                </a:path>
                <a:path w="4210684" h="10160">
                  <a:moveTo>
                    <a:pt x="1870227" y="0"/>
                  </a:moveTo>
                  <a:lnTo>
                    <a:pt x="1860232" y="0"/>
                  </a:lnTo>
                  <a:lnTo>
                    <a:pt x="1860232" y="10007"/>
                  </a:lnTo>
                  <a:lnTo>
                    <a:pt x="1870227" y="10007"/>
                  </a:lnTo>
                  <a:lnTo>
                    <a:pt x="1870227" y="0"/>
                  </a:lnTo>
                  <a:close/>
                </a:path>
                <a:path w="4210684" h="10160">
                  <a:moveTo>
                    <a:pt x="1930234" y="0"/>
                  </a:moveTo>
                  <a:lnTo>
                    <a:pt x="1920240" y="0"/>
                  </a:lnTo>
                  <a:lnTo>
                    <a:pt x="1920240" y="10007"/>
                  </a:lnTo>
                  <a:lnTo>
                    <a:pt x="1930234" y="10007"/>
                  </a:lnTo>
                  <a:lnTo>
                    <a:pt x="1930234" y="0"/>
                  </a:lnTo>
                  <a:close/>
                </a:path>
                <a:path w="4210684" h="10160">
                  <a:moveTo>
                    <a:pt x="1990242" y="0"/>
                  </a:moveTo>
                  <a:lnTo>
                    <a:pt x="1980247" y="0"/>
                  </a:lnTo>
                  <a:lnTo>
                    <a:pt x="1980247" y="10007"/>
                  </a:lnTo>
                  <a:lnTo>
                    <a:pt x="1990242" y="10007"/>
                  </a:lnTo>
                  <a:lnTo>
                    <a:pt x="1990242" y="0"/>
                  </a:lnTo>
                  <a:close/>
                </a:path>
                <a:path w="4210684" h="10160">
                  <a:moveTo>
                    <a:pt x="2050249" y="0"/>
                  </a:moveTo>
                  <a:lnTo>
                    <a:pt x="2040255" y="0"/>
                  </a:lnTo>
                  <a:lnTo>
                    <a:pt x="2040255" y="10007"/>
                  </a:lnTo>
                  <a:lnTo>
                    <a:pt x="2050249" y="10007"/>
                  </a:lnTo>
                  <a:lnTo>
                    <a:pt x="2050249" y="0"/>
                  </a:lnTo>
                  <a:close/>
                </a:path>
                <a:path w="4210684" h="10160">
                  <a:moveTo>
                    <a:pt x="2110257" y="0"/>
                  </a:moveTo>
                  <a:lnTo>
                    <a:pt x="2100262" y="0"/>
                  </a:lnTo>
                  <a:lnTo>
                    <a:pt x="2100262" y="10007"/>
                  </a:lnTo>
                  <a:lnTo>
                    <a:pt x="2110257" y="10007"/>
                  </a:lnTo>
                  <a:lnTo>
                    <a:pt x="2110257" y="0"/>
                  </a:lnTo>
                  <a:close/>
                </a:path>
                <a:path w="4210684" h="10160">
                  <a:moveTo>
                    <a:pt x="2170265" y="0"/>
                  </a:moveTo>
                  <a:lnTo>
                    <a:pt x="2160270" y="0"/>
                  </a:lnTo>
                  <a:lnTo>
                    <a:pt x="2160270" y="10007"/>
                  </a:lnTo>
                  <a:lnTo>
                    <a:pt x="2170265" y="10007"/>
                  </a:lnTo>
                  <a:lnTo>
                    <a:pt x="2170265" y="0"/>
                  </a:lnTo>
                  <a:close/>
                </a:path>
                <a:path w="4210684" h="10160">
                  <a:moveTo>
                    <a:pt x="2230272" y="0"/>
                  </a:moveTo>
                  <a:lnTo>
                    <a:pt x="2220277" y="0"/>
                  </a:lnTo>
                  <a:lnTo>
                    <a:pt x="2220277" y="10007"/>
                  </a:lnTo>
                  <a:lnTo>
                    <a:pt x="2230272" y="10007"/>
                  </a:lnTo>
                  <a:lnTo>
                    <a:pt x="2230272" y="0"/>
                  </a:lnTo>
                  <a:close/>
                </a:path>
                <a:path w="4210684" h="10160">
                  <a:moveTo>
                    <a:pt x="2290280" y="0"/>
                  </a:moveTo>
                  <a:lnTo>
                    <a:pt x="2280285" y="0"/>
                  </a:lnTo>
                  <a:lnTo>
                    <a:pt x="2280285" y="10007"/>
                  </a:lnTo>
                  <a:lnTo>
                    <a:pt x="2290280" y="10007"/>
                  </a:lnTo>
                  <a:lnTo>
                    <a:pt x="2290280" y="0"/>
                  </a:lnTo>
                  <a:close/>
                </a:path>
                <a:path w="4210684" h="10160">
                  <a:moveTo>
                    <a:pt x="2350287" y="0"/>
                  </a:moveTo>
                  <a:lnTo>
                    <a:pt x="2340292" y="0"/>
                  </a:lnTo>
                  <a:lnTo>
                    <a:pt x="2340292" y="10007"/>
                  </a:lnTo>
                  <a:lnTo>
                    <a:pt x="2350287" y="10007"/>
                  </a:lnTo>
                  <a:lnTo>
                    <a:pt x="2350287" y="0"/>
                  </a:lnTo>
                  <a:close/>
                </a:path>
                <a:path w="4210684" h="10160">
                  <a:moveTo>
                    <a:pt x="2410295" y="0"/>
                  </a:moveTo>
                  <a:lnTo>
                    <a:pt x="2400300" y="0"/>
                  </a:lnTo>
                  <a:lnTo>
                    <a:pt x="2400300" y="10007"/>
                  </a:lnTo>
                  <a:lnTo>
                    <a:pt x="2410295" y="10007"/>
                  </a:lnTo>
                  <a:lnTo>
                    <a:pt x="2410295" y="0"/>
                  </a:lnTo>
                  <a:close/>
                </a:path>
                <a:path w="4210684" h="10160">
                  <a:moveTo>
                    <a:pt x="2470302" y="0"/>
                  </a:moveTo>
                  <a:lnTo>
                    <a:pt x="2460307" y="0"/>
                  </a:lnTo>
                  <a:lnTo>
                    <a:pt x="2460307" y="10007"/>
                  </a:lnTo>
                  <a:lnTo>
                    <a:pt x="2470302" y="10007"/>
                  </a:lnTo>
                  <a:lnTo>
                    <a:pt x="2470302" y="0"/>
                  </a:lnTo>
                  <a:close/>
                </a:path>
                <a:path w="4210684" h="10160">
                  <a:moveTo>
                    <a:pt x="2530310" y="0"/>
                  </a:moveTo>
                  <a:lnTo>
                    <a:pt x="2520315" y="0"/>
                  </a:lnTo>
                  <a:lnTo>
                    <a:pt x="2520315" y="10007"/>
                  </a:lnTo>
                  <a:lnTo>
                    <a:pt x="2530310" y="10007"/>
                  </a:lnTo>
                  <a:lnTo>
                    <a:pt x="2530310" y="0"/>
                  </a:lnTo>
                  <a:close/>
                </a:path>
                <a:path w="4210684" h="10160">
                  <a:moveTo>
                    <a:pt x="2590317" y="0"/>
                  </a:moveTo>
                  <a:lnTo>
                    <a:pt x="2580322" y="0"/>
                  </a:lnTo>
                  <a:lnTo>
                    <a:pt x="2580322" y="10007"/>
                  </a:lnTo>
                  <a:lnTo>
                    <a:pt x="2590317" y="10007"/>
                  </a:lnTo>
                  <a:lnTo>
                    <a:pt x="2590317" y="0"/>
                  </a:lnTo>
                  <a:close/>
                </a:path>
                <a:path w="4210684" h="10160">
                  <a:moveTo>
                    <a:pt x="2650325" y="0"/>
                  </a:moveTo>
                  <a:lnTo>
                    <a:pt x="2640330" y="0"/>
                  </a:lnTo>
                  <a:lnTo>
                    <a:pt x="2640330" y="10007"/>
                  </a:lnTo>
                  <a:lnTo>
                    <a:pt x="2650325" y="10007"/>
                  </a:lnTo>
                  <a:lnTo>
                    <a:pt x="2650325" y="0"/>
                  </a:lnTo>
                  <a:close/>
                </a:path>
                <a:path w="4210684" h="10160">
                  <a:moveTo>
                    <a:pt x="2710332" y="0"/>
                  </a:moveTo>
                  <a:lnTo>
                    <a:pt x="2700337" y="0"/>
                  </a:lnTo>
                  <a:lnTo>
                    <a:pt x="2700337" y="10007"/>
                  </a:lnTo>
                  <a:lnTo>
                    <a:pt x="2710332" y="10007"/>
                  </a:lnTo>
                  <a:lnTo>
                    <a:pt x="2710332" y="0"/>
                  </a:lnTo>
                  <a:close/>
                </a:path>
                <a:path w="4210684" h="10160">
                  <a:moveTo>
                    <a:pt x="2770340" y="0"/>
                  </a:moveTo>
                  <a:lnTo>
                    <a:pt x="2760345" y="0"/>
                  </a:lnTo>
                  <a:lnTo>
                    <a:pt x="2760345" y="10007"/>
                  </a:lnTo>
                  <a:lnTo>
                    <a:pt x="2770340" y="10007"/>
                  </a:lnTo>
                  <a:lnTo>
                    <a:pt x="2770340" y="0"/>
                  </a:lnTo>
                  <a:close/>
                </a:path>
                <a:path w="4210684" h="10160">
                  <a:moveTo>
                    <a:pt x="2830347" y="0"/>
                  </a:moveTo>
                  <a:lnTo>
                    <a:pt x="2820352" y="0"/>
                  </a:lnTo>
                  <a:lnTo>
                    <a:pt x="2820352" y="10007"/>
                  </a:lnTo>
                  <a:lnTo>
                    <a:pt x="2830347" y="10007"/>
                  </a:lnTo>
                  <a:lnTo>
                    <a:pt x="2830347" y="0"/>
                  </a:lnTo>
                  <a:close/>
                </a:path>
                <a:path w="4210684" h="10160">
                  <a:moveTo>
                    <a:pt x="2890355" y="0"/>
                  </a:moveTo>
                  <a:lnTo>
                    <a:pt x="2880360" y="0"/>
                  </a:lnTo>
                  <a:lnTo>
                    <a:pt x="2880360" y="10007"/>
                  </a:lnTo>
                  <a:lnTo>
                    <a:pt x="2890355" y="10007"/>
                  </a:lnTo>
                  <a:lnTo>
                    <a:pt x="2890355" y="0"/>
                  </a:lnTo>
                  <a:close/>
                </a:path>
                <a:path w="4210684" h="10160">
                  <a:moveTo>
                    <a:pt x="2950362" y="0"/>
                  </a:moveTo>
                  <a:lnTo>
                    <a:pt x="2940367" y="0"/>
                  </a:lnTo>
                  <a:lnTo>
                    <a:pt x="2940367" y="10007"/>
                  </a:lnTo>
                  <a:lnTo>
                    <a:pt x="2950362" y="10007"/>
                  </a:lnTo>
                  <a:lnTo>
                    <a:pt x="2950362" y="0"/>
                  </a:lnTo>
                  <a:close/>
                </a:path>
                <a:path w="4210684" h="10160">
                  <a:moveTo>
                    <a:pt x="3010370" y="0"/>
                  </a:moveTo>
                  <a:lnTo>
                    <a:pt x="3000375" y="0"/>
                  </a:lnTo>
                  <a:lnTo>
                    <a:pt x="3000375" y="10007"/>
                  </a:lnTo>
                  <a:lnTo>
                    <a:pt x="3010370" y="10007"/>
                  </a:lnTo>
                  <a:lnTo>
                    <a:pt x="3010370" y="0"/>
                  </a:lnTo>
                  <a:close/>
                </a:path>
                <a:path w="4210684" h="10160">
                  <a:moveTo>
                    <a:pt x="3070377" y="0"/>
                  </a:moveTo>
                  <a:lnTo>
                    <a:pt x="3060382" y="0"/>
                  </a:lnTo>
                  <a:lnTo>
                    <a:pt x="3060382" y="10007"/>
                  </a:lnTo>
                  <a:lnTo>
                    <a:pt x="3070377" y="10007"/>
                  </a:lnTo>
                  <a:lnTo>
                    <a:pt x="3070377" y="0"/>
                  </a:lnTo>
                  <a:close/>
                </a:path>
                <a:path w="4210684" h="10160">
                  <a:moveTo>
                    <a:pt x="3130385" y="0"/>
                  </a:moveTo>
                  <a:lnTo>
                    <a:pt x="3120390" y="0"/>
                  </a:lnTo>
                  <a:lnTo>
                    <a:pt x="3120390" y="10007"/>
                  </a:lnTo>
                  <a:lnTo>
                    <a:pt x="3130385" y="10007"/>
                  </a:lnTo>
                  <a:lnTo>
                    <a:pt x="3130385" y="0"/>
                  </a:lnTo>
                  <a:close/>
                </a:path>
                <a:path w="4210684" h="10160">
                  <a:moveTo>
                    <a:pt x="3190392" y="0"/>
                  </a:moveTo>
                  <a:lnTo>
                    <a:pt x="3180397" y="0"/>
                  </a:lnTo>
                  <a:lnTo>
                    <a:pt x="3180397" y="10007"/>
                  </a:lnTo>
                  <a:lnTo>
                    <a:pt x="3190392" y="10007"/>
                  </a:lnTo>
                  <a:lnTo>
                    <a:pt x="3190392" y="0"/>
                  </a:lnTo>
                  <a:close/>
                </a:path>
                <a:path w="4210684" h="10160">
                  <a:moveTo>
                    <a:pt x="3250400" y="0"/>
                  </a:moveTo>
                  <a:lnTo>
                    <a:pt x="3240405" y="0"/>
                  </a:lnTo>
                  <a:lnTo>
                    <a:pt x="3240405" y="10007"/>
                  </a:lnTo>
                  <a:lnTo>
                    <a:pt x="3250400" y="10007"/>
                  </a:lnTo>
                  <a:lnTo>
                    <a:pt x="3250400" y="0"/>
                  </a:lnTo>
                  <a:close/>
                </a:path>
                <a:path w="4210684" h="10160">
                  <a:moveTo>
                    <a:pt x="3310407" y="0"/>
                  </a:moveTo>
                  <a:lnTo>
                    <a:pt x="3300412" y="0"/>
                  </a:lnTo>
                  <a:lnTo>
                    <a:pt x="3300412" y="10007"/>
                  </a:lnTo>
                  <a:lnTo>
                    <a:pt x="3310407" y="10007"/>
                  </a:lnTo>
                  <a:lnTo>
                    <a:pt x="3310407" y="0"/>
                  </a:lnTo>
                  <a:close/>
                </a:path>
                <a:path w="4210684" h="10160">
                  <a:moveTo>
                    <a:pt x="3370415" y="0"/>
                  </a:moveTo>
                  <a:lnTo>
                    <a:pt x="3360420" y="0"/>
                  </a:lnTo>
                  <a:lnTo>
                    <a:pt x="3360420" y="10007"/>
                  </a:lnTo>
                  <a:lnTo>
                    <a:pt x="3370415" y="10007"/>
                  </a:lnTo>
                  <a:lnTo>
                    <a:pt x="3370415" y="0"/>
                  </a:lnTo>
                  <a:close/>
                </a:path>
                <a:path w="4210684" h="10160">
                  <a:moveTo>
                    <a:pt x="3430422" y="0"/>
                  </a:moveTo>
                  <a:lnTo>
                    <a:pt x="3420427" y="0"/>
                  </a:lnTo>
                  <a:lnTo>
                    <a:pt x="3420427" y="10007"/>
                  </a:lnTo>
                  <a:lnTo>
                    <a:pt x="3430422" y="10007"/>
                  </a:lnTo>
                  <a:lnTo>
                    <a:pt x="3430422" y="0"/>
                  </a:lnTo>
                  <a:close/>
                </a:path>
                <a:path w="4210684" h="10160">
                  <a:moveTo>
                    <a:pt x="3490430" y="0"/>
                  </a:moveTo>
                  <a:lnTo>
                    <a:pt x="3480435" y="0"/>
                  </a:lnTo>
                  <a:lnTo>
                    <a:pt x="3480435" y="10007"/>
                  </a:lnTo>
                  <a:lnTo>
                    <a:pt x="3490430" y="10007"/>
                  </a:lnTo>
                  <a:lnTo>
                    <a:pt x="3490430" y="0"/>
                  </a:lnTo>
                  <a:close/>
                </a:path>
                <a:path w="4210684" h="10160">
                  <a:moveTo>
                    <a:pt x="3550437" y="0"/>
                  </a:moveTo>
                  <a:lnTo>
                    <a:pt x="3540442" y="0"/>
                  </a:lnTo>
                  <a:lnTo>
                    <a:pt x="3540442" y="10007"/>
                  </a:lnTo>
                  <a:lnTo>
                    <a:pt x="3550437" y="10007"/>
                  </a:lnTo>
                  <a:lnTo>
                    <a:pt x="3550437" y="0"/>
                  </a:lnTo>
                  <a:close/>
                </a:path>
                <a:path w="4210684" h="10160">
                  <a:moveTo>
                    <a:pt x="3610445" y="0"/>
                  </a:moveTo>
                  <a:lnTo>
                    <a:pt x="3600450" y="0"/>
                  </a:lnTo>
                  <a:lnTo>
                    <a:pt x="3600450" y="10007"/>
                  </a:lnTo>
                  <a:lnTo>
                    <a:pt x="3610445" y="10007"/>
                  </a:lnTo>
                  <a:lnTo>
                    <a:pt x="3610445" y="0"/>
                  </a:lnTo>
                  <a:close/>
                </a:path>
                <a:path w="4210684" h="10160">
                  <a:moveTo>
                    <a:pt x="3670452" y="0"/>
                  </a:moveTo>
                  <a:lnTo>
                    <a:pt x="3660457" y="0"/>
                  </a:lnTo>
                  <a:lnTo>
                    <a:pt x="3660457" y="10007"/>
                  </a:lnTo>
                  <a:lnTo>
                    <a:pt x="3670452" y="10007"/>
                  </a:lnTo>
                  <a:lnTo>
                    <a:pt x="3670452" y="0"/>
                  </a:lnTo>
                  <a:close/>
                </a:path>
                <a:path w="4210684" h="10160">
                  <a:moveTo>
                    <a:pt x="3730460" y="0"/>
                  </a:moveTo>
                  <a:lnTo>
                    <a:pt x="3720465" y="0"/>
                  </a:lnTo>
                  <a:lnTo>
                    <a:pt x="3720465" y="10007"/>
                  </a:lnTo>
                  <a:lnTo>
                    <a:pt x="3730460" y="10007"/>
                  </a:lnTo>
                  <a:lnTo>
                    <a:pt x="3730460" y="0"/>
                  </a:lnTo>
                  <a:close/>
                </a:path>
                <a:path w="4210684" h="10160">
                  <a:moveTo>
                    <a:pt x="3790467" y="0"/>
                  </a:moveTo>
                  <a:lnTo>
                    <a:pt x="3780472" y="0"/>
                  </a:lnTo>
                  <a:lnTo>
                    <a:pt x="3780472" y="10007"/>
                  </a:lnTo>
                  <a:lnTo>
                    <a:pt x="3790467" y="10007"/>
                  </a:lnTo>
                  <a:lnTo>
                    <a:pt x="3790467" y="0"/>
                  </a:lnTo>
                  <a:close/>
                </a:path>
                <a:path w="4210684" h="10160">
                  <a:moveTo>
                    <a:pt x="3850475" y="0"/>
                  </a:moveTo>
                  <a:lnTo>
                    <a:pt x="3840480" y="0"/>
                  </a:lnTo>
                  <a:lnTo>
                    <a:pt x="3840480" y="10007"/>
                  </a:lnTo>
                  <a:lnTo>
                    <a:pt x="3850475" y="10007"/>
                  </a:lnTo>
                  <a:lnTo>
                    <a:pt x="3850475" y="0"/>
                  </a:lnTo>
                  <a:close/>
                </a:path>
                <a:path w="4210684" h="10160">
                  <a:moveTo>
                    <a:pt x="3910482" y="0"/>
                  </a:moveTo>
                  <a:lnTo>
                    <a:pt x="3900487" y="0"/>
                  </a:lnTo>
                  <a:lnTo>
                    <a:pt x="3900487" y="10007"/>
                  </a:lnTo>
                  <a:lnTo>
                    <a:pt x="3910482" y="10007"/>
                  </a:lnTo>
                  <a:lnTo>
                    <a:pt x="3910482" y="0"/>
                  </a:lnTo>
                  <a:close/>
                </a:path>
                <a:path w="4210684" h="10160">
                  <a:moveTo>
                    <a:pt x="3970490" y="0"/>
                  </a:moveTo>
                  <a:lnTo>
                    <a:pt x="3960495" y="0"/>
                  </a:lnTo>
                  <a:lnTo>
                    <a:pt x="3960495" y="10007"/>
                  </a:lnTo>
                  <a:lnTo>
                    <a:pt x="3970490" y="10007"/>
                  </a:lnTo>
                  <a:lnTo>
                    <a:pt x="3970490" y="0"/>
                  </a:lnTo>
                  <a:close/>
                </a:path>
                <a:path w="4210684" h="10160">
                  <a:moveTo>
                    <a:pt x="4030497" y="0"/>
                  </a:moveTo>
                  <a:lnTo>
                    <a:pt x="4020502" y="0"/>
                  </a:lnTo>
                  <a:lnTo>
                    <a:pt x="4020502" y="10007"/>
                  </a:lnTo>
                  <a:lnTo>
                    <a:pt x="4030497" y="10007"/>
                  </a:lnTo>
                  <a:lnTo>
                    <a:pt x="4030497" y="0"/>
                  </a:lnTo>
                  <a:close/>
                </a:path>
                <a:path w="4210684" h="10160">
                  <a:moveTo>
                    <a:pt x="4090505" y="0"/>
                  </a:moveTo>
                  <a:lnTo>
                    <a:pt x="4080510" y="0"/>
                  </a:lnTo>
                  <a:lnTo>
                    <a:pt x="4080510" y="10007"/>
                  </a:lnTo>
                  <a:lnTo>
                    <a:pt x="4090505" y="10007"/>
                  </a:lnTo>
                  <a:lnTo>
                    <a:pt x="4090505" y="0"/>
                  </a:lnTo>
                  <a:close/>
                </a:path>
                <a:path w="4210684" h="10160">
                  <a:moveTo>
                    <a:pt x="4150512" y="0"/>
                  </a:moveTo>
                  <a:lnTo>
                    <a:pt x="4140517" y="0"/>
                  </a:lnTo>
                  <a:lnTo>
                    <a:pt x="4140517" y="10007"/>
                  </a:lnTo>
                  <a:lnTo>
                    <a:pt x="4150512" y="10007"/>
                  </a:lnTo>
                  <a:lnTo>
                    <a:pt x="4150512" y="0"/>
                  </a:lnTo>
                  <a:close/>
                </a:path>
                <a:path w="4210684" h="10160">
                  <a:moveTo>
                    <a:pt x="4210520" y="0"/>
                  </a:moveTo>
                  <a:lnTo>
                    <a:pt x="4200525" y="0"/>
                  </a:lnTo>
                  <a:lnTo>
                    <a:pt x="4200525" y="10007"/>
                  </a:lnTo>
                  <a:lnTo>
                    <a:pt x="4210520" y="10007"/>
                  </a:lnTo>
                  <a:lnTo>
                    <a:pt x="4210520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650582" y="885824"/>
              <a:ext cx="8891270" cy="1548765"/>
            </a:xfrm>
            <a:custGeom>
              <a:avLst/>
              <a:gdLst/>
              <a:ahLst/>
              <a:cxnLst/>
              <a:rect l="l" t="t" r="r" b="b"/>
              <a:pathLst>
                <a:path w="8891270" h="1548764">
                  <a:moveTo>
                    <a:pt x="9994" y="0"/>
                  </a:moveTo>
                  <a:lnTo>
                    <a:pt x="0" y="0"/>
                  </a:lnTo>
                  <a:lnTo>
                    <a:pt x="0" y="10007"/>
                  </a:lnTo>
                  <a:lnTo>
                    <a:pt x="9994" y="10007"/>
                  </a:lnTo>
                  <a:lnTo>
                    <a:pt x="9994" y="0"/>
                  </a:lnTo>
                  <a:close/>
                </a:path>
                <a:path w="8891270" h="1548764">
                  <a:moveTo>
                    <a:pt x="70002" y="0"/>
                  </a:moveTo>
                  <a:lnTo>
                    <a:pt x="60007" y="0"/>
                  </a:lnTo>
                  <a:lnTo>
                    <a:pt x="60007" y="10007"/>
                  </a:lnTo>
                  <a:lnTo>
                    <a:pt x="70002" y="10007"/>
                  </a:lnTo>
                  <a:lnTo>
                    <a:pt x="70002" y="0"/>
                  </a:lnTo>
                  <a:close/>
                </a:path>
                <a:path w="8891270" h="1548764">
                  <a:moveTo>
                    <a:pt x="130009" y="0"/>
                  </a:moveTo>
                  <a:lnTo>
                    <a:pt x="120015" y="0"/>
                  </a:lnTo>
                  <a:lnTo>
                    <a:pt x="120015" y="10007"/>
                  </a:lnTo>
                  <a:lnTo>
                    <a:pt x="130009" y="10007"/>
                  </a:lnTo>
                  <a:lnTo>
                    <a:pt x="130009" y="0"/>
                  </a:lnTo>
                  <a:close/>
                </a:path>
                <a:path w="8891270" h="1548764">
                  <a:moveTo>
                    <a:pt x="190017" y="0"/>
                  </a:moveTo>
                  <a:lnTo>
                    <a:pt x="180022" y="0"/>
                  </a:lnTo>
                  <a:lnTo>
                    <a:pt x="180022" y="10007"/>
                  </a:lnTo>
                  <a:lnTo>
                    <a:pt x="190017" y="10007"/>
                  </a:lnTo>
                  <a:lnTo>
                    <a:pt x="190017" y="0"/>
                  </a:lnTo>
                  <a:close/>
                </a:path>
                <a:path w="8891270" h="1548764">
                  <a:moveTo>
                    <a:pt x="250024" y="0"/>
                  </a:moveTo>
                  <a:lnTo>
                    <a:pt x="240030" y="0"/>
                  </a:lnTo>
                  <a:lnTo>
                    <a:pt x="240030" y="10007"/>
                  </a:lnTo>
                  <a:lnTo>
                    <a:pt x="250024" y="10007"/>
                  </a:lnTo>
                  <a:lnTo>
                    <a:pt x="250024" y="0"/>
                  </a:lnTo>
                  <a:close/>
                </a:path>
                <a:path w="8891270" h="1548764">
                  <a:moveTo>
                    <a:pt x="310032" y="0"/>
                  </a:moveTo>
                  <a:lnTo>
                    <a:pt x="300037" y="0"/>
                  </a:lnTo>
                  <a:lnTo>
                    <a:pt x="300037" y="10007"/>
                  </a:lnTo>
                  <a:lnTo>
                    <a:pt x="310032" y="10007"/>
                  </a:lnTo>
                  <a:lnTo>
                    <a:pt x="310032" y="0"/>
                  </a:lnTo>
                  <a:close/>
                </a:path>
                <a:path w="8891270" h="1548764">
                  <a:moveTo>
                    <a:pt x="370039" y="0"/>
                  </a:moveTo>
                  <a:lnTo>
                    <a:pt x="360045" y="0"/>
                  </a:lnTo>
                  <a:lnTo>
                    <a:pt x="360045" y="10007"/>
                  </a:lnTo>
                  <a:lnTo>
                    <a:pt x="370039" y="10007"/>
                  </a:lnTo>
                  <a:lnTo>
                    <a:pt x="370039" y="0"/>
                  </a:lnTo>
                  <a:close/>
                </a:path>
                <a:path w="8891270" h="1548764">
                  <a:moveTo>
                    <a:pt x="430047" y="0"/>
                  </a:moveTo>
                  <a:lnTo>
                    <a:pt x="420052" y="0"/>
                  </a:lnTo>
                  <a:lnTo>
                    <a:pt x="420052" y="10007"/>
                  </a:lnTo>
                  <a:lnTo>
                    <a:pt x="430047" y="10007"/>
                  </a:lnTo>
                  <a:lnTo>
                    <a:pt x="430047" y="0"/>
                  </a:lnTo>
                  <a:close/>
                </a:path>
                <a:path w="8891270" h="1548764">
                  <a:moveTo>
                    <a:pt x="490054" y="0"/>
                  </a:moveTo>
                  <a:lnTo>
                    <a:pt x="480060" y="0"/>
                  </a:lnTo>
                  <a:lnTo>
                    <a:pt x="480060" y="10007"/>
                  </a:lnTo>
                  <a:lnTo>
                    <a:pt x="490054" y="10007"/>
                  </a:lnTo>
                  <a:lnTo>
                    <a:pt x="490054" y="0"/>
                  </a:lnTo>
                  <a:close/>
                </a:path>
                <a:path w="8891270" h="1548764">
                  <a:moveTo>
                    <a:pt x="550062" y="0"/>
                  </a:moveTo>
                  <a:lnTo>
                    <a:pt x="540067" y="0"/>
                  </a:lnTo>
                  <a:lnTo>
                    <a:pt x="540067" y="10007"/>
                  </a:lnTo>
                  <a:lnTo>
                    <a:pt x="550062" y="10007"/>
                  </a:lnTo>
                  <a:lnTo>
                    <a:pt x="550062" y="0"/>
                  </a:lnTo>
                  <a:close/>
                </a:path>
                <a:path w="8891270" h="1548764">
                  <a:moveTo>
                    <a:pt x="610069" y="0"/>
                  </a:moveTo>
                  <a:lnTo>
                    <a:pt x="600075" y="0"/>
                  </a:lnTo>
                  <a:lnTo>
                    <a:pt x="600075" y="10007"/>
                  </a:lnTo>
                  <a:lnTo>
                    <a:pt x="610069" y="10007"/>
                  </a:lnTo>
                  <a:lnTo>
                    <a:pt x="610069" y="0"/>
                  </a:lnTo>
                  <a:close/>
                </a:path>
                <a:path w="8891270" h="1548764">
                  <a:moveTo>
                    <a:pt x="670077" y="0"/>
                  </a:moveTo>
                  <a:lnTo>
                    <a:pt x="660082" y="0"/>
                  </a:lnTo>
                  <a:lnTo>
                    <a:pt x="660082" y="10007"/>
                  </a:lnTo>
                  <a:lnTo>
                    <a:pt x="670077" y="10007"/>
                  </a:lnTo>
                  <a:lnTo>
                    <a:pt x="670077" y="0"/>
                  </a:lnTo>
                  <a:close/>
                </a:path>
                <a:path w="8891270" h="1548764">
                  <a:moveTo>
                    <a:pt x="730084" y="0"/>
                  </a:moveTo>
                  <a:lnTo>
                    <a:pt x="720090" y="0"/>
                  </a:lnTo>
                  <a:lnTo>
                    <a:pt x="720090" y="10007"/>
                  </a:lnTo>
                  <a:lnTo>
                    <a:pt x="730084" y="10007"/>
                  </a:lnTo>
                  <a:lnTo>
                    <a:pt x="730084" y="0"/>
                  </a:lnTo>
                  <a:close/>
                </a:path>
                <a:path w="8891270" h="1548764">
                  <a:moveTo>
                    <a:pt x="790092" y="0"/>
                  </a:moveTo>
                  <a:lnTo>
                    <a:pt x="780097" y="0"/>
                  </a:lnTo>
                  <a:lnTo>
                    <a:pt x="780097" y="10007"/>
                  </a:lnTo>
                  <a:lnTo>
                    <a:pt x="790092" y="10007"/>
                  </a:lnTo>
                  <a:lnTo>
                    <a:pt x="790092" y="0"/>
                  </a:lnTo>
                  <a:close/>
                </a:path>
                <a:path w="8891270" h="1548764">
                  <a:moveTo>
                    <a:pt x="850099" y="0"/>
                  </a:moveTo>
                  <a:lnTo>
                    <a:pt x="840105" y="0"/>
                  </a:lnTo>
                  <a:lnTo>
                    <a:pt x="840105" y="10007"/>
                  </a:lnTo>
                  <a:lnTo>
                    <a:pt x="850099" y="10007"/>
                  </a:lnTo>
                  <a:lnTo>
                    <a:pt x="850099" y="0"/>
                  </a:lnTo>
                  <a:close/>
                </a:path>
                <a:path w="8891270" h="1548764">
                  <a:moveTo>
                    <a:pt x="910107" y="0"/>
                  </a:moveTo>
                  <a:lnTo>
                    <a:pt x="900112" y="0"/>
                  </a:lnTo>
                  <a:lnTo>
                    <a:pt x="900112" y="10007"/>
                  </a:lnTo>
                  <a:lnTo>
                    <a:pt x="910107" y="10007"/>
                  </a:lnTo>
                  <a:lnTo>
                    <a:pt x="910107" y="0"/>
                  </a:lnTo>
                  <a:close/>
                </a:path>
                <a:path w="8891270" h="1548764">
                  <a:moveTo>
                    <a:pt x="970114" y="0"/>
                  </a:moveTo>
                  <a:lnTo>
                    <a:pt x="960120" y="0"/>
                  </a:lnTo>
                  <a:lnTo>
                    <a:pt x="960120" y="10007"/>
                  </a:lnTo>
                  <a:lnTo>
                    <a:pt x="970114" y="10007"/>
                  </a:lnTo>
                  <a:lnTo>
                    <a:pt x="970114" y="0"/>
                  </a:lnTo>
                  <a:close/>
                </a:path>
                <a:path w="8891270" h="1548764">
                  <a:moveTo>
                    <a:pt x="1030122" y="0"/>
                  </a:moveTo>
                  <a:lnTo>
                    <a:pt x="1020127" y="0"/>
                  </a:lnTo>
                  <a:lnTo>
                    <a:pt x="1020127" y="10007"/>
                  </a:lnTo>
                  <a:lnTo>
                    <a:pt x="1030122" y="10007"/>
                  </a:lnTo>
                  <a:lnTo>
                    <a:pt x="1030122" y="0"/>
                  </a:lnTo>
                  <a:close/>
                </a:path>
                <a:path w="8891270" h="1548764">
                  <a:moveTo>
                    <a:pt x="1090129" y="0"/>
                  </a:moveTo>
                  <a:lnTo>
                    <a:pt x="1080135" y="0"/>
                  </a:lnTo>
                  <a:lnTo>
                    <a:pt x="1080135" y="10007"/>
                  </a:lnTo>
                  <a:lnTo>
                    <a:pt x="1090129" y="10007"/>
                  </a:lnTo>
                  <a:lnTo>
                    <a:pt x="1090129" y="0"/>
                  </a:lnTo>
                  <a:close/>
                </a:path>
                <a:path w="8891270" h="1548764">
                  <a:moveTo>
                    <a:pt x="1150137" y="0"/>
                  </a:moveTo>
                  <a:lnTo>
                    <a:pt x="1140142" y="0"/>
                  </a:lnTo>
                  <a:lnTo>
                    <a:pt x="1140142" y="10007"/>
                  </a:lnTo>
                  <a:lnTo>
                    <a:pt x="1150137" y="10007"/>
                  </a:lnTo>
                  <a:lnTo>
                    <a:pt x="1150137" y="0"/>
                  </a:lnTo>
                  <a:close/>
                </a:path>
                <a:path w="8891270" h="1548764">
                  <a:moveTo>
                    <a:pt x="1210144" y="0"/>
                  </a:moveTo>
                  <a:lnTo>
                    <a:pt x="1200150" y="0"/>
                  </a:lnTo>
                  <a:lnTo>
                    <a:pt x="1200150" y="10007"/>
                  </a:lnTo>
                  <a:lnTo>
                    <a:pt x="1210144" y="10007"/>
                  </a:lnTo>
                  <a:lnTo>
                    <a:pt x="1210144" y="0"/>
                  </a:lnTo>
                  <a:close/>
                </a:path>
                <a:path w="8891270" h="1548764">
                  <a:moveTo>
                    <a:pt x="1270152" y="0"/>
                  </a:moveTo>
                  <a:lnTo>
                    <a:pt x="1260157" y="0"/>
                  </a:lnTo>
                  <a:lnTo>
                    <a:pt x="1260157" y="10007"/>
                  </a:lnTo>
                  <a:lnTo>
                    <a:pt x="1270152" y="10007"/>
                  </a:lnTo>
                  <a:lnTo>
                    <a:pt x="1270152" y="0"/>
                  </a:lnTo>
                  <a:close/>
                </a:path>
                <a:path w="8891270" h="1548764">
                  <a:moveTo>
                    <a:pt x="1330159" y="0"/>
                  </a:moveTo>
                  <a:lnTo>
                    <a:pt x="1320165" y="0"/>
                  </a:lnTo>
                  <a:lnTo>
                    <a:pt x="1320165" y="10007"/>
                  </a:lnTo>
                  <a:lnTo>
                    <a:pt x="1330159" y="10007"/>
                  </a:lnTo>
                  <a:lnTo>
                    <a:pt x="1330159" y="0"/>
                  </a:lnTo>
                  <a:close/>
                </a:path>
                <a:path w="8891270" h="1548764">
                  <a:moveTo>
                    <a:pt x="1390167" y="0"/>
                  </a:moveTo>
                  <a:lnTo>
                    <a:pt x="1380172" y="0"/>
                  </a:lnTo>
                  <a:lnTo>
                    <a:pt x="1380172" y="10007"/>
                  </a:lnTo>
                  <a:lnTo>
                    <a:pt x="1390167" y="10007"/>
                  </a:lnTo>
                  <a:lnTo>
                    <a:pt x="1390167" y="0"/>
                  </a:lnTo>
                  <a:close/>
                </a:path>
                <a:path w="8891270" h="1548764">
                  <a:moveTo>
                    <a:pt x="1450174" y="0"/>
                  </a:moveTo>
                  <a:lnTo>
                    <a:pt x="1440180" y="0"/>
                  </a:lnTo>
                  <a:lnTo>
                    <a:pt x="1440180" y="10007"/>
                  </a:lnTo>
                  <a:lnTo>
                    <a:pt x="1450174" y="10007"/>
                  </a:lnTo>
                  <a:lnTo>
                    <a:pt x="1450174" y="0"/>
                  </a:lnTo>
                  <a:close/>
                </a:path>
                <a:path w="8891270" h="1548764">
                  <a:moveTo>
                    <a:pt x="1510182" y="0"/>
                  </a:moveTo>
                  <a:lnTo>
                    <a:pt x="1500187" y="0"/>
                  </a:lnTo>
                  <a:lnTo>
                    <a:pt x="1500187" y="10007"/>
                  </a:lnTo>
                  <a:lnTo>
                    <a:pt x="1510182" y="10007"/>
                  </a:lnTo>
                  <a:lnTo>
                    <a:pt x="1510182" y="0"/>
                  </a:lnTo>
                  <a:close/>
                </a:path>
                <a:path w="8891270" h="1548764">
                  <a:moveTo>
                    <a:pt x="1570189" y="0"/>
                  </a:moveTo>
                  <a:lnTo>
                    <a:pt x="1560195" y="0"/>
                  </a:lnTo>
                  <a:lnTo>
                    <a:pt x="1560195" y="10007"/>
                  </a:lnTo>
                  <a:lnTo>
                    <a:pt x="1570189" y="10007"/>
                  </a:lnTo>
                  <a:lnTo>
                    <a:pt x="1570189" y="0"/>
                  </a:lnTo>
                  <a:close/>
                </a:path>
                <a:path w="8891270" h="1548764">
                  <a:moveTo>
                    <a:pt x="1630197" y="0"/>
                  </a:moveTo>
                  <a:lnTo>
                    <a:pt x="1620202" y="0"/>
                  </a:lnTo>
                  <a:lnTo>
                    <a:pt x="1620202" y="10007"/>
                  </a:lnTo>
                  <a:lnTo>
                    <a:pt x="1630197" y="10007"/>
                  </a:lnTo>
                  <a:lnTo>
                    <a:pt x="1630197" y="0"/>
                  </a:lnTo>
                  <a:close/>
                </a:path>
                <a:path w="8891270" h="1548764">
                  <a:moveTo>
                    <a:pt x="1690204" y="0"/>
                  </a:moveTo>
                  <a:lnTo>
                    <a:pt x="1680210" y="0"/>
                  </a:lnTo>
                  <a:lnTo>
                    <a:pt x="1680210" y="10007"/>
                  </a:lnTo>
                  <a:lnTo>
                    <a:pt x="1690204" y="10007"/>
                  </a:lnTo>
                  <a:lnTo>
                    <a:pt x="1690204" y="0"/>
                  </a:lnTo>
                  <a:close/>
                </a:path>
                <a:path w="8891270" h="1548764">
                  <a:moveTo>
                    <a:pt x="1750212" y="0"/>
                  </a:moveTo>
                  <a:lnTo>
                    <a:pt x="1740217" y="0"/>
                  </a:lnTo>
                  <a:lnTo>
                    <a:pt x="1740217" y="10007"/>
                  </a:lnTo>
                  <a:lnTo>
                    <a:pt x="1750212" y="10007"/>
                  </a:lnTo>
                  <a:lnTo>
                    <a:pt x="1750212" y="0"/>
                  </a:lnTo>
                  <a:close/>
                </a:path>
                <a:path w="8891270" h="1548764">
                  <a:moveTo>
                    <a:pt x="1810219" y="0"/>
                  </a:moveTo>
                  <a:lnTo>
                    <a:pt x="1800225" y="0"/>
                  </a:lnTo>
                  <a:lnTo>
                    <a:pt x="1800225" y="10007"/>
                  </a:lnTo>
                  <a:lnTo>
                    <a:pt x="1810219" y="10007"/>
                  </a:lnTo>
                  <a:lnTo>
                    <a:pt x="1810219" y="0"/>
                  </a:lnTo>
                  <a:close/>
                </a:path>
                <a:path w="8891270" h="1548764">
                  <a:moveTo>
                    <a:pt x="1870227" y="0"/>
                  </a:moveTo>
                  <a:lnTo>
                    <a:pt x="1860232" y="0"/>
                  </a:lnTo>
                  <a:lnTo>
                    <a:pt x="1860232" y="10007"/>
                  </a:lnTo>
                  <a:lnTo>
                    <a:pt x="1870227" y="10007"/>
                  </a:lnTo>
                  <a:lnTo>
                    <a:pt x="1870227" y="0"/>
                  </a:lnTo>
                  <a:close/>
                </a:path>
                <a:path w="8891270" h="1548764">
                  <a:moveTo>
                    <a:pt x="1930234" y="0"/>
                  </a:moveTo>
                  <a:lnTo>
                    <a:pt x="1920240" y="0"/>
                  </a:lnTo>
                  <a:lnTo>
                    <a:pt x="1920240" y="10007"/>
                  </a:lnTo>
                  <a:lnTo>
                    <a:pt x="1930234" y="10007"/>
                  </a:lnTo>
                  <a:lnTo>
                    <a:pt x="1930234" y="0"/>
                  </a:lnTo>
                  <a:close/>
                </a:path>
                <a:path w="8891270" h="1548764">
                  <a:moveTo>
                    <a:pt x="1990242" y="0"/>
                  </a:moveTo>
                  <a:lnTo>
                    <a:pt x="1980247" y="0"/>
                  </a:lnTo>
                  <a:lnTo>
                    <a:pt x="1980247" y="10007"/>
                  </a:lnTo>
                  <a:lnTo>
                    <a:pt x="1990242" y="10007"/>
                  </a:lnTo>
                  <a:lnTo>
                    <a:pt x="1990242" y="0"/>
                  </a:lnTo>
                  <a:close/>
                </a:path>
                <a:path w="8891270" h="1548764">
                  <a:moveTo>
                    <a:pt x="2050249" y="0"/>
                  </a:moveTo>
                  <a:lnTo>
                    <a:pt x="2040255" y="0"/>
                  </a:lnTo>
                  <a:lnTo>
                    <a:pt x="2040255" y="10007"/>
                  </a:lnTo>
                  <a:lnTo>
                    <a:pt x="2050249" y="10007"/>
                  </a:lnTo>
                  <a:lnTo>
                    <a:pt x="2050249" y="0"/>
                  </a:lnTo>
                  <a:close/>
                </a:path>
                <a:path w="8891270" h="1548764">
                  <a:moveTo>
                    <a:pt x="2110257" y="0"/>
                  </a:moveTo>
                  <a:lnTo>
                    <a:pt x="2100262" y="0"/>
                  </a:lnTo>
                  <a:lnTo>
                    <a:pt x="2100262" y="10007"/>
                  </a:lnTo>
                  <a:lnTo>
                    <a:pt x="2110257" y="10007"/>
                  </a:lnTo>
                  <a:lnTo>
                    <a:pt x="2110257" y="0"/>
                  </a:lnTo>
                  <a:close/>
                </a:path>
                <a:path w="8891270" h="1548764">
                  <a:moveTo>
                    <a:pt x="6430797" y="1538173"/>
                  </a:moveTo>
                  <a:lnTo>
                    <a:pt x="6420802" y="1538173"/>
                  </a:lnTo>
                  <a:lnTo>
                    <a:pt x="6420802" y="1548180"/>
                  </a:lnTo>
                  <a:lnTo>
                    <a:pt x="6430797" y="1548180"/>
                  </a:lnTo>
                  <a:lnTo>
                    <a:pt x="6430797" y="1538173"/>
                  </a:lnTo>
                  <a:close/>
                </a:path>
                <a:path w="8891270" h="1548764">
                  <a:moveTo>
                    <a:pt x="6490805" y="1538173"/>
                  </a:moveTo>
                  <a:lnTo>
                    <a:pt x="6480810" y="1538173"/>
                  </a:lnTo>
                  <a:lnTo>
                    <a:pt x="6480810" y="1548180"/>
                  </a:lnTo>
                  <a:lnTo>
                    <a:pt x="6490805" y="1548180"/>
                  </a:lnTo>
                  <a:lnTo>
                    <a:pt x="6490805" y="1538173"/>
                  </a:lnTo>
                  <a:close/>
                </a:path>
                <a:path w="8891270" h="1548764">
                  <a:moveTo>
                    <a:pt x="6550812" y="1538173"/>
                  </a:moveTo>
                  <a:lnTo>
                    <a:pt x="6540817" y="1538173"/>
                  </a:lnTo>
                  <a:lnTo>
                    <a:pt x="6540817" y="1548180"/>
                  </a:lnTo>
                  <a:lnTo>
                    <a:pt x="6550812" y="1548180"/>
                  </a:lnTo>
                  <a:lnTo>
                    <a:pt x="6550812" y="1538173"/>
                  </a:lnTo>
                  <a:close/>
                </a:path>
                <a:path w="8891270" h="1548764">
                  <a:moveTo>
                    <a:pt x="6610820" y="1538173"/>
                  </a:moveTo>
                  <a:lnTo>
                    <a:pt x="6600825" y="1538173"/>
                  </a:lnTo>
                  <a:lnTo>
                    <a:pt x="6600825" y="1548180"/>
                  </a:lnTo>
                  <a:lnTo>
                    <a:pt x="6610820" y="1548180"/>
                  </a:lnTo>
                  <a:lnTo>
                    <a:pt x="6610820" y="1538173"/>
                  </a:lnTo>
                  <a:close/>
                </a:path>
                <a:path w="8891270" h="1548764">
                  <a:moveTo>
                    <a:pt x="6670827" y="1538173"/>
                  </a:moveTo>
                  <a:lnTo>
                    <a:pt x="6660832" y="1538173"/>
                  </a:lnTo>
                  <a:lnTo>
                    <a:pt x="6660832" y="1548180"/>
                  </a:lnTo>
                  <a:lnTo>
                    <a:pt x="6670827" y="1548180"/>
                  </a:lnTo>
                  <a:lnTo>
                    <a:pt x="6670827" y="1538173"/>
                  </a:lnTo>
                  <a:close/>
                </a:path>
                <a:path w="8891270" h="1548764">
                  <a:moveTo>
                    <a:pt x="6730835" y="1538173"/>
                  </a:moveTo>
                  <a:lnTo>
                    <a:pt x="6720840" y="1538173"/>
                  </a:lnTo>
                  <a:lnTo>
                    <a:pt x="6720840" y="1548180"/>
                  </a:lnTo>
                  <a:lnTo>
                    <a:pt x="6730835" y="1548180"/>
                  </a:lnTo>
                  <a:lnTo>
                    <a:pt x="6730835" y="1538173"/>
                  </a:lnTo>
                  <a:close/>
                </a:path>
                <a:path w="8891270" h="1548764">
                  <a:moveTo>
                    <a:pt x="6790842" y="1538173"/>
                  </a:moveTo>
                  <a:lnTo>
                    <a:pt x="6780847" y="1538173"/>
                  </a:lnTo>
                  <a:lnTo>
                    <a:pt x="6780847" y="1548180"/>
                  </a:lnTo>
                  <a:lnTo>
                    <a:pt x="6790842" y="1548180"/>
                  </a:lnTo>
                  <a:lnTo>
                    <a:pt x="6790842" y="1538173"/>
                  </a:lnTo>
                  <a:close/>
                </a:path>
                <a:path w="8891270" h="1548764">
                  <a:moveTo>
                    <a:pt x="6850850" y="1538173"/>
                  </a:moveTo>
                  <a:lnTo>
                    <a:pt x="6840855" y="1538173"/>
                  </a:lnTo>
                  <a:lnTo>
                    <a:pt x="6840855" y="1548180"/>
                  </a:lnTo>
                  <a:lnTo>
                    <a:pt x="6850850" y="1548180"/>
                  </a:lnTo>
                  <a:lnTo>
                    <a:pt x="6850850" y="1538173"/>
                  </a:lnTo>
                  <a:close/>
                </a:path>
                <a:path w="8891270" h="1548764">
                  <a:moveTo>
                    <a:pt x="6910857" y="1538173"/>
                  </a:moveTo>
                  <a:lnTo>
                    <a:pt x="6900862" y="1538173"/>
                  </a:lnTo>
                  <a:lnTo>
                    <a:pt x="6900862" y="1548180"/>
                  </a:lnTo>
                  <a:lnTo>
                    <a:pt x="6910857" y="1548180"/>
                  </a:lnTo>
                  <a:lnTo>
                    <a:pt x="6910857" y="1538173"/>
                  </a:lnTo>
                  <a:close/>
                </a:path>
                <a:path w="8891270" h="1548764">
                  <a:moveTo>
                    <a:pt x="6970865" y="1538173"/>
                  </a:moveTo>
                  <a:lnTo>
                    <a:pt x="6960870" y="1538173"/>
                  </a:lnTo>
                  <a:lnTo>
                    <a:pt x="6960870" y="1548180"/>
                  </a:lnTo>
                  <a:lnTo>
                    <a:pt x="6970865" y="1548180"/>
                  </a:lnTo>
                  <a:lnTo>
                    <a:pt x="6970865" y="1538173"/>
                  </a:lnTo>
                  <a:close/>
                </a:path>
                <a:path w="8891270" h="1548764">
                  <a:moveTo>
                    <a:pt x="7030872" y="1538173"/>
                  </a:moveTo>
                  <a:lnTo>
                    <a:pt x="7020877" y="1538173"/>
                  </a:lnTo>
                  <a:lnTo>
                    <a:pt x="7020877" y="1548180"/>
                  </a:lnTo>
                  <a:lnTo>
                    <a:pt x="7030872" y="1548180"/>
                  </a:lnTo>
                  <a:lnTo>
                    <a:pt x="7030872" y="1538173"/>
                  </a:lnTo>
                  <a:close/>
                </a:path>
                <a:path w="8891270" h="1548764">
                  <a:moveTo>
                    <a:pt x="7510932" y="1538173"/>
                  </a:moveTo>
                  <a:lnTo>
                    <a:pt x="7500937" y="1538173"/>
                  </a:lnTo>
                  <a:lnTo>
                    <a:pt x="7500937" y="1548180"/>
                  </a:lnTo>
                  <a:lnTo>
                    <a:pt x="7510932" y="1548180"/>
                  </a:lnTo>
                  <a:lnTo>
                    <a:pt x="7510932" y="1538173"/>
                  </a:lnTo>
                  <a:close/>
                </a:path>
                <a:path w="8891270" h="1548764">
                  <a:moveTo>
                    <a:pt x="7570940" y="1538173"/>
                  </a:moveTo>
                  <a:lnTo>
                    <a:pt x="7560945" y="1538173"/>
                  </a:lnTo>
                  <a:lnTo>
                    <a:pt x="7560945" y="1548180"/>
                  </a:lnTo>
                  <a:lnTo>
                    <a:pt x="7570940" y="1548180"/>
                  </a:lnTo>
                  <a:lnTo>
                    <a:pt x="7570940" y="1538173"/>
                  </a:lnTo>
                  <a:close/>
                </a:path>
                <a:path w="8891270" h="1548764">
                  <a:moveTo>
                    <a:pt x="7630947" y="1538173"/>
                  </a:moveTo>
                  <a:lnTo>
                    <a:pt x="7620952" y="1538173"/>
                  </a:lnTo>
                  <a:lnTo>
                    <a:pt x="7620952" y="1548180"/>
                  </a:lnTo>
                  <a:lnTo>
                    <a:pt x="7630947" y="1548180"/>
                  </a:lnTo>
                  <a:lnTo>
                    <a:pt x="7630947" y="1538173"/>
                  </a:lnTo>
                  <a:close/>
                </a:path>
                <a:path w="8891270" h="1548764">
                  <a:moveTo>
                    <a:pt x="7690955" y="1538173"/>
                  </a:moveTo>
                  <a:lnTo>
                    <a:pt x="7680960" y="1538173"/>
                  </a:lnTo>
                  <a:lnTo>
                    <a:pt x="7680960" y="1548180"/>
                  </a:lnTo>
                  <a:lnTo>
                    <a:pt x="7690955" y="1548180"/>
                  </a:lnTo>
                  <a:lnTo>
                    <a:pt x="7690955" y="1538173"/>
                  </a:lnTo>
                  <a:close/>
                </a:path>
                <a:path w="8891270" h="1548764">
                  <a:moveTo>
                    <a:pt x="7750962" y="1538173"/>
                  </a:moveTo>
                  <a:lnTo>
                    <a:pt x="7740967" y="1538173"/>
                  </a:lnTo>
                  <a:lnTo>
                    <a:pt x="7740967" y="1548180"/>
                  </a:lnTo>
                  <a:lnTo>
                    <a:pt x="7750962" y="1548180"/>
                  </a:lnTo>
                  <a:lnTo>
                    <a:pt x="7750962" y="1538173"/>
                  </a:lnTo>
                  <a:close/>
                </a:path>
                <a:path w="8891270" h="1548764">
                  <a:moveTo>
                    <a:pt x="7810970" y="1538173"/>
                  </a:moveTo>
                  <a:lnTo>
                    <a:pt x="7800975" y="1538173"/>
                  </a:lnTo>
                  <a:lnTo>
                    <a:pt x="7800975" y="1548180"/>
                  </a:lnTo>
                  <a:lnTo>
                    <a:pt x="7810970" y="1548180"/>
                  </a:lnTo>
                  <a:lnTo>
                    <a:pt x="7810970" y="1538173"/>
                  </a:lnTo>
                  <a:close/>
                </a:path>
                <a:path w="8891270" h="1548764">
                  <a:moveTo>
                    <a:pt x="7870977" y="1538173"/>
                  </a:moveTo>
                  <a:lnTo>
                    <a:pt x="7860982" y="1538173"/>
                  </a:lnTo>
                  <a:lnTo>
                    <a:pt x="7860982" y="1548180"/>
                  </a:lnTo>
                  <a:lnTo>
                    <a:pt x="7870977" y="1548180"/>
                  </a:lnTo>
                  <a:lnTo>
                    <a:pt x="7870977" y="1538173"/>
                  </a:lnTo>
                  <a:close/>
                </a:path>
                <a:path w="8891270" h="1548764">
                  <a:moveTo>
                    <a:pt x="7930985" y="1538173"/>
                  </a:moveTo>
                  <a:lnTo>
                    <a:pt x="7920990" y="1538173"/>
                  </a:lnTo>
                  <a:lnTo>
                    <a:pt x="7920990" y="1548180"/>
                  </a:lnTo>
                  <a:lnTo>
                    <a:pt x="7930985" y="1548180"/>
                  </a:lnTo>
                  <a:lnTo>
                    <a:pt x="7930985" y="1538173"/>
                  </a:lnTo>
                  <a:close/>
                </a:path>
                <a:path w="8891270" h="1548764">
                  <a:moveTo>
                    <a:pt x="7990992" y="1538173"/>
                  </a:moveTo>
                  <a:lnTo>
                    <a:pt x="7980997" y="1538173"/>
                  </a:lnTo>
                  <a:lnTo>
                    <a:pt x="7980997" y="1548180"/>
                  </a:lnTo>
                  <a:lnTo>
                    <a:pt x="7990992" y="1548180"/>
                  </a:lnTo>
                  <a:lnTo>
                    <a:pt x="7990992" y="1538173"/>
                  </a:lnTo>
                  <a:close/>
                </a:path>
                <a:path w="8891270" h="1548764">
                  <a:moveTo>
                    <a:pt x="8051000" y="1538173"/>
                  </a:moveTo>
                  <a:lnTo>
                    <a:pt x="8041005" y="1538173"/>
                  </a:lnTo>
                  <a:lnTo>
                    <a:pt x="8041005" y="1548180"/>
                  </a:lnTo>
                  <a:lnTo>
                    <a:pt x="8051000" y="1548180"/>
                  </a:lnTo>
                  <a:lnTo>
                    <a:pt x="8051000" y="1538173"/>
                  </a:lnTo>
                  <a:close/>
                </a:path>
                <a:path w="8891270" h="1548764">
                  <a:moveTo>
                    <a:pt x="8111007" y="1538173"/>
                  </a:moveTo>
                  <a:lnTo>
                    <a:pt x="8101012" y="1538173"/>
                  </a:lnTo>
                  <a:lnTo>
                    <a:pt x="8101012" y="1548180"/>
                  </a:lnTo>
                  <a:lnTo>
                    <a:pt x="8111007" y="1548180"/>
                  </a:lnTo>
                  <a:lnTo>
                    <a:pt x="8111007" y="1538173"/>
                  </a:lnTo>
                  <a:close/>
                </a:path>
                <a:path w="8891270" h="1548764">
                  <a:moveTo>
                    <a:pt x="8171015" y="1538173"/>
                  </a:moveTo>
                  <a:lnTo>
                    <a:pt x="8161020" y="1538173"/>
                  </a:lnTo>
                  <a:lnTo>
                    <a:pt x="8161020" y="1548180"/>
                  </a:lnTo>
                  <a:lnTo>
                    <a:pt x="8171015" y="1548180"/>
                  </a:lnTo>
                  <a:lnTo>
                    <a:pt x="8171015" y="1538173"/>
                  </a:lnTo>
                  <a:close/>
                </a:path>
                <a:path w="8891270" h="1548764">
                  <a:moveTo>
                    <a:pt x="8231022" y="1538173"/>
                  </a:moveTo>
                  <a:lnTo>
                    <a:pt x="8221027" y="1538173"/>
                  </a:lnTo>
                  <a:lnTo>
                    <a:pt x="8221027" y="1548180"/>
                  </a:lnTo>
                  <a:lnTo>
                    <a:pt x="8231022" y="1548180"/>
                  </a:lnTo>
                  <a:lnTo>
                    <a:pt x="8231022" y="1538173"/>
                  </a:lnTo>
                  <a:close/>
                </a:path>
                <a:path w="8891270" h="1548764">
                  <a:moveTo>
                    <a:pt x="8291030" y="1538173"/>
                  </a:moveTo>
                  <a:lnTo>
                    <a:pt x="8281035" y="1538173"/>
                  </a:lnTo>
                  <a:lnTo>
                    <a:pt x="8281035" y="1548180"/>
                  </a:lnTo>
                  <a:lnTo>
                    <a:pt x="8291030" y="1548180"/>
                  </a:lnTo>
                  <a:lnTo>
                    <a:pt x="8291030" y="1538173"/>
                  </a:lnTo>
                  <a:close/>
                </a:path>
                <a:path w="8891270" h="1548764">
                  <a:moveTo>
                    <a:pt x="8351037" y="1538173"/>
                  </a:moveTo>
                  <a:lnTo>
                    <a:pt x="8341042" y="1538173"/>
                  </a:lnTo>
                  <a:lnTo>
                    <a:pt x="8341042" y="1548180"/>
                  </a:lnTo>
                  <a:lnTo>
                    <a:pt x="8351037" y="1548180"/>
                  </a:lnTo>
                  <a:lnTo>
                    <a:pt x="8351037" y="1538173"/>
                  </a:lnTo>
                  <a:close/>
                </a:path>
                <a:path w="8891270" h="1548764">
                  <a:moveTo>
                    <a:pt x="8411045" y="1538173"/>
                  </a:moveTo>
                  <a:lnTo>
                    <a:pt x="8401050" y="1538173"/>
                  </a:lnTo>
                  <a:lnTo>
                    <a:pt x="8401050" y="1548180"/>
                  </a:lnTo>
                  <a:lnTo>
                    <a:pt x="8411045" y="1548180"/>
                  </a:lnTo>
                  <a:lnTo>
                    <a:pt x="8411045" y="1538173"/>
                  </a:lnTo>
                  <a:close/>
                </a:path>
                <a:path w="8891270" h="1548764">
                  <a:moveTo>
                    <a:pt x="8471052" y="1538173"/>
                  </a:moveTo>
                  <a:lnTo>
                    <a:pt x="8461057" y="1538173"/>
                  </a:lnTo>
                  <a:lnTo>
                    <a:pt x="8461057" y="1548180"/>
                  </a:lnTo>
                  <a:lnTo>
                    <a:pt x="8471052" y="1548180"/>
                  </a:lnTo>
                  <a:lnTo>
                    <a:pt x="8471052" y="1538173"/>
                  </a:lnTo>
                  <a:close/>
                </a:path>
                <a:path w="8891270" h="1548764">
                  <a:moveTo>
                    <a:pt x="8531060" y="1538173"/>
                  </a:moveTo>
                  <a:lnTo>
                    <a:pt x="8521065" y="1538173"/>
                  </a:lnTo>
                  <a:lnTo>
                    <a:pt x="8521065" y="1548180"/>
                  </a:lnTo>
                  <a:lnTo>
                    <a:pt x="8531060" y="1548180"/>
                  </a:lnTo>
                  <a:lnTo>
                    <a:pt x="8531060" y="1538173"/>
                  </a:lnTo>
                  <a:close/>
                </a:path>
                <a:path w="8891270" h="1548764">
                  <a:moveTo>
                    <a:pt x="8591067" y="1538173"/>
                  </a:moveTo>
                  <a:lnTo>
                    <a:pt x="8581072" y="1538173"/>
                  </a:lnTo>
                  <a:lnTo>
                    <a:pt x="8581072" y="1548180"/>
                  </a:lnTo>
                  <a:lnTo>
                    <a:pt x="8591067" y="1548180"/>
                  </a:lnTo>
                  <a:lnTo>
                    <a:pt x="8591067" y="1538173"/>
                  </a:lnTo>
                  <a:close/>
                </a:path>
                <a:path w="8891270" h="1548764">
                  <a:moveTo>
                    <a:pt x="8651075" y="1538173"/>
                  </a:moveTo>
                  <a:lnTo>
                    <a:pt x="8641080" y="1538173"/>
                  </a:lnTo>
                  <a:lnTo>
                    <a:pt x="8641080" y="1548180"/>
                  </a:lnTo>
                  <a:lnTo>
                    <a:pt x="8651075" y="1548180"/>
                  </a:lnTo>
                  <a:lnTo>
                    <a:pt x="8651075" y="1538173"/>
                  </a:lnTo>
                  <a:close/>
                </a:path>
                <a:path w="8891270" h="1548764">
                  <a:moveTo>
                    <a:pt x="8711082" y="1538173"/>
                  </a:moveTo>
                  <a:lnTo>
                    <a:pt x="8701087" y="1538173"/>
                  </a:lnTo>
                  <a:lnTo>
                    <a:pt x="8701087" y="1548180"/>
                  </a:lnTo>
                  <a:lnTo>
                    <a:pt x="8711082" y="1548180"/>
                  </a:lnTo>
                  <a:lnTo>
                    <a:pt x="8711082" y="1538173"/>
                  </a:lnTo>
                  <a:close/>
                </a:path>
                <a:path w="8891270" h="1548764">
                  <a:moveTo>
                    <a:pt x="8771090" y="1538173"/>
                  </a:moveTo>
                  <a:lnTo>
                    <a:pt x="8761095" y="1538173"/>
                  </a:lnTo>
                  <a:lnTo>
                    <a:pt x="8761095" y="1548180"/>
                  </a:lnTo>
                  <a:lnTo>
                    <a:pt x="8771090" y="1548180"/>
                  </a:lnTo>
                  <a:lnTo>
                    <a:pt x="8771090" y="1538173"/>
                  </a:lnTo>
                  <a:close/>
                </a:path>
                <a:path w="8891270" h="1548764">
                  <a:moveTo>
                    <a:pt x="8831097" y="1538173"/>
                  </a:moveTo>
                  <a:lnTo>
                    <a:pt x="8821102" y="1538173"/>
                  </a:lnTo>
                  <a:lnTo>
                    <a:pt x="8821102" y="1548180"/>
                  </a:lnTo>
                  <a:lnTo>
                    <a:pt x="8831097" y="1548180"/>
                  </a:lnTo>
                  <a:lnTo>
                    <a:pt x="8831097" y="1538173"/>
                  </a:lnTo>
                  <a:close/>
                </a:path>
                <a:path w="8891270" h="1548764">
                  <a:moveTo>
                    <a:pt x="8891105" y="1538173"/>
                  </a:moveTo>
                  <a:lnTo>
                    <a:pt x="8881110" y="1538173"/>
                  </a:lnTo>
                  <a:lnTo>
                    <a:pt x="8881110" y="1548180"/>
                  </a:lnTo>
                  <a:lnTo>
                    <a:pt x="8891105" y="1548180"/>
                  </a:lnTo>
                  <a:lnTo>
                    <a:pt x="8891105" y="1538173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750845" y="885824"/>
              <a:ext cx="4210685" cy="10160"/>
            </a:xfrm>
            <a:custGeom>
              <a:avLst/>
              <a:gdLst/>
              <a:ahLst/>
              <a:cxnLst/>
              <a:rect l="l" t="t" r="r" b="b"/>
              <a:pathLst>
                <a:path w="4210684" h="10159">
                  <a:moveTo>
                    <a:pt x="9994" y="0"/>
                  </a:moveTo>
                  <a:lnTo>
                    <a:pt x="0" y="0"/>
                  </a:lnTo>
                  <a:lnTo>
                    <a:pt x="0" y="10007"/>
                  </a:lnTo>
                  <a:lnTo>
                    <a:pt x="9994" y="10007"/>
                  </a:lnTo>
                  <a:lnTo>
                    <a:pt x="9994" y="0"/>
                  </a:lnTo>
                  <a:close/>
                </a:path>
                <a:path w="4210684" h="10159">
                  <a:moveTo>
                    <a:pt x="70002" y="0"/>
                  </a:moveTo>
                  <a:lnTo>
                    <a:pt x="60007" y="0"/>
                  </a:lnTo>
                  <a:lnTo>
                    <a:pt x="60007" y="10007"/>
                  </a:lnTo>
                  <a:lnTo>
                    <a:pt x="70002" y="10007"/>
                  </a:lnTo>
                  <a:lnTo>
                    <a:pt x="70002" y="0"/>
                  </a:lnTo>
                  <a:close/>
                </a:path>
                <a:path w="4210684" h="10159">
                  <a:moveTo>
                    <a:pt x="130009" y="0"/>
                  </a:moveTo>
                  <a:lnTo>
                    <a:pt x="120015" y="0"/>
                  </a:lnTo>
                  <a:lnTo>
                    <a:pt x="120015" y="10007"/>
                  </a:lnTo>
                  <a:lnTo>
                    <a:pt x="130009" y="10007"/>
                  </a:lnTo>
                  <a:lnTo>
                    <a:pt x="130009" y="0"/>
                  </a:lnTo>
                  <a:close/>
                </a:path>
                <a:path w="4210684" h="10159">
                  <a:moveTo>
                    <a:pt x="190017" y="0"/>
                  </a:moveTo>
                  <a:lnTo>
                    <a:pt x="180022" y="0"/>
                  </a:lnTo>
                  <a:lnTo>
                    <a:pt x="180022" y="10007"/>
                  </a:lnTo>
                  <a:lnTo>
                    <a:pt x="190017" y="10007"/>
                  </a:lnTo>
                  <a:lnTo>
                    <a:pt x="190017" y="0"/>
                  </a:lnTo>
                  <a:close/>
                </a:path>
                <a:path w="4210684" h="10159">
                  <a:moveTo>
                    <a:pt x="250024" y="0"/>
                  </a:moveTo>
                  <a:lnTo>
                    <a:pt x="240030" y="0"/>
                  </a:lnTo>
                  <a:lnTo>
                    <a:pt x="240030" y="10007"/>
                  </a:lnTo>
                  <a:lnTo>
                    <a:pt x="250024" y="10007"/>
                  </a:lnTo>
                  <a:lnTo>
                    <a:pt x="250024" y="0"/>
                  </a:lnTo>
                  <a:close/>
                </a:path>
                <a:path w="4210684" h="10159">
                  <a:moveTo>
                    <a:pt x="310032" y="0"/>
                  </a:moveTo>
                  <a:lnTo>
                    <a:pt x="300037" y="0"/>
                  </a:lnTo>
                  <a:lnTo>
                    <a:pt x="300037" y="10007"/>
                  </a:lnTo>
                  <a:lnTo>
                    <a:pt x="310032" y="10007"/>
                  </a:lnTo>
                  <a:lnTo>
                    <a:pt x="310032" y="0"/>
                  </a:lnTo>
                  <a:close/>
                </a:path>
                <a:path w="4210684" h="10159">
                  <a:moveTo>
                    <a:pt x="370039" y="0"/>
                  </a:moveTo>
                  <a:lnTo>
                    <a:pt x="360045" y="0"/>
                  </a:lnTo>
                  <a:lnTo>
                    <a:pt x="360045" y="10007"/>
                  </a:lnTo>
                  <a:lnTo>
                    <a:pt x="370039" y="10007"/>
                  </a:lnTo>
                  <a:lnTo>
                    <a:pt x="370039" y="0"/>
                  </a:lnTo>
                  <a:close/>
                </a:path>
                <a:path w="4210684" h="10159">
                  <a:moveTo>
                    <a:pt x="430047" y="0"/>
                  </a:moveTo>
                  <a:lnTo>
                    <a:pt x="420052" y="0"/>
                  </a:lnTo>
                  <a:lnTo>
                    <a:pt x="420052" y="10007"/>
                  </a:lnTo>
                  <a:lnTo>
                    <a:pt x="430047" y="10007"/>
                  </a:lnTo>
                  <a:lnTo>
                    <a:pt x="430047" y="0"/>
                  </a:lnTo>
                  <a:close/>
                </a:path>
                <a:path w="4210684" h="10159">
                  <a:moveTo>
                    <a:pt x="490054" y="0"/>
                  </a:moveTo>
                  <a:lnTo>
                    <a:pt x="480060" y="0"/>
                  </a:lnTo>
                  <a:lnTo>
                    <a:pt x="480060" y="10007"/>
                  </a:lnTo>
                  <a:lnTo>
                    <a:pt x="490054" y="10007"/>
                  </a:lnTo>
                  <a:lnTo>
                    <a:pt x="490054" y="0"/>
                  </a:lnTo>
                  <a:close/>
                </a:path>
                <a:path w="4210684" h="10159">
                  <a:moveTo>
                    <a:pt x="550062" y="0"/>
                  </a:moveTo>
                  <a:lnTo>
                    <a:pt x="540067" y="0"/>
                  </a:lnTo>
                  <a:lnTo>
                    <a:pt x="540067" y="10007"/>
                  </a:lnTo>
                  <a:lnTo>
                    <a:pt x="550062" y="10007"/>
                  </a:lnTo>
                  <a:lnTo>
                    <a:pt x="550062" y="0"/>
                  </a:lnTo>
                  <a:close/>
                </a:path>
                <a:path w="4210684" h="10159">
                  <a:moveTo>
                    <a:pt x="610069" y="0"/>
                  </a:moveTo>
                  <a:lnTo>
                    <a:pt x="600075" y="0"/>
                  </a:lnTo>
                  <a:lnTo>
                    <a:pt x="600075" y="10007"/>
                  </a:lnTo>
                  <a:lnTo>
                    <a:pt x="610069" y="10007"/>
                  </a:lnTo>
                  <a:lnTo>
                    <a:pt x="610069" y="0"/>
                  </a:lnTo>
                  <a:close/>
                </a:path>
                <a:path w="4210684" h="10159">
                  <a:moveTo>
                    <a:pt x="670077" y="0"/>
                  </a:moveTo>
                  <a:lnTo>
                    <a:pt x="660082" y="0"/>
                  </a:lnTo>
                  <a:lnTo>
                    <a:pt x="660082" y="10007"/>
                  </a:lnTo>
                  <a:lnTo>
                    <a:pt x="670077" y="10007"/>
                  </a:lnTo>
                  <a:lnTo>
                    <a:pt x="670077" y="0"/>
                  </a:lnTo>
                  <a:close/>
                </a:path>
                <a:path w="4210684" h="10159">
                  <a:moveTo>
                    <a:pt x="730084" y="0"/>
                  </a:moveTo>
                  <a:lnTo>
                    <a:pt x="720090" y="0"/>
                  </a:lnTo>
                  <a:lnTo>
                    <a:pt x="720090" y="10007"/>
                  </a:lnTo>
                  <a:lnTo>
                    <a:pt x="730084" y="10007"/>
                  </a:lnTo>
                  <a:lnTo>
                    <a:pt x="730084" y="0"/>
                  </a:lnTo>
                  <a:close/>
                </a:path>
                <a:path w="4210684" h="10159">
                  <a:moveTo>
                    <a:pt x="790092" y="0"/>
                  </a:moveTo>
                  <a:lnTo>
                    <a:pt x="780097" y="0"/>
                  </a:lnTo>
                  <a:lnTo>
                    <a:pt x="780097" y="10007"/>
                  </a:lnTo>
                  <a:lnTo>
                    <a:pt x="790092" y="10007"/>
                  </a:lnTo>
                  <a:lnTo>
                    <a:pt x="790092" y="0"/>
                  </a:lnTo>
                  <a:close/>
                </a:path>
                <a:path w="4210684" h="10159">
                  <a:moveTo>
                    <a:pt x="850099" y="0"/>
                  </a:moveTo>
                  <a:lnTo>
                    <a:pt x="840105" y="0"/>
                  </a:lnTo>
                  <a:lnTo>
                    <a:pt x="840105" y="10007"/>
                  </a:lnTo>
                  <a:lnTo>
                    <a:pt x="850099" y="10007"/>
                  </a:lnTo>
                  <a:lnTo>
                    <a:pt x="850099" y="0"/>
                  </a:lnTo>
                  <a:close/>
                </a:path>
                <a:path w="4210684" h="10159">
                  <a:moveTo>
                    <a:pt x="910107" y="0"/>
                  </a:moveTo>
                  <a:lnTo>
                    <a:pt x="900112" y="0"/>
                  </a:lnTo>
                  <a:lnTo>
                    <a:pt x="900112" y="10007"/>
                  </a:lnTo>
                  <a:lnTo>
                    <a:pt x="910107" y="10007"/>
                  </a:lnTo>
                  <a:lnTo>
                    <a:pt x="910107" y="0"/>
                  </a:lnTo>
                  <a:close/>
                </a:path>
                <a:path w="4210684" h="10159">
                  <a:moveTo>
                    <a:pt x="970114" y="0"/>
                  </a:moveTo>
                  <a:lnTo>
                    <a:pt x="960120" y="0"/>
                  </a:lnTo>
                  <a:lnTo>
                    <a:pt x="960120" y="10007"/>
                  </a:lnTo>
                  <a:lnTo>
                    <a:pt x="970114" y="10007"/>
                  </a:lnTo>
                  <a:lnTo>
                    <a:pt x="970114" y="0"/>
                  </a:lnTo>
                  <a:close/>
                </a:path>
                <a:path w="4210684" h="10159">
                  <a:moveTo>
                    <a:pt x="1030122" y="0"/>
                  </a:moveTo>
                  <a:lnTo>
                    <a:pt x="1020127" y="0"/>
                  </a:lnTo>
                  <a:lnTo>
                    <a:pt x="1020127" y="10007"/>
                  </a:lnTo>
                  <a:lnTo>
                    <a:pt x="1030122" y="10007"/>
                  </a:lnTo>
                  <a:lnTo>
                    <a:pt x="1030122" y="0"/>
                  </a:lnTo>
                  <a:close/>
                </a:path>
                <a:path w="4210684" h="10159">
                  <a:moveTo>
                    <a:pt x="1090129" y="0"/>
                  </a:moveTo>
                  <a:lnTo>
                    <a:pt x="1080135" y="0"/>
                  </a:lnTo>
                  <a:lnTo>
                    <a:pt x="1080135" y="10007"/>
                  </a:lnTo>
                  <a:lnTo>
                    <a:pt x="1090129" y="10007"/>
                  </a:lnTo>
                  <a:lnTo>
                    <a:pt x="1090129" y="0"/>
                  </a:lnTo>
                  <a:close/>
                </a:path>
                <a:path w="4210684" h="10159">
                  <a:moveTo>
                    <a:pt x="1150137" y="0"/>
                  </a:moveTo>
                  <a:lnTo>
                    <a:pt x="1140142" y="0"/>
                  </a:lnTo>
                  <a:lnTo>
                    <a:pt x="1140142" y="10007"/>
                  </a:lnTo>
                  <a:lnTo>
                    <a:pt x="1150137" y="10007"/>
                  </a:lnTo>
                  <a:lnTo>
                    <a:pt x="1150137" y="0"/>
                  </a:lnTo>
                  <a:close/>
                </a:path>
                <a:path w="4210684" h="10159">
                  <a:moveTo>
                    <a:pt x="1210144" y="0"/>
                  </a:moveTo>
                  <a:lnTo>
                    <a:pt x="1200150" y="0"/>
                  </a:lnTo>
                  <a:lnTo>
                    <a:pt x="1200150" y="10007"/>
                  </a:lnTo>
                  <a:lnTo>
                    <a:pt x="1210144" y="10007"/>
                  </a:lnTo>
                  <a:lnTo>
                    <a:pt x="1210144" y="0"/>
                  </a:lnTo>
                  <a:close/>
                </a:path>
                <a:path w="4210684" h="10159">
                  <a:moveTo>
                    <a:pt x="1270152" y="0"/>
                  </a:moveTo>
                  <a:lnTo>
                    <a:pt x="1260157" y="0"/>
                  </a:lnTo>
                  <a:lnTo>
                    <a:pt x="1260157" y="10007"/>
                  </a:lnTo>
                  <a:lnTo>
                    <a:pt x="1270152" y="10007"/>
                  </a:lnTo>
                  <a:lnTo>
                    <a:pt x="1270152" y="0"/>
                  </a:lnTo>
                  <a:close/>
                </a:path>
                <a:path w="4210684" h="10159">
                  <a:moveTo>
                    <a:pt x="1330159" y="0"/>
                  </a:moveTo>
                  <a:lnTo>
                    <a:pt x="1320165" y="0"/>
                  </a:lnTo>
                  <a:lnTo>
                    <a:pt x="1320165" y="10007"/>
                  </a:lnTo>
                  <a:lnTo>
                    <a:pt x="1330159" y="10007"/>
                  </a:lnTo>
                  <a:lnTo>
                    <a:pt x="1330159" y="0"/>
                  </a:lnTo>
                  <a:close/>
                </a:path>
                <a:path w="4210684" h="10159">
                  <a:moveTo>
                    <a:pt x="1390167" y="0"/>
                  </a:moveTo>
                  <a:lnTo>
                    <a:pt x="1380172" y="0"/>
                  </a:lnTo>
                  <a:lnTo>
                    <a:pt x="1380172" y="10007"/>
                  </a:lnTo>
                  <a:lnTo>
                    <a:pt x="1390167" y="10007"/>
                  </a:lnTo>
                  <a:lnTo>
                    <a:pt x="1390167" y="0"/>
                  </a:lnTo>
                  <a:close/>
                </a:path>
                <a:path w="4210684" h="10159">
                  <a:moveTo>
                    <a:pt x="1450174" y="0"/>
                  </a:moveTo>
                  <a:lnTo>
                    <a:pt x="1440180" y="0"/>
                  </a:lnTo>
                  <a:lnTo>
                    <a:pt x="1440180" y="10007"/>
                  </a:lnTo>
                  <a:lnTo>
                    <a:pt x="1450174" y="10007"/>
                  </a:lnTo>
                  <a:lnTo>
                    <a:pt x="1450174" y="0"/>
                  </a:lnTo>
                  <a:close/>
                </a:path>
                <a:path w="4210684" h="10159">
                  <a:moveTo>
                    <a:pt x="1510182" y="0"/>
                  </a:moveTo>
                  <a:lnTo>
                    <a:pt x="1500187" y="0"/>
                  </a:lnTo>
                  <a:lnTo>
                    <a:pt x="1500187" y="10007"/>
                  </a:lnTo>
                  <a:lnTo>
                    <a:pt x="1510182" y="10007"/>
                  </a:lnTo>
                  <a:lnTo>
                    <a:pt x="1510182" y="0"/>
                  </a:lnTo>
                  <a:close/>
                </a:path>
                <a:path w="4210684" h="10159">
                  <a:moveTo>
                    <a:pt x="1570189" y="0"/>
                  </a:moveTo>
                  <a:lnTo>
                    <a:pt x="1560195" y="0"/>
                  </a:lnTo>
                  <a:lnTo>
                    <a:pt x="1560195" y="10007"/>
                  </a:lnTo>
                  <a:lnTo>
                    <a:pt x="1570189" y="10007"/>
                  </a:lnTo>
                  <a:lnTo>
                    <a:pt x="1570189" y="0"/>
                  </a:lnTo>
                  <a:close/>
                </a:path>
                <a:path w="4210684" h="10159">
                  <a:moveTo>
                    <a:pt x="1630197" y="0"/>
                  </a:moveTo>
                  <a:lnTo>
                    <a:pt x="1620202" y="0"/>
                  </a:lnTo>
                  <a:lnTo>
                    <a:pt x="1620202" y="10007"/>
                  </a:lnTo>
                  <a:lnTo>
                    <a:pt x="1630197" y="10007"/>
                  </a:lnTo>
                  <a:lnTo>
                    <a:pt x="1630197" y="0"/>
                  </a:lnTo>
                  <a:close/>
                </a:path>
                <a:path w="4210684" h="10159">
                  <a:moveTo>
                    <a:pt x="1690204" y="0"/>
                  </a:moveTo>
                  <a:lnTo>
                    <a:pt x="1680210" y="0"/>
                  </a:lnTo>
                  <a:lnTo>
                    <a:pt x="1680210" y="10007"/>
                  </a:lnTo>
                  <a:lnTo>
                    <a:pt x="1690204" y="10007"/>
                  </a:lnTo>
                  <a:lnTo>
                    <a:pt x="1690204" y="0"/>
                  </a:lnTo>
                  <a:close/>
                </a:path>
                <a:path w="4210684" h="10159">
                  <a:moveTo>
                    <a:pt x="1750212" y="0"/>
                  </a:moveTo>
                  <a:lnTo>
                    <a:pt x="1740217" y="0"/>
                  </a:lnTo>
                  <a:lnTo>
                    <a:pt x="1740217" y="10007"/>
                  </a:lnTo>
                  <a:lnTo>
                    <a:pt x="1750212" y="10007"/>
                  </a:lnTo>
                  <a:lnTo>
                    <a:pt x="1750212" y="0"/>
                  </a:lnTo>
                  <a:close/>
                </a:path>
                <a:path w="4210684" h="10159">
                  <a:moveTo>
                    <a:pt x="1810219" y="0"/>
                  </a:moveTo>
                  <a:lnTo>
                    <a:pt x="1800225" y="0"/>
                  </a:lnTo>
                  <a:lnTo>
                    <a:pt x="1800225" y="10007"/>
                  </a:lnTo>
                  <a:lnTo>
                    <a:pt x="1810219" y="10007"/>
                  </a:lnTo>
                  <a:lnTo>
                    <a:pt x="1810219" y="0"/>
                  </a:lnTo>
                  <a:close/>
                </a:path>
                <a:path w="4210684" h="10159">
                  <a:moveTo>
                    <a:pt x="1870227" y="0"/>
                  </a:moveTo>
                  <a:lnTo>
                    <a:pt x="1860232" y="0"/>
                  </a:lnTo>
                  <a:lnTo>
                    <a:pt x="1860232" y="10007"/>
                  </a:lnTo>
                  <a:lnTo>
                    <a:pt x="1870227" y="10007"/>
                  </a:lnTo>
                  <a:lnTo>
                    <a:pt x="1870227" y="0"/>
                  </a:lnTo>
                  <a:close/>
                </a:path>
                <a:path w="4210684" h="10159">
                  <a:moveTo>
                    <a:pt x="1930234" y="0"/>
                  </a:moveTo>
                  <a:lnTo>
                    <a:pt x="1920240" y="0"/>
                  </a:lnTo>
                  <a:lnTo>
                    <a:pt x="1920240" y="10007"/>
                  </a:lnTo>
                  <a:lnTo>
                    <a:pt x="1930234" y="10007"/>
                  </a:lnTo>
                  <a:lnTo>
                    <a:pt x="1930234" y="0"/>
                  </a:lnTo>
                  <a:close/>
                </a:path>
                <a:path w="4210684" h="10159">
                  <a:moveTo>
                    <a:pt x="1990242" y="0"/>
                  </a:moveTo>
                  <a:lnTo>
                    <a:pt x="1980247" y="0"/>
                  </a:lnTo>
                  <a:lnTo>
                    <a:pt x="1980247" y="10007"/>
                  </a:lnTo>
                  <a:lnTo>
                    <a:pt x="1990242" y="10007"/>
                  </a:lnTo>
                  <a:lnTo>
                    <a:pt x="1990242" y="0"/>
                  </a:lnTo>
                  <a:close/>
                </a:path>
                <a:path w="4210684" h="10159">
                  <a:moveTo>
                    <a:pt x="2050249" y="0"/>
                  </a:moveTo>
                  <a:lnTo>
                    <a:pt x="2040255" y="0"/>
                  </a:lnTo>
                  <a:lnTo>
                    <a:pt x="2040255" y="10007"/>
                  </a:lnTo>
                  <a:lnTo>
                    <a:pt x="2050249" y="10007"/>
                  </a:lnTo>
                  <a:lnTo>
                    <a:pt x="2050249" y="0"/>
                  </a:lnTo>
                  <a:close/>
                </a:path>
                <a:path w="4210684" h="10159">
                  <a:moveTo>
                    <a:pt x="2110257" y="0"/>
                  </a:moveTo>
                  <a:lnTo>
                    <a:pt x="2100262" y="0"/>
                  </a:lnTo>
                  <a:lnTo>
                    <a:pt x="2100262" y="10007"/>
                  </a:lnTo>
                  <a:lnTo>
                    <a:pt x="2110257" y="10007"/>
                  </a:lnTo>
                  <a:lnTo>
                    <a:pt x="2110257" y="0"/>
                  </a:lnTo>
                  <a:close/>
                </a:path>
                <a:path w="4210684" h="10159">
                  <a:moveTo>
                    <a:pt x="2170265" y="0"/>
                  </a:moveTo>
                  <a:lnTo>
                    <a:pt x="2160270" y="0"/>
                  </a:lnTo>
                  <a:lnTo>
                    <a:pt x="2160270" y="10007"/>
                  </a:lnTo>
                  <a:lnTo>
                    <a:pt x="2170265" y="10007"/>
                  </a:lnTo>
                  <a:lnTo>
                    <a:pt x="2170265" y="0"/>
                  </a:lnTo>
                  <a:close/>
                </a:path>
                <a:path w="4210684" h="10159">
                  <a:moveTo>
                    <a:pt x="2230272" y="0"/>
                  </a:moveTo>
                  <a:lnTo>
                    <a:pt x="2220277" y="0"/>
                  </a:lnTo>
                  <a:lnTo>
                    <a:pt x="2220277" y="10007"/>
                  </a:lnTo>
                  <a:lnTo>
                    <a:pt x="2230272" y="10007"/>
                  </a:lnTo>
                  <a:lnTo>
                    <a:pt x="2230272" y="0"/>
                  </a:lnTo>
                  <a:close/>
                </a:path>
                <a:path w="4210684" h="10159">
                  <a:moveTo>
                    <a:pt x="2290280" y="0"/>
                  </a:moveTo>
                  <a:lnTo>
                    <a:pt x="2280285" y="0"/>
                  </a:lnTo>
                  <a:lnTo>
                    <a:pt x="2280285" y="10007"/>
                  </a:lnTo>
                  <a:lnTo>
                    <a:pt x="2290280" y="10007"/>
                  </a:lnTo>
                  <a:lnTo>
                    <a:pt x="2290280" y="0"/>
                  </a:lnTo>
                  <a:close/>
                </a:path>
                <a:path w="4210684" h="10159">
                  <a:moveTo>
                    <a:pt x="2350287" y="0"/>
                  </a:moveTo>
                  <a:lnTo>
                    <a:pt x="2340292" y="0"/>
                  </a:lnTo>
                  <a:lnTo>
                    <a:pt x="2340292" y="10007"/>
                  </a:lnTo>
                  <a:lnTo>
                    <a:pt x="2350287" y="10007"/>
                  </a:lnTo>
                  <a:lnTo>
                    <a:pt x="2350287" y="0"/>
                  </a:lnTo>
                  <a:close/>
                </a:path>
                <a:path w="4210684" h="10159">
                  <a:moveTo>
                    <a:pt x="2410295" y="0"/>
                  </a:moveTo>
                  <a:lnTo>
                    <a:pt x="2400300" y="0"/>
                  </a:lnTo>
                  <a:lnTo>
                    <a:pt x="2400300" y="10007"/>
                  </a:lnTo>
                  <a:lnTo>
                    <a:pt x="2410295" y="10007"/>
                  </a:lnTo>
                  <a:lnTo>
                    <a:pt x="2410295" y="0"/>
                  </a:lnTo>
                  <a:close/>
                </a:path>
                <a:path w="4210684" h="10159">
                  <a:moveTo>
                    <a:pt x="2470302" y="0"/>
                  </a:moveTo>
                  <a:lnTo>
                    <a:pt x="2460307" y="0"/>
                  </a:lnTo>
                  <a:lnTo>
                    <a:pt x="2460307" y="10007"/>
                  </a:lnTo>
                  <a:lnTo>
                    <a:pt x="2470302" y="10007"/>
                  </a:lnTo>
                  <a:lnTo>
                    <a:pt x="2470302" y="0"/>
                  </a:lnTo>
                  <a:close/>
                </a:path>
                <a:path w="4210684" h="10159">
                  <a:moveTo>
                    <a:pt x="2530310" y="0"/>
                  </a:moveTo>
                  <a:lnTo>
                    <a:pt x="2520315" y="0"/>
                  </a:lnTo>
                  <a:lnTo>
                    <a:pt x="2520315" y="10007"/>
                  </a:lnTo>
                  <a:lnTo>
                    <a:pt x="2530310" y="10007"/>
                  </a:lnTo>
                  <a:lnTo>
                    <a:pt x="2530310" y="0"/>
                  </a:lnTo>
                  <a:close/>
                </a:path>
                <a:path w="4210684" h="10159">
                  <a:moveTo>
                    <a:pt x="2590317" y="0"/>
                  </a:moveTo>
                  <a:lnTo>
                    <a:pt x="2580322" y="0"/>
                  </a:lnTo>
                  <a:lnTo>
                    <a:pt x="2580322" y="10007"/>
                  </a:lnTo>
                  <a:lnTo>
                    <a:pt x="2590317" y="10007"/>
                  </a:lnTo>
                  <a:lnTo>
                    <a:pt x="2590317" y="0"/>
                  </a:lnTo>
                  <a:close/>
                </a:path>
                <a:path w="4210684" h="10159">
                  <a:moveTo>
                    <a:pt x="2650325" y="0"/>
                  </a:moveTo>
                  <a:lnTo>
                    <a:pt x="2640330" y="0"/>
                  </a:lnTo>
                  <a:lnTo>
                    <a:pt x="2640330" y="10007"/>
                  </a:lnTo>
                  <a:lnTo>
                    <a:pt x="2650325" y="10007"/>
                  </a:lnTo>
                  <a:lnTo>
                    <a:pt x="2650325" y="0"/>
                  </a:lnTo>
                  <a:close/>
                </a:path>
                <a:path w="4210684" h="10159">
                  <a:moveTo>
                    <a:pt x="2710332" y="0"/>
                  </a:moveTo>
                  <a:lnTo>
                    <a:pt x="2700337" y="0"/>
                  </a:lnTo>
                  <a:lnTo>
                    <a:pt x="2700337" y="10007"/>
                  </a:lnTo>
                  <a:lnTo>
                    <a:pt x="2710332" y="10007"/>
                  </a:lnTo>
                  <a:lnTo>
                    <a:pt x="2710332" y="0"/>
                  </a:lnTo>
                  <a:close/>
                </a:path>
                <a:path w="4210684" h="10159">
                  <a:moveTo>
                    <a:pt x="2770340" y="0"/>
                  </a:moveTo>
                  <a:lnTo>
                    <a:pt x="2760345" y="0"/>
                  </a:lnTo>
                  <a:lnTo>
                    <a:pt x="2760345" y="10007"/>
                  </a:lnTo>
                  <a:lnTo>
                    <a:pt x="2770340" y="10007"/>
                  </a:lnTo>
                  <a:lnTo>
                    <a:pt x="2770340" y="0"/>
                  </a:lnTo>
                  <a:close/>
                </a:path>
                <a:path w="4210684" h="10159">
                  <a:moveTo>
                    <a:pt x="2830347" y="0"/>
                  </a:moveTo>
                  <a:lnTo>
                    <a:pt x="2820352" y="0"/>
                  </a:lnTo>
                  <a:lnTo>
                    <a:pt x="2820352" y="10007"/>
                  </a:lnTo>
                  <a:lnTo>
                    <a:pt x="2830347" y="10007"/>
                  </a:lnTo>
                  <a:lnTo>
                    <a:pt x="2830347" y="0"/>
                  </a:lnTo>
                  <a:close/>
                </a:path>
                <a:path w="4210684" h="10159">
                  <a:moveTo>
                    <a:pt x="2890355" y="0"/>
                  </a:moveTo>
                  <a:lnTo>
                    <a:pt x="2880360" y="0"/>
                  </a:lnTo>
                  <a:lnTo>
                    <a:pt x="2880360" y="10007"/>
                  </a:lnTo>
                  <a:lnTo>
                    <a:pt x="2890355" y="10007"/>
                  </a:lnTo>
                  <a:lnTo>
                    <a:pt x="2890355" y="0"/>
                  </a:lnTo>
                  <a:close/>
                </a:path>
                <a:path w="4210684" h="10159">
                  <a:moveTo>
                    <a:pt x="2950362" y="0"/>
                  </a:moveTo>
                  <a:lnTo>
                    <a:pt x="2940367" y="0"/>
                  </a:lnTo>
                  <a:lnTo>
                    <a:pt x="2940367" y="10007"/>
                  </a:lnTo>
                  <a:lnTo>
                    <a:pt x="2950362" y="10007"/>
                  </a:lnTo>
                  <a:lnTo>
                    <a:pt x="2950362" y="0"/>
                  </a:lnTo>
                  <a:close/>
                </a:path>
                <a:path w="4210684" h="10159">
                  <a:moveTo>
                    <a:pt x="3010370" y="0"/>
                  </a:moveTo>
                  <a:lnTo>
                    <a:pt x="3000375" y="0"/>
                  </a:lnTo>
                  <a:lnTo>
                    <a:pt x="3000375" y="10007"/>
                  </a:lnTo>
                  <a:lnTo>
                    <a:pt x="3010370" y="10007"/>
                  </a:lnTo>
                  <a:lnTo>
                    <a:pt x="3010370" y="0"/>
                  </a:lnTo>
                  <a:close/>
                </a:path>
                <a:path w="4210684" h="10159">
                  <a:moveTo>
                    <a:pt x="3070377" y="0"/>
                  </a:moveTo>
                  <a:lnTo>
                    <a:pt x="3060382" y="0"/>
                  </a:lnTo>
                  <a:lnTo>
                    <a:pt x="3060382" y="10007"/>
                  </a:lnTo>
                  <a:lnTo>
                    <a:pt x="3070377" y="10007"/>
                  </a:lnTo>
                  <a:lnTo>
                    <a:pt x="3070377" y="0"/>
                  </a:lnTo>
                  <a:close/>
                </a:path>
                <a:path w="4210684" h="10159">
                  <a:moveTo>
                    <a:pt x="3130385" y="0"/>
                  </a:moveTo>
                  <a:lnTo>
                    <a:pt x="3120390" y="0"/>
                  </a:lnTo>
                  <a:lnTo>
                    <a:pt x="3120390" y="10007"/>
                  </a:lnTo>
                  <a:lnTo>
                    <a:pt x="3130385" y="10007"/>
                  </a:lnTo>
                  <a:lnTo>
                    <a:pt x="3130385" y="0"/>
                  </a:lnTo>
                  <a:close/>
                </a:path>
                <a:path w="4210684" h="10159">
                  <a:moveTo>
                    <a:pt x="3190392" y="0"/>
                  </a:moveTo>
                  <a:lnTo>
                    <a:pt x="3180397" y="0"/>
                  </a:lnTo>
                  <a:lnTo>
                    <a:pt x="3180397" y="10007"/>
                  </a:lnTo>
                  <a:lnTo>
                    <a:pt x="3190392" y="10007"/>
                  </a:lnTo>
                  <a:lnTo>
                    <a:pt x="3190392" y="0"/>
                  </a:lnTo>
                  <a:close/>
                </a:path>
                <a:path w="4210684" h="10159">
                  <a:moveTo>
                    <a:pt x="3250400" y="0"/>
                  </a:moveTo>
                  <a:lnTo>
                    <a:pt x="3240405" y="0"/>
                  </a:lnTo>
                  <a:lnTo>
                    <a:pt x="3240405" y="10007"/>
                  </a:lnTo>
                  <a:lnTo>
                    <a:pt x="3250400" y="10007"/>
                  </a:lnTo>
                  <a:lnTo>
                    <a:pt x="3250400" y="0"/>
                  </a:lnTo>
                  <a:close/>
                </a:path>
                <a:path w="4210684" h="10159">
                  <a:moveTo>
                    <a:pt x="3310407" y="0"/>
                  </a:moveTo>
                  <a:lnTo>
                    <a:pt x="3300412" y="0"/>
                  </a:lnTo>
                  <a:lnTo>
                    <a:pt x="3300412" y="10007"/>
                  </a:lnTo>
                  <a:lnTo>
                    <a:pt x="3310407" y="10007"/>
                  </a:lnTo>
                  <a:lnTo>
                    <a:pt x="3310407" y="0"/>
                  </a:lnTo>
                  <a:close/>
                </a:path>
                <a:path w="4210684" h="10159">
                  <a:moveTo>
                    <a:pt x="3370415" y="0"/>
                  </a:moveTo>
                  <a:lnTo>
                    <a:pt x="3360420" y="0"/>
                  </a:lnTo>
                  <a:lnTo>
                    <a:pt x="3360420" y="10007"/>
                  </a:lnTo>
                  <a:lnTo>
                    <a:pt x="3370415" y="10007"/>
                  </a:lnTo>
                  <a:lnTo>
                    <a:pt x="3370415" y="0"/>
                  </a:lnTo>
                  <a:close/>
                </a:path>
                <a:path w="4210684" h="10159">
                  <a:moveTo>
                    <a:pt x="3430422" y="0"/>
                  </a:moveTo>
                  <a:lnTo>
                    <a:pt x="3420427" y="0"/>
                  </a:lnTo>
                  <a:lnTo>
                    <a:pt x="3420427" y="10007"/>
                  </a:lnTo>
                  <a:lnTo>
                    <a:pt x="3430422" y="10007"/>
                  </a:lnTo>
                  <a:lnTo>
                    <a:pt x="3430422" y="0"/>
                  </a:lnTo>
                  <a:close/>
                </a:path>
                <a:path w="4210684" h="10159">
                  <a:moveTo>
                    <a:pt x="3490430" y="0"/>
                  </a:moveTo>
                  <a:lnTo>
                    <a:pt x="3480435" y="0"/>
                  </a:lnTo>
                  <a:lnTo>
                    <a:pt x="3480435" y="10007"/>
                  </a:lnTo>
                  <a:lnTo>
                    <a:pt x="3490430" y="10007"/>
                  </a:lnTo>
                  <a:lnTo>
                    <a:pt x="3490430" y="0"/>
                  </a:lnTo>
                  <a:close/>
                </a:path>
                <a:path w="4210684" h="10159">
                  <a:moveTo>
                    <a:pt x="3550437" y="0"/>
                  </a:moveTo>
                  <a:lnTo>
                    <a:pt x="3540442" y="0"/>
                  </a:lnTo>
                  <a:lnTo>
                    <a:pt x="3540442" y="10007"/>
                  </a:lnTo>
                  <a:lnTo>
                    <a:pt x="3550437" y="10007"/>
                  </a:lnTo>
                  <a:lnTo>
                    <a:pt x="3550437" y="0"/>
                  </a:lnTo>
                  <a:close/>
                </a:path>
                <a:path w="4210684" h="10159">
                  <a:moveTo>
                    <a:pt x="3610445" y="0"/>
                  </a:moveTo>
                  <a:lnTo>
                    <a:pt x="3600450" y="0"/>
                  </a:lnTo>
                  <a:lnTo>
                    <a:pt x="3600450" y="10007"/>
                  </a:lnTo>
                  <a:lnTo>
                    <a:pt x="3610445" y="10007"/>
                  </a:lnTo>
                  <a:lnTo>
                    <a:pt x="3610445" y="0"/>
                  </a:lnTo>
                  <a:close/>
                </a:path>
                <a:path w="4210684" h="10159">
                  <a:moveTo>
                    <a:pt x="3670452" y="0"/>
                  </a:moveTo>
                  <a:lnTo>
                    <a:pt x="3660457" y="0"/>
                  </a:lnTo>
                  <a:lnTo>
                    <a:pt x="3660457" y="10007"/>
                  </a:lnTo>
                  <a:lnTo>
                    <a:pt x="3670452" y="10007"/>
                  </a:lnTo>
                  <a:lnTo>
                    <a:pt x="3670452" y="0"/>
                  </a:lnTo>
                  <a:close/>
                </a:path>
                <a:path w="4210684" h="10159">
                  <a:moveTo>
                    <a:pt x="3730460" y="0"/>
                  </a:moveTo>
                  <a:lnTo>
                    <a:pt x="3720465" y="0"/>
                  </a:lnTo>
                  <a:lnTo>
                    <a:pt x="3720465" y="10007"/>
                  </a:lnTo>
                  <a:lnTo>
                    <a:pt x="3730460" y="10007"/>
                  </a:lnTo>
                  <a:lnTo>
                    <a:pt x="3730460" y="0"/>
                  </a:lnTo>
                  <a:close/>
                </a:path>
                <a:path w="4210684" h="10159">
                  <a:moveTo>
                    <a:pt x="3790467" y="0"/>
                  </a:moveTo>
                  <a:lnTo>
                    <a:pt x="3780472" y="0"/>
                  </a:lnTo>
                  <a:lnTo>
                    <a:pt x="3780472" y="10007"/>
                  </a:lnTo>
                  <a:lnTo>
                    <a:pt x="3790467" y="10007"/>
                  </a:lnTo>
                  <a:lnTo>
                    <a:pt x="3790467" y="0"/>
                  </a:lnTo>
                  <a:close/>
                </a:path>
                <a:path w="4210684" h="10159">
                  <a:moveTo>
                    <a:pt x="3850475" y="0"/>
                  </a:moveTo>
                  <a:lnTo>
                    <a:pt x="3840480" y="0"/>
                  </a:lnTo>
                  <a:lnTo>
                    <a:pt x="3840480" y="10007"/>
                  </a:lnTo>
                  <a:lnTo>
                    <a:pt x="3850475" y="10007"/>
                  </a:lnTo>
                  <a:lnTo>
                    <a:pt x="3850475" y="0"/>
                  </a:lnTo>
                  <a:close/>
                </a:path>
                <a:path w="4210684" h="10159">
                  <a:moveTo>
                    <a:pt x="3910482" y="0"/>
                  </a:moveTo>
                  <a:lnTo>
                    <a:pt x="3900487" y="0"/>
                  </a:lnTo>
                  <a:lnTo>
                    <a:pt x="3900487" y="10007"/>
                  </a:lnTo>
                  <a:lnTo>
                    <a:pt x="3910482" y="10007"/>
                  </a:lnTo>
                  <a:lnTo>
                    <a:pt x="3910482" y="0"/>
                  </a:lnTo>
                  <a:close/>
                </a:path>
                <a:path w="4210684" h="10159">
                  <a:moveTo>
                    <a:pt x="3970490" y="0"/>
                  </a:moveTo>
                  <a:lnTo>
                    <a:pt x="3960495" y="0"/>
                  </a:lnTo>
                  <a:lnTo>
                    <a:pt x="3960495" y="10007"/>
                  </a:lnTo>
                  <a:lnTo>
                    <a:pt x="3970490" y="10007"/>
                  </a:lnTo>
                  <a:lnTo>
                    <a:pt x="3970490" y="0"/>
                  </a:lnTo>
                  <a:close/>
                </a:path>
                <a:path w="4210684" h="10159">
                  <a:moveTo>
                    <a:pt x="4030497" y="0"/>
                  </a:moveTo>
                  <a:lnTo>
                    <a:pt x="4020502" y="0"/>
                  </a:lnTo>
                  <a:lnTo>
                    <a:pt x="4020502" y="10007"/>
                  </a:lnTo>
                  <a:lnTo>
                    <a:pt x="4030497" y="10007"/>
                  </a:lnTo>
                  <a:lnTo>
                    <a:pt x="4030497" y="0"/>
                  </a:lnTo>
                  <a:close/>
                </a:path>
                <a:path w="4210684" h="10159">
                  <a:moveTo>
                    <a:pt x="4090505" y="0"/>
                  </a:moveTo>
                  <a:lnTo>
                    <a:pt x="4080510" y="0"/>
                  </a:lnTo>
                  <a:lnTo>
                    <a:pt x="4080510" y="10007"/>
                  </a:lnTo>
                  <a:lnTo>
                    <a:pt x="4090505" y="10007"/>
                  </a:lnTo>
                  <a:lnTo>
                    <a:pt x="4090505" y="0"/>
                  </a:lnTo>
                  <a:close/>
                </a:path>
                <a:path w="4210684" h="10159">
                  <a:moveTo>
                    <a:pt x="4150512" y="0"/>
                  </a:moveTo>
                  <a:lnTo>
                    <a:pt x="4140517" y="0"/>
                  </a:lnTo>
                  <a:lnTo>
                    <a:pt x="4140517" y="10007"/>
                  </a:lnTo>
                  <a:lnTo>
                    <a:pt x="4150512" y="10007"/>
                  </a:lnTo>
                  <a:lnTo>
                    <a:pt x="4150512" y="0"/>
                  </a:lnTo>
                  <a:close/>
                </a:path>
                <a:path w="4210684" h="10159">
                  <a:moveTo>
                    <a:pt x="4210520" y="0"/>
                  </a:moveTo>
                  <a:lnTo>
                    <a:pt x="4200525" y="0"/>
                  </a:lnTo>
                  <a:lnTo>
                    <a:pt x="4200525" y="10007"/>
                  </a:lnTo>
                  <a:lnTo>
                    <a:pt x="4210520" y="10007"/>
                  </a:lnTo>
                  <a:lnTo>
                    <a:pt x="4210520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6951370" y="885824"/>
              <a:ext cx="2590800" cy="10160"/>
            </a:xfrm>
            <a:custGeom>
              <a:avLst/>
              <a:gdLst/>
              <a:ahLst/>
              <a:cxnLst/>
              <a:rect l="l" t="t" r="r" b="b"/>
              <a:pathLst>
                <a:path w="2590800" h="10159">
                  <a:moveTo>
                    <a:pt x="9994" y="0"/>
                  </a:moveTo>
                  <a:lnTo>
                    <a:pt x="0" y="0"/>
                  </a:lnTo>
                  <a:lnTo>
                    <a:pt x="0" y="10007"/>
                  </a:lnTo>
                  <a:lnTo>
                    <a:pt x="9994" y="10007"/>
                  </a:lnTo>
                  <a:lnTo>
                    <a:pt x="9994" y="0"/>
                  </a:lnTo>
                  <a:close/>
                </a:path>
                <a:path w="2590800" h="10159">
                  <a:moveTo>
                    <a:pt x="70002" y="0"/>
                  </a:moveTo>
                  <a:lnTo>
                    <a:pt x="60007" y="0"/>
                  </a:lnTo>
                  <a:lnTo>
                    <a:pt x="60007" y="10007"/>
                  </a:lnTo>
                  <a:lnTo>
                    <a:pt x="70002" y="10007"/>
                  </a:lnTo>
                  <a:lnTo>
                    <a:pt x="70002" y="0"/>
                  </a:lnTo>
                  <a:close/>
                </a:path>
                <a:path w="2590800" h="10159">
                  <a:moveTo>
                    <a:pt x="130009" y="0"/>
                  </a:moveTo>
                  <a:lnTo>
                    <a:pt x="120015" y="0"/>
                  </a:lnTo>
                  <a:lnTo>
                    <a:pt x="120015" y="10007"/>
                  </a:lnTo>
                  <a:lnTo>
                    <a:pt x="130009" y="10007"/>
                  </a:lnTo>
                  <a:lnTo>
                    <a:pt x="130009" y="0"/>
                  </a:lnTo>
                  <a:close/>
                </a:path>
                <a:path w="2590800" h="10159">
                  <a:moveTo>
                    <a:pt x="190017" y="0"/>
                  </a:moveTo>
                  <a:lnTo>
                    <a:pt x="180022" y="0"/>
                  </a:lnTo>
                  <a:lnTo>
                    <a:pt x="180022" y="10007"/>
                  </a:lnTo>
                  <a:lnTo>
                    <a:pt x="190017" y="10007"/>
                  </a:lnTo>
                  <a:lnTo>
                    <a:pt x="190017" y="0"/>
                  </a:lnTo>
                  <a:close/>
                </a:path>
                <a:path w="2590800" h="10159">
                  <a:moveTo>
                    <a:pt x="250024" y="0"/>
                  </a:moveTo>
                  <a:lnTo>
                    <a:pt x="240030" y="0"/>
                  </a:lnTo>
                  <a:lnTo>
                    <a:pt x="240030" y="10007"/>
                  </a:lnTo>
                  <a:lnTo>
                    <a:pt x="250024" y="10007"/>
                  </a:lnTo>
                  <a:lnTo>
                    <a:pt x="250024" y="0"/>
                  </a:lnTo>
                  <a:close/>
                </a:path>
                <a:path w="2590800" h="10159">
                  <a:moveTo>
                    <a:pt x="310032" y="0"/>
                  </a:moveTo>
                  <a:lnTo>
                    <a:pt x="300037" y="0"/>
                  </a:lnTo>
                  <a:lnTo>
                    <a:pt x="300037" y="10007"/>
                  </a:lnTo>
                  <a:lnTo>
                    <a:pt x="310032" y="10007"/>
                  </a:lnTo>
                  <a:lnTo>
                    <a:pt x="310032" y="0"/>
                  </a:lnTo>
                  <a:close/>
                </a:path>
                <a:path w="2590800" h="10159">
                  <a:moveTo>
                    <a:pt x="370039" y="0"/>
                  </a:moveTo>
                  <a:lnTo>
                    <a:pt x="360045" y="0"/>
                  </a:lnTo>
                  <a:lnTo>
                    <a:pt x="360045" y="10007"/>
                  </a:lnTo>
                  <a:lnTo>
                    <a:pt x="370039" y="10007"/>
                  </a:lnTo>
                  <a:lnTo>
                    <a:pt x="370039" y="0"/>
                  </a:lnTo>
                  <a:close/>
                </a:path>
                <a:path w="2590800" h="10159">
                  <a:moveTo>
                    <a:pt x="430047" y="0"/>
                  </a:moveTo>
                  <a:lnTo>
                    <a:pt x="420052" y="0"/>
                  </a:lnTo>
                  <a:lnTo>
                    <a:pt x="420052" y="10007"/>
                  </a:lnTo>
                  <a:lnTo>
                    <a:pt x="430047" y="10007"/>
                  </a:lnTo>
                  <a:lnTo>
                    <a:pt x="430047" y="0"/>
                  </a:lnTo>
                  <a:close/>
                </a:path>
                <a:path w="2590800" h="10159">
                  <a:moveTo>
                    <a:pt x="490054" y="0"/>
                  </a:moveTo>
                  <a:lnTo>
                    <a:pt x="480060" y="0"/>
                  </a:lnTo>
                  <a:lnTo>
                    <a:pt x="480060" y="10007"/>
                  </a:lnTo>
                  <a:lnTo>
                    <a:pt x="490054" y="10007"/>
                  </a:lnTo>
                  <a:lnTo>
                    <a:pt x="490054" y="0"/>
                  </a:lnTo>
                  <a:close/>
                </a:path>
                <a:path w="2590800" h="10159">
                  <a:moveTo>
                    <a:pt x="550062" y="0"/>
                  </a:moveTo>
                  <a:lnTo>
                    <a:pt x="540067" y="0"/>
                  </a:lnTo>
                  <a:lnTo>
                    <a:pt x="540067" y="10007"/>
                  </a:lnTo>
                  <a:lnTo>
                    <a:pt x="550062" y="10007"/>
                  </a:lnTo>
                  <a:lnTo>
                    <a:pt x="550062" y="0"/>
                  </a:lnTo>
                  <a:close/>
                </a:path>
                <a:path w="2590800" h="10159">
                  <a:moveTo>
                    <a:pt x="610069" y="0"/>
                  </a:moveTo>
                  <a:lnTo>
                    <a:pt x="600075" y="0"/>
                  </a:lnTo>
                  <a:lnTo>
                    <a:pt x="600075" y="10007"/>
                  </a:lnTo>
                  <a:lnTo>
                    <a:pt x="610069" y="10007"/>
                  </a:lnTo>
                  <a:lnTo>
                    <a:pt x="610069" y="0"/>
                  </a:lnTo>
                  <a:close/>
                </a:path>
                <a:path w="2590800" h="10159">
                  <a:moveTo>
                    <a:pt x="670077" y="0"/>
                  </a:moveTo>
                  <a:lnTo>
                    <a:pt x="660082" y="0"/>
                  </a:lnTo>
                  <a:lnTo>
                    <a:pt x="660082" y="10007"/>
                  </a:lnTo>
                  <a:lnTo>
                    <a:pt x="670077" y="10007"/>
                  </a:lnTo>
                  <a:lnTo>
                    <a:pt x="670077" y="0"/>
                  </a:lnTo>
                  <a:close/>
                </a:path>
                <a:path w="2590800" h="10159">
                  <a:moveTo>
                    <a:pt x="730084" y="0"/>
                  </a:moveTo>
                  <a:lnTo>
                    <a:pt x="720090" y="0"/>
                  </a:lnTo>
                  <a:lnTo>
                    <a:pt x="720090" y="10007"/>
                  </a:lnTo>
                  <a:lnTo>
                    <a:pt x="730084" y="10007"/>
                  </a:lnTo>
                  <a:lnTo>
                    <a:pt x="730084" y="0"/>
                  </a:lnTo>
                  <a:close/>
                </a:path>
                <a:path w="2590800" h="10159">
                  <a:moveTo>
                    <a:pt x="790092" y="0"/>
                  </a:moveTo>
                  <a:lnTo>
                    <a:pt x="780097" y="0"/>
                  </a:lnTo>
                  <a:lnTo>
                    <a:pt x="780097" y="10007"/>
                  </a:lnTo>
                  <a:lnTo>
                    <a:pt x="790092" y="10007"/>
                  </a:lnTo>
                  <a:lnTo>
                    <a:pt x="790092" y="0"/>
                  </a:lnTo>
                  <a:close/>
                </a:path>
                <a:path w="2590800" h="10159">
                  <a:moveTo>
                    <a:pt x="850099" y="0"/>
                  </a:moveTo>
                  <a:lnTo>
                    <a:pt x="840105" y="0"/>
                  </a:lnTo>
                  <a:lnTo>
                    <a:pt x="840105" y="10007"/>
                  </a:lnTo>
                  <a:lnTo>
                    <a:pt x="850099" y="10007"/>
                  </a:lnTo>
                  <a:lnTo>
                    <a:pt x="850099" y="0"/>
                  </a:lnTo>
                  <a:close/>
                </a:path>
                <a:path w="2590800" h="10159">
                  <a:moveTo>
                    <a:pt x="910107" y="0"/>
                  </a:moveTo>
                  <a:lnTo>
                    <a:pt x="900112" y="0"/>
                  </a:lnTo>
                  <a:lnTo>
                    <a:pt x="900112" y="10007"/>
                  </a:lnTo>
                  <a:lnTo>
                    <a:pt x="910107" y="10007"/>
                  </a:lnTo>
                  <a:lnTo>
                    <a:pt x="910107" y="0"/>
                  </a:lnTo>
                  <a:close/>
                </a:path>
                <a:path w="2590800" h="10159">
                  <a:moveTo>
                    <a:pt x="970114" y="0"/>
                  </a:moveTo>
                  <a:lnTo>
                    <a:pt x="960120" y="0"/>
                  </a:lnTo>
                  <a:lnTo>
                    <a:pt x="960120" y="10007"/>
                  </a:lnTo>
                  <a:lnTo>
                    <a:pt x="970114" y="10007"/>
                  </a:lnTo>
                  <a:lnTo>
                    <a:pt x="970114" y="0"/>
                  </a:lnTo>
                  <a:close/>
                </a:path>
                <a:path w="2590800" h="10159">
                  <a:moveTo>
                    <a:pt x="1030122" y="0"/>
                  </a:moveTo>
                  <a:lnTo>
                    <a:pt x="1020127" y="0"/>
                  </a:lnTo>
                  <a:lnTo>
                    <a:pt x="1020127" y="10007"/>
                  </a:lnTo>
                  <a:lnTo>
                    <a:pt x="1030122" y="10007"/>
                  </a:lnTo>
                  <a:lnTo>
                    <a:pt x="1030122" y="0"/>
                  </a:lnTo>
                  <a:close/>
                </a:path>
                <a:path w="2590800" h="10159">
                  <a:moveTo>
                    <a:pt x="1090129" y="0"/>
                  </a:moveTo>
                  <a:lnTo>
                    <a:pt x="1080135" y="0"/>
                  </a:lnTo>
                  <a:lnTo>
                    <a:pt x="1080135" y="10007"/>
                  </a:lnTo>
                  <a:lnTo>
                    <a:pt x="1090129" y="10007"/>
                  </a:lnTo>
                  <a:lnTo>
                    <a:pt x="1090129" y="0"/>
                  </a:lnTo>
                  <a:close/>
                </a:path>
                <a:path w="2590800" h="10159">
                  <a:moveTo>
                    <a:pt x="1150137" y="0"/>
                  </a:moveTo>
                  <a:lnTo>
                    <a:pt x="1140142" y="0"/>
                  </a:lnTo>
                  <a:lnTo>
                    <a:pt x="1140142" y="10007"/>
                  </a:lnTo>
                  <a:lnTo>
                    <a:pt x="1150137" y="10007"/>
                  </a:lnTo>
                  <a:lnTo>
                    <a:pt x="1150137" y="0"/>
                  </a:lnTo>
                  <a:close/>
                </a:path>
                <a:path w="2590800" h="10159">
                  <a:moveTo>
                    <a:pt x="1210144" y="0"/>
                  </a:moveTo>
                  <a:lnTo>
                    <a:pt x="1200150" y="0"/>
                  </a:lnTo>
                  <a:lnTo>
                    <a:pt x="1200150" y="10007"/>
                  </a:lnTo>
                  <a:lnTo>
                    <a:pt x="1210144" y="10007"/>
                  </a:lnTo>
                  <a:lnTo>
                    <a:pt x="1210144" y="0"/>
                  </a:lnTo>
                  <a:close/>
                </a:path>
                <a:path w="2590800" h="10159">
                  <a:moveTo>
                    <a:pt x="1270152" y="0"/>
                  </a:moveTo>
                  <a:lnTo>
                    <a:pt x="1260157" y="0"/>
                  </a:lnTo>
                  <a:lnTo>
                    <a:pt x="1260157" y="10007"/>
                  </a:lnTo>
                  <a:lnTo>
                    <a:pt x="1270152" y="10007"/>
                  </a:lnTo>
                  <a:lnTo>
                    <a:pt x="1270152" y="0"/>
                  </a:lnTo>
                  <a:close/>
                </a:path>
                <a:path w="2590800" h="10159">
                  <a:moveTo>
                    <a:pt x="1330159" y="0"/>
                  </a:moveTo>
                  <a:lnTo>
                    <a:pt x="1320165" y="0"/>
                  </a:lnTo>
                  <a:lnTo>
                    <a:pt x="1320165" y="10007"/>
                  </a:lnTo>
                  <a:lnTo>
                    <a:pt x="1330159" y="10007"/>
                  </a:lnTo>
                  <a:lnTo>
                    <a:pt x="1330159" y="0"/>
                  </a:lnTo>
                  <a:close/>
                </a:path>
                <a:path w="2590800" h="10159">
                  <a:moveTo>
                    <a:pt x="1390167" y="0"/>
                  </a:moveTo>
                  <a:lnTo>
                    <a:pt x="1380172" y="0"/>
                  </a:lnTo>
                  <a:lnTo>
                    <a:pt x="1380172" y="10007"/>
                  </a:lnTo>
                  <a:lnTo>
                    <a:pt x="1390167" y="10007"/>
                  </a:lnTo>
                  <a:lnTo>
                    <a:pt x="1390167" y="0"/>
                  </a:lnTo>
                  <a:close/>
                </a:path>
                <a:path w="2590800" h="10159">
                  <a:moveTo>
                    <a:pt x="1450174" y="0"/>
                  </a:moveTo>
                  <a:lnTo>
                    <a:pt x="1440180" y="0"/>
                  </a:lnTo>
                  <a:lnTo>
                    <a:pt x="1440180" y="10007"/>
                  </a:lnTo>
                  <a:lnTo>
                    <a:pt x="1450174" y="10007"/>
                  </a:lnTo>
                  <a:lnTo>
                    <a:pt x="1450174" y="0"/>
                  </a:lnTo>
                  <a:close/>
                </a:path>
                <a:path w="2590800" h="10159">
                  <a:moveTo>
                    <a:pt x="1510182" y="0"/>
                  </a:moveTo>
                  <a:lnTo>
                    <a:pt x="1500187" y="0"/>
                  </a:lnTo>
                  <a:lnTo>
                    <a:pt x="1500187" y="10007"/>
                  </a:lnTo>
                  <a:lnTo>
                    <a:pt x="1510182" y="10007"/>
                  </a:lnTo>
                  <a:lnTo>
                    <a:pt x="1510182" y="0"/>
                  </a:lnTo>
                  <a:close/>
                </a:path>
                <a:path w="2590800" h="10159">
                  <a:moveTo>
                    <a:pt x="1570189" y="0"/>
                  </a:moveTo>
                  <a:lnTo>
                    <a:pt x="1560195" y="0"/>
                  </a:lnTo>
                  <a:lnTo>
                    <a:pt x="1560195" y="10007"/>
                  </a:lnTo>
                  <a:lnTo>
                    <a:pt x="1570189" y="10007"/>
                  </a:lnTo>
                  <a:lnTo>
                    <a:pt x="1570189" y="0"/>
                  </a:lnTo>
                  <a:close/>
                </a:path>
                <a:path w="2590800" h="10159">
                  <a:moveTo>
                    <a:pt x="1630197" y="0"/>
                  </a:moveTo>
                  <a:lnTo>
                    <a:pt x="1620202" y="0"/>
                  </a:lnTo>
                  <a:lnTo>
                    <a:pt x="1620202" y="10007"/>
                  </a:lnTo>
                  <a:lnTo>
                    <a:pt x="1630197" y="10007"/>
                  </a:lnTo>
                  <a:lnTo>
                    <a:pt x="1630197" y="0"/>
                  </a:lnTo>
                  <a:close/>
                </a:path>
                <a:path w="2590800" h="10159">
                  <a:moveTo>
                    <a:pt x="1690204" y="0"/>
                  </a:moveTo>
                  <a:lnTo>
                    <a:pt x="1680210" y="0"/>
                  </a:lnTo>
                  <a:lnTo>
                    <a:pt x="1680210" y="10007"/>
                  </a:lnTo>
                  <a:lnTo>
                    <a:pt x="1690204" y="10007"/>
                  </a:lnTo>
                  <a:lnTo>
                    <a:pt x="1690204" y="0"/>
                  </a:lnTo>
                  <a:close/>
                </a:path>
                <a:path w="2590800" h="10159">
                  <a:moveTo>
                    <a:pt x="1750212" y="0"/>
                  </a:moveTo>
                  <a:lnTo>
                    <a:pt x="1740217" y="0"/>
                  </a:lnTo>
                  <a:lnTo>
                    <a:pt x="1740217" y="10007"/>
                  </a:lnTo>
                  <a:lnTo>
                    <a:pt x="1750212" y="10007"/>
                  </a:lnTo>
                  <a:lnTo>
                    <a:pt x="1750212" y="0"/>
                  </a:lnTo>
                  <a:close/>
                </a:path>
                <a:path w="2590800" h="10159">
                  <a:moveTo>
                    <a:pt x="1810219" y="0"/>
                  </a:moveTo>
                  <a:lnTo>
                    <a:pt x="1800225" y="0"/>
                  </a:lnTo>
                  <a:lnTo>
                    <a:pt x="1800225" y="10007"/>
                  </a:lnTo>
                  <a:lnTo>
                    <a:pt x="1810219" y="10007"/>
                  </a:lnTo>
                  <a:lnTo>
                    <a:pt x="1810219" y="0"/>
                  </a:lnTo>
                  <a:close/>
                </a:path>
                <a:path w="2590800" h="10159">
                  <a:moveTo>
                    <a:pt x="1870227" y="0"/>
                  </a:moveTo>
                  <a:lnTo>
                    <a:pt x="1860232" y="0"/>
                  </a:lnTo>
                  <a:lnTo>
                    <a:pt x="1860232" y="10007"/>
                  </a:lnTo>
                  <a:lnTo>
                    <a:pt x="1870227" y="10007"/>
                  </a:lnTo>
                  <a:lnTo>
                    <a:pt x="1870227" y="0"/>
                  </a:lnTo>
                  <a:close/>
                </a:path>
                <a:path w="2590800" h="10159">
                  <a:moveTo>
                    <a:pt x="1930234" y="0"/>
                  </a:moveTo>
                  <a:lnTo>
                    <a:pt x="1920240" y="0"/>
                  </a:lnTo>
                  <a:lnTo>
                    <a:pt x="1920240" y="10007"/>
                  </a:lnTo>
                  <a:lnTo>
                    <a:pt x="1930234" y="10007"/>
                  </a:lnTo>
                  <a:lnTo>
                    <a:pt x="1930234" y="0"/>
                  </a:lnTo>
                  <a:close/>
                </a:path>
                <a:path w="2590800" h="10159">
                  <a:moveTo>
                    <a:pt x="1990242" y="0"/>
                  </a:moveTo>
                  <a:lnTo>
                    <a:pt x="1980247" y="0"/>
                  </a:lnTo>
                  <a:lnTo>
                    <a:pt x="1980247" y="10007"/>
                  </a:lnTo>
                  <a:lnTo>
                    <a:pt x="1990242" y="10007"/>
                  </a:lnTo>
                  <a:lnTo>
                    <a:pt x="1990242" y="0"/>
                  </a:lnTo>
                  <a:close/>
                </a:path>
                <a:path w="2590800" h="10159">
                  <a:moveTo>
                    <a:pt x="2050249" y="0"/>
                  </a:moveTo>
                  <a:lnTo>
                    <a:pt x="2040255" y="0"/>
                  </a:lnTo>
                  <a:lnTo>
                    <a:pt x="2040255" y="10007"/>
                  </a:lnTo>
                  <a:lnTo>
                    <a:pt x="2050249" y="10007"/>
                  </a:lnTo>
                  <a:lnTo>
                    <a:pt x="2050249" y="0"/>
                  </a:lnTo>
                  <a:close/>
                </a:path>
                <a:path w="2590800" h="10159">
                  <a:moveTo>
                    <a:pt x="2110257" y="0"/>
                  </a:moveTo>
                  <a:lnTo>
                    <a:pt x="2100262" y="0"/>
                  </a:lnTo>
                  <a:lnTo>
                    <a:pt x="2100262" y="10007"/>
                  </a:lnTo>
                  <a:lnTo>
                    <a:pt x="2110257" y="10007"/>
                  </a:lnTo>
                  <a:lnTo>
                    <a:pt x="2110257" y="0"/>
                  </a:lnTo>
                  <a:close/>
                </a:path>
                <a:path w="2590800" h="10159">
                  <a:moveTo>
                    <a:pt x="2170265" y="0"/>
                  </a:moveTo>
                  <a:lnTo>
                    <a:pt x="2160270" y="0"/>
                  </a:lnTo>
                  <a:lnTo>
                    <a:pt x="2160270" y="10007"/>
                  </a:lnTo>
                  <a:lnTo>
                    <a:pt x="2170265" y="10007"/>
                  </a:lnTo>
                  <a:lnTo>
                    <a:pt x="2170265" y="0"/>
                  </a:lnTo>
                  <a:close/>
                </a:path>
                <a:path w="2590800" h="10159">
                  <a:moveTo>
                    <a:pt x="2230272" y="0"/>
                  </a:moveTo>
                  <a:lnTo>
                    <a:pt x="2220277" y="0"/>
                  </a:lnTo>
                  <a:lnTo>
                    <a:pt x="2220277" y="10007"/>
                  </a:lnTo>
                  <a:lnTo>
                    <a:pt x="2230272" y="10007"/>
                  </a:lnTo>
                  <a:lnTo>
                    <a:pt x="2230272" y="0"/>
                  </a:lnTo>
                  <a:close/>
                </a:path>
                <a:path w="2590800" h="10159">
                  <a:moveTo>
                    <a:pt x="2290280" y="0"/>
                  </a:moveTo>
                  <a:lnTo>
                    <a:pt x="2280285" y="0"/>
                  </a:lnTo>
                  <a:lnTo>
                    <a:pt x="2280285" y="10007"/>
                  </a:lnTo>
                  <a:lnTo>
                    <a:pt x="2290280" y="10007"/>
                  </a:lnTo>
                  <a:lnTo>
                    <a:pt x="2290280" y="0"/>
                  </a:lnTo>
                  <a:close/>
                </a:path>
                <a:path w="2590800" h="10159">
                  <a:moveTo>
                    <a:pt x="2350287" y="0"/>
                  </a:moveTo>
                  <a:lnTo>
                    <a:pt x="2340292" y="0"/>
                  </a:lnTo>
                  <a:lnTo>
                    <a:pt x="2340292" y="10007"/>
                  </a:lnTo>
                  <a:lnTo>
                    <a:pt x="2350287" y="10007"/>
                  </a:lnTo>
                  <a:lnTo>
                    <a:pt x="2350287" y="0"/>
                  </a:lnTo>
                  <a:close/>
                </a:path>
                <a:path w="2590800" h="10159">
                  <a:moveTo>
                    <a:pt x="2410295" y="0"/>
                  </a:moveTo>
                  <a:lnTo>
                    <a:pt x="2400300" y="0"/>
                  </a:lnTo>
                  <a:lnTo>
                    <a:pt x="2400300" y="10007"/>
                  </a:lnTo>
                  <a:lnTo>
                    <a:pt x="2410295" y="10007"/>
                  </a:lnTo>
                  <a:lnTo>
                    <a:pt x="2410295" y="0"/>
                  </a:lnTo>
                  <a:close/>
                </a:path>
                <a:path w="2590800" h="10159">
                  <a:moveTo>
                    <a:pt x="2470302" y="0"/>
                  </a:moveTo>
                  <a:lnTo>
                    <a:pt x="2460307" y="0"/>
                  </a:lnTo>
                  <a:lnTo>
                    <a:pt x="2460307" y="10007"/>
                  </a:lnTo>
                  <a:lnTo>
                    <a:pt x="2470302" y="10007"/>
                  </a:lnTo>
                  <a:lnTo>
                    <a:pt x="2470302" y="0"/>
                  </a:lnTo>
                  <a:close/>
                </a:path>
                <a:path w="2590800" h="10159">
                  <a:moveTo>
                    <a:pt x="2530310" y="0"/>
                  </a:moveTo>
                  <a:lnTo>
                    <a:pt x="2520315" y="0"/>
                  </a:lnTo>
                  <a:lnTo>
                    <a:pt x="2520315" y="10007"/>
                  </a:lnTo>
                  <a:lnTo>
                    <a:pt x="2530310" y="10007"/>
                  </a:lnTo>
                  <a:lnTo>
                    <a:pt x="2530310" y="0"/>
                  </a:lnTo>
                  <a:close/>
                </a:path>
                <a:path w="2590800" h="10159">
                  <a:moveTo>
                    <a:pt x="2590317" y="0"/>
                  </a:moveTo>
                  <a:lnTo>
                    <a:pt x="2580322" y="0"/>
                  </a:lnTo>
                  <a:lnTo>
                    <a:pt x="2580322" y="10007"/>
                  </a:lnTo>
                  <a:lnTo>
                    <a:pt x="2590317" y="10007"/>
                  </a:lnTo>
                  <a:lnTo>
                    <a:pt x="2590317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31332" y="6131750"/>
            <a:ext cx="7956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4304" y="4774540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10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4304" y="3417330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20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4304" y="2060121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30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4304" y="702912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40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5897" y="3086444"/>
            <a:ext cx="153888" cy="8197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206" defTabSz="806867">
              <a:lnSpc>
                <a:spcPts val="1174"/>
              </a:lnSpc>
            </a:pPr>
            <a:r>
              <a:rPr sz="1103" spc="-57" dirty="0">
                <a:solidFill>
                  <a:srgbClr val="252423"/>
                </a:solidFill>
                <a:latin typeface="Trebuchet MS"/>
                <a:cs typeface="Trebuchet MS"/>
              </a:rPr>
              <a:t>Heart</a:t>
            </a:r>
            <a:r>
              <a:rPr sz="1103" spc="-128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103" spc="-22" dirty="0">
                <a:solidFill>
                  <a:srgbClr val="252423"/>
                </a:solidFill>
                <a:latin typeface="Trebuchet MS"/>
                <a:cs typeface="Trebuchet MS"/>
              </a:rPr>
              <a:t>Disease</a:t>
            </a:r>
            <a:endParaRPr sz="1103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09175" y="6234642"/>
            <a:ext cx="7956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64013" y="6234642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20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33116" y="6219967"/>
            <a:ext cx="556372" cy="349779"/>
          </a:xfrm>
          <a:prstGeom prst="rect">
            <a:avLst/>
          </a:prstGeom>
        </p:spPr>
        <p:txBody>
          <a:bodyPr vert="horz" wrap="square" lIns="0" tIns="25213" rIns="0" bIns="0" rtlCol="0">
            <a:spAutoFit/>
          </a:bodyPr>
          <a:lstStyle/>
          <a:p>
            <a:pPr marL="8405" algn="ctr" defTabSz="806867">
              <a:spcBef>
                <a:spcPts val="199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40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  <a:p>
            <a:pPr algn="ctr" defTabSz="806867">
              <a:spcBef>
                <a:spcPts val="159"/>
              </a:spcBef>
            </a:pPr>
            <a:r>
              <a:rPr sz="1103" spc="-49" dirty="0">
                <a:solidFill>
                  <a:srgbClr val="252423"/>
                </a:solidFill>
                <a:latin typeface="Trebuchet MS"/>
                <a:cs typeface="Trebuchet MS"/>
              </a:rPr>
              <a:t>age</a:t>
            </a:r>
            <a:r>
              <a:rPr sz="1103" spc="-119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103" spc="-75" dirty="0">
                <a:solidFill>
                  <a:srgbClr val="252423"/>
                </a:solidFill>
                <a:latin typeface="Trebuchet MS"/>
                <a:cs typeface="Trebuchet MS"/>
              </a:rPr>
              <a:t>(bins)</a:t>
            </a:r>
            <a:endParaRPr sz="1103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30719" y="6234642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60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14072" y="6234642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80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422818" y="1324492"/>
            <a:ext cx="7542119" cy="4886325"/>
            <a:chOff x="1256927" y="1501090"/>
            <a:chExt cx="8547735" cy="5537835"/>
          </a:xfrm>
        </p:grpSpPr>
        <p:sp>
          <p:nvSpPr>
            <p:cNvPr id="26" name="object 26"/>
            <p:cNvSpPr/>
            <p:nvPr/>
          </p:nvSpPr>
          <p:spPr>
            <a:xfrm>
              <a:off x="3682276" y="2423997"/>
              <a:ext cx="5255260" cy="4614545"/>
            </a:xfrm>
            <a:custGeom>
              <a:avLst/>
              <a:gdLst/>
              <a:ahLst/>
              <a:cxnLst/>
              <a:rect l="l" t="t" r="r" b="b"/>
              <a:pathLst>
                <a:path w="5255259" h="4614545">
                  <a:moveTo>
                    <a:pt x="202120" y="4460697"/>
                  </a:moveTo>
                  <a:lnTo>
                    <a:pt x="0" y="4460697"/>
                  </a:lnTo>
                  <a:lnTo>
                    <a:pt x="0" y="4614519"/>
                  </a:lnTo>
                  <a:lnTo>
                    <a:pt x="202120" y="4614519"/>
                  </a:lnTo>
                  <a:lnTo>
                    <a:pt x="202120" y="4460697"/>
                  </a:lnTo>
                  <a:close/>
                </a:path>
                <a:path w="5255259" h="4614545">
                  <a:moveTo>
                    <a:pt x="1212684" y="4153065"/>
                  </a:moveTo>
                  <a:lnTo>
                    <a:pt x="1010577" y="4153065"/>
                  </a:lnTo>
                  <a:lnTo>
                    <a:pt x="1010577" y="4614519"/>
                  </a:lnTo>
                  <a:lnTo>
                    <a:pt x="1212684" y="4614519"/>
                  </a:lnTo>
                  <a:lnTo>
                    <a:pt x="1212684" y="4153065"/>
                  </a:lnTo>
                  <a:close/>
                </a:path>
                <a:path w="5255259" h="4614545">
                  <a:moveTo>
                    <a:pt x="2223249" y="2768714"/>
                  </a:moveTo>
                  <a:lnTo>
                    <a:pt x="2021141" y="2768714"/>
                  </a:lnTo>
                  <a:lnTo>
                    <a:pt x="2021141" y="4614519"/>
                  </a:lnTo>
                  <a:lnTo>
                    <a:pt x="2223249" y="4614519"/>
                  </a:lnTo>
                  <a:lnTo>
                    <a:pt x="2223249" y="2768714"/>
                  </a:lnTo>
                  <a:close/>
                </a:path>
                <a:path w="5255259" h="4614545">
                  <a:moveTo>
                    <a:pt x="3233813" y="1538173"/>
                  </a:moveTo>
                  <a:lnTo>
                    <a:pt x="3031706" y="1538173"/>
                  </a:lnTo>
                  <a:lnTo>
                    <a:pt x="3031706" y="4614519"/>
                  </a:lnTo>
                  <a:lnTo>
                    <a:pt x="3233813" y="4614519"/>
                  </a:lnTo>
                  <a:lnTo>
                    <a:pt x="3233813" y="1538173"/>
                  </a:lnTo>
                  <a:close/>
                </a:path>
                <a:path w="5255259" h="4614545">
                  <a:moveTo>
                    <a:pt x="4244378" y="0"/>
                  </a:moveTo>
                  <a:lnTo>
                    <a:pt x="4042270" y="0"/>
                  </a:lnTo>
                  <a:lnTo>
                    <a:pt x="4042270" y="4614519"/>
                  </a:lnTo>
                  <a:lnTo>
                    <a:pt x="4244378" y="4614519"/>
                  </a:lnTo>
                  <a:lnTo>
                    <a:pt x="4244378" y="0"/>
                  </a:lnTo>
                  <a:close/>
                </a:path>
                <a:path w="5255259" h="4614545">
                  <a:moveTo>
                    <a:pt x="5254955" y="2922524"/>
                  </a:moveTo>
                  <a:lnTo>
                    <a:pt x="5052834" y="2922524"/>
                  </a:lnTo>
                  <a:lnTo>
                    <a:pt x="5052834" y="4614519"/>
                  </a:lnTo>
                  <a:lnTo>
                    <a:pt x="5254955" y="4614519"/>
                  </a:lnTo>
                  <a:lnTo>
                    <a:pt x="5254955" y="2922524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4894961" y="1501101"/>
              <a:ext cx="4244975" cy="5537835"/>
            </a:xfrm>
            <a:custGeom>
              <a:avLst/>
              <a:gdLst/>
              <a:ahLst/>
              <a:cxnLst/>
              <a:rect l="l" t="t" r="r" b="b"/>
              <a:pathLst>
                <a:path w="4244975" h="5537834">
                  <a:moveTo>
                    <a:pt x="202107" y="5075961"/>
                  </a:moveTo>
                  <a:lnTo>
                    <a:pt x="0" y="5075961"/>
                  </a:lnTo>
                  <a:lnTo>
                    <a:pt x="0" y="5537416"/>
                  </a:lnTo>
                  <a:lnTo>
                    <a:pt x="202107" y="5537416"/>
                  </a:lnTo>
                  <a:lnTo>
                    <a:pt x="202107" y="5075961"/>
                  </a:lnTo>
                  <a:close/>
                </a:path>
                <a:path w="4244975" h="5537834">
                  <a:moveTo>
                    <a:pt x="1212684" y="3076333"/>
                  </a:moveTo>
                  <a:lnTo>
                    <a:pt x="1010564" y="3076333"/>
                  </a:lnTo>
                  <a:lnTo>
                    <a:pt x="1010564" y="5537416"/>
                  </a:lnTo>
                  <a:lnTo>
                    <a:pt x="1212684" y="5537416"/>
                  </a:lnTo>
                  <a:lnTo>
                    <a:pt x="1212684" y="3076333"/>
                  </a:lnTo>
                  <a:close/>
                </a:path>
                <a:path w="4244975" h="5537834">
                  <a:moveTo>
                    <a:pt x="2223249" y="2307247"/>
                  </a:moveTo>
                  <a:lnTo>
                    <a:pt x="2021128" y="2307247"/>
                  </a:lnTo>
                  <a:lnTo>
                    <a:pt x="2021128" y="5537416"/>
                  </a:lnTo>
                  <a:lnTo>
                    <a:pt x="2223249" y="5537416"/>
                  </a:lnTo>
                  <a:lnTo>
                    <a:pt x="2223249" y="2307247"/>
                  </a:lnTo>
                  <a:close/>
                </a:path>
                <a:path w="4244975" h="5537834">
                  <a:moveTo>
                    <a:pt x="3233813" y="0"/>
                  </a:moveTo>
                  <a:lnTo>
                    <a:pt x="3031693" y="0"/>
                  </a:lnTo>
                  <a:lnTo>
                    <a:pt x="3031693" y="5537416"/>
                  </a:lnTo>
                  <a:lnTo>
                    <a:pt x="3233813" y="5537416"/>
                  </a:lnTo>
                  <a:lnTo>
                    <a:pt x="3233813" y="0"/>
                  </a:lnTo>
                  <a:close/>
                </a:path>
                <a:path w="4244975" h="5537834">
                  <a:moveTo>
                    <a:pt x="4244378" y="3383965"/>
                  </a:moveTo>
                  <a:lnTo>
                    <a:pt x="4042270" y="3383965"/>
                  </a:lnTo>
                  <a:lnTo>
                    <a:pt x="4042270" y="5537416"/>
                  </a:lnTo>
                  <a:lnTo>
                    <a:pt x="4244378" y="5537416"/>
                  </a:lnTo>
                  <a:lnTo>
                    <a:pt x="4244378" y="3383965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3075940" y="3808348"/>
              <a:ext cx="6265545" cy="3230245"/>
            </a:xfrm>
            <a:custGeom>
              <a:avLst/>
              <a:gdLst/>
              <a:ahLst/>
              <a:cxnLst/>
              <a:rect l="l" t="t" r="r" b="b"/>
              <a:pathLst>
                <a:path w="6265545" h="3230245">
                  <a:moveTo>
                    <a:pt x="202107" y="3076346"/>
                  </a:moveTo>
                  <a:lnTo>
                    <a:pt x="0" y="3076346"/>
                  </a:lnTo>
                  <a:lnTo>
                    <a:pt x="0" y="3230168"/>
                  </a:lnTo>
                  <a:lnTo>
                    <a:pt x="202107" y="3230168"/>
                  </a:lnTo>
                  <a:lnTo>
                    <a:pt x="202107" y="3076346"/>
                  </a:lnTo>
                  <a:close/>
                </a:path>
                <a:path w="6265545" h="3230245">
                  <a:moveTo>
                    <a:pt x="2223249" y="2614892"/>
                  </a:moveTo>
                  <a:lnTo>
                    <a:pt x="2021128" y="2614892"/>
                  </a:lnTo>
                  <a:lnTo>
                    <a:pt x="2021128" y="3230168"/>
                  </a:lnTo>
                  <a:lnTo>
                    <a:pt x="2223249" y="3230168"/>
                  </a:lnTo>
                  <a:lnTo>
                    <a:pt x="2223249" y="2614892"/>
                  </a:lnTo>
                  <a:close/>
                </a:path>
                <a:path w="6265545" h="3230245">
                  <a:moveTo>
                    <a:pt x="3233813" y="1230541"/>
                  </a:moveTo>
                  <a:lnTo>
                    <a:pt x="3031706" y="1230541"/>
                  </a:lnTo>
                  <a:lnTo>
                    <a:pt x="3031706" y="3230168"/>
                  </a:lnTo>
                  <a:lnTo>
                    <a:pt x="3233813" y="3230168"/>
                  </a:lnTo>
                  <a:lnTo>
                    <a:pt x="3233813" y="1230541"/>
                  </a:lnTo>
                  <a:close/>
                </a:path>
                <a:path w="6265545" h="3230245">
                  <a:moveTo>
                    <a:pt x="4244378" y="1076718"/>
                  </a:moveTo>
                  <a:lnTo>
                    <a:pt x="4042270" y="1076718"/>
                  </a:lnTo>
                  <a:lnTo>
                    <a:pt x="4042270" y="3230168"/>
                  </a:lnTo>
                  <a:lnTo>
                    <a:pt x="4244378" y="3230168"/>
                  </a:lnTo>
                  <a:lnTo>
                    <a:pt x="4244378" y="1076718"/>
                  </a:lnTo>
                  <a:close/>
                </a:path>
                <a:path w="6265545" h="3230245">
                  <a:moveTo>
                    <a:pt x="5254942" y="0"/>
                  </a:moveTo>
                  <a:lnTo>
                    <a:pt x="5052834" y="0"/>
                  </a:lnTo>
                  <a:lnTo>
                    <a:pt x="5052834" y="3230168"/>
                  </a:lnTo>
                  <a:lnTo>
                    <a:pt x="5254942" y="3230168"/>
                  </a:lnTo>
                  <a:lnTo>
                    <a:pt x="5254942" y="0"/>
                  </a:lnTo>
                  <a:close/>
                </a:path>
                <a:path w="6265545" h="3230245">
                  <a:moveTo>
                    <a:pt x="6265519" y="1999627"/>
                  </a:moveTo>
                  <a:lnTo>
                    <a:pt x="6063399" y="1999627"/>
                  </a:lnTo>
                  <a:lnTo>
                    <a:pt x="6063399" y="3230168"/>
                  </a:lnTo>
                  <a:lnTo>
                    <a:pt x="6265519" y="3230168"/>
                  </a:lnTo>
                  <a:lnTo>
                    <a:pt x="6265519" y="1999627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256919" y="4423625"/>
              <a:ext cx="8286750" cy="2614930"/>
            </a:xfrm>
            <a:custGeom>
              <a:avLst/>
              <a:gdLst/>
              <a:ahLst/>
              <a:cxnLst/>
              <a:rect l="l" t="t" r="r" b="b"/>
              <a:pathLst>
                <a:path w="8286750" h="2614929">
                  <a:moveTo>
                    <a:pt x="202120" y="2461069"/>
                  </a:moveTo>
                  <a:lnTo>
                    <a:pt x="0" y="2461069"/>
                  </a:lnTo>
                  <a:lnTo>
                    <a:pt x="0" y="2614892"/>
                  </a:lnTo>
                  <a:lnTo>
                    <a:pt x="202120" y="2614892"/>
                  </a:lnTo>
                  <a:lnTo>
                    <a:pt x="202120" y="2461069"/>
                  </a:lnTo>
                  <a:close/>
                </a:path>
                <a:path w="8286750" h="2614929">
                  <a:moveTo>
                    <a:pt x="4244378" y="2307247"/>
                  </a:moveTo>
                  <a:lnTo>
                    <a:pt x="4042270" y="2307247"/>
                  </a:lnTo>
                  <a:lnTo>
                    <a:pt x="4042270" y="2614892"/>
                  </a:lnTo>
                  <a:lnTo>
                    <a:pt x="4244378" y="2614892"/>
                  </a:lnTo>
                  <a:lnTo>
                    <a:pt x="4244378" y="2307247"/>
                  </a:lnTo>
                  <a:close/>
                </a:path>
                <a:path w="8286750" h="2614929">
                  <a:moveTo>
                    <a:pt x="5254942" y="1691982"/>
                  </a:moveTo>
                  <a:lnTo>
                    <a:pt x="5052834" y="1691982"/>
                  </a:lnTo>
                  <a:lnTo>
                    <a:pt x="5052834" y="2614892"/>
                  </a:lnTo>
                  <a:lnTo>
                    <a:pt x="5254942" y="2614892"/>
                  </a:lnTo>
                  <a:lnTo>
                    <a:pt x="5254942" y="1691982"/>
                  </a:lnTo>
                  <a:close/>
                </a:path>
                <a:path w="8286750" h="2614929">
                  <a:moveTo>
                    <a:pt x="6265519" y="922896"/>
                  </a:moveTo>
                  <a:lnTo>
                    <a:pt x="6063399" y="922896"/>
                  </a:lnTo>
                  <a:lnTo>
                    <a:pt x="6063399" y="2614892"/>
                  </a:lnTo>
                  <a:lnTo>
                    <a:pt x="6265519" y="2614892"/>
                  </a:lnTo>
                  <a:lnTo>
                    <a:pt x="6265519" y="922896"/>
                  </a:lnTo>
                  <a:close/>
                </a:path>
                <a:path w="8286750" h="2614929">
                  <a:moveTo>
                    <a:pt x="7276084" y="0"/>
                  </a:moveTo>
                  <a:lnTo>
                    <a:pt x="7073963" y="0"/>
                  </a:lnTo>
                  <a:lnTo>
                    <a:pt x="7073963" y="2614892"/>
                  </a:lnTo>
                  <a:lnTo>
                    <a:pt x="7276084" y="2614892"/>
                  </a:lnTo>
                  <a:lnTo>
                    <a:pt x="7276084" y="0"/>
                  </a:lnTo>
                  <a:close/>
                </a:path>
                <a:path w="8286750" h="2614929">
                  <a:moveTo>
                    <a:pt x="8286648" y="922896"/>
                  </a:moveTo>
                  <a:lnTo>
                    <a:pt x="8084540" y="922896"/>
                  </a:lnTo>
                  <a:lnTo>
                    <a:pt x="8084540" y="2614892"/>
                  </a:lnTo>
                  <a:lnTo>
                    <a:pt x="8286648" y="2614892"/>
                  </a:lnTo>
                  <a:lnTo>
                    <a:pt x="8286648" y="922896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12784" y="3452120"/>
              <a:ext cx="191723" cy="18978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12784" y="3995633"/>
              <a:ext cx="191723" cy="19329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2784" y="4542257"/>
              <a:ext cx="191723" cy="18978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12784" y="5085769"/>
              <a:ext cx="191723" cy="193294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8723359" y="2405961"/>
            <a:ext cx="2905685" cy="2337570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 defTabSz="806867">
              <a:lnSpc>
                <a:spcPts val="3547"/>
              </a:lnSpc>
              <a:spcBef>
                <a:spcPts val="97"/>
              </a:spcBef>
            </a:pPr>
            <a:r>
              <a:rPr sz="2956" b="1" spc="4" dirty="0">
                <a:solidFill>
                  <a:srgbClr val="FFFFFF"/>
                </a:solidFill>
                <a:latin typeface="Times New Roman"/>
                <a:cs typeface="Times New Roman"/>
              </a:rPr>
              <a:t>Smoking</a:t>
            </a:r>
            <a:r>
              <a:rPr sz="2956" b="1" spc="-1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6" b="1" dirty="0">
                <a:solidFill>
                  <a:srgbClr val="FFFFFF"/>
                </a:solidFill>
                <a:latin typeface="Times New Roman"/>
                <a:cs typeface="Times New Roman"/>
              </a:rPr>
              <a:t>Status</a:t>
            </a:r>
            <a:endParaRPr sz="29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1540" defTabSz="806867">
              <a:lnSpc>
                <a:spcPts val="3547"/>
              </a:lnSpc>
            </a:pPr>
            <a:r>
              <a:rPr sz="2956" dirty="0">
                <a:solidFill>
                  <a:srgbClr val="FFFFFF"/>
                </a:solidFill>
                <a:latin typeface="Times New Roman"/>
                <a:cs typeface="Times New Roman"/>
              </a:rPr>
              <a:t>formerly</a:t>
            </a:r>
            <a:r>
              <a:rPr sz="2956" spc="-3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6" dirty="0">
                <a:solidFill>
                  <a:srgbClr val="FFFFFF"/>
                </a:solidFill>
                <a:latin typeface="Times New Roman"/>
                <a:cs typeface="Times New Roman"/>
              </a:rPr>
              <a:t>smoked</a:t>
            </a:r>
            <a:endParaRPr sz="29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1540" marR="485241" defTabSz="806867">
              <a:lnSpc>
                <a:spcPct val="106800"/>
              </a:lnSpc>
              <a:spcBef>
                <a:spcPts val="31"/>
              </a:spcBef>
            </a:pPr>
            <a:r>
              <a:rPr sz="2956" dirty="0">
                <a:solidFill>
                  <a:srgbClr val="FFFFFF"/>
                </a:solidFill>
                <a:latin typeface="Times New Roman"/>
                <a:cs typeface="Times New Roman"/>
              </a:rPr>
              <a:t>never</a:t>
            </a:r>
            <a:r>
              <a:rPr sz="2956" spc="-4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6" dirty="0">
                <a:solidFill>
                  <a:srgbClr val="FFFFFF"/>
                </a:solidFill>
                <a:latin typeface="Times New Roman"/>
                <a:cs typeface="Times New Roman"/>
              </a:rPr>
              <a:t>smoked  smokes  </a:t>
            </a:r>
            <a:r>
              <a:rPr sz="2956" spc="4" dirty="0">
                <a:solidFill>
                  <a:srgbClr val="FFFFFF"/>
                </a:solidFill>
                <a:latin typeface="Times New Roman"/>
                <a:cs typeface="Times New Roman"/>
              </a:rPr>
              <a:t>Unknown</a:t>
            </a:r>
            <a:endParaRPr sz="2956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641" y="-64084"/>
            <a:ext cx="10646709" cy="99620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b="1" dirty="0"/>
              <a:t>6. How many people living in urban area and rural area have heart</a:t>
            </a:r>
            <a:r>
              <a:rPr b="1" spc="-88" dirty="0"/>
              <a:t> </a:t>
            </a:r>
            <a:r>
              <a:rPr b="1" dirty="0"/>
              <a:t>disease?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87812" y="1267116"/>
            <a:ext cx="8049746" cy="4952440"/>
            <a:chOff x="650587" y="1436065"/>
            <a:chExt cx="9123045" cy="5612765"/>
          </a:xfrm>
        </p:grpSpPr>
        <p:sp>
          <p:nvSpPr>
            <p:cNvPr id="4" name="object 4"/>
            <p:cNvSpPr/>
            <p:nvPr/>
          </p:nvSpPr>
          <p:spPr>
            <a:xfrm>
              <a:off x="650582" y="7038517"/>
              <a:ext cx="4210685" cy="10160"/>
            </a:xfrm>
            <a:custGeom>
              <a:avLst/>
              <a:gdLst/>
              <a:ahLst/>
              <a:cxnLst/>
              <a:rect l="l" t="t" r="r" b="b"/>
              <a:pathLst>
                <a:path w="4210685" h="10159">
                  <a:moveTo>
                    <a:pt x="9994" y="0"/>
                  </a:moveTo>
                  <a:lnTo>
                    <a:pt x="0" y="0"/>
                  </a:lnTo>
                  <a:lnTo>
                    <a:pt x="0" y="9994"/>
                  </a:lnTo>
                  <a:lnTo>
                    <a:pt x="9994" y="9994"/>
                  </a:lnTo>
                  <a:lnTo>
                    <a:pt x="9994" y="0"/>
                  </a:lnTo>
                  <a:close/>
                </a:path>
                <a:path w="4210685" h="10159">
                  <a:moveTo>
                    <a:pt x="70002" y="0"/>
                  </a:moveTo>
                  <a:lnTo>
                    <a:pt x="60007" y="0"/>
                  </a:lnTo>
                  <a:lnTo>
                    <a:pt x="60007" y="9994"/>
                  </a:lnTo>
                  <a:lnTo>
                    <a:pt x="70002" y="9994"/>
                  </a:lnTo>
                  <a:lnTo>
                    <a:pt x="70002" y="0"/>
                  </a:lnTo>
                  <a:close/>
                </a:path>
                <a:path w="4210685" h="10159">
                  <a:moveTo>
                    <a:pt x="130009" y="0"/>
                  </a:moveTo>
                  <a:lnTo>
                    <a:pt x="120015" y="0"/>
                  </a:lnTo>
                  <a:lnTo>
                    <a:pt x="120015" y="9994"/>
                  </a:lnTo>
                  <a:lnTo>
                    <a:pt x="130009" y="9994"/>
                  </a:lnTo>
                  <a:lnTo>
                    <a:pt x="130009" y="0"/>
                  </a:lnTo>
                  <a:close/>
                </a:path>
                <a:path w="4210685" h="10159">
                  <a:moveTo>
                    <a:pt x="190017" y="0"/>
                  </a:moveTo>
                  <a:lnTo>
                    <a:pt x="180022" y="0"/>
                  </a:lnTo>
                  <a:lnTo>
                    <a:pt x="180022" y="9994"/>
                  </a:lnTo>
                  <a:lnTo>
                    <a:pt x="190017" y="9994"/>
                  </a:lnTo>
                  <a:lnTo>
                    <a:pt x="190017" y="0"/>
                  </a:lnTo>
                  <a:close/>
                </a:path>
                <a:path w="4210685" h="10159">
                  <a:moveTo>
                    <a:pt x="250024" y="0"/>
                  </a:moveTo>
                  <a:lnTo>
                    <a:pt x="240030" y="0"/>
                  </a:lnTo>
                  <a:lnTo>
                    <a:pt x="240030" y="9994"/>
                  </a:lnTo>
                  <a:lnTo>
                    <a:pt x="250024" y="9994"/>
                  </a:lnTo>
                  <a:lnTo>
                    <a:pt x="250024" y="0"/>
                  </a:lnTo>
                  <a:close/>
                </a:path>
                <a:path w="4210685" h="10159">
                  <a:moveTo>
                    <a:pt x="310032" y="0"/>
                  </a:moveTo>
                  <a:lnTo>
                    <a:pt x="300037" y="0"/>
                  </a:lnTo>
                  <a:lnTo>
                    <a:pt x="300037" y="9994"/>
                  </a:lnTo>
                  <a:lnTo>
                    <a:pt x="310032" y="9994"/>
                  </a:lnTo>
                  <a:lnTo>
                    <a:pt x="310032" y="0"/>
                  </a:lnTo>
                  <a:close/>
                </a:path>
                <a:path w="4210685" h="10159">
                  <a:moveTo>
                    <a:pt x="370039" y="0"/>
                  </a:moveTo>
                  <a:lnTo>
                    <a:pt x="360045" y="0"/>
                  </a:lnTo>
                  <a:lnTo>
                    <a:pt x="360045" y="9994"/>
                  </a:lnTo>
                  <a:lnTo>
                    <a:pt x="370039" y="9994"/>
                  </a:lnTo>
                  <a:lnTo>
                    <a:pt x="370039" y="0"/>
                  </a:lnTo>
                  <a:close/>
                </a:path>
                <a:path w="4210685" h="10159">
                  <a:moveTo>
                    <a:pt x="430047" y="0"/>
                  </a:moveTo>
                  <a:lnTo>
                    <a:pt x="420052" y="0"/>
                  </a:lnTo>
                  <a:lnTo>
                    <a:pt x="420052" y="9994"/>
                  </a:lnTo>
                  <a:lnTo>
                    <a:pt x="430047" y="9994"/>
                  </a:lnTo>
                  <a:lnTo>
                    <a:pt x="430047" y="0"/>
                  </a:lnTo>
                  <a:close/>
                </a:path>
                <a:path w="4210685" h="10159">
                  <a:moveTo>
                    <a:pt x="490054" y="0"/>
                  </a:moveTo>
                  <a:lnTo>
                    <a:pt x="480060" y="0"/>
                  </a:lnTo>
                  <a:lnTo>
                    <a:pt x="480060" y="9994"/>
                  </a:lnTo>
                  <a:lnTo>
                    <a:pt x="490054" y="9994"/>
                  </a:lnTo>
                  <a:lnTo>
                    <a:pt x="490054" y="0"/>
                  </a:lnTo>
                  <a:close/>
                </a:path>
                <a:path w="4210685" h="10159">
                  <a:moveTo>
                    <a:pt x="550062" y="0"/>
                  </a:moveTo>
                  <a:lnTo>
                    <a:pt x="540067" y="0"/>
                  </a:lnTo>
                  <a:lnTo>
                    <a:pt x="540067" y="9994"/>
                  </a:lnTo>
                  <a:lnTo>
                    <a:pt x="550062" y="9994"/>
                  </a:lnTo>
                  <a:lnTo>
                    <a:pt x="550062" y="0"/>
                  </a:lnTo>
                  <a:close/>
                </a:path>
                <a:path w="4210685" h="10159">
                  <a:moveTo>
                    <a:pt x="610069" y="0"/>
                  </a:moveTo>
                  <a:lnTo>
                    <a:pt x="600075" y="0"/>
                  </a:lnTo>
                  <a:lnTo>
                    <a:pt x="600075" y="9994"/>
                  </a:lnTo>
                  <a:lnTo>
                    <a:pt x="610069" y="9994"/>
                  </a:lnTo>
                  <a:lnTo>
                    <a:pt x="610069" y="0"/>
                  </a:lnTo>
                  <a:close/>
                </a:path>
                <a:path w="4210685" h="10159">
                  <a:moveTo>
                    <a:pt x="670077" y="0"/>
                  </a:moveTo>
                  <a:lnTo>
                    <a:pt x="660082" y="0"/>
                  </a:lnTo>
                  <a:lnTo>
                    <a:pt x="660082" y="9994"/>
                  </a:lnTo>
                  <a:lnTo>
                    <a:pt x="670077" y="9994"/>
                  </a:lnTo>
                  <a:lnTo>
                    <a:pt x="670077" y="0"/>
                  </a:lnTo>
                  <a:close/>
                </a:path>
                <a:path w="4210685" h="10159">
                  <a:moveTo>
                    <a:pt x="730084" y="0"/>
                  </a:moveTo>
                  <a:lnTo>
                    <a:pt x="720090" y="0"/>
                  </a:lnTo>
                  <a:lnTo>
                    <a:pt x="720090" y="9994"/>
                  </a:lnTo>
                  <a:lnTo>
                    <a:pt x="730084" y="9994"/>
                  </a:lnTo>
                  <a:lnTo>
                    <a:pt x="730084" y="0"/>
                  </a:lnTo>
                  <a:close/>
                </a:path>
                <a:path w="4210685" h="10159">
                  <a:moveTo>
                    <a:pt x="790092" y="0"/>
                  </a:moveTo>
                  <a:lnTo>
                    <a:pt x="780097" y="0"/>
                  </a:lnTo>
                  <a:lnTo>
                    <a:pt x="780097" y="9994"/>
                  </a:lnTo>
                  <a:lnTo>
                    <a:pt x="790092" y="9994"/>
                  </a:lnTo>
                  <a:lnTo>
                    <a:pt x="790092" y="0"/>
                  </a:lnTo>
                  <a:close/>
                </a:path>
                <a:path w="4210685" h="10159">
                  <a:moveTo>
                    <a:pt x="850099" y="0"/>
                  </a:moveTo>
                  <a:lnTo>
                    <a:pt x="840105" y="0"/>
                  </a:lnTo>
                  <a:lnTo>
                    <a:pt x="840105" y="9994"/>
                  </a:lnTo>
                  <a:lnTo>
                    <a:pt x="850099" y="9994"/>
                  </a:lnTo>
                  <a:lnTo>
                    <a:pt x="850099" y="0"/>
                  </a:lnTo>
                  <a:close/>
                </a:path>
                <a:path w="4210685" h="10159">
                  <a:moveTo>
                    <a:pt x="910107" y="0"/>
                  </a:moveTo>
                  <a:lnTo>
                    <a:pt x="900112" y="0"/>
                  </a:lnTo>
                  <a:lnTo>
                    <a:pt x="900112" y="9994"/>
                  </a:lnTo>
                  <a:lnTo>
                    <a:pt x="910107" y="9994"/>
                  </a:lnTo>
                  <a:lnTo>
                    <a:pt x="910107" y="0"/>
                  </a:lnTo>
                  <a:close/>
                </a:path>
                <a:path w="4210685" h="10159">
                  <a:moveTo>
                    <a:pt x="970114" y="0"/>
                  </a:moveTo>
                  <a:lnTo>
                    <a:pt x="960120" y="0"/>
                  </a:lnTo>
                  <a:lnTo>
                    <a:pt x="960120" y="9994"/>
                  </a:lnTo>
                  <a:lnTo>
                    <a:pt x="970114" y="9994"/>
                  </a:lnTo>
                  <a:lnTo>
                    <a:pt x="970114" y="0"/>
                  </a:lnTo>
                  <a:close/>
                </a:path>
                <a:path w="4210685" h="10159">
                  <a:moveTo>
                    <a:pt x="1030122" y="0"/>
                  </a:moveTo>
                  <a:lnTo>
                    <a:pt x="1020127" y="0"/>
                  </a:lnTo>
                  <a:lnTo>
                    <a:pt x="1020127" y="9994"/>
                  </a:lnTo>
                  <a:lnTo>
                    <a:pt x="1030122" y="9994"/>
                  </a:lnTo>
                  <a:lnTo>
                    <a:pt x="1030122" y="0"/>
                  </a:lnTo>
                  <a:close/>
                </a:path>
                <a:path w="4210685" h="10159">
                  <a:moveTo>
                    <a:pt x="1090129" y="0"/>
                  </a:moveTo>
                  <a:lnTo>
                    <a:pt x="1080135" y="0"/>
                  </a:lnTo>
                  <a:lnTo>
                    <a:pt x="1080135" y="9994"/>
                  </a:lnTo>
                  <a:lnTo>
                    <a:pt x="1090129" y="9994"/>
                  </a:lnTo>
                  <a:lnTo>
                    <a:pt x="1090129" y="0"/>
                  </a:lnTo>
                  <a:close/>
                </a:path>
                <a:path w="4210685" h="10159">
                  <a:moveTo>
                    <a:pt x="1150137" y="0"/>
                  </a:moveTo>
                  <a:lnTo>
                    <a:pt x="1140142" y="0"/>
                  </a:lnTo>
                  <a:lnTo>
                    <a:pt x="1140142" y="9994"/>
                  </a:lnTo>
                  <a:lnTo>
                    <a:pt x="1150137" y="9994"/>
                  </a:lnTo>
                  <a:lnTo>
                    <a:pt x="1150137" y="0"/>
                  </a:lnTo>
                  <a:close/>
                </a:path>
                <a:path w="4210685" h="10159">
                  <a:moveTo>
                    <a:pt x="1210144" y="0"/>
                  </a:moveTo>
                  <a:lnTo>
                    <a:pt x="1200150" y="0"/>
                  </a:lnTo>
                  <a:lnTo>
                    <a:pt x="1200150" y="9994"/>
                  </a:lnTo>
                  <a:lnTo>
                    <a:pt x="1210144" y="9994"/>
                  </a:lnTo>
                  <a:lnTo>
                    <a:pt x="1210144" y="0"/>
                  </a:lnTo>
                  <a:close/>
                </a:path>
                <a:path w="4210685" h="10159">
                  <a:moveTo>
                    <a:pt x="1270152" y="0"/>
                  </a:moveTo>
                  <a:lnTo>
                    <a:pt x="1260157" y="0"/>
                  </a:lnTo>
                  <a:lnTo>
                    <a:pt x="1260157" y="9994"/>
                  </a:lnTo>
                  <a:lnTo>
                    <a:pt x="1270152" y="9994"/>
                  </a:lnTo>
                  <a:lnTo>
                    <a:pt x="1270152" y="0"/>
                  </a:lnTo>
                  <a:close/>
                </a:path>
                <a:path w="4210685" h="10159">
                  <a:moveTo>
                    <a:pt x="1330159" y="0"/>
                  </a:moveTo>
                  <a:lnTo>
                    <a:pt x="1320165" y="0"/>
                  </a:lnTo>
                  <a:lnTo>
                    <a:pt x="1320165" y="9994"/>
                  </a:lnTo>
                  <a:lnTo>
                    <a:pt x="1330159" y="9994"/>
                  </a:lnTo>
                  <a:lnTo>
                    <a:pt x="1330159" y="0"/>
                  </a:lnTo>
                  <a:close/>
                </a:path>
                <a:path w="4210685" h="10159">
                  <a:moveTo>
                    <a:pt x="1390167" y="0"/>
                  </a:moveTo>
                  <a:lnTo>
                    <a:pt x="1380172" y="0"/>
                  </a:lnTo>
                  <a:lnTo>
                    <a:pt x="1380172" y="9994"/>
                  </a:lnTo>
                  <a:lnTo>
                    <a:pt x="1390167" y="9994"/>
                  </a:lnTo>
                  <a:lnTo>
                    <a:pt x="1390167" y="0"/>
                  </a:lnTo>
                  <a:close/>
                </a:path>
                <a:path w="4210685" h="10159">
                  <a:moveTo>
                    <a:pt x="1450174" y="0"/>
                  </a:moveTo>
                  <a:lnTo>
                    <a:pt x="1440180" y="0"/>
                  </a:lnTo>
                  <a:lnTo>
                    <a:pt x="1440180" y="9994"/>
                  </a:lnTo>
                  <a:lnTo>
                    <a:pt x="1450174" y="9994"/>
                  </a:lnTo>
                  <a:lnTo>
                    <a:pt x="1450174" y="0"/>
                  </a:lnTo>
                  <a:close/>
                </a:path>
                <a:path w="4210685" h="10159">
                  <a:moveTo>
                    <a:pt x="1510182" y="0"/>
                  </a:moveTo>
                  <a:lnTo>
                    <a:pt x="1500187" y="0"/>
                  </a:lnTo>
                  <a:lnTo>
                    <a:pt x="1500187" y="9994"/>
                  </a:lnTo>
                  <a:lnTo>
                    <a:pt x="1510182" y="9994"/>
                  </a:lnTo>
                  <a:lnTo>
                    <a:pt x="1510182" y="0"/>
                  </a:lnTo>
                  <a:close/>
                </a:path>
                <a:path w="4210685" h="10159">
                  <a:moveTo>
                    <a:pt x="1570189" y="0"/>
                  </a:moveTo>
                  <a:lnTo>
                    <a:pt x="1560195" y="0"/>
                  </a:lnTo>
                  <a:lnTo>
                    <a:pt x="1560195" y="9994"/>
                  </a:lnTo>
                  <a:lnTo>
                    <a:pt x="1570189" y="9994"/>
                  </a:lnTo>
                  <a:lnTo>
                    <a:pt x="1570189" y="0"/>
                  </a:lnTo>
                  <a:close/>
                </a:path>
                <a:path w="4210685" h="10159">
                  <a:moveTo>
                    <a:pt x="1630197" y="0"/>
                  </a:moveTo>
                  <a:lnTo>
                    <a:pt x="1620202" y="0"/>
                  </a:lnTo>
                  <a:lnTo>
                    <a:pt x="1620202" y="9994"/>
                  </a:lnTo>
                  <a:lnTo>
                    <a:pt x="1630197" y="9994"/>
                  </a:lnTo>
                  <a:lnTo>
                    <a:pt x="1630197" y="0"/>
                  </a:lnTo>
                  <a:close/>
                </a:path>
                <a:path w="4210685" h="10159">
                  <a:moveTo>
                    <a:pt x="1690204" y="0"/>
                  </a:moveTo>
                  <a:lnTo>
                    <a:pt x="1680210" y="0"/>
                  </a:lnTo>
                  <a:lnTo>
                    <a:pt x="1680210" y="9994"/>
                  </a:lnTo>
                  <a:lnTo>
                    <a:pt x="1690204" y="9994"/>
                  </a:lnTo>
                  <a:lnTo>
                    <a:pt x="1690204" y="0"/>
                  </a:lnTo>
                  <a:close/>
                </a:path>
                <a:path w="4210685" h="10159">
                  <a:moveTo>
                    <a:pt x="1750212" y="0"/>
                  </a:moveTo>
                  <a:lnTo>
                    <a:pt x="1740217" y="0"/>
                  </a:lnTo>
                  <a:lnTo>
                    <a:pt x="1740217" y="9994"/>
                  </a:lnTo>
                  <a:lnTo>
                    <a:pt x="1750212" y="9994"/>
                  </a:lnTo>
                  <a:lnTo>
                    <a:pt x="1750212" y="0"/>
                  </a:lnTo>
                  <a:close/>
                </a:path>
                <a:path w="4210685" h="10159">
                  <a:moveTo>
                    <a:pt x="1810219" y="0"/>
                  </a:moveTo>
                  <a:lnTo>
                    <a:pt x="1800225" y="0"/>
                  </a:lnTo>
                  <a:lnTo>
                    <a:pt x="1800225" y="9994"/>
                  </a:lnTo>
                  <a:lnTo>
                    <a:pt x="1810219" y="9994"/>
                  </a:lnTo>
                  <a:lnTo>
                    <a:pt x="1810219" y="0"/>
                  </a:lnTo>
                  <a:close/>
                </a:path>
                <a:path w="4210685" h="10159">
                  <a:moveTo>
                    <a:pt x="1870227" y="0"/>
                  </a:moveTo>
                  <a:lnTo>
                    <a:pt x="1860232" y="0"/>
                  </a:lnTo>
                  <a:lnTo>
                    <a:pt x="1860232" y="9994"/>
                  </a:lnTo>
                  <a:lnTo>
                    <a:pt x="1870227" y="9994"/>
                  </a:lnTo>
                  <a:lnTo>
                    <a:pt x="1870227" y="0"/>
                  </a:lnTo>
                  <a:close/>
                </a:path>
                <a:path w="4210685" h="10159">
                  <a:moveTo>
                    <a:pt x="1930234" y="0"/>
                  </a:moveTo>
                  <a:lnTo>
                    <a:pt x="1920240" y="0"/>
                  </a:lnTo>
                  <a:lnTo>
                    <a:pt x="1920240" y="9994"/>
                  </a:lnTo>
                  <a:lnTo>
                    <a:pt x="1930234" y="9994"/>
                  </a:lnTo>
                  <a:lnTo>
                    <a:pt x="1930234" y="0"/>
                  </a:lnTo>
                  <a:close/>
                </a:path>
                <a:path w="4210685" h="10159">
                  <a:moveTo>
                    <a:pt x="1990242" y="0"/>
                  </a:moveTo>
                  <a:lnTo>
                    <a:pt x="1980247" y="0"/>
                  </a:lnTo>
                  <a:lnTo>
                    <a:pt x="1980247" y="9994"/>
                  </a:lnTo>
                  <a:lnTo>
                    <a:pt x="1990242" y="9994"/>
                  </a:lnTo>
                  <a:lnTo>
                    <a:pt x="1990242" y="0"/>
                  </a:lnTo>
                  <a:close/>
                </a:path>
                <a:path w="4210685" h="10159">
                  <a:moveTo>
                    <a:pt x="2050249" y="0"/>
                  </a:moveTo>
                  <a:lnTo>
                    <a:pt x="2040255" y="0"/>
                  </a:lnTo>
                  <a:lnTo>
                    <a:pt x="2040255" y="9994"/>
                  </a:lnTo>
                  <a:lnTo>
                    <a:pt x="2050249" y="9994"/>
                  </a:lnTo>
                  <a:lnTo>
                    <a:pt x="2050249" y="0"/>
                  </a:lnTo>
                  <a:close/>
                </a:path>
                <a:path w="4210685" h="10159">
                  <a:moveTo>
                    <a:pt x="2110257" y="0"/>
                  </a:moveTo>
                  <a:lnTo>
                    <a:pt x="2100262" y="0"/>
                  </a:lnTo>
                  <a:lnTo>
                    <a:pt x="2100262" y="9994"/>
                  </a:lnTo>
                  <a:lnTo>
                    <a:pt x="2110257" y="9994"/>
                  </a:lnTo>
                  <a:lnTo>
                    <a:pt x="2110257" y="0"/>
                  </a:lnTo>
                  <a:close/>
                </a:path>
                <a:path w="4210685" h="10159">
                  <a:moveTo>
                    <a:pt x="2170265" y="0"/>
                  </a:moveTo>
                  <a:lnTo>
                    <a:pt x="2160270" y="0"/>
                  </a:lnTo>
                  <a:lnTo>
                    <a:pt x="2160270" y="9994"/>
                  </a:lnTo>
                  <a:lnTo>
                    <a:pt x="2170265" y="9994"/>
                  </a:lnTo>
                  <a:lnTo>
                    <a:pt x="2170265" y="0"/>
                  </a:lnTo>
                  <a:close/>
                </a:path>
                <a:path w="4210685" h="10159">
                  <a:moveTo>
                    <a:pt x="2230272" y="0"/>
                  </a:moveTo>
                  <a:lnTo>
                    <a:pt x="2220277" y="0"/>
                  </a:lnTo>
                  <a:lnTo>
                    <a:pt x="2220277" y="9994"/>
                  </a:lnTo>
                  <a:lnTo>
                    <a:pt x="2230272" y="9994"/>
                  </a:lnTo>
                  <a:lnTo>
                    <a:pt x="2230272" y="0"/>
                  </a:lnTo>
                  <a:close/>
                </a:path>
                <a:path w="4210685" h="10159">
                  <a:moveTo>
                    <a:pt x="2290280" y="0"/>
                  </a:moveTo>
                  <a:lnTo>
                    <a:pt x="2280285" y="0"/>
                  </a:lnTo>
                  <a:lnTo>
                    <a:pt x="2280285" y="9994"/>
                  </a:lnTo>
                  <a:lnTo>
                    <a:pt x="2290280" y="9994"/>
                  </a:lnTo>
                  <a:lnTo>
                    <a:pt x="2290280" y="0"/>
                  </a:lnTo>
                  <a:close/>
                </a:path>
                <a:path w="4210685" h="10159">
                  <a:moveTo>
                    <a:pt x="2350287" y="0"/>
                  </a:moveTo>
                  <a:lnTo>
                    <a:pt x="2340292" y="0"/>
                  </a:lnTo>
                  <a:lnTo>
                    <a:pt x="2340292" y="9994"/>
                  </a:lnTo>
                  <a:lnTo>
                    <a:pt x="2350287" y="9994"/>
                  </a:lnTo>
                  <a:lnTo>
                    <a:pt x="2350287" y="0"/>
                  </a:lnTo>
                  <a:close/>
                </a:path>
                <a:path w="4210685" h="10159">
                  <a:moveTo>
                    <a:pt x="2410295" y="0"/>
                  </a:moveTo>
                  <a:lnTo>
                    <a:pt x="2400300" y="0"/>
                  </a:lnTo>
                  <a:lnTo>
                    <a:pt x="2400300" y="9994"/>
                  </a:lnTo>
                  <a:lnTo>
                    <a:pt x="2410295" y="9994"/>
                  </a:lnTo>
                  <a:lnTo>
                    <a:pt x="2410295" y="0"/>
                  </a:lnTo>
                  <a:close/>
                </a:path>
                <a:path w="4210685" h="10159">
                  <a:moveTo>
                    <a:pt x="2470302" y="0"/>
                  </a:moveTo>
                  <a:lnTo>
                    <a:pt x="2460307" y="0"/>
                  </a:lnTo>
                  <a:lnTo>
                    <a:pt x="2460307" y="9994"/>
                  </a:lnTo>
                  <a:lnTo>
                    <a:pt x="2470302" y="9994"/>
                  </a:lnTo>
                  <a:lnTo>
                    <a:pt x="2470302" y="0"/>
                  </a:lnTo>
                  <a:close/>
                </a:path>
                <a:path w="4210685" h="10159">
                  <a:moveTo>
                    <a:pt x="2530310" y="0"/>
                  </a:moveTo>
                  <a:lnTo>
                    <a:pt x="2520315" y="0"/>
                  </a:lnTo>
                  <a:lnTo>
                    <a:pt x="2520315" y="9994"/>
                  </a:lnTo>
                  <a:lnTo>
                    <a:pt x="2530310" y="9994"/>
                  </a:lnTo>
                  <a:lnTo>
                    <a:pt x="2530310" y="0"/>
                  </a:lnTo>
                  <a:close/>
                </a:path>
                <a:path w="4210685" h="10159">
                  <a:moveTo>
                    <a:pt x="2590317" y="0"/>
                  </a:moveTo>
                  <a:lnTo>
                    <a:pt x="2580322" y="0"/>
                  </a:lnTo>
                  <a:lnTo>
                    <a:pt x="2580322" y="9994"/>
                  </a:lnTo>
                  <a:lnTo>
                    <a:pt x="2590317" y="9994"/>
                  </a:lnTo>
                  <a:lnTo>
                    <a:pt x="2590317" y="0"/>
                  </a:lnTo>
                  <a:close/>
                </a:path>
                <a:path w="4210685" h="10159">
                  <a:moveTo>
                    <a:pt x="2650325" y="0"/>
                  </a:moveTo>
                  <a:lnTo>
                    <a:pt x="2640330" y="0"/>
                  </a:lnTo>
                  <a:lnTo>
                    <a:pt x="2640330" y="9994"/>
                  </a:lnTo>
                  <a:lnTo>
                    <a:pt x="2650325" y="9994"/>
                  </a:lnTo>
                  <a:lnTo>
                    <a:pt x="2650325" y="0"/>
                  </a:lnTo>
                  <a:close/>
                </a:path>
                <a:path w="4210685" h="10159">
                  <a:moveTo>
                    <a:pt x="2710332" y="0"/>
                  </a:moveTo>
                  <a:lnTo>
                    <a:pt x="2700337" y="0"/>
                  </a:lnTo>
                  <a:lnTo>
                    <a:pt x="2700337" y="9994"/>
                  </a:lnTo>
                  <a:lnTo>
                    <a:pt x="2710332" y="9994"/>
                  </a:lnTo>
                  <a:lnTo>
                    <a:pt x="2710332" y="0"/>
                  </a:lnTo>
                  <a:close/>
                </a:path>
                <a:path w="4210685" h="10159">
                  <a:moveTo>
                    <a:pt x="2770340" y="0"/>
                  </a:moveTo>
                  <a:lnTo>
                    <a:pt x="2760345" y="0"/>
                  </a:lnTo>
                  <a:lnTo>
                    <a:pt x="2760345" y="9994"/>
                  </a:lnTo>
                  <a:lnTo>
                    <a:pt x="2770340" y="9994"/>
                  </a:lnTo>
                  <a:lnTo>
                    <a:pt x="2770340" y="0"/>
                  </a:lnTo>
                  <a:close/>
                </a:path>
                <a:path w="4210685" h="10159">
                  <a:moveTo>
                    <a:pt x="2830347" y="0"/>
                  </a:moveTo>
                  <a:lnTo>
                    <a:pt x="2820352" y="0"/>
                  </a:lnTo>
                  <a:lnTo>
                    <a:pt x="2820352" y="9994"/>
                  </a:lnTo>
                  <a:lnTo>
                    <a:pt x="2830347" y="9994"/>
                  </a:lnTo>
                  <a:lnTo>
                    <a:pt x="2830347" y="0"/>
                  </a:lnTo>
                  <a:close/>
                </a:path>
                <a:path w="4210685" h="10159">
                  <a:moveTo>
                    <a:pt x="2890355" y="0"/>
                  </a:moveTo>
                  <a:lnTo>
                    <a:pt x="2880360" y="0"/>
                  </a:lnTo>
                  <a:lnTo>
                    <a:pt x="2880360" y="9994"/>
                  </a:lnTo>
                  <a:lnTo>
                    <a:pt x="2890355" y="9994"/>
                  </a:lnTo>
                  <a:lnTo>
                    <a:pt x="2890355" y="0"/>
                  </a:lnTo>
                  <a:close/>
                </a:path>
                <a:path w="4210685" h="10159">
                  <a:moveTo>
                    <a:pt x="2950362" y="0"/>
                  </a:moveTo>
                  <a:lnTo>
                    <a:pt x="2940367" y="0"/>
                  </a:lnTo>
                  <a:lnTo>
                    <a:pt x="2940367" y="9994"/>
                  </a:lnTo>
                  <a:lnTo>
                    <a:pt x="2950362" y="9994"/>
                  </a:lnTo>
                  <a:lnTo>
                    <a:pt x="2950362" y="0"/>
                  </a:lnTo>
                  <a:close/>
                </a:path>
                <a:path w="4210685" h="10159">
                  <a:moveTo>
                    <a:pt x="3010370" y="0"/>
                  </a:moveTo>
                  <a:lnTo>
                    <a:pt x="3000375" y="0"/>
                  </a:lnTo>
                  <a:lnTo>
                    <a:pt x="3000375" y="9994"/>
                  </a:lnTo>
                  <a:lnTo>
                    <a:pt x="3010370" y="9994"/>
                  </a:lnTo>
                  <a:lnTo>
                    <a:pt x="3010370" y="0"/>
                  </a:lnTo>
                  <a:close/>
                </a:path>
                <a:path w="4210685" h="10159">
                  <a:moveTo>
                    <a:pt x="3070377" y="0"/>
                  </a:moveTo>
                  <a:lnTo>
                    <a:pt x="3060382" y="0"/>
                  </a:lnTo>
                  <a:lnTo>
                    <a:pt x="3060382" y="9994"/>
                  </a:lnTo>
                  <a:lnTo>
                    <a:pt x="3070377" y="9994"/>
                  </a:lnTo>
                  <a:lnTo>
                    <a:pt x="3070377" y="0"/>
                  </a:lnTo>
                  <a:close/>
                </a:path>
                <a:path w="4210685" h="10159">
                  <a:moveTo>
                    <a:pt x="3130385" y="0"/>
                  </a:moveTo>
                  <a:lnTo>
                    <a:pt x="3120390" y="0"/>
                  </a:lnTo>
                  <a:lnTo>
                    <a:pt x="3120390" y="9994"/>
                  </a:lnTo>
                  <a:lnTo>
                    <a:pt x="3130385" y="9994"/>
                  </a:lnTo>
                  <a:lnTo>
                    <a:pt x="3130385" y="0"/>
                  </a:lnTo>
                  <a:close/>
                </a:path>
                <a:path w="4210685" h="10159">
                  <a:moveTo>
                    <a:pt x="3190392" y="0"/>
                  </a:moveTo>
                  <a:lnTo>
                    <a:pt x="3180397" y="0"/>
                  </a:lnTo>
                  <a:lnTo>
                    <a:pt x="3180397" y="9994"/>
                  </a:lnTo>
                  <a:lnTo>
                    <a:pt x="3190392" y="9994"/>
                  </a:lnTo>
                  <a:lnTo>
                    <a:pt x="3190392" y="0"/>
                  </a:lnTo>
                  <a:close/>
                </a:path>
                <a:path w="4210685" h="10159">
                  <a:moveTo>
                    <a:pt x="3250400" y="0"/>
                  </a:moveTo>
                  <a:lnTo>
                    <a:pt x="3240405" y="0"/>
                  </a:lnTo>
                  <a:lnTo>
                    <a:pt x="3240405" y="9994"/>
                  </a:lnTo>
                  <a:lnTo>
                    <a:pt x="3250400" y="9994"/>
                  </a:lnTo>
                  <a:lnTo>
                    <a:pt x="3250400" y="0"/>
                  </a:lnTo>
                  <a:close/>
                </a:path>
                <a:path w="4210685" h="10159">
                  <a:moveTo>
                    <a:pt x="3310407" y="0"/>
                  </a:moveTo>
                  <a:lnTo>
                    <a:pt x="3300412" y="0"/>
                  </a:lnTo>
                  <a:lnTo>
                    <a:pt x="3300412" y="9994"/>
                  </a:lnTo>
                  <a:lnTo>
                    <a:pt x="3310407" y="9994"/>
                  </a:lnTo>
                  <a:lnTo>
                    <a:pt x="3310407" y="0"/>
                  </a:lnTo>
                  <a:close/>
                </a:path>
                <a:path w="4210685" h="10159">
                  <a:moveTo>
                    <a:pt x="3370415" y="0"/>
                  </a:moveTo>
                  <a:lnTo>
                    <a:pt x="3360420" y="0"/>
                  </a:lnTo>
                  <a:lnTo>
                    <a:pt x="3360420" y="9994"/>
                  </a:lnTo>
                  <a:lnTo>
                    <a:pt x="3370415" y="9994"/>
                  </a:lnTo>
                  <a:lnTo>
                    <a:pt x="3370415" y="0"/>
                  </a:lnTo>
                  <a:close/>
                </a:path>
                <a:path w="4210685" h="10159">
                  <a:moveTo>
                    <a:pt x="3430422" y="0"/>
                  </a:moveTo>
                  <a:lnTo>
                    <a:pt x="3420427" y="0"/>
                  </a:lnTo>
                  <a:lnTo>
                    <a:pt x="3420427" y="9994"/>
                  </a:lnTo>
                  <a:lnTo>
                    <a:pt x="3430422" y="9994"/>
                  </a:lnTo>
                  <a:lnTo>
                    <a:pt x="3430422" y="0"/>
                  </a:lnTo>
                  <a:close/>
                </a:path>
                <a:path w="4210685" h="10159">
                  <a:moveTo>
                    <a:pt x="3490430" y="0"/>
                  </a:moveTo>
                  <a:lnTo>
                    <a:pt x="3480435" y="0"/>
                  </a:lnTo>
                  <a:lnTo>
                    <a:pt x="3480435" y="9994"/>
                  </a:lnTo>
                  <a:lnTo>
                    <a:pt x="3490430" y="9994"/>
                  </a:lnTo>
                  <a:lnTo>
                    <a:pt x="3490430" y="0"/>
                  </a:lnTo>
                  <a:close/>
                </a:path>
                <a:path w="4210685" h="10159">
                  <a:moveTo>
                    <a:pt x="3550437" y="0"/>
                  </a:moveTo>
                  <a:lnTo>
                    <a:pt x="3540442" y="0"/>
                  </a:lnTo>
                  <a:lnTo>
                    <a:pt x="3540442" y="9994"/>
                  </a:lnTo>
                  <a:lnTo>
                    <a:pt x="3550437" y="9994"/>
                  </a:lnTo>
                  <a:lnTo>
                    <a:pt x="3550437" y="0"/>
                  </a:lnTo>
                  <a:close/>
                </a:path>
                <a:path w="4210685" h="10159">
                  <a:moveTo>
                    <a:pt x="3610445" y="0"/>
                  </a:moveTo>
                  <a:lnTo>
                    <a:pt x="3600450" y="0"/>
                  </a:lnTo>
                  <a:lnTo>
                    <a:pt x="3600450" y="9994"/>
                  </a:lnTo>
                  <a:lnTo>
                    <a:pt x="3610445" y="9994"/>
                  </a:lnTo>
                  <a:lnTo>
                    <a:pt x="3610445" y="0"/>
                  </a:lnTo>
                  <a:close/>
                </a:path>
                <a:path w="4210685" h="10159">
                  <a:moveTo>
                    <a:pt x="3670452" y="0"/>
                  </a:moveTo>
                  <a:lnTo>
                    <a:pt x="3660457" y="0"/>
                  </a:lnTo>
                  <a:lnTo>
                    <a:pt x="3660457" y="9994"/>
                  </a:lnTo>
                  <a:lnTo>
                    <a:pt x="3670452" y="9994"/>
                  </a:lnTo>
                  <a:lnTo>
                    <a:pt x="3670452" y="0"/>
                  </a:lnTo>
                  <a:close/>
                </a:path>
                <a:path w="4210685" h="10159">
                  <a:moveTo>
                    <a:pt x="3730460" y="0"/>
                  </a:moveTo>
                  <a:lnTo>
                    <a:pt x="3720465" y="0"/>
                  </a:lnTo>
                  <a:lnTo>
                    <a:pt x="3720465" y="9994"/>
                  </a:lnTo>
                  <a:lnTo>
                    <a:pt x="3730460" y="9994"/>
                  </a:lnTo>
                  <a:lnTo>
                    <a:pt x="3730460" y="0"/>
                  </a:lnTo>
                  <a:close/>
                </a:path>
                <a:path w="4210685" h="10159">
                  <a:moveTo>
                    <a:pt x="3790467" y="0"/>
                  </a:moveTo>
                  <a:lnTo>
                    <a:pt x="3780472" y="0"/>
                  </a:lnTo>
                  <a:lnTo>
                    <a:pt x="3780472" y="9994"/>
                  </a:lnTo>
                  <a:lnTo>
                    <a:pt x="3790467" y="9994"/>
                  </a:lnTo>
                  <a:lnTo>
                    <a:pt x="3790467" y="0"/>
                  </a:lnTo>
                  <a:close/>
                </a:path>
                <a:path w="4210685" h="10159">
                  <a:moveTo>
                    <a:pt x="3850475" y="0"/>
                  </a:moveTo>
                  <a:lnTo>
                    <a:pt x="3840480" y="0"/>
                  </a:lnTo>
                  <a:lnTo>
                    <a:pt x="3840480" y="9994"/>
                  </a:lnTo>
                  <a:lnTo>
                    <a:pt x="3850475" y="9994"/>
                  </a:lnTo>
                  <a:lnTo>
                    <a:pt x="3850475" y="0"/>
                  </a:lnTo>
                  <a:close/>
                </a:path>
                <a:path w="4210685" h="10159">
                  <a:moveTo>
                    <a:pt x="3910482" y="0"/>
                  </a:moveTo>
                  <a:lnTo>
                    <a:pt x="3900487" y="0"/>
                  </a:lnTo>
                  <a:lnTo>
                    <a:pt x="3900487" y="9994"/>
                  </a:lnTo>
                  <a:lnTo>
                    <a:pt x="3910482" y="9994"/>
                  </a:lnTo>
                  <a:lnTo>
                    <a:pt x="3910482" y="0"/>
                  </a:lnTo>
                  <a:close/>
                </a:path>
                <a:path w="4210685" h="10159">
                  <a:moveTo>
                    <a:pt x="3970490" y="0"/>
                  </a:moveTo>
                  <a:lnTo>
                    <a:pt x="3960495" y="0"/>
                  </a:lnTo>
                  <a:lnTo>
                    <a:pt x="3960495" y="9994"/>
                  </a:lnTo>
                  <a:lnTo>
                    <a:pt x="3970490" y="9994"/>
                  </a:lnTo>
                  <a:lnTo>
                    <a:pt x="3970490" y="0"/>
                  </a:lnTo>
                  <a:close/>
                </a:path>
                <a:path w="4210685" h="10159">
                  <a:moveTo>
                    <a:pt x="4030497" y="0"/>
                  </a:moveTo>
                  <a:lnTo>
                    <a:pt x="4020502" y="0"/>
                  </a:lnTo>
                  <a:lnTo>
                    <a:pt x="4020502" y="9994"/>
                  </a:lnTo>
                  <a:lnTo>
                    <a:pt x="4030497" y="9994"/>
                  </a:lnTo>
                  <a:lnTo>
                    <a:pt x="4030497" y="0"/>
                  </a:lnTo>
                  <a:close/>
                </a:path>
                <a:path w="4210685" h="10159">
                  <a:moveTo>
                    <a:pt x="4090505" y="0"/>
                  </a:moveTo>
                  <a:lnTo>
                    <a:pt x="4080510" y="0"/>
                  </a:lnTo>
                  <a:lnTo>
                    <a:pt x="4080510" y="9994"/>
                  </a:lnTo>
                  <a:lnTo>
                    <a:pt x="4090505" y="9994"/>
                  </a:lnTo>
                  <a:lnTo>
                    <a:pt x="4090505" y="0"/>
                  </a:lnTo>
                  <a:close/>
                </a:path>
                <a:path w="4210685" h="10159">
                  <a:moveTo>
                    <a:pt x="4150512" y="0"/>
                  </a:moveTo>
                  <a:lnTo>
                    <a:pt x="4140517" y="0"/>
                  </a:lnTo>
                  <a:lnTo>
                    <a:pt x="4140517" y="9994"/>
                  </a:lnTo>
                  <a:lnTo>
                    <a:pt x="4150512" y="9994"/>
                  </a:lnTo>
                  <a:lnTo>
                    <a:pt x="4150512" y="0"/>
                  </a:lnTo>
                  <a:close/>
                </a:path>
                <a:path w="4210685" h="10159">
                  <a:moveTo>
                    <a:pt x="4210520" y="0"/>
                  </a:moveTo>
                  <a:lnTo>
                    <a:pt x="4200525" y="0"/>
                  </a:lnTo>
                  <a:lnTo>
                    <a:pt x="4200525" y="9994"/>
                  </a:lnTo>
                  <a:lnTo>
                    <a:pt x="4210520" y="9994"/>
                  </a:lnTo>
                  <a:lnTo>
                    <a:pt x="4210520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851108" y="7038517"/>
              <a:ext cx="4210685" cy="10160"/>
            </a:xfrm>
            <a:custGeom>
              <a:avLst/>
              <a:gdLst/>
              <a:ahLst/>
              <a:cxnLst/>
              <a:rect l="l" t="t" r="r" b="b"/>
              <a:pathLst>
                <a:path w="4210684" h="10159">
                  <a:moveTo>
                    <a:pt x="9994" y="0"/>
                  </a:moveTo>
                  <a:lnTo>
                    <a:pt x="0" y="0"/>
                  </a:lnTo>
                  <a:lnTo>
                    <a:pt x="0" y="9994"/>
                  </a:lnTo>
                  <a:lnTo>
                    <a:pt x="9994" y="9994"/>
                  </a:lnTo>
                  <a:lnTo>
                    <a:pt x="9994" y="0"/>
                  </a:lnTo>
                  <a:close/>
                </a:path>
                <a:path w="4210684" h="10159">
                  <a:moveTo>
                    <a:pt x="70002" y="0"/>
                  </a:moveTo>
                  <a:lnTo>
                    <a:pt x="60007" y="0"/>
                  </a:lnTo>
                  <a:lnTo>
                    <a:pt x="60007" y="9994"/>
                  </a:lnTo>
                  <a:lnTo>
                    <a:pt x="70002" y="9994"/>
                  </a:lnTo>
                  <a:lnTo>
                    <a:pt x="70002" y="0"/>
                  </a:lnTo>
                  <a:close/>
                </a:path>
                <a:path w="4210684" h="10159">
                  <a:moveTo>
                    <a:pt x="130009" y="0"/>
                  </a:moveTo>
                  <a:lnTo>
                    <a:pt x="120015" y="0"/>
                  </a:lnTo>
                  <a:lnTo>
                    <a:pt x="120015" y="9994"/>
                  </a:lnTo>
                  <a:lnTo>
                    <a:pt x="130009" y="9994"/>
                  </a:lnTo>
                  <a:lnTo>
                    <a:pt x="130009" y="0"/>
                  </a:lnTo>
                  <a:close/>
                </a:path>
                <a:path w="4210684" h="10159">
                  <a:moveTo>
                    <a:pt x="190017" y="0"/>
                  </a:moveTo>
                  <a:lnTo>
                    <a:pt x="180022" y="0"/>
                  </a:lnTo>
                  <a:lnTo>
                    <a:pt x="180022" y="9994"/>
                  </a:lnTo>
                  <a:lnTo>
                    <a:pt x="190017" y="9994"/>
                  </a:lnTo>
                  <a:lnTo>
                    <a:pt x="190017" y="0"/>
                  </a:lnTo>
                  <a:close/>
                </a:path>
                <a:path w="4210684" h="10159">
                  <a:moveTo>
                    <a:pt x="250024" y="0"/>
                  </a:moveTo>
                  <a:lnTo>
                    <a:pt x="240030" y="0"/>
                  </a:lnTo>
                  <a:lnTo>
                    <a:pt x="240030" y="9994"/>
                  </a:lnTo>
                  <a:lnTo>
                    <a:pt x="250024" y="9994"/>
                  </a:lnTo>
                  <a:lnTo>
                    <a:pt x="250024" y="0"/>
                  </a:lnTo>
                  <a:close/>
                </a:path>
                <a:path w="4210684" h="10159">
                  <a:moveTo>
                    <a:pt x="310032" y="0"/>
                  </a:moveTo>
                  <a:lnTo>
                    <a:pt x="300037" y="0"/>
                  </a:lnTo>
                  <a:lnTo>
                    <a:pt x="300037" y="9994"/>
                  </a:lnTo>
                  <a:lnTo>
                    <a:pt x="310032" y="9994"/>
                  </a:lnTo>
                  <a:lnTo>
                    <a:pt x="310032" y="0"/>
                  </a:lnTo>
                  <a:close/>
                </a:path>
                <a:path w="4210684" h="10159">
                  <a:moveTo>
                    <a:pt x="370039" y="0"/>
                  </a:moveTo>
                  <a:lnTo>
                    <a:pt x="360045" y="0"/>
                  </a:lnTo>
                  <a:lnTo>
                    <a:pt x="360045" y="9994"/>
                  </a:lnTo>
                  <a:lnTo>
                    <a:pt x="370039" y="9994"/>
                  </a:lnTo>
                  <a:lnTo>
                    <a:pt x="370039" y="0"/>
                  </a:lnTo>
                  <a:close/>
                </a:path>
                <a:path w="4210684" h="10159">
                  <a:moveTo>
                    <a:pt x="430047" y="0"/>
                  </a:moveTo>
                  <a:lnTo>
                    <a:pt x="420052" y="0"/>
                  </a:lnTo>
                  <a:lnTo>
                    <a:pt x="420052" y="9994"/>
                  </a:lnTo>
                  <a:lnTo>
                    <a:pt x="430047" y="9994"/>
                  </a:lnTo>
                  <a:lnTo>
                    <a:pt x="430047" y="0"/>
                  </a:lnTo>
                  <a:close/>
                </a:path>
                <a:path w="4210684" h="10159">
                  <a:moveTo>
                    <a:pt x="490054" y="0"/>
                  </a:moveTo>
                  <a:lnTo>
                    <a:pt x="480060" y="0"/>
                  </a:lnTo>
                  <a:lnTo>
                    <a:pt x="480060" y="9994"/>
                  </a:lnTo>
                  <a:lnTo>
                    <a:pt x="490054" y="9994"/>
                  </a:lnTo>
                  <a:lnTo>
                    <a:pt x="490054" y="0"/>
                  </a:lnTo>
                  <a:close/>
                </a:path>
                <a:path w="4210684" h="10159">
                  <a:moveTo>
                    <a:pt x="550062" y="0"/>
                  </a:moveTo>
                  <a:lnTo>
                    <a:pt x="540067" y="0"/>
                  </a:lnTo>
                  <a:lnTo>
                    <a:pt x="540067" y="9994"/>
                  </a:lnTo>
                  <a:lnTo>
                    <a:pt x="550062" y="9994"/>
                  </a:lnTo>
                  <a:lnTo>
                    <a:pt x="550062" y="0"/>
                  </a:lnTo>
                  <a:close/>
                </a:path>
                <a:path w="4210684" h="10159">
                  <a:moveTo>
                    <a:pt x="610069" y="0"/>
                  </a:moveTo>
                  <a:lnTo>
                    <a:pt x="600075" y="0"/>
                  </a:lnTo>
                  <a:lnTo>
                    <a:pt x="600075" y="9994"/>
                  </a:lnTo>
                  <a:lnTo>
                    <a:pt x="610069" y="9994"/>
                  </a:lnTo>
                  <a:lnTo>
                    <a:pt x="610069" y="0"/>
                  </a:lnTo>
                  <a:close/>
                </a:path>
                <a:path w="4210684" h="10159">
                  <a:moveTo>
                    <a:pt x="670077" y="0"/>
                  </a:moveTo>
                  <a:lnTo>
                    <a:pt x="660082" y="0"/>
                  </a:lnTo>
                  <a:lnTo>
                    <a:pt x="660082" y="9994"/>
                  </a:lnTo>
                  <a:lnTo>
                    <a:pt x="670077" y="9994"/>
                  </a:lnTo>
                  <a:lnTo>
                    <a:pt x="670077" y="0"/>
                  </a:lnTo>
                  <a:close/>
                </a:path>
                <a:path w="4210684" h="10159">
                  <a:moveTo>
                    <a:pt x="730084" y="0"/>
                  </a:moveTo>
                  <a:lnTo>
                    <a:pt x="720090" y="0"/>
                  </a:lnTo>
                  <a:lnTo>
                    <a:pt x="720090" y="9994"/>
                  </a:lnTo>
                  <a:lnTo>
                    <a:pt x="730084" y="9994"/>
                  </a:lnTo>
                  <a:lnTo>
                    <a:pt x="730084" y="0"/>
                  </a:lnTo>
                  <a:close/>
                </a:path>
                <a:path w="4210684" h="10159">
                  <a:moveTo>
                    <a:pt x="790092" y="0"/>
                  </a:moveTo>
                  <a:lnTo>
                    <a:pt x="780097" y="0"/>
                  </a:lnTo>
                  <a:lnTo>
                    <a:pt x="780097" y="9994"/>
                  </a:lnTo>
                  <a:lnTo>
                    <a:pt x="790092" y="9994"/>
                  </a:lnTo>
                  <a:lnTo>
                    <a:pt x="790092" y="0"/>
                  </a:lnTo>
                  <a:close/>
                </a:path>
                <a:path w="4210684" h="10159">
                  <a:moveTo>
                    <a:pt x="850099" y="0"/>
                  </a:moveTo>
                  <a:lnTo>
                    <a:pt x="840105" y="0"/>
                  </a:lnTo>
                  <a:lnTo>
                    <a:pt x="840105" y="9994"/>
                  </a:lnTo>
                  <a:lnTo>
                    <a:pt x="850099" y="9994"/>
                  </a:lnTo>
                  <a:lnTo>
                    <a:pt x="850099" y="0"/>
                  </a:lnTo>
                  <a:close/>
                </a:path>
                <a:path w="4210684" h="10159">
                  <a:moveTo>
                    <a:pt x="910107" y="0"/>
                  </a:moveTo>
                  <a:lnTo>
                    <a:pt x="900112" y="0"/>
                  </a:lnTo>
                  <a:lnTo>
                    <a:pt x="900112" y="9994"/>
                  </a:lnTo>
                  <a:lnTo>
                    <a:pt x="910107" y="9994"/>
                  </a:lnTo>
                  <a:lnTo>
                    <a:pt x="910107" y="0"/>
                  </a:lnTo>
                  <a:close/>
                </a:path>
                <a:path w="4210684" h="10159">
                  <a:moveTo>
                    <a:pt x="970114" y="0"/>
                  </a:moveTo>
                  <a:lnTo>
                    <a:pt x="960120" y="0"/>
                  </a:lnTo>
                  <a:lnTo>
                    <a:pt x="960120" y="9994"/>
                  </a:lnTo>
                  <a:lnTo>
                    <a:pt x="970114" y="9994"/>
                  </a:lnTo>
                  <a:lnTo>
                    <a:pt x="970114" y="0"/>
                  </a:lnTo>
                  <a:close/>
                </a:path>
                <a:path w="4210684" h="10159">
                  <a:moveTo>
                    <a:pt x="1030122" y="0"/>
                  </a:moveTo>
                  <a:lnTo>
                    <a:pt x="1020127" y="0"/>
                  </a:lnTo>
                  <a:lnTo>
                    <a:pt x="1020127" y="9994"/>
                  </a:lnTo>
                  <a:lnTo>
                    <a:pt x="1030122" y="9994"/>
                  </a:lnTo>
                  <a:lnTo>
                    <a:pt x="1030122" y="0"/>
                  </a:lnTo>
                  <a:close/>
                </a:path>
                <a:path w="4210684" h="10159">
                  <a:moveTo>
                    <a:pt x="1090129" y="0"/>
                  </a:moveTo>
                  <a:lnTo>
                    <a:pt x="1080135" y="0"/>
                  </a:lnTo>
                  <a:lnTo>
                    <a:pt x="1080135" y="9994"/>
                  </a:lnTo>
                  <a:lnTo>
                    <a:pt x="1090129" y="9994"/>
                  </a:lnTo>
                  <a:lnTo>
                    <a:pt x="1090129" y="0"/>
                  </a:lnTo>
                  <a:close/>
                </a:path>
                <a:path w="4210684" h="10159">
                  <a:moveTo>
                    <a:pt x="1150137" y="0"/>
                  </a:moveTo>
                  <a:lnTo>
                    <a:pt x="1140142" y="0"/>
                  </a:lnTo>
                  <a:lnTo>
                    <a:pt x="1140142" y="9994"/>
                  </a:lnTo>
                  <a:lnTo>
                    <a:pt x="1150137" y="9994"/>
                  </a:lnTo>
                  <a:lnTo>
                    <a:pt x="1150137" y="0"/>
                  </a:lnTo>
                  <a:close/>
                </a:path>
                <a:path w="4210684" h="10159">
                  <a:moveTo>
                    <a:pt x="1210144" y="0"/>
                  </a:moveTo>
                  <a:lnTo>
                    <a:pt x="1200150" y="0"/>
                  </a:lnTo>
                  <a:lnTo>
                    <a:pt x="1200150" y="9994"/>
                  </a:lnTo>
                  <a:lnTo>
                    <a:pt x="1210144" y="9994"/>
                  </a:lnTo>
                  <a:lnTo>
                    <a:pt x="1210144" y="0"/>
                  </a:lnTo>
                  <a:close/>
                </a:path>
                <a:path w="4210684" h="10159">
                  <a:moveTo>
                    <a:pt x="1270152" y="0"/>
                  </a:moveTo>
                  <a:lnTo>
                    <a:pt x="1260157" y="0"/>
                  </a:lnTo>
                  <a:lnTo>
                    <a:pt x="1260157" y="9994"/>
                  </a:lnTo>
                  <a:lnTo>
                    <a:pt x="1270152" y="9994"/>
                  </a:lnTo>
                  <a:lnTo>
                    <a:pt x="1270152" y="0"/>
                  </a:lnTo>
                  <a:close/>
                </a:path>
                <a:path w="4210684" h="10159">
                  <a:moveTo>
                    <a:pt x="1330159" y="0"/>
                  </a:moveTo>
                  <a:lnTo>
                    <a:pt x="1320165" y="0"/>
                  </a:lnTo>
                  <a:lnTo>
                    <a:pt x="1320165" y="9994"/>
                  </a:lnTo>
                  <a:lnTo>
                    <a:pt x="1330159" y="9994"/>
                  </a:lnTo>
                  <a:lnTo>
                    <a:pt x="1330159" y="0"/>
                  </a:lnTo>
                  <a:close/>
                </a:path>
                <a:path w="4210684" h="10159">
                  <a:moveTo>
                    <a:pt x="1390167" y="0"/>
                  </a:moveTo>
                  <a:lnTo>
                    <a:pt x="1380172" y="0"/>
                  </a:lnTo>
                  <a:lnTo>
                    <a:pt x="1380172" y="9994"/>
                  </a:lnTo>
                  <a:lnTo>
                    <a:pt x="1390167" y="9994"/>
                  </a:lnTo>
                  <a:lnTo>
                    <a:pt x="1390167" y="0"/>
                  </a:lnTo>
                  <a:close/>
                </a:path>
                <a:path w="4210684" h="10159">
                  <a:moveTo>
                    <a:pt x="1450174" y="0"/>
                  </a:moveTo>
                  <a:lnTo>
                    <a:pt x="1440180" y="0"/>
                  </a:lnTo>
                  <a:lnTo>
                    <a:pt x="1440180" y="9994"/>
                  </a:lnTo>
                  <a:lnTo>
                    <a:pt x="1450174" y="9994"/>
                  </a:lnTo>
                  <a:lnTo>
                    <a:pt x="1450174" y="0"/>
                  </a:lnTo>
                  <a:close/>
                </a:path>
                <a:path w="4210684" h="10159">
                  <a:moveTo>
                    <a:pt x="1510182" y="0"/>
                  </a:moveTo>
                  <a:lnTo>
                    <a:pt x="1500187" y="0"/>
                  </a:lnTo>
                  <a:lnTo>
                    <a:pt x="1500187" y="9994"/>
                  </a:lnTo>
                  <a:lnTo>
                    <a:pt x="1510182" y="9994"/>
                  </a:lnTo>
                  <a:lnTo>
                    <a:pt x="1510182" y="0"/>
                  </a:lnTo>
                  <a:close/>
                </a:path>
                <a:path w="4210684" h="10159">
                  <a:moveTo>
                    <a:pt x="1570189" y="0"/>
                  </a:moveTo>
                  <a:lnTo>
                    <a:pt x="1560195" y="0"/>
                  </a:lnTo>
                  <a:lnTo>
                    <a:pt x="1560195" y="9994"/>
                  </a:lnTo>
                  <a:lnTo>
                    <a:pt x="1570189" y="9994"/>
                  </a:lnTo>
                  <a:lnTo>
                    <a:pt x="1570189" y="0"/>
                  </a:lnTo>
                  <a:close/>
                </a:path>
                <a:path w="4210684" h="10159">
                  <a:moveTo>
                    <a:pt x="1630197" y="0"/>
                  </a:moveTo>
                  <a:lnTo>
                    <a:pt x="1620202" y="0"/>
                  </a:lnTo>
                  <a:lnTo>
                    <a:pt x="1620202" y="9994"/>
                  </a:lnTo>
                  <a:lnTo>
                    <a:pt x="1630197" y="9994"/>
                  </a:lnTo>
                  <a:lnTo>
                    <a:pt x="1630197" y="0"/>
                  </a:lnTo>
                  <a:close/>
                </a:path>
                <a:path w="4210684" h="10159">
                  <a:moveTo>
                    <a:pt x="1690204" y="0"/>
                  </a:moveTo>
                  <a:lnTo>
                    <a:pt x="1680210" y="0"/>
                  </a:lnTo>
                  <a:lnTo>
                    <a:pt x="1680210" y="9994"/>
                  </a:lnTo>
                  <a:lnTo>
                    <a:pt x="1690204" y="9994"/>
                  </a:lnTo>
                  <a:lnTo>
                    <a:pt x="1690204" y="0"/>
                  </a:lnTo>
                  <a:close/>
                </a:path>
                <a:path w="4210684" h="10159">
                  <a:moveTo>
                    <a:pt x="1750212" y="0"/>
                  </a:moveTo>
                  <a:lnTo>
                    <a:pt x="1740217" y="0"/>
                  </a:lnTo>
                  <a:lnTo>
                    <a:pt x="1740217" y="9994"/>
                  </a:lnTo>
                  <a:lnTo>
                    <a:pt x="1750212" y="9994"/>
                  </a:lnTo>
                  <a:lnTo>
                    <a:pt x="1750212" y="0"/>
                  </a:lnTo>
                  <a:close/>
                </a:path>
                <a:path w="4210684" h="10159">
                  <a:moveTo>
                    <a:pt x="1810219" y="0"/>
                  </a:moveTo>
                  <a:lnTo>
                    <a:pt x="1800225" y="0"/>
                  </a:lnTo>
                  <a:lnTo>
                    <a:pt x="1800225" y="9994"/>
                  </a:lnTo>
                  <a:lnTo>
                    <a:pt x="1810219" y="9994"/>
                  </a:lnTo>
                  <a:lnTo>
                    <a:pt x="1810219" y="0"/>
                  </a:lnTo>
                  <a:close/>
                </a:path>
                <a:path w="4210684" h="10159">
                  <a:moveTo>
                    <a:pt x="1870227" y="0"/>
                  </a:moveTo>
                  <a:lnTo>
                    <a:pt x="1860232" y="0"/>
                  </a:lnTo>
                  <a:lnTo>
                    <a:pt x="1860232" y="9994"/>
                  </a:lnTo>
                  <a:lnTo>
                    <a:pt x="1870227" y="9994"/>
                  </a:lnTo>
                  <a:lnTo>
                    <a:pt x="1870227" y="0"/>
                  </a:lnTo>
                  <a:close/>
                </a:path>
                <a:path w="4210684" h="10159">
                  <a:moveTo>
                    <a:pt x="1930234" y="0"/>
                  </a:moveTo>
                  <a:lnTo>
                    <a:pt x="1920240" y="0"/>
                  </a:lnTo>
                  <a:lnTo>
                    <a:pt x="1920240" y="9994"/>
                  </a:lnTo>
                  <a:lnTo>
                    <a:pt x="1930234" y="9994"/>
                  </a:lnTo>
                  <a:lnTo>
                    <a:pt x="1930234" y="0"/>
                  </a:lnTo>
                  <a:close/>
                </a:path>
                <a:path w="4210684" h="10159">
                  <a:moveTo>
                    <a:pt x="1990242" y="0"/>
                  </a:moveTo>
                  <a:lnTo>
                    <a:pt x="1980247" y="0"/>
                  </a:lnTo>
                  <a:lnTo>
                    <a:pt x="1980247" y="9994"/>
                  </a:lnTo>
                  <a:lnTo>
                    <a:pt x="1990242" y="9994"/>
                  </a:lnTo>
                  <a:lnTo>
                    <a:pt x="1990242" y="0"/>
                  </a:lnTo>
                  <a:close/>
                </a:path>
                <a:path w="4210684" h="10159">
                  <a:moveTo>
                    <a:pt x="2050249" y="0"/>
                  </a:moveTo>
                  <a:lnTo>
                    <a:pt x="2040255" y="0"/>
                  </a:lnTo>
                  <a:lnTo>
                    <a:pt x="2040255" y="9994"/>
                  </a:lnTo>
                  <a:lnTo>
                    <a:pt x="2050249" y="9994"/>
                  </a:lnTo>
                  <a:lnTo>
                    <a:pt x="2050249" y="0"/>
                  </a:lnTo>
                  <a:close/>
                </a:path>
                <a:path w="4210684" h="10159">
                  <a:moveTo>
                    <a:pt x="2110257" y="0"/>
                  </a:moveTo>
                  <a:lnTo>
                    <a:pt x="2100262" y="0"/>
                  </a:lnTo>
                  <a:lnTo>
                    <a:pt x="2100262" y="9994"/>
                  </a:lnTo>
                  <a:lnTo>
                    <a:pt x="2110257" y="9994"/>
                  </a:lnTo>
                  <a:lnTo>
                    <a:pt x="2110257" y="0"/>
                  </a:lnTo>
                  <a:close/>
                </a:path>
                <a:path w="4210684" h="10159">
                  <a:moveTo>
                    <a:pt x="2170265" y="0"/>
                  </a:moveTo>
                  <a:lnTo>
                    <a:pt x="2160270" y="0"/>
                  </a:lnTo>
                  <a:lnTo>
                    <a:pt x="2160270" y="9994"/>
                  </a:lnTo>
                  <a:lnTo>
                    <a:pt x="2170265" y="9994"/>
                  </a:lnTo>
                  <a:lnTo>
                    <a:pt x="2170265" y="0"/>
                  </a:lnTo>
                  <a:close/>
                </a:path>
                <a:path w="4210684" h="10159">
                  <a:moveTo>
                    <a:pt x="2230272" y="0"/>
                  </a:moveTo>
                  <a:lnTo>
                    <a:pt x="2220277" y="0"/>
                  </a:lnTo>
                  <a:lnTo>
                    <a:pt x="2220277" y="9994"/>
                  </a:lnTo>
                  <a:lnTo>
                    <a:pt x="2230272" y="9994"/>
                  </a:lnTo>
                  <a:lnTo>
                    <a:pt x="2230272" y="0"/>
                  </a:lnTo>
                  <a:close/>
                </a:path>
                <a:path w="4210684" h="10159">
                  <a:moveTo>
                    <a:pt x="2290280" y="0"/>
                  </a:moveTo>
                  <a:lnTo>
                    <a:pt x="2280285" y="0"/>
                  </a:lnTo>
                  <a:lnTo>
                    <a:pt x="2280285" y="9994"/>
                  </a:lnTo>
                  <a:lnTo>
                    <a:pt x="2290280" y="9994"/>
                  </a:lnTo>
                  <a:lnTo>
                    <a:pt x="2290280" y="0"/>
                  </a:lnTo>
                  <a:close/>
                </a:path>
                <a:path w="4210684" h="10159">
                  <a:moveTo>
                    <a:pt x="2350287" y="0"/>
                  </a:moveTo>
                  <a:lnTo>
                    <a:pt x="2340292" y="0"/>
                  </a:lnTo>
                  <a:lnTo>
                    <a:pt x="2340292" y="9994"/>
                  </a:lnTo>
                  <a:lnTo>
                    <a:pt x="2350287" y="9994"/>
                  </a:lnTo>
                  <a:lnTo>
                    <a:pt x="2350287" y="0"/>
                  </a:lnTo>
                  <a:close/>
                </a:path>
                <a:path w="4210684" h="10159">
                  <a:moveTo>
                    <a:pt x="2410295" y="0"/>
                  </a:moveTo>
                  <a:lnTo>
                    <a:pt x="2400300" y="0"/>
                  </a:lnTo>
                  <a:lnTo>
                    <a:pt x="2400300" y="9994"/>
                  </a:lnTo>
                  <a:lnTo>
                    <a:pt x="2410295" y="9994"/>
                  </a:lnTo>
                  <a:lnTo>
                    <a:pt x="2410295" y="0"/>
                  </a:lnTo>
                  <a:close/>
                </a:path>
                <a:path w="4210684" h="10159">
                  <a:moveTo>
                    <a:pt x="2470302" y="0"/>
                  </a:moveTo>
                  <a:lnTo>
                    <a:pt x="2460307" y="0"/>
                  </a:lnTo>
                  <a:lnTo>
                    <a:pt x="2460307" y="9994"/>
                  </a:lnTo>
                  <a:lnTo>
                    <a:pt x="2470302" y="9994"/>
                  </a:lnTo>
                  <a:lnTo>
                    <a:pt x="2470302" y="0"/>
                  </a:lnTo>
                  <a:close/>
                </a:path>
                <a:path w="4210684" h="10159">
                  <a:moveTo>
                    <a:pt x="2530310" y="0"/>
                  </a:moveTo>
                  <a:lnTo>
                    <a:pt x="2520315" y="0"/>
                  </a:lnTo>
                  <a:lnTo>
                    <a:pt x="2520315" y="9994"/>
                  </a:lnTo>
                  <a:lnTo>
                    <a:pt x="2530310" y="9994"/>
                  </a:lnTo>
                  <a:lnTo>
                    <a:pt x="2530310" y="0"/>
                  </a:lnTo>
                  <a:close/>
                </a:path>
                <a:path w="4210684" h="10159">
                  <a:moveTo>
                    <a:pt x="2590317" y="0"/>
                  </a:moveTo>
                  <a:lnTo>
                    <a:pt x="2580322" y="0"/>
                  </a:lnTo>
                  <a:lnTo>
                    <a:pt x="2580322" y="9994"/>
                  </a:lnTo>
                  <a:lnTo>
                    <a:pt x="2590317" y="9994"/>
                  </a:lnTo>
                  <a:lnTo>
                    <a:pt x="2590317" y="0"/>
                  </a:lnTo>
                  <a:close/>
                </a:path>
                <a:path w="4210684" h="10159">
                  <a:moveTo>
                    <a:pt x="2650325" y="0"/>
                  </a:moveTo>
                  <a:lnTo>
                    <a:pt x="2640330" y="0"/>
                  </a:lnTo>
                  <a:lnTo>
                    <a:pt x="2640330" y="9994"/>
                  </a:lnTo>
                  <a:lnTo>
                    <a:pt x="2650325" y="9994"/>
                  </a:lnTo>
                  <a:lnTo>
                    <a:pt x="2650325" y="0"/>
                  </a:lnTo>
                  <a:close/>
                </a:path>
                <a:path w="4210684" h="10159">
                  <a:moveTo>
                    <a:pt x="2710332" y="0"/>
                  </a:moveTo>
                  <a:lnTo>
                    <a:pt x="2700337" y="0"/>
                  </a:lnTo>
                  <a:lnTo>
                    <a:pt x="2700337" y="9994"/>
                  </a:lnTo>
                  <a:lnTo>
                    <a:pt x="2710332" y="9994"/>
                  </a:lnTo>
                  <a:lnTo>
                    <a:pt x="2710332" y="0"/>
                  </a:lnTo>
                  <a:close/>
                </a:path>
                <a:path w="4210684" h="10159">
                  <a:moveTo>
                    <a:pt x="2770340" y="0"/>
                  </a:moveTo>
                  <a:lnTo>
                    <a:pt x="2760345" y="0"/>
                  </a:lnTo>
                  <a:lnTo>
                    <a:pt x="2760345" y="9994"/>
                  </a:lnTo>
                  <a:lnTo>
                    <a:pt x="2770340" y="9994"/>
                  </a:lnTo>
                  <a:lnTo>
                    <a:pt x="2770340" y="0"/>
                  </a:lnTo>
                  <a:close/>
                </a:path>
                <a:path w="4210684" h="10159">
                  <a:moveTo>
                    <a:pt x="2830347" y="0"/>
                  </a:moveTo>
                  <a:lnTo>
                    <a:pt x="2820352" y="0"/>
                  </a:lnTo>
                  <a:lnTo>
                    <a:pt x="2820352" y="9994"/>
                  </a:lnTo>
                  <a:lnTo>
                    <a:pt x="2830347" y="9994"/>
                  </a:lnTo>
                  <a:lnTo>
                    <a:pt x="2830347" y="0"/>
                  </a:lnTo>
                  <a:close/>
                </a:path>
                <a:path w="4210684" h="10159">
                  <a:moveTo>
                    <a:pt x="2890355" y="0"/>
                  </a:moveTo>
                  <a:lnTo>
                    <a:pt x="2880360" y="0"/>
                  </a:lnTo>
                  <a:lnTo>
                    <a:pt x="2880360" y="9994"/>
                  </a:lnTo>
                  <a:lnTo>
                    <a:pt x="2890355" y="9994"/>
                  </a:lnTo>
                  <a:lnTo>
                    <a:pt x="2890355" y="0"/>
                  </a:lnTo>
                  <a:close/>
                </a:path>
                <a:path w="4210684" h="10159">
                  <a:moveTo>
                    <a:pt x="2950362" y="0"/>
                  </a:moveTo>
                  <a:lnTo>
                    <a:pt x="2940367" y="0"/>
                  </a:lnTo>
                  <a:lnTo>
                    <a:pt x="2940367" y="9994"/>
                  </a:lnTo>
                  <a:lnTo>
                    <a:pt x="2950362" y="9994"/>
                  </a:lnTo>
                  <a:lnTo>
                    <a:pt x="2950362" y="0"/>
                  </a:lnTo>
                  <a:close/>
                </a:path>
                <a:path w="4210684" h="10159">
                  <a:moveTo>
                    <a:pt x="3010370" y="0"/>
                  </a:moveTo>
                  <a:lnTo>
                    <a:pt x="3000375" y="0"/>
                  </a:lnTo>
                  <a:lnTo>
                    <a:pt x="3000375" y="9994"/>
                  </a:lnTo>
                  <a:lnTo>
                    <a:pt x="3010370" y="9994"/>
                  </a:lnTo>
                  <a:lnTo>
                    <a:pt x="3010370" y="0"/>
                  </a:lnTo>
                  <a:close/>
                </a:path>
                <a:path w="4210684" h="10159">
                  <a:moveTo>
                    <a:pt x="3070377" y="0"/>
                  </a:moveTo>
                  <a:lnTo>
                    <a:pt x="3060382" y="0"/>
                  </a:lnTo>
                  <a:lnTo>
                    <a:pt x="3060382" y="9994"/>
                  </a:lnTo>
                  <a:lnTo>
                    <a:pt x="3070377" y="9994"/>
                  </a:lnTo>
                  <a:lnTo>
                    <a:pt x="3070377" y="0"/>
                  </a:lnTo>
                  <a:close/>
                </a:path>
                <a:path w="4210684" h="10159">
                  <a:moveTo>
                    <a:pt x="3130385" y="0"/>
                  </a:moveTo>
                  <a:lnTo>
                    <a:pt x="3120390" y="0"/>
                  </a:lnTo>
                  <a:lnTo>
                    <a:pt x="3120390" y="9994"/>
                  </a:lnTo>
                  <a:lnTo>
                    <a:pt x="3130385" y="9994"/>
                  </a:lnTo>
                  <a:lnTo>
                    <a:pt x="3130385" y="0"/>
                  </a:lnTo>
                  <a:close/>
                </a:path>
                <a:path w="4210684" h="10159">
                  <a:moveTo>
                    <a:pt x="3190392" y="0"/>
                  </a:moveTo>
                  <a:lnTo>
                    <a:pt x="3180397" y="0"/>
                  </a:lnTo>
                  <a:lnTo>
                    <a:pt x="3180397" y="9994"/>
                  </a:lnTo>
                  <a:lnTo>
                    <a:pt x="3190392" y="9994"/>
                  </a:lnTo>
                  <a:lnTo>
                    <a:pt x="3190392" y="0"/>
                  </a:lnTo>
                  <a:close/>
                </a:path>
                <a:path w="4210684" h="10159">
                  <a:moveTo>
                    <a:pt x="3250400" y="0"/>
                  </a:moveTo>
                  <a:lnTo>
                    <a:pt x="3240405" y="0"/>
                  </a:lnTo>
                  <a:lnTo>
                    <a:pt x="3240405" y="9994"/>
                  </a:lnTo>
                  <a:lnTo>
                    <a:pt x="3250400" y="9994"/>
                  </a:lnTo>
                  <a:lnTo>
                    <a:pt x="3250400" y="0"/>
                  </a:lnTo>
                  <a:close/>
                </a:path>
                <a:path w="4210684" h="10159">
                  <a:moveTo>
                    <a:pt x="3310407" y="0"/>
                  </a:moveTo>
                  <a:lnTo>
                    <a:pt x="3300412" y="0"/>
                  </a:lnTo>
                  <a:lnTo>
                    <a:pt x="3300412" y="9994"/>
                  </a:lnTo>
                  <a:lnTo>
                    <a:pt x="3310407" y="9994"/>
                  </a:lnTo>
                  <a:lnTo>
                    <a:pt x="3310407" y="0"/>
                  </a:lnTo>
                  <a:close/>
                </a:path>
                <a:path w="4210684" h="10159">
                  <a:moveTo>
                    <a:pt x="3370415" y="0"/>
                  </a:moveTo>
                  <a:lnTo>
                    <a:pt x="3360420" y="0"/>
                  </a:lnTo>
                  <a:lnTo>
                    <a:pt x="3360420" y="9994"/>
                  </a:lnTo>
                  <a:lnTo>
                    <a:pt x="3370415" y="9994"/>
                  </a:lnTo>
                  <a:lnTo>
                    <a:pt x="3370415" y="0"/>
                  </a:lnTo>
                  <a:close/>
                </a:path>
                <a:path w="4210684" h="10159">
                  <a:moveTo>
                    <a:pt x="3430422" y="0"/>
                  </a:moveTo>
                  <a:lnTo>
                    <a:pt x="3420427" y="0"/>
                  </a:lnTo>
                  <a:lnTo>
                    <a:pt x="3420427" y="9994"/>
                  </a:lnTo>
                  <a:lnTo>
                    <a:pt x="3430422" y="9994"/>
                  </a:lnTo>
                  <a:lnTo>
                    <a:pt x="3430422" y="0"/>
                  </a:lnTo>
                  <a:close/>
                </a:path>
                <a:path w="4210684" h="10159">
                  <a:moveTo>
                    <a:pt x="3490430" y="0"/>
                  </a:moveTo>
                  <a:lnTo>
                    <a:pt x="3480435" y="0"/>
                  </a:lnTo>
                  <a:lnTo>
                    <a:pt x="3480435" y="9994"/>
                  </a:lnTo>
                  <a:lnTo>
                    <a:pt x="3490430" y="9994"/>
                  </a:lnTo>
                  <a:lnTo>
                    <a:pt x="3490430" y="0"/>
                  </a:lnTo>
                  <a:close/>
                </a:path>
                <a:path w="4210684" h="10159">
                  <a:moveTo>
                    <a:pt x="3550437" y="0"/>
                  </a:moveTo>
                  <a:lnTo>
                    <a:pt x="3540442" y="0"/>
                  </a:lnTo>
                  <a:lnTo>
                    <a:pt x="3540442" y="9994"/>
                  </a:lnTo>
                  <a:lnTo>
                    <a:pt x="3550437" y="9994"/>
                  </a:lnTo>
                  <a:lnTo>
                    <a:pt x="3550437" y="0"/>
                  </a:lnTo>
                  <a:close/>
                </a:path>
                <a:path w="4210684" h="10159">
                  <a:moveTo>
                    <a:pt x="3610445" y="0"/>
                  </a:moveTo>
                  <a:lnTo>
                    <a:pt x="3600450" y="0"/>
                  </a:lnTo>
                  <a:lnTo>
                    <a:pt x="3600450" y="9994"/>
                  </a:lnTo>
                  <a:lnTo>
                    <a:pt x="3610445" y="9994"/>
                  </a:lnTo>
                  <a:lnTo>
                    <a:pt x="3610445" y="0"/>
                  </a:lnTo>
                  <a:close/>
                </a:path>
                <a:path w="4210684" h="10159">
                  <a:moveTo>
                    <a:pt x="3670452" y="0"/>
                  </a:moveTo>
                  <a:lnTo>
                    <a:pt x="3660457" y="0"/>
                  </a:lnTo>
                  <a:lnTo>
                    <a:pt x="3660457" y="9994"/>
                  </a:lnTo>
                  <a:lnTo>
                    <a:pt x="3670452" y="9994"/>
                  </a:lnTo>
                  <a:lnTo>
                    <a:pt x="3670452" y="0"/>
                  </a:lnTo>
                  <a:close/>
                </a:path>
                <a:path w="4210684" h="10159">
                  <a:moveTo>
                    <a:pt x="3730460" y="0"/>
                  </a:moveTo>
                  <a:lnTo>
                    <a:pt x="3720465" y="0"/>
                  </a:lnTo>
                  <a:lnTo>
                    <a:pt x="3720465" y="9994"/>
                  </a:lnTo>
                  <a:lnTo>
                    <a:pt x="3730460" y="9994"/>
                  </a:lnTo>
                  <a:lnTo>
                    <a:pt x="3730460" y="0"/>
                  </a:lnTo>
                  <a:close/>
                </a:path>
                <a:path w="4210684" h="10159">
                  <a:moveTo>
                    <a:pt x="3790467" y="0"/>
                  </a:moveTo>
                  <a:lnTo>
                    <a:pt x="3780472" y="0"/>
                  </a:lnTo>
                  <a:lnTo>
                    <a:pt x="3780472" y="9994"/>
                  </a:lnTo>
                  <a:lnTo>
                    <a:pt x="3790467" y="9994"/>
                  </a:lnTo>
                  <a:lnTo>
                    <a:pt x="3790467" y="0"/>
                  </a:lnTo>
                  <a:close/>
                </a:path>
                <a:path w="4210684" h="10159">
                  <a:moveTo>
                    <a:pt x="3850475" y="0"/>
                  </a:moveTo>
                  <a:lnTo>
                    <a:pt x="3840480" y="0"/>
                  </a:lnTo>
                  <a:lnTo>
                    <a:pt x="3840480" y="9994"/>
                  </a:lnTo>
                  <a:lnTo>
                    <a:pt x="3850475" y="9994"/>
                  </a:lnTo>
                  <a:lnTo>
                    <a:pt x="3850475" y="0"/>
                  </a:lnTo>
                  <a:close/>
                </a:path>
                <a:path w="4210684" h="10159">
                  <a:moveTo>
                    <a:pt x="3910482" y="0"/>
                  </a:moveTo>
                  <a:lnTo>
                    <a:pt x="3900487" y="0"/>
                  </a:lnTo>
                  <a:lnTo>
                    <a:pt x="3900487" y="9994"/>
                  </a:lnTo>
                  <a:lnTo>
                    <a:pt x="3910482" y="9994"/>
                  </a:lnTo>
                  <a:lnTo>
                    <a:pt x="3910482" y="0"/>
                  </a:lnTo>
                  <a:close/>
                </a:path>
                <a:path w="4210684" h="10159">
                  <a:moveTo>
                    <a:pt x="3970490" y="0"/>
                  </a:moveTo>
                  <a:lnTo>
                    <a:pt x="3960495" y="0"/>
                  </a:lnTo>
                  <a:lnTo>
                    <a:pt x="3960495" y="9994"/>
                  </a:lnTo>
                  <a:lnTo>
                    <a:pt x="3970490" y="9994"/>
                  </a:lnTo>
                  <a:lnTo>
                    <a:pt x="3970490" y="0"/>
                  </a:lnTo>
                  <a:close/>
                </a:path>
                <a:path w="4210684" h="10159">
                  <a:moveTo>
                    <a:pt x="4030497" y="0"/>
                  </a:moveTo>
                  <a:lnTo>
                    <a:pt x="4020502" y="0"/>
                  </a:lnTo>
                  <a:lnTo>
                    <a:pt x="4020502" y="9994"/>
                  </a:lnTo>
                  <a:lnTo>
                    <a:pt x="4030497" y="9994"/>
                  </a:lnTo>
                  <a:lnTo>
                    <a:pt x="4030497" y="0"/>
                  </a:lnTo>
                  <a:close/>
                </a:path>
                <a:path w="4210684" h="10159">
                  <a:moveTo>
                    <a:pt x="4090505" y="0"/>
                  </a:moveTo>
                  <a:lnTo>
                    <a:pt x="4080510" y="0"/>
                  </a:lnTo>
                  <a:lnTo>
                    <a:pt x="4080510" y="9994"/>
                  </a:lnTo>
                  <a:lnTo>
                    <a:pt x="4090505" y="9994"/>
                  </a:lnTo>
                  <a:lnTo>
                    <a:pt x="4090505" y="0"/>
                  </a:lnTo>
                  <a:close/>
                </a:path>
                <a:path w="4210684" h="10159">
                  <a:moveTo>
                    <a:pt x="4150512" y="0"/>
                  </a:moveTo>
                  <a:lnTo>
                    <a:pt x="4140517" y="0"/>
                  </a:lnTo>
                  <a:lnTo>
                    <a:pt x="4140517" y="9994"/>
                  </a:lnTo>
                  <a:lnTo>
                    <a:pt x="4150512" y="9994"/>
                  </a:lnTo>
                  <a:lnTo>
                    <a:pt x="4150512" y="0"/>
                  </a:lnTo>
                  <a:close/>
                </a:path>
                <a:path w="4210684" h="10159">
                  <a:moveTo>
                    <a:pt x="4210520" y="0"/>
                  </a:moveTo>
                  <a:lnTo>
                    <a:pt x="4200525" y="0"/>
                  </a:lnTo>
                  <a:lnTo>
                    <a:pt x="4200525" y="9994"/>
                  </a:lnTo>
                  <a:lnTo>
                    <a:pt x="4210520" y="9994"/>
                  </a:lnTo>
                  <a:lnTo>
                    <a:pt x="4210520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50582" y="5918022"/>
              <a:ext cx="9123045" cy="1130935"/>
            </a:xfrm>
            <a:custGeom>
              <a:avLst/>
              <a:gdLst/>
              <a:ahLst/>
              <a:cxnLst/>
              <a:rect l="l" t="t" r="r" b="b"/>
              <a:pathLst>
                <a:path w="9123045" h="1130934">
                  <a:moveTo>
                    <a:pt x="9994" y="0"/>
                  </a:moveTo>
                  <a:lnTo>
                    <a:pt x="0" y="0"/>
                  </a:lnTo>
                  <a:lnTo>
                    <a:pt x="0" y="10007"/>
                  </a:lnTo>
                  <a:lnTo>
                    <a:pt x="9994" y="10007"/>
                  </a:lnTo>
                  <a:lnTo>
                    <a:pt x="9994" y="0"/>
                  </a:lnTo>
                  <a:close/>
                </a:path>
                <a:path w="9123045" h="1130934">
                  <a:moveTo>
                    <a:pt x="70002" y="0"/>
                  </a:moveTo>
                  <a:lnTo>
                    <a:pt x="60007" y="0"/>
                  </a:lnTo>
                  <a:lnTo>
                    <a:pt x="60007" y="10007"/>
                  </a:lnTo>
                  <a:lnTo>
                    <a:pt x="70002" y="10007"/>
                  </a:lnTo>
                  <a:lnTo>
                    <a:pt x="70002" y="0"/>
                  </a:lnTo>
                  <a:close/>
                </a:path>
                <a:path w="9123045" h="1130934">
                  <a:moveTo>
                    <a:pt x="130009" y="0"/>
                  </a:moveTo>
                  <a:lnTo>
                    <a:pt x="120015" y="0"/>
                  </a:lnTo>
                  <a:lnTo>
                    <a:pt x="120015" y="10007"/>
                  </a:lnTo>
                  <a:lnTo>
                    <a:pt x="130009" y="10007"/>
                  </a:lnTo>
                  <a:lnTo>
                    <a:pt x="130009" y="0"/>
                  </a:lnTo>
                  <a:close/>
                </a:path>
                <a:path w="9123045" h="1130934">
                  <a:moveTo>
                    <a:pt x="190017" y="0"/>
                  </a:moveTo>
                  <a:lnTo>
                    <a:pt x="180022" y="0"/>
                  </a:lnTo>
                  <a:lnTo>
                    <a:pt x="180022" y="10007"/>
                  </a:lnTo>
                  <a:lnTo>
                    <a:pt x="190017" y="10007"/>
                  </a:lnTo>
                  <a:lnTo>
                    <a:pt x="190017" y="0"/>
                  </a:lnTo>
                  <a:close/>
                </a:path>
                <a:path w="9123045" h="1130934">
                  <a:moveTo>
                    <a:pt x="250024" y="0"/>
                  </a:moveTo>
                  <a:lnTo>
                    <a:pt x="240030" y="0"/>
                  </a:lnTo>
                  <a:lnTo>
                    <a:pt x="240030" y="10007"/>
                  </a:lnTo>
                  <a:lnTo>
                    <a:pt x="250024" y="10007"/>
                  </a:lnTo>
                  <a:lnTo>
                    <a:pt x="250024" y="0"/>
                  </a:lnTo>
                  <a:close/>
                </a:path>
                <a:path w="9123045" h="1130934">
                  <a:moveTo>
                    <a:pt x="310032" y="0"/>
                  </a:moveTo>
                  <a:lnTo>
                    <a:pt x="300037" y="0"/>
                  </a:lnTo>
                  <a:lnTo>
                    <a:pt x="300037" y="10007"/>
                  </a:lnTo>
                  <a:lnTo>
                    <a:pt x="310032" y="10007"/>
                  </a:lnTo>
                  <a:lnTo>
                    <a:pt x="310032" y="0"/>
                  </a:lnTo>
                  <a:close/>
                </a:path>
                <a:path w="9123045" h="1130934">
                  <a:moveTo>
                    <a:pt x="370039" y="0"/>
                  </a:moveTo>
                  <a:lnTo>
                    <a:pt x="360045" y="0"/>
                  </a:lnTo>
                  <a:lnTo>
                    <a:pt x="360045" y="10007"/>
                  </a:lnTo>
                  <a:lnTo>
                    <a:pt x="370039" y="10007"/>
                  </a:lnTo>
                  <a:lnTo>
                    <a:pt x="370039" y="0"/>
                  </a:lnTo>
                  <a:close/>
                </a:path>
                <a:path w="9123045" h="1130934">
                  <a:moveTo>
                    <a:pt x="430047" y="0"/>
                  </a:moveTo>
                  <a:lnTo>
                    <a:pt x="420052" y="0"/>
                  </a:lnTo>
                  <a:lnTo>
                    <a:pt x="420052" y="10007"/>
                  </a:lnTo>
                  <a:lnTo>
                    <a:pt x="430047" y="10007"/>
                  </a:lnTo>
                  <a:lnTo>
                    <a:pt x="430047" y="0"/>
                  </a:lnTo>
                  <a:close/>
                </a:path>
                <a:path w="9123045" h="1130934">
                  <a:moveTo>
                    <a:pt x="490054" y="0"/>
                  </a:moveTo>
                  <a:lnTo>
                    <a:pt x="480060" y="0"/>
                  </a:lnTo>
                  <a:lnTo>
                    <a:pt x="480060" y="10007"/>
                  </a:lnTo>
                  <a:lnTo>
                    <a:pt x="490054" y="10007"/>
                  </a:lnTo>
                  <a:lnTo>
                    <a:pt x="490054" y="0"/>
                  </a:lnTo>
                  <a:close/>
                </a:path>
                <a:path w="9123045" h="1130934">
                  <a:moveTo>
                    <a:pt x="550062" y="0"/>
                  </a:moveTo>
                  <a:lnTo>
                    <a:pt x="540067" y="0"/>
                  </a:lnTo>
                  <a:lnTo>
                    <a:pt x="540067" y="10007"/>
                  </a:lnTo>
                  <a:lnTo>
                    <a:pt x="550062" y="10007"/>
                  </a:lnTo>
                  <a:lnTo>
                    <a:pt x="550062" y="0"/>
                  </a:lnTo>
                  <a:close/>
                </a:path>
                <a:path w="9123045" h="1130934">
                  <a:moveTo>
                    <a:pt x="610069" y="0"/>
                  </a:moveTo>
                  <a:lnTo>
                    <a:pt x="600075" y="0"/>
                  </a:lnTo>
                  <a:lnTo>
                    <a:pt x="600075" y="10007"/>
                  </a:lnTo>
                  <a:lnTo>
                    <a:pt x="610069" y="10007"/>
                  </a:lnTo>
                  <a:lnTo>
                    <a:pt x="610069" y="0"/>
                  </a:lnTo>
                  <a:close/>
                </a:path>
                <a:path w="9123045" h="1130934">
                  <a:moveTo>
                    <a:pt x="670077" y="0"/>
                  </a:moveTo>
                  <a:lnTo>
                    <a:pt x="660082" y="0"/>
                  </a:lnTo>
                  <a:lnTo>
                    <a:pt x="660082" y="10007"/>
                  </a:lnTo>
                  <a:lnTo>
                    <a:pt x="670077" y="10007"/>
                  </a:lnTo>
                  <a:lnTo>
                    <a:pt x="670077" y="0"/>
                  </a:lnTo>
                  <a:close/>
                </a:path>
                <a:path w="9123045" h="1130934">
                  <a:moveTo>
                    <a:pt x="730084" y="0"/>
                  </a:moveTo>
                  <a:lnTo>
                    <a:pt x="720090" y="0"/>
                  </a:lnTo>
                  <a:lnTo>
                    <a:pt x="720090" y="10007"/>
                  </a:lnTo>
                  <a:lnTo>
                    <a:pt x="730084" y="10007"/>
                  </a:lnTo>
                  <a:lnTo>
                    <a:pt x="730084" y="0"/>
                  </a:lnTo>
                  <a:close/>
                </a:path>
                <a:path w="9123045" h="1130934">
                  <a:moveTo>
                    <a:pt x="790092" y="0"/>
                  </a:moveTo>
                  <a:lnTo>
                    <a:pt x="780097" y="0"/>
                  </a:lnTo>
                  <a:lnTo>
                    <a:pt x="780097" y="10007"/>
                  </a:lnTo>
                  <a:lnTo>
                    <a:pt x="790092" y="10007"/>
                  </a:lnTo>
                  <a:lnTo>
                    <a:pt x="790092" y="0"/>
                  </a:lnTo>
                  <a:close/>
                </a:path>
                <a:path w="9123045" h="1130934">
                  <a:moveTo>
                    <a:pt x="850099" y="0"/>
                  </a:moveTo>
                  <a:lnTo>
                    <a:pt x="840105" y="0"/>
                  </a:lnTo>
                  <a:lnTo>
                    <a:pt x="840105" y="10007"/>
                  </a:lnTo>
                  <a:lnTo>
                    <a:pt x="850099" y="10007"/>
                  </a:lnTo>
                  <a:lnTo>
                    <a:pt x="850099" y="0"/>
                  </a:lnTo>
                  <a:close/>
                </a:path>
                <a:path w="9123045" h="1130934">
                  <a:moveTo>
                    <a:pt x="910107" y="0"/>
                  </a:moveTo>
                  <a:lnTo>
                    <a:pt x="900112" y="0"/>
                  </a:lnTo>
                  <a:lnTo>
                    <a:pt x="900112" y="10007"/>
                  </a:lnTo>
                  <a:lnTo>
                    <a:pt x="910107" y="10007"/>
                  </a:lnTo>
                  <a:lnTo>
                    <a:pt x="910107" y="0"/>
                  </a:lnTo>
                  <a:close/>
                </a:path>
                <a:path w="9123045" h="1130934">
                  <a:moveTo>
                    <a:pt x="970114" y="0"/>
                  </a:moveTo>
                  <a:lnTo>
                    <a:pt x="960120" y="0"/>
                  </a:lnTo>
                  <a:lnTo>
                    <a:pt x="960120" y="10007"/>
                  </a:lnTo>
                  <a:lnTo>
                    <a:pt x="970114" y="10007"/>
                  </a:lnTo>
                  <a:lnTo>
                    <a:pt x="970114" y="0"/>
                  </a:lnTo>
                  <a:close/>
                </a:path>
                <a:path w="9123045" h="1130934">
                  <a:moveTo>
                    <a:pt x="1030122" y="0"/>
                  </a:moveTo>
                  <a:lnTo>
                    <a:pt x="1020127" y="0"/>
                  </a:lnTo>
                  <a:lnTo>
                    <a:pt x="1020127" y="10007"/>
                  </a:lnTo>
                  <a:lnTo>
                    <a:pt x="1030122" y="10007"/>
                  </a:lnTo>
                  <a:lnTo>
                    <a:pt x="1030122" y="0"/>
                  </a:lnTo>
                  <a:close/>
                </a:path>
                <a:path w="9123045" h="1130934">
                  <a:moveTo>
                    <a:pt x="1090129" y="0"/>
                  </a:moveTo>
                  <a:lnTo>
                    <a:pt x="1080135" y="0"/>
                  </a:lnTo>
                  <a:lnTo>
                    <a:pt x="1080135" y="10007"/>
                  </a:lnTo>
                  <a:lnTo>
                    <a:pt x="1090129" y="10007"/>
                  </a:lnTo>
                  <a:lnTo>
                    <a:pt x="1090129" y="0"/>
                  </a:lnTo>
                  <a:close/>
                </a:path>
                <a:path w="9123045" h="1130934">
                  <a:moveTo>
                    <a:pt x="1150137" y="0"/>
                  </a:moveTo>
                  <a:lnTo>
                    <a:pt x="1140142" y="0"/>
                  </a:lnTo>
                  <a:lnTo>
                    <a:pt x="1140142" y="10007"/>
                  </a:lnTo>
                  <a:lnTo>
                    <a:pt x="1150137" y="10007"/>
                  </a:lnTo>
                  <a:lnTo>
                    <a:pt x="1150137" y="0"/>
                  </a:lnTo>
                  <a:close/>
                </a:path>
                <a:path w="9123045" h="1130934">
                  <a:moveTo>
                    <a:pt x="1210144" y="0"/>
                  </a:moveTo>
                  <a:lnTo>
                    <a:pt x="1200150" y="0"/>
                  </a:lnTo>
                  <a:lnTo>
                    <a:pt x="1200150" y="10007"/>
                  </a:lnTo>
                  <a:lnTo>
                    <a:pt x="1210144" y="10007"/>
                  </a:lnTo>
                  <a:lnTo>
                    <a:pt x="1210144" y="0"/>
                  </a:lnTo>
                  <a:close/>
                </a:path>
                <a:path w="9123045" h="1130934">
                  <a:moveTo>
                    <a:pt x="1270152" y="0"/>
                  </a:moveTo>
                  <a:lnTo>
                    <a:pt x="1260157" y="0"/>
                  </a:lnTo>
                  <a:lnTo>
                    <a:pt x="1260157" y="10007"/>
                  </a:lnTo>
                  <a:lnTo>
                    <a:pt x="1270152" y="10007"/>
                  </a:lnTo>
                  <a:lnTo>
                    <a:pt x="1270152" y="0"/>
                  </a:lnTo>
                  <a:close/>
                </a:path>
                <a:path w="9123045" h="1130934">
                  <a:moveTo>
                    <a:pt x="1330159" y="0"/>
                  </a:moveTo>
                  <a:lnTo>
                    <a:pt x="1320165" y="0"/>
                  </a:lnTo>
                  <a:lnTo>
                    <a:pt x="1320165" y="10007"/>
                  </a:lnTo>
                  <a:lnTo>
                    <a:pt x="1330159" y="10007"/>
                  </a:lnTo>
                  <a:lnTo>
                    <a:pt x="1330159" y="0"/>
                  </a:lnTo>
                  <a:close/>
                </a:path>
                <a:path w="9123045" h="1130934">
                  <a:moveTo>
                    <a:pt x="1390167" y="0"/>
                  </a:moveTo>
                  <a:lnTo>
                    <a:pt x="1380172" y="0"/>
                  </a:lnTo>
                  <a:lnTo>
                    <a:pt x="1380172" y="10007"/>
                  </a:lnTo>
                  <a:lnTo>
                    <a:pt x="1390167" y="10007"/>
                  </a:lnTo>
                  <a:lnTo>
                    <a:pt x="1390167" y="0"/>
                  </a:lnTo>
                  <a:close/>
                </a:path>
                <a:path w="9123045" h="1130934">
                  <a:moveTo>
                    <a:pt x="1450174" y="0"/>
                  </a:moveTo>
                  <a:lnTo>
                    <a:pt x="1440180" y="0"/>
                  </a:lnTo>
                  <a:lnTo>
                    <a:pt x="1440180" y="10007"/>
                  </a:lnTo>
                  <a:lnTo>
                    <a:pt x="1450174" y="10007"/>
                  </a:lnTo>
                  <a:lnTo>
                    <a:pt x="1450174" y="0"/>
                  </a:lnTo>
                  <a:close/>
                </a:path>
                <a:path w="9123045" h="1130934">
                  <a:moveTo>
                    <a:pt x="1510182" y="0"/>
                  </a:moveTo>
                  <a:lnTo>
                    <a:pt x="1500187" y="0"/>
                  </a:lnTo>
                  <a:lnTo>
                    <a:pt x="1500187" y="10007"/>
                  </a:lnTo>
                  <a:lnTo>
                    <a:pt x="1510182" y="10007"/>
                  </a:lnTo>
                  <a:lnTo>
                    <a:pt x="1510182" y="0"/>
                  </a:lnTo>
                  <a:close/>
                </a:path>
                <a:path w="9123045" h="1130934">
                  <a:moveTo>
                    <a:pt x="1570189" y="0"/>
                  </a:moveTo>
                  <a:lnTo>
                    <a:pt x="1560195" y="0"/>
                  </a:lnTo>
                  <a:lnTo>
                    <a:pt x="1560195" y="10007"/>
                  </a:lnTo>
                  <a:lnTo>
                    <a:pt x="1570189" y="10007"/>
                  </a:lnTo>
                  <a:lnTo>
                    <a:pt x="1570189" y="0"/>
                  </a:lnTo>
                  <a:close/>
                </a:path>
                <a:path w="9123045" h="1130934">
                  <a:moveTo>
                    <a:pt x="1630197" y="0"/>
                  </a:moveTo>
                  <a:lnTo>
                    <a:pt x="1620202" y="0"/>
                  </a:lnTo>
                  <a:lnTo>
                    <a:pt x="1620202" y="10007"/>
                  </a:lnTo>
                  <a:lnTo>
                    <a:pt x="1630197" y="10007"/>
                  </a:lnTo>
                  <a:lnTo>
                    <a:pt x="1630197" y="0"/>
                  </a:lnTo>
                  <a:close/>
                </a:path>
                <a:path w="9123045" h="1130934">
                  <a:moveTo>
                    <a:pt x="1690204" y="0"/>
                  </a:moveTo>
                  <a:lnTo>
                    <a:pt x="1680210" y="0"/>
                  </a:lnTo>
                  <a:lnTo>
                    <a:pt x="1680210" y="10007"/>
                  </a:lnTo>
                  <a:lnTo>
                    <a:pt x="1690204" y="10007"/>
                  </a:lnTo>
                  <a:lnTo>
                    <a:pt x="1690204" y="0"/>
                  </a:lnTo>
                  <a:close/>
                </a:path>
                <a:path w="9123045" h="1130934">
                  <a:moveTo>
                    <a:pt x="1750212" y="0"/>
                  </a:moveTo>
                  <a:lnTo>
                    <a:pt x="1740217" y="0"/>
                  </a:lnTo>
                  <a:lnTo>
                    <a:pt x="1740217" y="10007"/>
                  </a:lnTo>
                  <a:lnTo>
                    <a:pt x="1750212" y="10007"/>
                  </a:lnTo>
                  <a:lnTo>
                    <a:pt x="1750212" y="0"/>
                  </a:lnTo>
                  <a:close/>
                </a:path>
                <a:path w="9123045" h="1130934">
                  <a:moveTo>
                    <a:pt x="1810219" y="0"/>
                  </a:moveTo>
                  <a:lnTo>
                    <a:pt x="1800225" y="0"/>
                  </a:lnTo>
                  <a:lnTo>
                    <a:pt x="1800225" y="10007"/>
                  </a:lnTo>
                  <a:lnTo>
                    <a:pt x="1810219" y="10007"/>
                  </a:lnTo>
                  <a:lnTo>
                    <a:pt x="1810219" y="0"/>
                  </a:lnTo>
                  <a:close/>
                </a:path>
                <a:path w="9123045" h="1130934">
                  <a:moveTo>
                    <a:pt x="1870227" y="0"/>
                  </a:moveTo>
                  <a:lnTo>
                    <a:pt x="1860232" y="0"/>
                  </a:lnTo>
                  <a:lnTo>
                    <a:pt x="1860232" y="10007"/>
                  </a:lnTo>
                  <a:lnTo>
                    <a:pt x="1870227" y="10007"/>
                  </a:lnTo>
                  <a:lnTo>
                    <a:pt x="1870227" y="0"/>
                  </a:lnTo>
                  <a:close/>
                </a:path>
                <a:path w="9123045" h="1130934">
                  <a:moveTo>
                    <a:pt x="1930234" y="0"/>
                  </a:moveTo>
                  <a:lnTo>
                    <a:pt x="1920240" y="0"/>
                  </a:lnTo>
                  <a:lnTo>
                    <a:pt x="1920240" y="10007"/>
                  </a:lnTo>
                  <a:lnTo>
                    <a:pt x="1930234" y="10007"/>
                  </a:lnTo>
                  <a:lnTo>
                    <a:pt x="1930234" y="0"/>
                  </a:lnTo>
                  <a:close/>
                </a:path>
                <a:path w="9123045" h="1130934">
                  <a:moveTo>
                    <a:pt x="1990242" y="0"/>
                  </a:moveTo>
                  <a:lnTo>
                    <a:pt x="1980247" y="0"/>
                  </a:lnTo>
                  <a:lnTo>
                    <a:pt x="1980247" y="10007"/>
                  </a:lnTo>
                  <a:lnTo>
                    <a:pt x="1990242" y="10007"/>
                  </a:lnTo>
                  <a:lnTo>
                    <a:pt x="1990242" y="0"/>
                  </a:lnTo>
                  <a:close/>
                </a:path>
                <a:path w="9123045" h="1130934">
                  <a:moveTo>
                    <a:pt x="2050249" y="0"/>
                  </a:moveTo>
                  <a:lnTo>
                    <a:pt x="2040255" y="0"/>
                  </a:lnTo>
                  <a:lnTo>
                    <a:pt x="2040255" y="10007"/>
                  </a:lnTo>
                  <a:lnTo>
                    <a:pt x="2050249" y="10007"/>
                  </a:lnTo>
                  <a:lnTo>
                    <a:pt x="2050249" y="0"/>
                  </a:lnTo>
                  <a:close/>
                </a:path>
                <a:path w="9123045" h="1130934">
                  <a:moveTo>
                    <a:pt x="2110257" y="0"/>
                  </a:moveTo>
                  <a:lnTo>
                    <a:pt x="2100262" y="0"/>
                  </a:lnTo>
                  <a:lnTo>
                    <a:pt x="2100262" y="10007"/>
                  </a:lnTo>
                  <a:lnTo>
                    <a:pt x="2110257" y="10007"/>
                  </a:lnTo>
                  <a:lnTo>
                    <a:pt x="2110257" y="0"/>
                  </a:lnTo>
                  <a:close/>
                </a:path>
                <a:path w="9123045" h="1130934">
                  <a:moveTo>
                    <a:pt x="2170265" y="0"/>
                  </a:moveTo>
                  <a:lnTo>
                    <a:pt x="2160270" y="0"/>
                  </a:lnTo>
                  <a:lnTo>
                    <a:pt x="2160270" y="10007"/>
                  </a:lnTo>
                  <a:lnTo>
                    <a:pt x="2170265" y="10007"/>
                  </a:lnTo>
                  <a:lnTo>
                    <a:pt x="2170265" y="0"/>
                  </a:lnTo>
                  <a:close/>
                </a:path>
                <a:path w="9123045" h="1130934">
                  <a:moveTo>
                    <a:pt x="2230272" y="0"/>
                  </a:moveTo>
                  <a:lnTo>
                    <a:pt x="2220277" y="0"/>
                  </a:lnTo>
                  <a:lnTo>
                    <a:pt x="2220277" y="10007"/>
                  </a:lnTo>
                  <a:lnTo>
                    <a:pt x="2230272" y="10007"/>
                  </a:lnTo>
                  <a:lnTo>
                    <a:pt x="2230272" y="0"/>
                  </a:lnTo>
                  <a:close/>
                </a:path>
                <a:path w="9123045" h="1130934">
                  <a:moveTo>
                    <a:pt x="2290280" y="0"/>
                  </a:moveTo>
                  <a:lnTo>
                    <a:pt x="2280285" y="0"/>
                  </a:lnTo>
                  <a:lnTo>
                    <a:pt x="2280285" y="10007"/>
                  </a:lnTo>
                  <a:lnTo>
                    <a:pt x="2290280" y="10007"/>
                  </a:lnTo>
                  <a:lnTo>
                    <a:pt x="2290280" y="0"/>
                  </a:lnTo>
                  <a:close/>
                </a:path>
                <a:path w="9123045" h="1130934">
                  <a:moveTo>
                    <a:pt x="2350287" y="0"/>
                  </a:moveTo>
                  <a:lnTo>
                    <a:pt x="2340292" y="0"/>
                  </a:lnTo>
                  <a:lnTo>
                    <a:pt x="2340292" y="10007"/>
                  </a:lnTo>
                  <a:lnTo>
                    <a:pt x="2350287" y="10007"/>
                  </a:lnTo>
                  <a:lnTo>
                    <a:pt x="2350287" y="0"/>
                  </a:lnTo>
                  <a:close/>
                </a:path>
                <a:path w="9123045" h="1130934">
                  <a:moveTo>
                    <a:pt x="2410295" y="0"/>
                  </a:moveTo>
                  <a:lnTo>
                    <a:pt x="2400300" y="0"/>
                  </a:lnTo>
                  <a:lnTo>
                    <a:pt x="2400300" y="10007"/>
                  </a:lnTo>
                  <a:lnTo>
                    <a:pt x="2410295" y="10007"/>
                  </a:lnTo>
                  <a:lnTo>
                    <a:pt x="2410295" y="0"/>
                  </a:lnTo>
                  <a:close/>
                </a:path>
                <a:path w="9123045" h="1130934">
                  <a:moveTo>
                    <a:pt x="2470302" y="0"/>
                  </a:moveTo>
                  <a:lnTo>
                    <a:pt x="2460307" y="0"/>
                  </a:lnTo>
                  <a:lnTo>
                    <a:pt x="2460307" y="10007"/>
                  </a:lnTo>
                  <a:lnTo>
                    <a:pt x="2470302" y="10007"/>
                  </a:lnTo>
                  <a:lnTo>
                    <a:pt x="2470302" y="0"/>
                  </a:lnTo>
                  <a:close/>
                </a:path>
                <a:path w="9123045" h="1130934">
                  <a:moveTo>
                    <a:pt x="2530310" y="0"/>
                  </a:moveTo>
                  <a:lnTo>
                    <a:pt x="2520315" y="0"/>
                  </a:lnTo>
                  <a:lnTo>
                    <a:pt x="2520315" y="10007"/>
                  </a:lnTo>
                  <a:lnTo>
                    <a:pt x="2530310" y="10007"/>
                  </a:lnTo>
                  <a:lnTo>
                    <a:pt x="2530310" y="0"/>
                  </a:lnTo>
                  <a:close/>
                </a:path>
                <a:path w="9123045" h="1130934">
                  <a:moveTo>
                    <a:pt x="2590317" y="0"/>
                  </a:moveTo>
                  <a:lnTo>
                    <a:pt x="2580322" y="0"/>
                  </a:lnTo>
                  <a:lnTo>
                    <a:pt x="2580322" y="10007"/>
                  </a:lnTo>
                  <a:lnTo>
                    <a:pt x="2590317" y="10007"/>
                  </a:lnTo>
                  <a:lnTo>
                    <a:pt x="2590317" y="0"/>
                  </a:lnTo>
                  <a:close/>
                </a:path>
                <a:path w="9123045" h="1130934">
                  <a:moveTo>
                    <a:pt x="2650325" y="0"/>
                  </a:moveTo>
                  <a:lnTo>
                    <a:pt x="2640330" y="0"/>
                  </a:lnTo>
                  <a:lnTo>
                    <a:pt x="2640330" y="10007"/>
                  </a:lnTo>
                  <a:lnTo>
                    <a:pt x="2650325" y="10007"/>
                  </a:lnTo>
                  <a:lnTo>
                    <a:pt x="2650325" y="0"/>
                  </a:lnTo>
                  <a:close/>
                </a:path>
                <a:path w="9123045" h="1130934">
                  <a:moveTo>
                    <a:pt x="2710332" y="0"/>
                  </a:moveTo>
                  <a:lnTo>
                    <a:pt x="2700337" y="0"/>
                  </a:lnTo>
                  <a:lnTo>
                    <a:pt x="2700337" y="10007"/>
                  </a:lnTo>
                  <a:lnTo>
                    <a:pt x="2710332" y="10007"/>
                  </a:lnTo>
                  <a:lnTo>
                    <a:pt x="2710332" y="0"/>
                  </a:lnTo>
                  <a:close/>
                </a:path>
                <a:path w="9123045" h="1130934">
                  <a:moveTo>
                    <a:pt x="2770340" y="0"/>
                  </a:moveTo>
                  <a:lnTo>
                    <a:pt x="2760345" y="0"/>
                  </a:lnTo>
                  <a:lnTo>
                    <a:pt x="2760345" y="10007"/>
                  </a:lnTo>
                  <a:lnTo>
                    <a:pt x="2770340" y="10007"/>
                  </a:lnTo>
                  <a:lnTo>
                    <a:pt x="2770340" y="0"/>
                  </a:lnTo>
                  <a:close/>
                </a:path>
                <a:path w="9123045" h="1130934">
                  <a:moveTo>
                    <a:pt x="2830347" y="0"/>
                  </a:moveTo>
                  <a:lnTo>
                    <a:pt x="2820352" y="0"/>
                  </a:lnTo>
                  <a:lnTo>
                    <a:pt x="2820352" y="10007"/>
                  </a:lnTo>
                  <a:lnTo>
                    <a:pt x="2830347" y="10007"/>
                  </a:lnTo>
                  <a:lnTo>
                    <a:pt x="2830347" y="0"/>
                  </a:lnTo>
                  <a:close/>
                </a:path>
                <a:path w="9123045" h="1130934">
                  <a:moveTo>
                    <a:pt x="2890355" y="0"/>
                  </a:moveTo>
                  <a:lnTo>
                    <a:pt x="2880360" y="0"/>
                  </a:lnTo>
                  <a:lnTo>
                    <a:pt x="2880360" y="10007"/>
                  </a:lnTo>
                  <a:lnTo>
                    <a:pt x="2890355" y="10007"/>
                  </a:lnTo>
                  <a:lnTo>
                    <a:pt x="2890355" y="0"/>
                  </a:lnTo>
                  <a:close/>
                </a:path>
                <a:path w="9123045" h="1130934">
                  <a:moveTo>
                    <a:pt x="2950362" y="0"/>
                  </a:moveTo>
                  <a:lnTo>
                    <a:pt x="2940367" y="0"/>
                  </a:lnTo>
                  <a:lnTo>
                    <a:pt x="2940367" y="10007"/>
                  </a:lnTo>
                  <a:lnTo>
                    <a:pt x="2950362" y="10007"/>
                  </a:lnTo>
                  <a:lnTo>
                    <a:pt x="2950362" y="0"/>
                  </a:lnTo>
                  <a:close/>
                </a:path>
                <a:path w="9123045" h="1130934">
                  <a:moveTo>
                    <a:pt x="3010370" y="0"/>
                  </a:moveTo>
                  <a:lnTo>
                    <a:pt x="3000375" y="0"/>
                  </a:lnTo>
                  <a:lnTo>
                    <a:pt x="3000375" y="10007"/>
                  </a:lnTo>
                  <a:lnTo>
                    <a:pt x="3010370" y="10007"/>
                  </a:lnTo>
                  <a:lnTo>
                    <a:pt x="3010370" y="0"/>
                  </a:lnTo>
                  <a:close/>
                </a:path>
                <a:path w="9123045" h="1130934">
                  <a:moveTo>
                    <a:pt x="3070377" y="0"/>
                  </a:moveTo>
                  <a:lnTo>
                    <a:pt x="3060382" y="0"/>
                  </a:lnTo>
                  <a:lnTo>
                    <a:pt x="3060382" y="10007"/>
                  </a:lnTo>
                  <a:lnTo>
                    <a:pt x="3070377" y="10007"/>
                  </a:lnTo>
                  <a:lnTo>
                    <a:pt x="3070377" y="0"/>
                  </a:lnTo>
                  <a:close/>
                </a:path>
                <a:path w="9123045" h="1130934">
                  <a:moveTo>
                    <a:pt x="3130385" y="0"/>
                  </a:moveTo>
                  <a:lnTo>
                    <a:pt x="3120390" y="0"/>
                  </a:lnTo>
                  <a:lnTo>
                    <a:pt x="3120390" y="10007"/>
                  </a:lnTo>
                  <a:lnTo>
                    <a:pt x="3130385" y="10007"/>
                  </a:lnTo>
                  <a:lnTo>
                    <a:pt x="3130385" y="0"/>
                  </a:lnTo>
                  <a:close/>
                </a:path>
                <a:path w="9123045" h="1130934">
                  <a:moveTo>
                    <a:pt x="3190392" y="0"/>
                  </a:moveTo>
                  <a:lnTo>
                    <a:pt x="3180397" y="0"/>
                  </a:lnTo>
                  <a:lnTo>
                    <a:pt x="3180397" y="10007"/>
                  </a:lnTo>
                  <a:lnTo>
                    <a:pt x="3190392" y="10007"/>
                  </a:lnTo>
                  <a:lnTo>
                    <a:pt x="3190392" y="0"/>
                  </a:lnTo>
                  <a:close/>
                </a:path>
                <a:path w="9123045" h="1130934">
                  <a:moveTo>
                    <a:pt x="3250400" y="0"/>
                  </a:moveTo>
                  <a:lnTo>
                    <a:pt x="3240405" y="0"/>
                  </a:lnTo>
                  <a:lnTo>
                    <a:pt x="3240405" y="10007"/>
                  </a:lnTo>
                  <a:lnTo>
                    <a:pt x="3250400" y="10007"/>
                  </a:lnTo>
                  <a:lnTo>
                    <a:pt x="3250400" y="0"/>
                  </a:lnTo>
                  <a:close/>
                </a:path>
                <a:path w="9123045" h="1130934">
                  <a:moveTo>
                    <a:pt x="3310407" y="0"/>
                  </a:moveTo>
                  <a:lnTo>
                    <a:pt x="3300412" y="0"/>
                  </a:lnTo>
                  <a:lnTo>
                    <a:pt x="3300412" y="10007"/>
                  </a:lnTo>
                  <a:lnTo>
                    <a:pt x="3310407" y="10007"/>
                  </a:lnTo>
                  <a:lnTo>
                    <a:pt x="3310407" y="0"/>
                  </a:lnTo>
                  <a:close/>
                </a:path>
                <a:path w="9123045" h="1130934">
                  <a:moveTo>
                    <a:pt x="3370415" y="0"/>
                  </a:moveTo>
                  <a:lnTo>
                    <a:pt x="3360420" y="0"/>
                  </a:lnTo>
                  <a:lnTo>
                    <a:pt x="3360420" y="10007"/>
                  </a:lnTo>
                  <a:lnTo>
                    <a:pt x="3370415" y="10007"/>
                  </a:lnTo>
                  <a:lnTo>
                    <a:pt x="3370415" y="0"/>
                  </a:lnTo>
                  <a:close/>
                </a:path>
                <a:path w="9123045" h="1130934">
                  <a:moveTo>
                    <a:pt x="3430422" y="0"/>
                  </a:moveTo>
                  <a:lnTo>
                    <a:pt x="3420427" y="0"/>
                  </a:lnTo>
                  <a:lnTo>
                    <a:pt x="3420427" y="10007"/>
                  </a:lnTo>
                  <a:lnTo>
                    <a:pt x="3430422" y="10007"/>
                  </a:lnTo>
                  <a:lnTo>
                    <a:pt x="3430422" y="0"/>
                  </a:lnTo>
                  <a:close/>
                </a:path>
                <a:path w="9123045" h="1130934">
                  <a:moveTo>
                    <a:pt x="8411045" y="1120495"/>
                  </a:moveTo>
                  <a:lnTo>
                    <a:pt x="8401050" y="1120495"/>
                  </a:lnTo>
                  <a:lnTo>
                    <a:pt x="8401050" y="1130490"/>
                  </a:lnTo>
                  <a:lnTo>
                    <a:pt x="8411045" y="1130490"/>
                  </a:lnTo>
                  <a:lnTo>
                    <a:pt x="8411045" y="1120495"/>
                  </a:lnTo>
                  <a:close/>
                </a:path>
                <a:path w="9123045" h="1130934">
                  <a:moveTo>
                    <a:pt x="8471052" y="1120495"/>
                  </a:moveTo>
                  <a:lnTo>
                    <a:pt x="8461057" y="1120495"/>
                  </a:lnTo>
                  <a:lnTo>
                    <a:pt x="8461057" y="1130490"/>
                  </a:lnTo>
                  <a:lnTo>
                    <a:pt x="8471052" y="1130490"/>
                  </a:lnTo>
                  <a:lnTo>
                    <a:pt x="8471052" y="1120495"/>
                  </a:lnTo>
                  <a:close/>
                </a:path>
                <a:path w="9123045" h="1130934">
                  <a:moveTo>
                    <a:pt x="8531060" y="1120495"/>
                  </a:moveTo>
                  <a:lnTo>
                    <a:pt x="8521065" y="1120495"/>
                  </a:lnTo>
                  <a:lnTo>
                    <a:pt x="8521065" y="1130490"/>
                  </a:lnTo>
                  <a:lnTo>
                    <a:pt x="8531060" y="1130490"/>
                  </a:lnTo>
                  <a:lnTo>
                    <a:pt x="8531060" y="1120495"/>
                  </a:lnTo>
                  <a:close/>
                </a:path>
                <a:path w="9123045" h="1130934">
                  <a:moveTo>
                    <a:pt x="8591067" y="1120495"/>
                  </a:moveTo>
                  <a:lnTo>
                    <a:pt x="8581072" y="1120495"/>
                  </a:lnTo>
                  <a:lnTo>
                    <a:pt x="8581072" y="1130490"/>
                  </a:lnTo>
                  <a:lnTo>
                    <a:pt x="8591067" y="1130490"/>
                  </a:lnTo>
                  <a:lnTo>
                    <a:pt x="8591067" y="1120495"/>
                  </a:lnTo>
                  <a:close/>
                </a:path>
                <a:path w="9123045" h="1130934">
                  <a:moveTo>
                    <a:pt x="8651075" y="1120495"/>
                  </a:moveTo>
                  <a:lnTo>
                    <a:pt x="8641080" y="1120495"/>
                  </a:lnTo>
                  <a:lnTo>
                    <a:pt x="8641080" y="1130490"/>
                  </a:lnTo>
                  <a:lnTo>
                    <a:pt x="8651075" y="1130490"/>
                  </a:lnTo>
                  <a:lnTo>
                    <a:pt x="8651075" y="1120495"/>
                  </a:lnTo>
                  <a:close/>
                </a:path>
                <a:path w="9123045" h="1130934">
                  <a:moveTo>
                    <a:pt x="8711082" y="1120495"/>
                  </a:moveTo>
                  <a:lnTo>
                    <a:pt x="8701087" y="1120495"/>
                  </a:lnTo>
                  <a:lnTo>
                    <a:pt x="8701087" y="1130490"/>
                  </a:lnTo>
                  <a:lnTo>
                    <a:pt x="8711082" y="1130490"/>
                  </a:lnTo>
                  <a:lnTo>
                    <a:pt x="8711082" y="1120495"/>
                  </a:lnTo>
                  <a:close/>
                </a:path>
                <a:path w="9123045" h="1130934">
                  <a:moveTo>
                    <a:pt x="8771090" y="1120495"/>
                  </a:moveTo>
                  <a:lnTo>
                    <a:pt x="8761095" y="1120495"/>
                  </a:lnTo>
                  <a:lnTo>
                    <a:pt x="8761095" y="1130490"/>
                  </a:lnTo>
                  <a:lnTo>
                    <a:pt x="8771090" y="1130490"/>
                  </a:lnTo>
                  <a:lnTo>
                    <a:pt x="8771090" y="1120495"/>
                  </a:lnTo>
                  <a:close/>
                </a:path>
                <a:path w="9123045" h="1130934">
                  <a:moveTo>
                    <a:pt x="8831097" y="1120495"/>
                  </a:moveTo>
                  <a:lnTo>
                    <a:pt x="8821102" y="1120495"/>
                  </a:lnTo>
                  <a:lnTo>
                    <a:pt x="8821102" y="1130490"/>
                  </a:lnTo>
                  <a:lnTo>
                    <a:pt x="8831097" y="1130490"/>
                  </a:lnTo>
                  <a:lnTo>
                    <a:pt x="8831097" y="1120495"/>
                  </a:lnTo>
                  <a:close/>
                </a:path>
                <a:path w="9123045" h="1130934">
                  <a:moveTo>
                    <a:pt x="8891105" y="1120495"/>
                  </a:moveTo>
                  <a:lnTo>
                    <a:pt x="8881110" y="1120495"/>
                  </a:lnTo>
                  <a:lnTo>
                    <a:pt x="8881110" y="1130490"/>
                  </a:lnTo>
                  <a:lnTo>
                    <a:pt x="8891105" y="1130490"/>
                  </a:lnTo>
                  <a:lnTo>
                    <a:pt x="8891105" y="1120495"/>
                  </a:lnTo>
                  <a:close/>
                </a:path>
                <a:path w="9123045" h="1130934">
                  <a:moveTo>
                    <a:pt x="8951112" y="1120495"/>
                  </a:moveTo>
                  <a:lnTo>
                    <a:pt x="8941117" y="1120495"/>
                  </a:lnTo>
                  <a:lnTo>
                    <a:pt x="8941117" y="1130490"/>
                  </a:lnTo>
                  <a:lnTo>
                    <a:pt x="8951112" y="1130490"/>
                  </a:lnTo>
                  <a:lnTo>
                    <a:pt x="8951112" y="1120495"/>
                  </a:lnTo>
                  <a:close/>
                </a:path>
                <a:path w="9123045" h="1130934">
                  <a:moveTo>
                    <a:pt x="9011120" y="1120495"/>
                  </a:moveTo>
                  <a:lnTo>
                    <a:pt x="9001125" y="1120495"/>
                  </a:lnTo>
                  <a:lnTo>
                    <a:pt x="9001125" y="1130490"/>
                  </a:lnTo>
                  <a:lnTo>
                    <a:pt x="9011120" y="1130490"/>
                  </a:lnTo>
                  <a:lnTo>
                    <a:pt x="9011120" y="1120495"/>
                  </a:lnTo>
                  <a:close/>
                </a:path>
                <a:path w="9123045" h="1130934">
                  <a:moveTo>
                    <a:pt x="9071127" y="1120495"/>
                  </a:moveTo>
                  <a:lnTo>
                    <a:pt x="9061132" y="1120495"/>
                  </a:lnTo>
                  <a:lnTo>
                    <a:pt x="9061132" y="1130490"/>
                  </a:lnTo>
                  <a:lnTo>
                    <a:pt x="9071127" y="1130490"/>
                  </a:lnTo>
                  <a:lnTo>
                    <a:pt x="9071127" y="1120495"/>
                  </a:lnTo>
                  <a:close/>
                </a:path>
                <a:path w="9123045" h="1130934">
                  <a:moveTo>
                    <a:pt x="9123007" y="1120495"/>
                  </a:moveTo>
                  <a:lnTo>
                    <a:pt x="9121140" y="1120495"/>
                  </a:lnTo>
                  <a:lnTo>
                    <a:pt x="9121140" y="1130490"/>
                  </a:lnTo>
                  <a:lnTo>
                    <a:pt x="9123007" y="1130490"/>
                  </a:lnTo>
                  <a:lnTo>
                    <a:pt x="9123007" y="1120495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50582" y="4797539"/>
              <a:ext cx="8291195" cy="1130935"/>
            </a:xfrm>
            <a:custGeom>
              <a:avLst/>
              <a:gdLst/>
              <a:ahLst/>
              <a:cxnLst/>
              <a:rect l="l" t="t" r="r" b="b"/>
              <a:pathLst>
                <a:path w="8291195" h="1130935">
                  <a:moveTo>
                    <a:pt x="9994" y="0"/>
                  </a:moveTo>
                  <a:lnTo>
                    <a:pt x="0" y="0"/>
                  </a:lnTo>
                  <a:lnTo>
                    <a:pt x="0" y="9994"/>
                  </a:lnTo>
                  <a:lnTo>
                    <a:pt x="9994" y="9994"/>
                  </a:lnTo>
                  <a:lnTo>
                    <a:pt x="9994" y="0"/>
                  </a:lnTo>
                  <a:close/>
                </a:path>
                <a:path w="8291195" h="1130935">
                  <a:moveTo>
                    <a:pt x="70002" y="0"/>
                  </a:moveTo>
                  <a:lnTo>
                    <a:pt x="60007" y="0"/>
                  </a:lnTo>
                  <a:lnTo>
                    <a:pt x="60007" y="9994"/>
                  </a:lnTo>
                  <a:lnTo>
                    <a:pt x="70002" y="9994"/>
                  </a:lnTo>
                  <a:lnTo>
                    <a:pt x="70002" y="0"/>
                  </a:lnTo>
                  <a:close/>
                </a:path>
                <a:path w="8291195" h="1130935">
                  <a:moveTo>
                    <a:pt x="130009" y="0"/>
                  </a:moveTo>
                  <a:lnTo>
                    <a:pt x="120015" y="0"/>
                  </a:lnTo>
                  <a:lnTo>
                    <a:pt x="120015" y="9994"/>
                  </a:lnTo>
                  <a:lnTo>
                    <a:pt x="130009" y="9994"/>
                  </a:lnTo>
                  <a:lnTo>
                    <a:pt x="130009" y="0"/>
                  </a:lnTo>
                  <a:close/>
                </a:path>
                <a:path w="8291195" h="1130935">
                  <a:moveTo>
                    <a:pt x="190017" y="0"/>
                  </a:moveTo>
                  <a:lnTo>
                    <a:pt x="180022" y="0"/>
                  </a:lnTo>
                  <a:lnTo>
                    <a:pt x="180022" y="9994"/>
                  </a:lnTo>
                  <a:lnTo>
                    <a:pt x="190017" y="9994"/>
                  </a:lnTo>
                  <a:lnTo>
                    <a:pt x="190017" y="0"/>
                  </a:lnTo>
                  <a:close/>
                </a:path>
                <a:path w="8291195" h="1130935">
                  <a:moveTo>
                    <a:pt x="250024" y="0"/>
                  </a:moveTo>
                  <a:lnTo>
                    <a:pt x="240030" y="0"/>
                  </a:lnTo>
                  <a:lnTo>
                    <a:pt x="240030" y="9994"/>
                  </a:lnTo>
                  <a:lnTo>
                    <a:pt x="250024" y="9994"/>
                  </a:lnTo>
                  <a:lnTo>
                    <a:pt x="250024" y="0"/>
                  </a:lnTo>
                  <a:close/>
                </a:path>
                <a:path w="8291195" h="1130935">
                  <a:moveTo>
                    <a:pt x="310032" y="0"/>
                  </a:moveTo>
                  <a:lnTo>
                    <a:pt x="300037" y="0"/>
                  </a:lnTo>
                  <a:lnTo>
                    <a:pt x="300037" y="9994"/>
                  </a:lnTo>
                  <a:lnTo>
                    <a:pt x="310032" y="9994"/>
                  </a:lnTo>
                  <a:lnTo>
                    <a:pt x="310032" y="0"/>
                  </a:lnTo>
                  <a:close/>
                </a:path>
                <a:path w="8291195" h="1130935">
                  <a:moveTo>
                    <a:pt x="370039" y="0"/>
                  </a:moveTo>
                  <a:lnTo>
                    <a:pt x="360045" y="0"/>
                  </a:lnTo>
                  <a:lnTo>
                    <a:pt x="360045" y="9994"/>
                  </a:lnTo>
                  <a:lnTo>
                    <a:pt x="370039" y="9994"/>
                  </a:lnTo>
                  <a:lnTo>
                    <a:pt x="370039" y="0"/>
                  </a:lnTo>
                  <a:close/>
                </a:path>
                <a:path w="8291195" h="1130935">
                  <a:moveTo>
                    <a:pt x="430047" y="0"/>
                  </a:moveTo>
                  <a:lnTo>
                    <a:pt x="420052" y="0"/>
                  </a:lnTo>
                  <a:lnTo>
                    <a:pt x="420052" y="9994"/>
                  </a:lnTo>
                  <a:lnTo>
                    <a:pt x="430047" y="9994"/>
                  </a:lnTo>
                  <a:lnTo>
                    <a:pt x="430047" y="0"/>
                  </a:lnTo>
                  <a:close/>
                </a:path>
                <a:path w="8291195" h="1130935">
                  <a:moveTo>
                    <a:pt x="490054" y="0"/>
                  </a:moveTo>
                  <a:lnTo>
                    <a:pt x="480060" y="0"/>
                  </a:lnTo>
                  <a:lnTo>
                    <a:pt x="480060" y="9994"/>
                  </a:lnTo>
                  <a:lnTo>
                    <a:pt x="490054" y="9994"/>
                  </a:lnTo>
                  <a:lnTo>
                    <a:pt x="490054" y="0"/>
                  </a:lnTo>
                  <a:close/>
                </a:path>
                <a:path w="8291195" h="1130935">
                  <a:moveTo>
                    <a:pt x="550062" y="0"/>
                  </a:moveTo>
                  <a:lnTo>
                    <a:pt x="540067" y="0"/>
                  </a:lnTo>
                  <a:lnTo>
                    <a:pt x="540067" y="9994"/>
                  </a:lnTo>
                  <a:lnTo>
                    <a:pt x="550062" y="9994"/>
                  </a:lnTo>
                  <a:lnTo>
                    <a:pt x="550062" y="0"/>
                  </a:lnTo>
                  <a:close/>
                </a:path>
                <a:path w="8291195" h="1130935">
                  <a:moveTo>
                    <a:pt x="610069" y="0"/>
                  </a:moveTo>
                  <a:lnTo>
                    <a:pt x="600075" y="0"/>
                  </a:lnTo>
                  <a:lnTo>
                    <a:pt x="600075" y="9994"/>
                  </a:lnTo>
                  <a:lnTo>
                    <a:pt x="610069" y="9994"/>
                  </a:lnTo>
                  <a:lnTo>
                    <a:pt x="610069" y="0"/>
                  </a:lnTo>
                  <a:close/>
                </a:path>
                <a:path w="8291195" h="1130935">
                  <a:moveTo>
                    <a:pt x="670077" y="0"/>
                  </a:moveTo>
                  <a:lnTo>
                    <a:pt x="660082" y="0"/>
                  </a:lnTo>
                  <a:lnTo>
                    <a:pt x="660082" y="9994"/>
                  </a:lnTo>
                  <a:lnTo>
                    <a:pt x="670077" y="9994"/>
                  </a:lnTo>
                  <a:lnTo>
                    <a:pt x="670077" y="0"/>
                  </a:lnTo>
                  <a:close/>
                </a:path>
                <a:path w="8291195" h="1130935">
                  <a:moveTo>
                    <a:pt x="730084" y="0"/>
                  </a:moveTo>
                  <a:lnTo>
                    <a:pt x="720090" y="0"/>
                  </a:lnTo>
                  <a:lnTo>
                    <a:pt x="720090" y="9994"/>
                  </a:lnTo>
                  <a:lnTo>
                    <a:pt x="730084" y="9994"/>
                  </a:lnTo>
                  <a:lnTo>
                    <a:pt x="730084" y="0"/>
                  </a:lnTo>
                  <a:close/>
                </a:path>
                <a:path w="8291195" h="1130935">
                  <a:moveTo>
                    <a:pt x="790092" y="0"/>
                  </a:moveTo>
                  <a:lnTo>
                    <a:pt x="780097" y="0"/>
                  </a:lnTo>
                  <a:lnTo>
                    <a:pt x="780097" y="9994"/>
                  </a:lnTo>
                  <a:lnTo>
                    <a:pt x="790092" y="9994"/>
                  </a:lnTo>
                  <a:lnTo>
                    <a:pt x="790092" y="0"/>
                  </a:lnTo>
                  <a:close/>
                </a:path>
                <a:path w="8291195" h="1130935">
                  <a:moveTo>
                    <a:pt x="850099" y="0"/>
                  </a:moveTo>
                  <a:lnTo>
                    <a:pt x="840105" y="0"/>
                  </a:lnTo>
                  <a:lnTo>
                    <a:pt x="840105" y="9994"/>
                  </a:lnTo>
                  <a:lnTo>
                    <a:pt x="850099" y="9994"/>
                  </a:lnTo>
                  <a:lnTo>
                    <a:pt x="850099" y="0"/>
                  </a:lnTo>
                  <a:close/>
                </a:path>
                <a:path w="8291195" h="1130935">
                  <a:moveTo>
                    <a:pt x="910107" y="0"/>
                  </a:moveTo>
                  <a:lnTo>
                    <a:pt x="900112" y="0"/>
                  </a:lnTo>
                  <a:lnTo>
                    <a:pt x="900112" y="9994"/>
                  </a:lnTo>
                  <a:lnTo>
                    <a:pt x="910107" y="9994"/>
                  </a:lnTo>
                  <a:lnTo>
                    <a:pt x="910107" y="0"/>
                  </a:lnTo>
                  <a:close/>
                </a:path>
                <a:path w="8291195" h="1130935">
                  <a:moveTo>
                    <a:pt x="970114" y="0"/>
                  </a:moveTo>
                  <a:lnTo>
                    <a:pt x="960120" y="0"/>
                  </a:lnTo>
                  <a:lnTo>
                    <a:pt x="960120" y="9994"/>
                  </a:lnTo>
                  <a:lnTo>
                    <a:pt x="970114" y="9994"/>
                  </a:lnTo>
                  <a:lnTo>
                    <a:pt x="970114" y="0"/>
                  </a:lnTo>
                  <a:close/>
                </a:path>
                <a:path w="8291195" h="1130935">
                  <a:moveTo>
                    <a:pt x="1030122" y="0"/>
                  </a:moveTo>
                  <a:lnTo>
                    <a:pt x="1020127" y="0"/>
                  </a:lnTo>
                  <a:lnTo>
                    <a:pt x="1020127" y="9994"/>
                  </a:lnTo>
                  <a:lnTo>
                    <a:pt x="1030122" y="9994"/>
                  </a:lnTo>
                  <a:lnTo>
                    <a:pt x="1030122" y="0"/>
                  </a:lnTo>
                  <a:close/>
                </a:path>
                <a:path w="8291195" h="1130935">
                  <a:moveTo>
                    <a:pt x="1090129" y="0"/>
                  </a:moveTo>
                  <a:lnTo>
                    <a:pt x="1080135" y="0"/>
                  </a:lnTo>
                  <a:lnTo>
                    <a:pt x="1080135" y="9994"/>
                  </a:lnTo>
                  <a:lnTo>
                    <a:pt x="1090129" y="9994"/>
                  </a:lnTo>
                  <a:lnTo>
                    <a:pt x="1090129" y="0"/>
                  </a:lnTo>
                  <a:close/>
                </a:path>
                <a:path w="8291195" h="1130935">
                  <a:moveTo>
                    <a:pt x="1150137" y="0"/>
                  </a:moveTo>
                  <a:lnTo>
                    <a:pt x="1140142" y="0"/>
                  </a:lnTo>
                  <a:lnTo>
                    <a:pt x="1140142" y="9994"/>
                  </a:lnTo>
                  <a:lnTo>
                    <a:pt x="1150137" y="9994"/>
                  </a:lnTo>
                  <a:lnTo>
                    <a:pt x="1150137" y="0"/>
                  </a:lnTo>
                  <a:close/>
                </a:path>
                <a:path w="8291195" h="1130935">
                  <a:moveTo>
                    <a:pt x="1210144" y="0"/>
                  </a:moveTo>
                  <a:lnTo>
                    <a:pt x="1200150" y="0"/>
                  </a:lnTo>
                  <a:lnTo>
                    <a:pt x="1200150" y="9994"/>
                  </a:lnTo>
                  <a:lnTo>
                    <a:pt x="1210144" y="9994"/>
                  </a:lnTo>
                  <a:lnTo>
                    <a:pt x="1210144" y="0"/>
                  </a:lnTo>
                  <a:close/>
                </a:path>
                <a:path w="8291195" h="1130935">
                  <a:moveTo>
                    <a:pt x="1270152" y="0"/>
                  </a:moveTo>
                  <a:lnTo>
                    <a:pt x="1260157" y="0"/>
                  </a:lnTo>
                  <a:lnTo>
                    <a:pt x="1260157" y="9994"/>
                  </a:lnTo>
                  <a:lnTo>
                    <a:pt x="1270152" y="9994"/>
                  </a:lnTo>
                  <a:lnTo>
                    <a:pt x="1270152" y="0"/>
                  </a:lnTo>
                  <a:close/>
                </a:path>
                <a:path w="8291195" h="1130935">
                  <a:moveTo>
                    <a:pt x="1330159" y="0"/>
                  </a:moveTo>
                  <a:lnTo>
                    <a:pt x="1320165" y="0"/>
                  </a:lnTo>
                  <a:lnTo>
                    <a:pt x="1320165" y="9994"/>
                  </a:lnTo>
                  <a:lnTo>
                    <a:pt x="1330159" y="9994"/>
                  </a:lnTo>
                  <a:lnTo>
                    <a:pt x="1330159" y="0"/>
                  </a:lnTo>
                  <a:close/>
                </a:path>
                <a:path w="8291195" h="1130935">
                  <a:moveTo>
                    <a:pt x="1390167" y="0"/>
                  </a:moveTo>
                  <a:lnTo>
                    <a:pt x="1380172" y="0"/>
                  </a:lnTo>
                  <a:lnTo>
                    <a:pt x="1380172" y="9994"/>
                  </a:lnTo>
                  <a:lnTo>
                    <a:pt x="1390167" y="9994"/>
                  </a:lnTo>
                  <a:lnTo>
                    <a:pt x="1390167" y="0"/>
                  </a:lnTo>
                  <a:close/>
                </a:path>
                <a:path w="8291195" h="1130935">
                  <a:moveTo>
                    <a:pt x="1450174" y="0"/>
                  </a:moveTo>
                  <a:lnTo>
                    <a:pt x="1440180" y="0"/>
                  </a:lnTo>
                  <a:lnTo>
                    <a:pt x="1440180" y="9994"/>
                  </a:lnTo>
                  <a:lnTo>
                    <a:pt x="1450174" y="9994"/>
                  </a:lnTo>
                  <a:lnTo>
                    <a:pt x="1450174" y="0"/>
                  </a:lnTo>
                  <a:close/>
                </a:path>
                <a:path w="8291195" h="1130935">
                  <a:moveTo>
                    <a:pt x="1510182" y="0"/>
                  </a:moveTo>
                  <a:lnTo>
                    <a:pt x="1500187" y="0"/>
                  </a:lnTo>
                  <a:lnTo>
                    <a:pt x="1500187" y="9994"/>
                  </a:lnTo>
                  <a:lnTo>
                    <a:pt x="1510182" y="9994"/>
                  </a:lnTo>
                  <a:lnTo>
                    <a:pt x="1510182" y="0"/>
                  </a:lnTo>
                  <a:close/>
                </a:path>
                <a:path w="8291195" h="1130935">
                  <a:moveTo>
                    <a:pt x="1570189" y="0"/>
                  </a:moveTo>
                  <a:lnTo>
                    <a:pt x="1560195" y="0"/>
                  </a:lnTo>
                  <a:lnTo>
                    <a:pt x="1560195" y="9994"/>
                  </a:lnTo>
                  <a:lnTo>
                    <a:pt x="1570189" y="9994"/>
                  </a:lnTo>
                  <a:lnTo>
                    <a:pt x="1570189" y="0"/>
                  </a:lnTo>
                  <a:close/>
                </a:path>
                <a:path w="8291195" h="1130935">
                  <a:moveTo>
                    <a:pt x="1630197" y="0"/>
                  </a:moveTo>
                  <a:lnTo>
                    <a:pt x="1620202" y="0"/>
                  </a:lnTo>
                  <a:lnTo>
                    <a:pt x="1620202" y="9994"/>
                  </a:lnTo>
                  <a:lnTo>
                    <a:pt x="1630197" y="9994"/>
                  </a:lnTo>
                  <a:lnTo>
                    <a:pt x="1630197" y="0"/>
                  </a:lnTo>
                  <a:close/>
                </a:path>
                <a:path w="8291195" h="1130935">
                  <a:moveTo>
                    <a:pt x="1690204" y="0"/>
                  </a:moveTo>
                  <a:lnTo>
                    <a:pt x="1680210" y="0"/>
                  </a:lnTo>
                  <a:lnTo>
                    <a:pt x="1680210" y="9994"/>
                  </a:lnTo>
                  <a:lnTo>
                    <a:pt x="1690204" y="9994"/>
                  </a:lnTo>
                  <a:lnTo>
                    <a:pt x="1690204" y="0"/>
                  </a:lnTo>
                  <a:close/>
                </a:path>
                <a:path w="8291195" h="1130935">
                  <a:moveTo>
                    <a:pt x="1750212" y="0"/>
                  </a:moveTo>
                  <a:lnTo>
                    <a:pt x="1740217" y="0"/>
                  </a:lnTo>
                  <a:lnTo>
                    <a:pt x="1740217" y="9994"/>
                  </a:lnTo>
                  <a:lnTo>
                    <a:pt x="1750212" y="9994"/>
                  </a:lnTo>
                  <a:lnTo>
                    <a:pt x="1750212" y="0"/>
                  </a:lnTo>
                  <a:close/>
                </a:path>
                <a:path w="8291195" h="1130935">
                  <a:moveTo>
                    <a:pt x="1810219" y="0"/>
                  </a:moveTo>
                  <a:lnTo>
                    <a:pt x="1800225" y="0"/>
                  </a:lnTo>
                  <a:lnTo>
                    <a:pt x="1800225" y="9994"/>
                  </a:lnTo>
                  <a:lnTo>
                    <a:pt x="1810219" y="9994"/>
                  </a:lnTo>
                  <a:lnTo>
                    <a:pt x="1810219" y="0"/>
                  </a:lnTo>
                  <a:close/>
                </a:path>
                <a:path w="8291195" h="1130935">
                  <a:moveTo>
                    <a:pt x="3430422" y="1120482"/>
                  </a:moveTo>
                  <a:lnTo>
                    <a:pt x="3420427" y="1120482"/>
                  </a:lnTo>
                  <a:lnTo>
                    <a:pt x="3420427" y="1130490"/>
                  </a:lnTo>
                  <a:lnTo>
                    <a:pt x="3430422" y="1130490"/>
                  </a:lnTo>
                  <a:lnTo>
                    <a:pt x="3430422" y="1120482"/>
                  </a:lnTo>
                  <a:close/>
                </a:path>
                <a:path w="8291195" h="1130935">
                  <a:moveTo>
                    <a:pt x="3490430" y="1120482"/>
                  </a:moveTo>
                  <a:lnTo>
                    <a:pt x="3480435" y="1120482"/>
                  </a:lnTo>
                  <a:lnTo>
                    <a:pt x="3480435" y="1130490"/>
                  </a:lnTo>
                  <a:lnTo>
                    <a:pt x="3490430" y="1130490"/>
                  </a:lnTo>
                  <a:lnTo>
                    <a:pt x="3490430" y="1120482"/>
                  </a:lnTo>
                  <a:close/>
                </a:path>
                <a:path w="8291195" h="1130935">
                  <a:moveTo>
                    <a:pt x="3550437" y="1120482"/>
                  </a:moveTo>
                  <a:lnTo>
                    <a:pt x="3540442" y="1120482"/>
                  </a:lnTo>
                  <a:lnTo>
                    <a:pt x="3540442" y="1130490"/>
                  </a:lnTo>
                  <a:lnTo>
                    <a:pt x="3550437" y="1130490"/>
                  </a:lnTo>
                  <a:lnTo>
                    <a:pt x="3550437" y="1120482"/>
                  </a:lnTo>
                  <a:close/>
                </a:path>
                <a:path w="8291195" h="1130935">
                  <a:moveTo>
                    <a:pt x="3610445" y="1120482"/>
                  </a:moveTo>
                  <a:lnTo>
                    <a:pt x="3600450" y="1120482"/>
                  </a:lnTo>
                  <a:lnTo>
                    <a:pt x="3600450" y="1130490"/>
                  </a:lnTo>
                  <a:lnTo>
                    <a:pt x="3610445" y="1130490"/>
                  </a:lnTo>
                  <a:lnTo>
                    <a:pt x="3610445" y="1120482"/>
                  </a:lnTo>
                  <a:close/>
                </a:path>
                <a:path w="8291195" h="1130935">
                  <a:moveTo>
                    <a:pt x="3670452" y="1120482"/>
                  </a:moveTo>
                  <a:lnTo>
                    <a:pt x="3660457" y="1120482"/>
                  </a:lnTo>
                  <a:lnTo>
                    <a:pt x="3660457" y="1130490"/>
                  </a:lnTo>
                  <a:lnTo>
                    <a:pt x="3670452" y="1130490"/>
                  </a:lnTo>
                  <a:lnTo>
                    <a:pt x="3670452" y="1120482"/>
                  </a:lnTo>
                  <a:close/>
                </a:path>
                <a:path w="8291195" h="1130935">
                  <a:moveTo>
                    <a:pt x="3730460" y="1120482"/>
                  </a:moveTo>
                  <a:lnTo>
                    <a:pt x="3720465" y="1120482"/>
                  </a:lnTo>
                  <a:lnTo>
                    <a:pt x="3720465" y="1130490"/>
                  </a:lnTo>
                  <a:lnTo>
                    <a:pt x="3730460" y="1130490"/>
                  </a:lnTo>
                  <a:lnTo>
                    <a:pt x="3730460" y="1120482"/>
                  </a:lnTo>
                  <a:close/>
                </a:path>
                <a:path w="8291195" h="1130935">
                  <a:moveTo>
                    <a:pt x="3790467" y="1120482"/>
                  </a:moveTo>
                  <a:lnTo>
                    <a:pt x="3780472" y="1120482"/>
                  </a:lnTo>
                  <a:lnTo>
                    <a:pt x="3780472" y="1130490"/>
                  </a:lnTo>
                  <a:lnTo>
                    <a:pt x="3790467" y="1130490"/>
                  </a:lnTo>
                  <a:lnTo>
                    <a:pt x="3790467" y="1120482"/>
                  </a:lnTo>
                  <a:close/>
                </a:path>
                <a:path w="8291195" h="1130935">
                  <a:moveTo>
                    <a:pt x="3850475" y="1120482"/>
                  </a:moveTo>
                  <a:lnTo>
                    <a:pt x="3840480" y="1120482"/>
                  </a:lnTo>
                  <a:lnTo>
                    <a:pt x="3840480" y="1130490"/>
                  </a:lnTo>
                  <a:lnTo>
                    <a:pt x="3850475" y="1130490"/>
                  </a:lnTo>
                  <a:lnTo>
                    <a:pt x="3850475" y="1120482"/>
                  </a:lnTo>
                  <a:close/>
                </a:path>
                <a:path w="8291195" h="1130935">
                  <a:moveTo>
                    <a:pt x="3910482" y="1120482"/>
                  </a:moveTo>
                  <a:lnTo>
                    <a:pt x="3900487" y="1120482"/>
                  </a:lnTo>
                  <a:lnTo>
                    <a:pt x="3900487" y="1130490"/>
                  </a:lnTo>
                  <a:lnTo>
                    <a:pt x="3910482" y="1130490"/>
                  </a:lnTo>
                  <a:lnTo>
                    <a:pt x="3910482" y="1120482"/>
                  </a:lnTo>
                  <a:close/>
                </a:path>
                <a:path w="8291195" h="1130935">
                  <a:moveTo>
                    <a:pt x="3970490" y="1120482"/>
                  </a:moveTo>
                  <a:lnTo>
                    <a:pt x="3960495" y="1120482"/>
                  </a:lnTo>
                  <a:lnTo>
                    <a:pt x="3960495" y="1130490"/>
                  </a:lnTo>
                  <a:lnTo>
                    <a:pt x="3970490" y="1130490"/>
                  </a:lnTo>
                  <a:lnTo>
                    <a:pt x="3970490" y="1120482"/>
                  </a:lnTo>
                  <a:close/>
                </a:path>
                <a:path w="8291195" h="1130935">
                  <a:moveTo>
                    <a:pt x="4030497" y="1120482"/>
                  </a:moveTo>
                  <a:lnTo>
                    <a:pt x="4020502" y="1120482"/>
                  </a:lnTo>
                  <a:lnTo>
                    <a:pt x="4020502" y="1130490"/>
                  </a:lnTo>
                  <a:lnTo>
                    <a:pt x="4030497" y="1130490"/>
                  </a:lnTo>
                  <a:lnTo>
                    <a:pt x="4030497" y="1120482"/>
                  </a:lnTo>
                  <a:close/>
                </a:path>
                <a:path w="8291195" h="1130935">
                  <a:moveTo>
                    <a:pt x="4090505" y="1120482"/>
                  </a:moveTo>
                  <a:lnTo>
                    <a:pt x="4080510" y="1120482"/>
                  </a:lnTo>
                  <a:lnTo>
                    <a:pt x="4080510" y="1130490"/>
                  </a:lnTo>
                  <a:lnTo>
                    <a:pt x="4090505" y="1130490"/>
                  </a:lnTo>
                  <a:lnTo>
                    <a:pt x="4090505" y="1120482"/>
                  </a:lnTo>
                  <a:close/>
                </a:path>
                <a:path w="8291195" h="1130935">
                  <a:moveTo>
                    <a:pt x="4150512" y="1120482"/>
                  </a:moveTo>
                  <a:lnTo>
                    <a:pt x="4140517" y="1120482"/>
                  </a:lnTo>
                  <a:lnTo>
                    <a:pt x="4140517" y="1130490"/>
                  </a:lnTo>
                  <a:lnTo>
                    <a:pt x="4150512" y="1130490"/>
                  </a:lnTo>
                  <a:lnTo>
                    <a:pt x="4150512" y="1120482"/>
                  </a:lnTo>
                  <a:close/>
                </a:path>
                <a:path w="8291195" h="1130935">
                  <a:moveTo>
                    <a:pt x="4210520" y="1120482"/>
                  </a:moveTo>
                  <a:lnTo>
                    <a:pt x="4200525" y="1120482"/>
                  </a:lnTo>
                  <a:lnTo>
                    <a:pt x="4200525" y="1130490"/>
                  </a:lnTo>
                  <a:lnTo>
                    <a:pt x="4210520" y="1130490"/>
                  </a:lnTo>
                  <a:lnTo>
                    <a:pt x="4210520" y="1120482"/>
                  </a:lnTo>
                  <a:close/>
                </a:path>
                <a:path w="8291195" h="1130935">
                  <a:moveTo>
                    <a:pt x="4270527" y="1120482"/>
                  </a:moveTo>
                  <a:lnTo>
                    <a:pt x="4260532" y="1120482"/>
                  </a:lnTo>
                  <a:lnTo>
                    <a:pt x="4260532" y="1130490"/>
                  </a:lnTo>
                  <a:lnTo>
                    <a:pt x="4270527" y="1130490"/>
                  </a:lnTo>
                  <a:lnTo>
                    <a:pt x="4270527" y="1120482"/>
                  </a:lnTo>
                  <a:close/>
                </a:path>
                <a:path w="8291195" h="1130935">
                  <a:moveTo>
                    <a:pt x="4330535" y="1120482"/>
                  </a:moveTo>
                  <a:lnTo>
                    <a:pt x="4320540" y="1120482"/>
                  </a:lnTo>
                  <a:lnTo>
                    <a:pt x="4320540" y="1130490"/>
                  </a:lnTo>
                  <a:lnTo>
                    <a:pt x="4330535" y="1130490"/>
                  </a:lnTo>
                  <a:lnTo>
                    <a:pt x="4330535" y="1120482"/>
                  </a:lnTo>
                  <a:close/>
                </a:path>
                <a:path w="8291195" h="1130935">
                  <a:moveTo>
                    <a:pt x="4390542" y="1120482"/>
                  </a:moveTo>
                  <a:lnTo>
                    <a:pt x="4380547" y="1120482"/>
                  </a:lnTo>
                  <a:lnTo>
                    <a:pt x="4380547" y="1130490"/>
                  </a:lnTo>
                  <a:lnTo>
                    <a:pt x="4390542" y="1130490"/>
                  </a:lnTo>
                  <a:lnTo>
                    <a:pt x="4390542" y="1120482"/>
                  </a:lnTo>
                  <a:close/>
                </a:path>
                <a:path w="8291195" h="1130935">
                  <a:moveTo>
                    <a:pt x="4450550" y="1120482"/>
                  </a:moveTo>
                  <a:lnTo>
                    <a:pt x="4440555" y="1120482"/>
                  </a:lnTo>
                  <a:lnTo>
                    <a:pt x="4440555" y="1130490"/>
                  </a:lnTo>
                  <a:lnTo>
                    <a:pt x="4450550" y="1130490"/>
                  </a:lnTo>
                  <a:lnTo>
                    <a:pt x="4450550" y="1120482"/>
                  </a:lnTo>
                  <a:close/>
                </a:path>
                <a:path w="8291195" h="1130935">
                  <a:moveTo>
                    <a:pt x="4510557" y="1120482"/>
                  </a:moveTo>
                  <a:lnTo>
                    <a:pt x="4500562" y="1120482"/>
                  </a:lnTo>
                  <a:lnTo>
                    <a:pt x="4500562" y="1130490"/>
                  </a:lnTo>
                  <a:lnTo>
                    <a:pt x="4510557" y="1130490"/>
                  </a:lnTo>
                  <a:lnTo>
                    <a:pt x="4510557" y="1120482"/>
                  </a:lnTo>
                  <a:close/>
                </a:path>
                <a:path w="8291195" h="1130935">
                  <a:moveTo>
                    <a:pt x="4570565" y="1120482"/>
                  </a:moveTo>
                  <a:lnTo>
                    <a:pt x="4560570" y="1120482"/>
                  </a:lnTo>
                  <a:lnTo>
                    <a:pt x="4560570" y="1130490"/>
                  </a:lnTo>
                  <a:lnTo>
                    <a:pt x="4570565" y="1130490"/>
                  </a:lnTo>
                  <a:lnTo>
                    <a:pt x="4570565" y="1120482"/>
                  </a:lnTo>
                  <a:close/>
                </a:path>
                <a:path w="8291195" h="1130935">
                  <a:moveTo>
                    <a:pt x="4630572" y="1120482"/>
                  </a:moveTo>
                  <a:lnTo>
                    <a:pt x="4620577" y="1120482"/>
                  </a:lnTo>
                  <a:lnTo>
                    <a:pt x="4620577" y="1130490"/>
                  </a:lnTo>
                  <a:lnTo>
                    <a:pt x="4630572" y="1130490"/>
                  </a:lnTo>
                  <a:lnTo>
                    <a:pt x="4630572" y="1120482"/>
                  </a:lnTo>
                  <a:close/>
                </a:path>
                <a:path w="8291195" h="1130935">
                  <a:moveTo>
                    <a:pt x="4690580" y="1120482"/>
                  </a:moveTo>
                  <a:lnTo>
                    <a:pt x="4680585" y="1120482"/>
                  </a:lnTo>
                  <a:lnTo>
                    <a:pt x="4680585" y="1130490"/>
                  </a:lnTo>
                  <a:lnTo>
                    <a:pt x="4690580" y="1130490"/>
                  </a:lnTo>
                  <a:lnTo>
                    <a:pt x="4690580" y="1120482"/>
                  </a:lnTo>
                  <a:close/>
                </a:path>
                <a:path w="8291195" h="1130935">
                  <a:moveTo>
                    <a:pt x="4750587" y="1120482"/>
                  </a:moveTo>
                  <a:lnTo>
                    <a:pt x="4740592" y="1120482"/>
                  </a:lnTo>
                  <a:lnTo>
                    <a:pt x="4740592" y="1130490"/>
                  </a:lnTo>
                  <a:lnTo>
                    <a:pt x="4750587" y="1130490"/>
                  </a:lnTo>
                  <a:lnTo>
                    <a:pt x="4750587" y="1120482"/>
                  </a:lnTo>
                  <a:close/>
                </a:path>
                <a:path w="8291195" h="1130935">
                  <a:moveTo>
                    <a:pt x="4810595" y="1120482"/>
                  </a:moveTo>
                  <a:lnTo>
                    <a:pt x="4800600" y="1120482"/>
                  </a:lnTo>
                  <a:lnTo>
                    <a:pt x="4800600" y="1130490"/>
                  </a:lnTo>
                  <a:lnTo>
                    <a:pt x="4810595" y="1130490"/>
                  </a:lnTo>
                  <a:lnTo>
                    <a:pt x="4810595" y="1120482"/>
                  </a:lnTo>
                  <a:close/>
                </a:path>
                <a:path w="8291195" h="1130935">
                  <a:moveTo>
                    <a:pt x="4870602" y="1120482"/>
                  </a:moveTo>
                  <a:lnTo>
                    <a:pt x="4860607" y="1120482"/>
                  </a:lnTo>
                  <a:lnTo>
                    <a:pt x="4860607" y="1130490"/>
                  </a:lnTo>
                  <a:lnTo>
                    <a:pt x="4870602" y="1130490"/>
                  </a:lnTo>
                  <a:lnTo>
                    <a:pt x="4870602" y="1120482"/>
                  </a:lnTo>
                  <a:close/>
                </a:path>
                <a:path w="8291195" h="1130935">
                  <a:moveTo>
                    <a:pt x="4930610" y="1120482"/>
                  </a:moveTo>
                  <a:lnTo>
                    <a:pt x="4920615" y="1120482"/>
                  </a:lnTo>
                  <a:lnTo>
                    <a:pt x="4920615" y="1130490"/>
                  </a:lnTo>
                  <a:lnTo>
                    <a:pt x="4930610" y="1130490"/>
                  </a:lnTo>
                  <a:lnTo>
                    <a:pt x="4930610" y="1120482"/>
                  </a:lnTo>
                  <a:close/>
                </a:path>
                <a:path w="8291195" h="1130935">
                  <a:moveTo>
                    <a:pt x="4990617" y="1120482"/>
                  </a:moveTo>
                  <a:lnTo>
                    <a:pt x="4980622" y="1120482"/>
                  </a:lnTo>
                  <a:lnTo>
                    <a:pt x="4980622" y="1130490"/>
                  </a:lnTo>
                  <a:lnTo>
                    <a:pt x="4990617" y="1130490"/>
                  </a:lnTo>
                  <a:lnTo>
                    <a:pt x="4990617" y="1120482"/>
                  </a:lnTo>
                  <a:close/>
                </a:path>
                <a:path w="8291195" h="1130935">
                  <a:moveTo>
                    <a:pt x="5050625" y="1120482"/>
                  </a:moveTo>
                  <a:lnTo>
                    <a:pt x="5040630" y="1120482"/>
                  </a:lnTo>
                  <a:lnTo>
                    <a:pt x="5040630" y="1130490"/>
                  </a:lnTo>
                  <a:lnTo>
                    <a:pt x="5050625" y="1130490"/>
                  </a:lnTo>
                  <a:lnTo>
                    <a:pt x="5050625" y="1120482"/>
                  </a:lnTo>
                  <a:close/>
                </a:path>
                <a:path w="8291195" h="1130935">
                  <a:moveTo>
                    <a:pt x="5110632" y="1120482"/>
                  </a:moveTo>
                  <a:lnTo>
                    <a:pt x="5100637" y="1120482"/>
                  </a:lnTo>
                  <a:lnTo>
                    <a:pt x="5100637" y="1130490"/>
                  </a:lnTo>
                  <a:lnTo>
                    <a:pt x="5110632" y="1130490"/>
                  </a:lnTo>
                  <a:lnTo>
                    <a:pt x="5110632" y="1120482"/>
                  </a:lnTo>
                  <a:close/>
                </a:path>
                <a:path w="8291195" h="1130935">
                  <a:moveTo>
                    <a:pt x="5170640" y="1120482"/>
                  </a:moveTo>
                  <a:lnTo>
                    <a:pt x="5160645" y="1120482"/>
                  </a:lnTo>
                  <a:lnTo>
                    <a:pt x="5160645" y="1130490"/>
                  </a:lnTo>
                  <a:lnTo>
                    <a:pt x="5170640" y="1130490"/>
                  </a:lnTo>
                  <a:lnTo>
                    <a:pt x="5170640" y="1120482"/>
                  </a:lnTo>
                  <a:close/>
                </a:path>
                <a:path w="8291195" h="1130935">
                  <a:moveTo>
                    <a:pt x="6070752" y="1120482"/>
                  </a:moveTo>
                  <a:lnTo>
                    <a:pt x="6060757" y="1120482"/>
                  </a:lnTo>
                  <a:lnTo>
                    <a:pt x="6060757" y="1130490"/>
                  </a:lnTo>
                  <a:lnTo>
                    <a:pt x="6070752" y="1130490"/>
                  </a:lnTo>
                  <a:lnTo>
                    <a:pt x="6070752" y="1120482"/>
                  </a:lnTo>
                  <a:close/>
                </a:path>
                <a:path w="8291195" h="1130935">
                  <a:moveTo>
                    <a:pt x="6130760" y="1120482"/>
                  </a:moveTo>
                  <a:lnTo>
                    <a:pt x="6120765" y="1120482"/>
                  </a:lnTo>
                  <a:lnTo>
                    <a:pt x="6120765" y="1130490"/>
                  </a:lnTo>
                  <a:lnTo>
                    <a:pt x="6130760" y="1130490"/>
                  </a:lnTo>
                  <a:lnTo>
                    <a:pt x="6130760" y="1120482"/>
                  </a:lnTo>
                  <a:close/>
                </a:path>
                <a:path w="8291195" h="1130935">
                  <a:moveTo>
                    <a:pt x="6190767" y="1120482"/>
                  </a:moveTo>
                  <a:lnTo>
                    <a:pt x="6180772" y="1120482"/>
                  </a:lnTo>
                  <a:lnTo>
                    <a:pt x="6180772" y="1130490"/>
                  </a:lnTo>
                  <a:lnTo>
                    <a:pt x="6190767" y="1130490"/>
                  </a:lnTo>
                  <a:lnTo>
                    <a:pt x="6190767" y="1120482"/>
                  </a:lnTo>
                  <a:close/>
                </a:path>
                <a:path w="8291195" h="1130935">
                  <a:moveTo>
                    <a:pt x="7090880" y="1120482"/>
                  </a:moveTo>
                  <a:lnTo>
                    <a:pt x="7080885" y="1120482"/>
                  </a:lnTo>
                  <a:lnTo>
                    <a:pt x="7080885" y="1130490"/>
                  </a:lnTo>
                  <a:lnTo>
                    <a:pt x="7090880" y="1130490"/>
                  </a:lnTo>
                  <a:lnTo>
                    <a:pt x="7090880" y="1120482"/>
                  </a:lnTo>
                  <a:close/>
                </a:path>
                <a:path w="8291195" h="1130935">
                  <a:moveTo>
                    <a:pt x="7150887" y="1120482"/>
                  </a:moveTo>
                  <a:lnTo>
                    <a:pt x="7140892" y="1120482"/>
                  </a:lnTo>
                  <a:lnTo>
                    <a:pt x="7140892" y="1130490"/>
                  </a:lnTo>
                  <a:lnTo>
                    <a:pt x="7150887" y="1130490"/>
                  </a:lnTo>
                  <a:lnTo>
                    <a:pt x="7150887" y="1120482"/>
                  </a:lnTo>
                  <a:close/>
                </a:path>
                <a:path w="8291195" h="1130935">
                  <a:moveTo>
                    <a:pt x="7210895" y="1120482"/>
                  </a:moveTo>
                  <a:lnTo>
                    <a:pt x="7200900" y="1120482"/>
                  </a:lnTo>
                  <a:lnTo>
                    <a:pt x="7200900" y="1130490"/>
                  </a:lnTo>
                  <a:lnTo>
                    <a:pt x="7210895" y="1130490"/>
                  </a:lnTo>
                  <a:lnTo>
                    <a:pt x="7210895" y="1120482"/>
                  </a:lnTo>
                  <a:close/>
                </a:path>
                <a:path w="8291195" h="1130935">
                  <a:moveTo>
                    <a:pt x="8111007" y="1120482"/>
                  </a:moveTo>
                  <a:lnTo>
                    <a:pt x="8101012" y="1120482"/>
                  </a:lnTo>
                  <a:lnTo>
                    <a:pt x="8101012" y="1130490"/>
                  </a:lnTo>
                  <a:lnTo>
                    <a:pt x="8111007" y="1130490"/>
                  </a:lnTo>
                  <a:lnTo>
                    <a:pt x="8111007" y="1120482"/>
                  </a:lnTo>
                  <a:close/>
                </a:path>
                <a:path w="8291195" h="1130935">
                  <a:moveTo>
                    <a:pt x="8171015" y="1120482"/>
                  </a:moveTo>
                  <a:lnTo>
                    <a:pt x="8161020" y="1120482"/>
                  </a:lnTo>
                  <a:lnTo>
                    <a:pt x="8161020" y="1130490"/>
                  </a:lnTo>
                  <a:lnTo>
                    <a:pt x="8171015" y="1130490"/>
                  </a:lnTo>
                  <a:lnTo>
                    <a:pt x="8171015" y="1120482"/>
                  </a:lnTo>
                  <a:close/>
                </a:path>
                <a:path w="8291195" h="1130935">
                  <a:moveTo>
                    <a:pt x="8231022" y="1120482"/>
                  </a:moveTo>
                  <a:lnTo>
                    <a:pt x="8221027" y="1120482"/>
                  </a:lnTo>
                  <a:lnTo>
                    <a:pt x="8221027" y="1130490"/>
                  </a:lnTo>
                  <a:lnTo>
                    <a:pt x="8231022" y="1130490"/>
                  </a:lnTo>
                  <a:lnTo>
                    <a:pt x="8231022" y="1120482"/>
                  </a:lnTo>
                  <a:close/>
                </a:path>
                <a:path w="8291195" h="1130935">
                  <a:moveTo>
                    <a:pt x="8291030" y="1120482"/>
                  </a:moveTo>
                  <a:lnTo>
                    <a:pt x="8281035" y="1120482"/>
                  </a:lnTo>
                  <a:lnTo>
                    <a:pt x="8281035" y="1130490"/>
                  </a:lnTo>
                  <a:lnTo>
                    <a:pt x="8291030" y="1130490"/>
                  </a:lnTo>
                  <a:lnTo>
                    <a:pt x="8291030" y="1120482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450808" y="4797539"/>
              <a:ext cx="6311265" cy="10160"/>
            </a:xfrm>
            <a:custGeom>
              <a:avLst/>
              <a:gdLst/>
              <a:ahLst/>
              <a:cxnLst/>
              <a:rect l="l" t="t" r="r" b="b"/>
              <a:pathLst>
                <a:path w="6311265" h="10160">
                  <a:moveTo>
                    <a:pt x="9994" y="0"/>
                  </a:moveTo>
                  <a:lnTo>
                    <a:pt x="0" y="0"/>
                  </a:lnTo>
                  <a:lnTo>
                    <a:pt x="0" y="9994"/>
                  </a:lnTo>
                  <a:lnTo>
                    <a:pt x="9994" y="9994"/>
                  </a:lnTo>
                  <a:lnTo>
                    <a:pt x="9994" y="0"/>
                  </a:lnTo>
                  <a:close/>
                </a:path>
                <a:path w="6311265" h="10160">
                  <a:moveTo>
                    <a:pt x="70002" y="0"/>
                  </a:moveTo>
                  <a:lnTo>
                    <a:pt x="60007" y="0"/>
                  </a:lnTo>
                  <a:lnTo>
                    <a:pt x="60007" y="9994"/>
                  </a:lnTo>
                  <a:lnTo>
                    <a:pt x="70002" y="9994"/>
                  </a:lnTo>
                  <a:lnTo>
                    <a:pt x="70002" y="0"/>
                  </a:lnTo>
                  <a:close/>
                </a:path>
                <a:path w="6311265" h="10160">
                  <a:moveTo>
                    <a:pt x="130009" y="0"/>
                  </a:moveTo>
                  <a:lnTo>
                    <a:pt x="120015" y="0"/>
                  </a:lnTo>
                  <a:lnTo>
                    <a:pt x="120015" y="9994"/>
                  </a:lnTo>
                  <a:lnTo>
                    <a:pt x="130009" y="9994"/>
                  </a:lnTo>
                  <a:lnTo>
                    <a:pt x="130009" y="0"/>
                  </a:lnTo>
                  <a:close/>
                </a:path>
                <a:path w="6311265" h="10160">
                  <a:moveTo>
                    <a:pt x="190017" y="0"/>
                  </a:moveTo>
                  <a:lnTo>
                    <a:pt x="180022" y="0"/>
                  </a:lnTo>
                  <a:lnTo>
                    <a:pt x="180022" y="9994"/>
                  </a:lnTo>
                  <a:lnTo>
                    <a:pt x="190017" y="9994"/>
                  </a:lnTo>
                  <a:lnTo>
                    <a:pt x="190017" y="0"/>
                  </a:lnTo>
                  <a:close/>
                </a:path>
                <a:path w="6311265" h="10160">
                  <a:moveTo>
                    <a:pt x="250024" y="0"/>
                  </a:moveTo>
                  <a:lnTo>
                    <a:pt x="240030" y="0"/>
                  </a:lnTo>
                  <a:lnTo>
                    <a:pt x="240030" y="9994"/>
                  </a:lnTo>
                  <a:lnTo>
                    <a:pt x="250024" y="9994"/>
                  </a:lnTo>
                  <a:lnTo>
                    <a:pt x="250024" y="0"/>
                  </a:lnTo>
                  <a:close/>
                </a:path>
                <a:path w="6311265" h="10160">
                  <a:moveTo>
                    <a:pt x="310032" y="0"/>
                  </a:moveTo>
                  <a:lnTo>
                    <a:pt x="300037" y="0"/>
                  </a:lnTo>
                  <a:lnTo>
                    <a:pt x="300037" y="9994"/>
                  </a:lnTo>
                  <a:lnTo>
                    <a:pt x="310032" y="9994"/>
                  </a:lnTo>
                  <a:lnTo>
                    <a:pt x="310032" y="0"/>
                  </a:lnTo>
                  <a:close/>
                </a:path>
                <a:path w="6311265" h="10160">
                  <a:moveTo>
                    <a:pt x="370039" y="0"/>
                  </a:moveTo>
                  <a:lnTo>
                    <a:pt x="360045" y="0"/>
                  </a:lnTo>
                  <a:lnTo>
                    <a:pt x="360045" y="9994"/>
                  </a:lnTo>
                  <a:lnTo>
                    <a:pt x="370039" y="9994"/>
                  </a:lnTo>
                  <a:lnTo>
                    <a:pt x="370039" y="0"/>
                  </a:lnTo>
                  <a:close/>
                </a:path>
                <a:path w="6311265" h="10160">
                  <a:moveTo>
                    <a:pt x="430047" y="0"/>
                  </a:moveTo>
                  <a:lnTo>
                    <a:pt x="420052" y="0"/>
                  </a:lnTo>
                  <a:lnTo>
                    <a:pt x="420052" y="9994"/>
                  </a:lnTo>
                  <a:lnTo>
                    <a:pt x="430047" y="9994"/>
                  </a:lnTo>
                  <a:lnTo>
                    <a:pt x="430047" y="0"/>
                  </a:lnTo>
                  <a:close/>
                </a:path>
                <a:path w="6311265" h="10160">
                  <a:moveTo>
                    <a:pt x="490054" y="0"/>
                  </a:moveTo>
                  <a:lnTo>
                    <a:pt x="480060" y="0"/>
                  </a:lnTo>
                  <a:lnTo>
                    <a:pt x="480060" y="9994"/>
                  </a:lnTo>
                  <a:lnTo>
                    <a:pt x="490054" y="9994"/>
                  </a:lnTo>
                  <a:lnTo>
                    <a:pt x="490054" y="0"/>
                  </a:lnTo>
                  <a:close/>
                </a:path>
                <a:path w="6311265" h="10160">
                  <a:moveTo>
                    <a:pt x="550062" y="0"/>
                  </a:moveTo>
                  <a:lnTo>
                    <a:pt x="540067" y="0"/>
                  </a:lnTo>
                  <a:lnTo>
                    <a:pt x="540067" y="9994"/>
                  </a:lnTo>
                  <a:lnTo>
                    <a:pt x="550062" y="9994"/>
                  </a:lnTo>
                  <a:lnTo>
                    <a:pt x="550062" y="0"/>
                  </a:lnTo>
                  <a:close/>
                </a:path>
                <a:path w="6311265" h="10160">
                  <a:moveTo>
                    <a:pt x="610069" y="0"/>
                  </a:moveTo>
                  <a:lnTo>
                    <a:pt x="600075" y="0"/>
                  </a:lnTo>
                  <a:lnTo>
                    <a:pt x="600075" y="9994"/>
                  </a:lnTo>
                  <a:lnTo>
                    <a:pt x="610069" y="9994"/>
                  </a:lnTo>
                  <a:lnTo>
                    <a:pt x="610069" y="0"/>
                  </a:lnTo>
                  <a:close/>
                </a:path>
                <a:path w="6311265" h="10160">
                  <a:moveTo>
                    <a:pt x="670077" y="0"/>
                  </a:moveTo>
                  <a:lnTo>
                    <a:pt x="660082" y="0"/>
                  </a:lnTo>
                  <a:lnTo>
                    <a:pt x="660082" y="9994"/>
                  </a:lnTo>
                  <a:lnTo>
                    <a:pt x="670077" y="9994"/>
                  </a:lnTo>
                  <a:lnTo>
                    <a:pt x="670077" y="0"/>
                  </a:lnTo>
                  <a:close/>
                </a:path>
                <a:path w="6311265" h="10160">
                  <a:moveTo>
                    <a:pt x="730084" y="0"/>
                  </a:moveTo>
                  <a:lnTo>
                    <a:pt x="720090" y="0"/>
                  </a:lnTo>
                  <a:lnTo>
                    <a:pt x="720090" y="9994"/>
                  </a:lnTo>
                  <a:lnTo>
                    <a:pt x="730084" y="9994"/>
                  </a:lnTo>
                  <a:lnTo>
                    <a:pt x="730084" y="0"/>
                  </a:lnTo>
                  <a:close/>
                </a:path>
                <a:path w="6311265" h="10160">
                  <a:moveTo>
                    <a:pt x="790092" y="0"/>
                  </a:moveTo>
                  <a:lnTo>
                    <a:pt x="780097" y="0"/>
                  </a:lnTo>
                  <a:lnTo>
                    <a:pt x="780097" y="9994"/>
                  </a:lnTo>
                  <a:lnTo>
                    <a:pt x="790092" y="9994"/>
                  </a:lnTo>
                  <a:lnTo>
                    <a:pt x="790092" y="0"/>
                  </a:lnTo>
                  <a:close/>
                </a:path>
                <a:path w="6311265" h="10160">
                  <a:moveTo>
                    <a:pt x="850099" y="0"/>
                  </a:moveTo>
                  <a:lnTo>
                    <a:pt x="840105" y="0"/>
                  </a:lnTo>
                  <a:lnTo>
                    <a:pt x="840105" y="9994"/>
                  </a:lnTo>
                  <a:lnTo>
                    <a:pt x="850099" y="9994"/>
                  </a:lnTo>
                  <a:lnTo>
                    <a:pt x="850099" y="0"/>
                  </a:lnTo>
                  <a:close/>
                </a:path>
                <a:path w="6311265" h="10160">
                  <a:moveTo>
                    <a:pt x="910107" y="0"/>
                  </a:moveTo>
                  <a:lnTo>
                    <a:pt x="900112" y="0"/>
                  </a:lnTo>
                  <a:lnTo>
                    <a:pt x="900112" y="9994"/>
                  </a:lnTo>
                  <a:lnTo>
                    <a:pt x="910107" y="9994"/>
                  </a:lnTo>
                  <a:lnTo>
                    <a:pt x="910107" y="0"/>
                  </a:lnTo>
                  <a:close/>
                </a:path>
                <a:path w="6311265" h="10160">
                  <a:moveTo>
                    <a:pt x="970114" y="0"/>
                  </a:moveTo>
                  <a:lnTo>
                    <a:pt x="960120" y="0"/>
                  </a:lnTo>
                  <a:lnTo>
                    <a:pt x="960120" y="9994"/>
                  </a:lnTo>
                  <a:lnTo>
                    <a:pt x="970114" y="9994"/>
                  </a:lnTo>
                  <a:lnTo>
                    <a:pt x="970114" y="0"/>
                  </a:lnTo>
                  <a:close/>
                </a:path>
                <a:path w="6311265" h="10160">
                  <a:moveTo>
                    <a:pt x="1030122" y="0"/>
                  </a:moveTo>
                  <a:lnTo>
                    <a:pt x="1020127" y="0"/>
                  </a:lnTo>
                  <a:lnTo>
                    <a:pt x="1020127" y="9994"/>
                  </a:lnTo>
                  <a:lnTo>
                    <a:pt x="1030122" y="9994"/>
                  </a:lnTo>
                  <a:lnTo>
                    <a:pt x="1030122" y="0"/>
                  </a:lnTo>
                  <a:close/>
                </a:path>
                <a:path w="6311265" h="10160">
                  <a:moveTo>
                    <a:pt x="1090129" y="0"/>
                  </a:moveTo>
                  <a:lnTo>
                    <a:pt x="1080135" y="0"/>
                  </a:lnTo>
                  <a:lnTo>
                    <a:pt x="1080135" y="9994"/>
                  </a:lnTo>
                  <a:lnTo>
                    <a:pt x="1090129" y="9994"/>
                  </a:lnTo>
                  <a:lnTo>
                    <a:pt x="1090129" y="0"/>
                  </a:lnTo>
                  <a:close/>
                </a:path>
                <a:path w="6311265" h="10160">
                  <a:moveTo>
                    <a:pt x="1150137" y="0"/>
                  </a:moveTo>
                  <a:lnTo>
                    <a:pt x="1140142" y="0"/>
                  </a:lnTo>
                  <a:lnTo>
                    <a:pt x="1140142" y="9994"/>
                  </a:lnTo>
                  <a:lnTo>
                    <a:pt x="1150137" y="9994"/>
                  </a:lnTo>
                  <a:lnTo>
                    <a:pt x="1150137" y="0"/>
                  </a:lnTo>
                  <a:close/>
                </a:path>
                <a:path w="6311265" h="10160">
                  <a:moveTo>
                    <a:pt x="1210144" y="0"/>
                  </a:moveTo>
                  <a:lnTo>
                    <a:pt x="1200150" y="0"/>
                  </a:lnTo>
                  <a:lnTo>
                    <a:pt x="1200150" y="9994"/>
                  </a:lnTo>
                  <a:lnTo>
                    <a:pt x="1210144" y="9994"/>
                  </a:lnTo>
                  <a:lnTo>
                    <a:pt x="1210144" y="0"/>
                  </a:lnTo>
                  <a:close/>
                </a:path>
                <a:path w="6311265" h="10160">
                  <a:moveTo>
                    <a:pt x="1270152" y="0"/>
                  </a:moveTo>
                  <a:lnTo>
                    <a:pt x="1260157" y="0"/>
                  </a:lnTo>
                  <a:lnTo>
                    <a:pt x="1260157" y="9994"/>
                  </a:lnTo>
                  <a:lnTo>
                    <a:pt x="1270152" y="9994"/>
                  </a:lnTo>
                  <a:lnTo>
                    <a:pt x="1270152" y="0"/>
                  </a:lnTo>
                  <a:close/>
                </a:path>
                <a:path w="6311265" h="10160">
                  <a:moveTo>
                    <a:pt x="1330159" y="0"/>
                  </a:moveTo>
                  <a:lnTo>
                    <a:pt x="1320165" y="0"/>
                  </a:lnTo>
                  <a:lnTo>
                    <a:pt x="1320165" y="9994"/>
                  </a:lnTo>
                  <a:lnTo>
                    <a:pt x="1330159" y="9994"/>
                  </a:lnTo>
                  <a:lnTo>
                    <a:pt x="1330159" y="0"/>
                  </a:lnTo>
                  <a:close/>
                </a:path>
                <a:path w="6311265" h="10160">
                  <a:moveTo>
                    <a:pt x="1390167" y="0"/>
                  </a:moveTo>
                  <a:lnTo>
                    <a:pt x="1380172" y="0"/>
                  </a:lnTo>
                  <a:lnTo>
                    <a:pt x="1380172" y="9994"/>
                  </a:lnTo>
                  <a:lnTo>
                    <a:pt x="1390167" y="9994"/>
                  </a:lnTo>
                  <a:lnTo>
                    <a:pt x="1390167" y="0"/>
                  </a:lnTo>
                  <a:close/>
                </a:path>
                <a:path w="6311265" h="10160">
                  <a:moveTo>
                    <a:pt x="1450174" y="0"/>
                  </a:moveTo>
                  <a:lnTo>
                    <a:pt x="1440180" y="0"/>
                  </a:lnTo>
                  <a:lnTo>
                    <a:pt x="1440180" y="9994"/>
                  </a:lnTo>
                  <a:lnTo>
                    <a:pt x="1450174" y="9994"/>
                  </a:lnTo>
                  <a:lnTo>
                    <a:pt x="1450174" y="0"/>
                  </a:lnTo>
                  <a:close/>
                </a:path>
                <a:path w="6311265" h="10160">
                  <a:moveTo>
                    <a:pt x="1510182" y="0"/>
                  </a:moveTo>
                  <a:lnTo>
                    <a:pt x="1500187" y="0"/>
                  </a:lnTo>
                  <a:lnTo>
                    <a:pt x="1500187" y="9994"/>
                  </a:lnTo>
                  <a:lnTo>
                    <a:pt x="1510182" y="9994"/>
                  </a:lnTo>
                  <a:lnTo>
                    <a:pt x="1510182" y="0"/>
                  </a:lnTo>
                  <a:close/>
                </a:path>
                <a:path w="6311265" h="10160">
                  <a:moveTo>
                    <a:pt x="1570189" y="0"/>
                  </a:moveTo>
                  <a:lnTo>
                    <a:pt x="1560195" y="0"/>
                  </a:lnTo>
                  <a:lnTo>
                    <a:pt x="1560195" y="9994"/>
                  </a:lnTo>
                  <a:lnTo>
                    <a:pt x="1570189" y="9994"/>
                  </a:lnTo>
                  <a:lnTo>
                    <a:pt x="1570189" y="0"/>
                  </a:lnTo>
                  <a:close/>
                </a:path>
                <a:path w="6311265" h="10160">
                  <a:moveTo>
                    <a:pt x="1630197" y="0"/>
                  </a:moveTo>
                  <a:lnTo>
                    <a:pt x="1620202" y="0"/>
                  </a:lnTo>
                  <a:lnTo>
                    <a:pt x="1620202" y="9994"/>
                  </a:lnTo>
                  <a:lnTo>
                    <a:pt x="1630197" y="9994"/>
                  </a:lnTo>
                  <a:lnTo>
                    <a:pt x="1630197" y="0"/>
                  </a:lnTo>
                  <a:close/>
                </a:path>
                <a:path w="6311265" h="10160">
                  <a:moveTo>
                    <a:pt x="1690204" y="0"/>
                  </a:moveTo>
                  <a:lnTo>
                    <a:pt x="1680210" y="0"/>
                  </a:lnTo>
                  <a:lnTo>
                    <a:pt x="1680210" y="9994"/>
                  </a:lnTo>
                  <a:lnTo>
                    <a:pt x="1690204" y="9994"/>
                  </a:lnTo>
                  <a:lnTo>
                    <a:pt x="1690204" y="0"/>
                  </a:lnTo>
                  <a:close/>
                </a:path>
                <a:path w="6311265" h="10160">
                  <a:moveTo>
                    <a:pt x="1750212" y="0"/>
                  </a:moveTo>
                  <a:lnTo>
                    <a:pt x="1740217" y="0"/>
                  </a:lnTo>
                  <a:lnTo>
                    <a:pt x="1740217" y="9994"/>
                  </a:lnTo>
                  <a:lnTo>
                    <a:pt x="1750212" y="9994"/>
                  </a:lnTo>
                  <a:lnTo>
                    <a:pt x="1750212" y="0"/>
                  </a:lnTo>
                  <a:close/>
                </a:path>
                <a:path w="6311265" h="10160">
                  <a:moveTo>
                    <a:pt x="1810219" y="0"/>
                  </a:moveTo>
                  <a:lnTo>
                    <a:pt x="1800225" y="0"/>
                  </a:lnTo>
                  <a:lnTo>
                    <a:pt x="1800225" y="9994"/>
                  </a:lnTo>
                  <a:lnTo>
                    <a:pt x="1810219" y="9994"/>
                  </a:lnTo>
                  <a:lnTo>
                    <a:pt x="1810219" y="0"/>
                  </a:lnTo>
                  <a:close/>
                </a:path>
                <a:path w="6311265" h="10160">
                  <a:moveTo>
                    <a:pt x="1870227" y="0"/>
                  </a:moveTo>
                  <a:lnTo>
                    <a:pt x="1860232" y="0"/>
                  </a:lnTo>
                  <a:lnTo>
                    <a:pt x="1860232" y="9994"/>
                  </a:lnTo>
                  <a:lnTo>
                    <a:pt x="1870227" y="9994"/>
                  </a:lnTo>
                  <a:lnTo>
                    <a:pt x="1870227" y="0"/>
                  </a:lnTo>
                  <a:close/>
                </a:path>
                <a:path w="6311265" h="10160">
                  <a:moveTo>
                    <a:pt x="1930234" y="0"/>
                  </a:moveTo>
                  <a:lnTo>
                    <a:pt x="1920240" y="0"/>
                  </a:lnTo>
                  <a:lnTo>
                    <a:pt x="1920240" y="9994"/>
                  </a:lnTo>
                  <a:lnTo>
                    <a:pt x="1930234" y="9994"/>
                  </a:lnTo>
                  <a:lnTo>
                    <a:pt x="1930234" y="0"/>
                  </a:lnTo>
                  <a:close/>
                </a:path>
                <a:path w="6311265" h="10160">
                  <a:moveTo>
                    <a:pt x="1990242" y="0"/>
                  </a:moveTo>
                  <a:lnTo>
                    <a:pt x="1980247" y="0"/>
                  </a:lnTo>
                  <a:lnTo>
                    <a:pt x="1980247" y="9994"/>
                  </a:lnTo>
                  <a:lnTo>
                    <a:pt x="1990242" y="9994"/>
                  </a:lnTo>
                  <a:lnTo>
                    <a:pt x="1990242" y="0"/>
                  </a:lnTo>
                  <a:close/>
                </a:path>
                <a:path w="6311265" h="10160">
                  <a:moveTo>
                    <a:pt x="2050249" y="0"/>
                  </a:moveTo>
                  <a:lnTo>
                    <a:pt x="2040255" y="0"/>
                  </a:lnTo>
                  <a:lnTo>
                    <a:pt x="2040255" y="9994"/>
                  </a:lnTo>
                  <a:lnTo>
                    <a:pt x="2050249" y="9994"/>
                  </a:lnTo>
                  <a:lnTo>
                    <a:pt x="2050249" y="0"/>
                  </a:lnTo>
                  <a:close/>
                </a:path>
                <a:path w="6311265" h="10160">
                  <a:moveTo>
                    <a:pt x="2110257" y="0"/>
                  </a:moveTo>
                  <a:lnTo>
                    <a:pt x="2100262" y="0"/>
                  </a:lnTo>
                  <a:lnTo>
                    <a:pt x="2100262" y="9994"/>
                  </a:lnTo>
                  <a:lnTo>
                    <a:pt x="2110257" y="9994"/>
                  </a:lnTo>
                  <a:lnTo>
                    <a:pt x="2110257" y="0"/>
                  </a:lnTo>
                  <a:close/>
                </a:path>
                <a:path w="6311265" h="10160">
                  <a:moveTo>
                    <a:pt x="2170265" y="0"/>
                  </a:moveTo>
                  <a:lnTo>
                    <a:pt x="2160270" y="0"/>
                  </a:lnTo>
                  <a:lnTo>
                    <a:pt x="2160270" y="9994"/>
                  </a:lnTo>
                  <a:lnTo>
                    <a:pt x="2170265" y="9994"/>
                  </a:lnTo>
                  <a:lnTo>
                    <a:pt x="2170265" y="0"/>
                  </a:lnTo>
                  <a:close/>
                </a:path>
                <a:path w="6311265" h="10160">
                  <a:moveTo>
                    <a:pt x="2230272" y="0"/>
                  </a:moveTo>
                  <a:lnTo>
                    <a:pt x="2220277" y="0"/>
                  </a:lnTo>
                  <a:lnTo>
                    <a:pt x="2220277" y="9994"/>
                  </a:lnTo>
                  <a:lnTo>
                    <a:pt x="2230272" y="9994"/>
                  </a:lnTo>
                  <a:lnTo>
                    <a:pt x="2230272" y="0"/>
                  </a:lnTo>
                  <a:close/>
                </a:path>
                <a:path w="6311265" h="10160">
                  <a:moveTo>
                    <a:pt x="2290280" y="0"/>
                  </a:moveTo>
                  <a:lnTo>
                    <a:pt x="2280285" y="0"/>
                  </a:lnTo>
                  <a:lnTo>
                    <a:pt x="2280285" y="9994"/>
                  </a:lnTo>
                  <a:lnTo>
                    <a:pt x="2290280" y="9994"/>
                  </a:lnTo>
                  <a:lnTo>
                    <a:pt x="2290280" y="0"/>
                  </a:lnTo>
                  <a:close/>
                </a:path>
                <a:path w="6311265" h="10160">
                  <a:moveTo>
                    <a:pt x="2350287" y="0"/>
                  </a:moveTo>
                  <a:lnTo>
                    <a:pt x="2340292" y="0"/>
                  </a:lnTo>
                  <a:lnTo>
                    <a:pt x="2340292" y="9994"/>
                  </a:lnTo>
                  <a:lnTo>
                    <a:pt x="2350287" y="9994"/>
                  </a:lnTo>
                  <a:lnTo>
                    <a:pt x="2350287" y="0"/>
                  </a:lnTo>
                  <a:close/>
                </a:path>
                <a:path w="6311265" h="10160">
                  <a:moveTo>
                    <a:pt x="2410295" y="0"/>
                  </a:moveTo>
                  <a:lnTo>
                    <a:pt x="2400300" y="0"/>
                  </a:lnTo>
                  <a:lnTo>
                    <a:pt x="2400300" y="9994"/>
                  </a:lnTo>
                  <a:lnTo>
                    <a:pt x="2410295" y="9994"/>
                  </a:lnTo>
                  <a:lnTo>
                    <a:pt x="2410295" y="0"/>
                  </a:lnTo>
                  <a:close/>
                </a:path>
                <a:path w="6311265" h="10160">
                  <a:moveTo>
                    <a:pt x="2470302" y="0"/>
                  </a:moveTo>
                  <a:lnTo>
                    <a:pt x="2460307" y="0"/>
                  </a:lnTo>
                  <a:lnTo>
                    <a:pt x="2460307" y="9994"/>
                  </a:lnTo>
                  <a:lnTo>
                    <a:pt x="2470302" y="9994"/>
                  </a:lnTo>
                  <a:lnTo>
                    <a:pt x="2470302" y="0"/>
                  </a:lnTo>
                  <a:close/>
                </a:path>
                <a:path w="6311265" h="10160">
                  <a:moveTo>
                    <a:pt x="2530310" y="0"/>
                  </a:moveTo>
                  <a:lnTo>
                    <a:pt x="2520315" y="0"/>
                  </a:lnTo>
                  <a:lnTo>
                    <a:pt x="2520315" y="9994"/>
                  </a:lnTo>
                  <a:lnTo>
                    <a:pt x="2530310" y="9994"/>
                  </a:lnTo>
                  <a:lnTo>
                    <a:pt x="2530310" y="0"/>
                  </a:lnTo>
                  <a:close/>
                </a:path>
                <a:path w="6311265" h="10160">
                  <a:moveTo>
                    <a:pt x="2590317" y="0"/>
                  </a:moveTo>
                  <a:lnTo>
                    <a:pt x="2580322" y="0"/>
                  </a:lnTo>
                  <a:lnTo>
                    <a:pt x="2580322" y="9994"/>
                  </a:lnTo>
                  <a:lnTo>
                    <a:pt x="2590317" y="9994"/>
                  </a:lnTo>
                  <a:lnTo>
                    <a:pt x="2590317" y="0"/>
                  </a:lnTo>
                  <a:close/>
                </a:path>
                <a:path w="6311265" h="10160">
                  <a:moveTo>
                    <a:pt x="2650325" y="0"/>
                  </a:moveTo>
                  <a:lnTo>
                    <a:pt x="2640330" y="0"/>
                  </a:lnTo>
                  <a:lnTo>
                    <a:pt x="2640330" y="9994"/>
                  </a:lnTo>
                  <a:lnTo>
                    <a:pt x="2650325" y="9994"/>
                  </a:lnTo>
                  <a:lnTo>
                    <a:pt x="2650325" y="0"/>
                  </a:lnTo>
                  <a:close/>
                </a:path>
                <a:path w="6311265" h="10160">
                  <a:moveTo>
                    <a:pt x="2710332" y="0"/>
                  </a:moveTo>
                  <a:lnTo>
                    <a:pt x="2700337" y="0"/>
                  </a:lnTo>
                  <a:lnTo>
                    <a:pt x="2700337" y="9994"/>
                  </a:lnTo>
                  <a:lnTo>
                    <a:pt x="2710332" y="9994"/>
                  </a:lnTo>
                  <a:lnTo>
                    <a:pt x="2710332" y="0"/>
                  </a:lnTo>
                  <a:close/>
                </a:path>
                <a:path w="6311265" h="10160">
                  <a:moveTo>
                    <a:pt x="2770340" y="0"/>
                  </a:moveTo>
                  <a:lnTo>
                    <a:pt x="2760345" y="0"/>
                  </a:lnTo>
                  <a:lnTo>
                    <a:pt x="2760345" y="9994"/>
                  </a:lnTo>
                  <a:lnTo>
                    <a:pt x="2770340" y="9994"/>
                  </a:lnTo>
                  <a:lnTo>
                    <a:pt x="2770340" y="0"/>
                  </a:lnTo>
                  <a:close/>
                </a:path>
                <a:path w="6311265" h="10160">
                  <a:moveTo>
                    <a:pt x="2830347" y="0"/>
                  </a:moveTo>
                  <a:lnTo>
                    <a:pt x="2820352" y="0"/>
                  </a:lnTo>
                  <a:lnTo>
                    <a:pt x="2820352" y="9994"/>
                  </a:lnTo>
                  <a:lnTo>
                    <a:pt x="2830347" y="9994"/>
                  </a:lnTo>
                  <a:lnTo>
                    <a:pt x="2830347" y="0"/>
                  </a:lnTo>
                  <a:close/>
                </a:path>
                <a:path w="6311265" h="10160">
                  <a:moveTo>
                    <a:pt x="2890355" y="0"/>
                  </a:moveTo>
                  <a:lnTo>
                    <a:pt x="2880360" y="0"/>
                  </a:lnTo>
                  <a:lnTo>
                    <a:pt x="2880360" y="9994"/>
                  </a:lnTo>
                  <a:lnTo>
                    <a:pt x="2890355" y="9994"/>
                  </a:lnTo>
                  <a:lnTo>
                    <a:pt x="2890355" y="0"/>
                  </a:lnTo>
                  <a:close/>
                </a:path>
                <a:path w="6311265" h="10160">
                  <a:moveTo>
                    <a:pt x="2950362" y="0"/>
                  </a:moveTo>
                  <a:lnTo>
                    <a:pt x="2940367" y="0"/>
                  </a:lnTo>
                  <a:lnTo>
                    <a:pt x="2940367" y="9994"/>
                  </a:lnTo>
                  <a:lnTo>
                    <a:pt x="2950362" y="9994"/>
                  </a:lnTo>
                  <a:lnTo>
                    <a:pt x="2950362" y="0"/>
                  </a:lnTo>
                  <a:close/>
                </a:path>
                <a:path w="6311265" h="10160">
                  <a:moveTo>
                    <a:pt x="3010370" y="0"/>
                  </a:moveTo>
                  <a:lnTo>
                    <a:pt x="3000375" y="0"/>
                  </a:lnTo>
                  <a:lnTo>
                    <a:pt x="3000375" y="9994"/>
                  </a:lnTo>
                  <a:lnTo>
                    <a:pt x="3010370" y="9994"/>
                  </a:lnTo>
                  <a:lnTo>
                    <a:pt x="3010370" y="0"/>
                  </a:lnTo>
                  <a:close/>
                </a:path>
                <a:path w="6311265" h="10160">
                  <a:moveTo>
                    <a:pt x="3070377" y="0"/>
                  </a:moveTo>
                  <a:lnTo>
                    <a:pt x="3060382" y="0"/>
                  </a:lnTo>
                  <a:lnTo>
                    <a:pt x="3060382" y="9994"/>
                  </a:lnTo>
                  <a:lnTo>
                    <a:pt x="3070377" y="9994"/>
                  </a:lnTo>
                  <a:lnTo>
                    <a:pt x="3070377" y="0"/>
                  </a:lnTo>
                  <a:close/>
                </a:path>
                <a:path w="6311265" h="10160">
                  <a:moveTo>
                    <a:pt x="3130385" y="0"/>
                  </a:moveTo>
                  <a:lnTo>
                    <a:pt x="3120390" y="0"/>
                  </a:lnTo>
                  <a:lnTo>
                    <a:pt x="3120390" y="9994"/>
                  </a:lnTo>
                  <a:lnTo>
                    <a:pt x="3130385" y="9994"/>
                  </a:lnTo>
                  <a:lnTo>
                    <a:pt x="3130385" y="0"/>
                  </a:lnTo>
                  <a:close/>
                </a:path>
                <a:path w="6311265" h="10160">
                  <a:moveTo>
                    <a:pt x="3190392" y="0"/>
                  </a:moveTo>
                  <a:lnTo>
                    <a:pt x="3180397" y="0"/>
                  </a:lnTo>
                  <a:lnTo>
                    <a:pt x="3180397" y="9994"/>
                  </a:lnTo>
                  <a:lnTo>
                    <a:pt x="3190392" y="9994"/>
                  </a:lnTo>
                  <a:lnTo>
                    <a:pt x="3190392" y="0"/>
                  </a:lnTo>
                  <a:close/>
                </a:path>
                <a:path w="6311265" h="10160">
                  <a:moveTo>
                    <a:pt x="3250400" y="0"/>
                  </a:moveTo>
                  <a:lnTo>
                    <a:pt x="3240405" y="0"/>
                  </a:lnTo>
                  <a:lnTo>
                    <a:pt x="3240405" y="9994"/>
                  </a:lnTo>
                  <a:lnTo>
                    <a:pt x="3250400" y="9994"/>
                  </a:lnTo>
                  <a:lnTo>
                    <a:pt x="3250400" y="0"/>
                  </a:lnTo>
                  <a:close/>
                </a:path>
                <a:path w="6311265" h="10160">
                  <a:moveTo>
                    <a:pt x="3310407" y="0"/>
                  </a:moveTo>
                  <a:lnTo>
                    <a:pt x="3300412" y="0"/>
                  </a:lnTo>
                  <a:lnTo>
                    <a:pt x="3300412" y="9994"/>
                  </a:lnTo>
                  <a:lnTo>
                    <a:pt x="3310407" y="9994"/>
                  </a:lnTo>
                  <a:lnTo>
                    <a:pt x="3310407" y="0"/>
                  </a:lnTo>
                  <a:close/>
                </a:path>
                <a:path w="6311265" h="10160">
                  <a:moveTo>
                    <a:pt x="3370415" y="0"/>
                  </a:moveTo>
                  <a:lnTo>
                    <a:pt x="3360420" y="0"/>
                  </a:lnTo>
                  <a:lnTo>
                    <a:pt x="3360420" y="9994"/>
                  </a:lnTo>
                  <a:lnTo>
                    <a:pt x="3370415" y="9994"/>
                  </a:lnTo>
                  <a:lnTo>
                    <a:pt x="3370415" y="0"/>
                  </a:lnTo>
                  <a:close/>
                </a:path>
                <a:path w="6311265" h="10160">
                  <a:moveTo>
                    <a:pt x="3430422" y="0"/>
                  </a:moveTo>
                  <a:lnTo>
                    <a:pt x="3420427" y="0"/>
                  </a:lnTo>
                  <a:lnTo>
                    <a:pt x="3420427" y="9994"/>
                  </a:lnTo>
                  <a:lnTo>
                    <a:pt x="3430422" y="9994"/>
                  </a:lnTo>
                  <a:lnTo>
                    <a:pt x="3430422" y="0"/>
                  </a:lnTo>
                  <a:close/>
                </a:path>
                <a:path w="6311265" h="10160">
                  <a:moveTo>
                    <a:pt x="3490430" y="0"/>
                  </a:moveTo>
                  <a:lnTo>
                    <a:pt x="3480435" y="0"/>
                  </a:lnTo>
                  <a:lnTo>
                    <a:pt x="3480435" y="9994"/>
                  </a:lnTo>
                  <a:lnTo>
                    <a:pt x="3490430" y="9994"/>
                  </a:lnTo>
                  <a:lnTo>
                    <a:pt x="3490430" y="0"/>
                  </a:lnTo>
                  <a:close/>
                </a:path>
                <a:path w="6311265" h="10160">
                  <a:moveTo>
                    <a:pt x="3550437" y="0"/>
                  </a:moveTo>
                  <a:lnTo>
                    <a:pt x="3540442" y="0"/>
                  </a:lnTo>
                  <a:lnTo>
                    <a:pt x="3540442" y="9994"/>
                  </a:lnTo>
                  <a:lnTo>
                    <a:pt x="3550437" y="9994"/>
                  </a:lnTo>
                  <a:lnTo>
                    <a:pt x="3550437" y="0"/>
                  </a:lnTo>
                  <a:close/>
                </a:path>
                <a:path w="6311265" h="10160">
                  <a:moveTo>
                    <a:pt x="3610445" y="0"/>
                  </a:moveTo>
                  <a:lnTo>
                    <a:pt x="3600450" y="0"/>
                  </a:lnTo>
                  <a:lnTo>
                    <a:pt x="3600450" y="9994"/>
                  </a:lnTo>
                  <a:lnTo>
                    <a:pt x="3610445" y="9994"/>
                  </a:lnTo>
                  <a:lnTo>
                    <a:pt x="3610445" y="0"/>
                  </a:lnTo>
                  <a:close/>
                </a:path>
                <a:path w="6311265" h="10160">
                  <a:moveTo>
                    <a:pt x="3670452" y="0"/>
                  </a:moveTo>
                  <a:lnTo>
                    <a:pt x="3660457" y="0"/>
                  </a:lnTo>
                  <a:lnTo>
                    <a:pt x="3660457" y="9994"/>
                  </a:lnTo>
                  <a:lnTo>
                    <a:pt x="3670452" y="9994"/>
                  </a:lnTo>
                  <a:lnTo>
                    <a:pt x="3670452" y="0"/>
                  </a:lnTo>
                  <a:close/>
                </a:path>
                <a:path w="6311265" h="10160">
                  <a:moveTo>
                    <a:pt x="3730460" y="0"/>
                  </a:moveTo>
                  <a:lnTo>
                    <a:pt x="3720465" y="0"/>
                  </a:lnTo>
                  <a:lnTo>
                    <a:pt x="3720465" y="9994"/>
                  </a:lnTo>
                  <a:lnTo>
                    <a:pt x="3730460" y="9994"/>
                  </a:lnTo>
                  <a:lnTo>
                    <a:pt x="3730460" y="0"/>
                  </a:lnTo>
                  <a:close/>
                </a:path>
                <a:path w="6311265" h="10160">
                  <a:moveTo>
                    <a:pt x="3790467" y="0"/>
                  </a:moveTo>
                  <a:lnTo>
                    <a:pt x="3780472" y="0"/>
                  </a:lnTo>
                  <a:lnTo>
                    <a:pt x="3780472" y="9994"/>
                  </a:lnTo>
                  <a:lnTo>
                    <a:pt x="3790467" y="9994"/>
                  </a:lnTo>
                  <a:lnTo>
                    <a:pt x="3790467" y="0"/>
                  </a:lnTo>
                  <a:close/>
                </a:path>
                <a:path w="6311265" h="10160">
                  <a:moveTo>
                    <a:pt x="4270527" y="0"/>
                  </a:moveTo>
                  <a:lnTo>
                    <a:pt x="4260532" y="0"/>
                  </a:lnTo>
                  <a:lnTo>
                    <a:pt x="4260532" y="9994"/>
                  </a:lnTo>
                  <a:lnTo>
                    <a:pt x="4270527" y="9994"/>
                  </a:lnTo>
                  <a:lnTo>
                    <a:pt x="4270527" y="0"/>
                  </a:lnTo>
                  <a:close/>
                </a:path>
                <a:path w="6311265" h="10160">
                  <a:moveTo>
                    <a:pt x="4330535" y="0"/>
                  </a:moveTo>
                  <a:lnTo>
                    <a:pt x="4320540" y="0"/>
                  </a:lnTo>
                  <a:lnTo>
                    <a:pt x="4320540" y="9994"/>
                  </a:lnTo>
                  <a:lnTo>
                    <a:pt x="4330535" y="9994"/>
                  </a:lnTo>
                  <a:lnTo>
                    <a:pt x="4330535" y="0"/>
                  </a:lnTo>
                  <a:close/>
                </a:path>
                <a:path w="6311265" h="10160">
                  <a:moveTo>
                    <a:pt x="4390542" y="0"/>
                  </a:moveTo>
                  <a:lnTo>
                    <a:pt x="4380547" y="0"/>
                  </a:lnTo>
                  <a:lnTo>
                    <a:pt x="4380547" y="9994"/>
                  </a:lnTo>
                  <a:lnTo>
                    <a:pt x="4390542" y="9994"/>
                  </a:lnTo>
                  <a:lnTo>
                    <a:pt x="4390542" y="0"/>
                  </a:lnTo>
                  <a:close/>
                </a:path>
                <a:path w="6311265" h="10160">
                  <a:moveTo>
                    <a:pt x="5290655" y="0"/>
                  </a:moveTo>
                  <a:lnTo>
                    <a:pt x="5280660" y="0"/>
                  </a:lnTo>
                  <a:lnTo>
                    <a:pt x="5280660" y="9994"/>
                  </a:lnTo>
                  <a:lnTo>
                    <a:pt x="5290655" y="9994"/>
                  </a:lnTo>
                  <a:lnTo>
                    <a:pt x="5290655" y="0"/>
                  </a:lnTo>
                  <a:close/>
                </a:path>
                <a:path w="6311265" h="10160">
                  <a:moveTo>
                    <a:pt x="5350662" y="0"/>
                  </a:moveTo>
                  <a:lnTo>
                    <a:pt x="5340667" y="0"/>
                  </a:lnTo>
                  <a:lnTo>
                    <a:pt x="5340667" y="9994"/>
                  </a:lnTo>
                  <a:lnTo>
                    <a:pt x="5350662" y="9994"/>
                  </a:lnTo>
                  <a:lnTo>
                    <a:pt x="5350662" y="0"/>
                  </a:lnTo>
                  <a:close/>
                </a:path>
                <a:path w="6311265" h="10160">
                  <a:moveTo>
                    <a:pt x="5410670" y="0"/>
                  </a:moveTo>
                  <a:lnTo>
                    <a:pt x="5400675" y="0"/>
                  </a:lnTo>
                  <a:lnTo>
                    <a:pt x="5400675" y="9994"/>
                  </a:lnTo>
                  <a:lnTo>
                    <a:pt x="5410670" y="9994"/>
                  </a:lnTo>
                  <a:lnTo>
                    <a:pt x="5410670" y="0"/>
                  </a:lnTo>
                  <a:close/>
                </a:path>
                <a:path w="6311265" h="10160">
                  <a:moveTo>
                    <a:pt x="6310782" y="0"/>
                  </a:moveTo>
                  <a:lnTo>
                    <a:pt x="6300787" y="0"/>
                  </a:lnTo>
                  <a:lnTo>
                    <a:pt x="6300787" y="9994"/>
                  </a:lnTo>
                  <a:lnTo>
                    <a:pt x="6310782" y="9994"/>
                  </a:lnTo>
                  <a:lnTo>
                    <a:pt x="6310782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50582" y="3677043"/>
              <a:ext cx="9123045" cy="1130935"/>
            </a:xfrm>
            <a:custGeom>
              <a:avLst/>
              <a:gdLst/>
              <a:ahLst/>
              <a:cxnLst/>
              <a:rect l="l" t="t" r="r" b="b"/>
              <a:pathLst>
                <a:path w="9123045" h="1130935">
                  <a:moveTo>
                    <a:pt x="9994" y="0"/>
                  </a:moveTo>
                  <a:lnTo>
                    <a:pt x="0" y="0"/>
                  </a:lnTo>
                  <a:lnTo>
                    <a:pt x="0" y="10007"/>
                  </a:lnTo>
                  <a:lnTo>
                    <a:pt x="9994" y="10007"/>
                  </a:lnTo>
                  <a:lnTo>
                    <a:pt x="9994" y="0"/>
                  </a:lnTo>
                  <a:close/>
                </a:path>
                <a:path w="9123045" h="1130935">
                  <a:moveTo>
                    <a:pt x="70002" y="0"/>
                  </a:moveTo>
                  <a:lnTo>
                    <a:pt x="60007" y="0"/>
                  </a:lnTo>
                  <a:lnTo>
                    <a:pt x="60007" y="10007"/>
                  </a:lnTo>
                  <a:lnTo>
                    <a:pt x="70002" y="10007"/>
                  </a:lnTo>
                  <a:lnTo>
                    <a:pt x="70002" y="0"/>
                  </a:lnTo>
                  <a:close/>
                </a:path>
                <a:path w="9123045" h="1130935">
                  <a:moveTo>
                    <a:pt x="130009" y="0"/>
                  </a:moveTo>
                  <a:lnTo>
                    <a:pt x="120015" y="0"/>
                  </a:lnTo>
                  <a:lnTo>
                    <a:pt x="120015" y="10007"/>
                  </a:lnTo>
                  <a:lnTo>
                    <a:pt x="130009" y="10007"/>
                  </a:lnTo>
                  <a:lnTo>
                    <a:pt x="130009" y="0"/>
                  </a:lnTo>
                  <a:close/>
                </a:path>
                <a:path w="9123045" h="1130935">
                  <a:moveTo>
                    <a:pt x="190017" y="0"/>
                  </a:moveTo>
                  <a:lnTo>
                    <a:pt x="180022" y="0"/>
                  </a:lnTo>
                  <a:lnTo>
                    <a:pt x="180022" y="10007"/>
                  </a:lnTo>
                  <a:lnTo>
                    <a:pt x="190017" y="10007"/>
                  </a:lnTo>
                  <a:lnTo>
                    <a:pt x="190017" y="0"/>
                  </a:lnTo>
                  <a:close/>
                </a:path>
                <a:path w="9123045" h="1130935">
                  <a:moveTo>
                    <a:pt x="250024" y="0"/>
                  </a:moveTo>
                  <a:lnTo>
                    <a:pt x="240030" y="0"/>
                  </a:lnTo>
                  <a:lnTo>
                    <a:pt x="240030" y="10007"/>
                  </a:lnTo>
                  <a:lnTo>
                    <a:pt x="250024" y="10007"/>
                  </a:lnTo>
                  <a:lnTo>
                    <a:pt x="250024" y="0"/>
                  </a:lnTo>
                  <a:close/>
                </a:path>
                <a:path w="9123045" h="1130935">
                  <a:moveTo>
                    <a:pt x="310032" y="0"/>
                  </a:moveTo>
                  <a:lnTo>
                    <a:pt x="300037" y="0"/>
                  </a:lnTo>
                  <a:lnTo>
                    <a:pt x="300037" y="10007"/>
                  </a:lnTo>
                  <a:lnTo>
                    <a:pt x="310032" y="10007"/>
                  </a:lnTo>
                  <a:lnTo>
                    <a:pt x="310032" y="0"/>
                  </a:lnTo>
                  <a:close/>
                </a:path>
                <a:path w="9123045" h="1130935">
                  <a:moveTo>
                    <a:pt x="370039" y="0"/>
                  </a:moveTo>
                  <a:lnTo>
                    <a:pt x="360045" y="0"/>
                  </a:lnTo>
                  <a:lnTo>
                    <a:pt x="360045" y="10007"/>
                  </a:lnTo>
                  <a:lnTo>
                    <a:pt x="370039" y="10007"/>
                  </a:lnTo>
                  <a:lnTo>
                    <a:pt x="370039" y="0"/>
                  </a:lnTo>
                  <a:close/>
                </a:path>
                <a:path w="9123045" h="1130935">
                  <a:moveTo>
                    <a:pt x="430047" y="0"/>
                  </a:moveTo>
                  <a:lnTo>
                    <a:pt x="420052" y="0"/>
                  </a:lnTo>
                  <a:lnTo>
                    <a:pt x="420052" y="10007"/>
                  </a:lnTo>
                  <a:lnTo>
                    <a:pt x="430047" y="10007"/>
                  </a:lnTo>
                  <a:lnTo>
                    <a:pt x="430047" y="0"/>
                  </a:lnTo>
                  <a:close/>
                </a:path>
                <a:path w="9123045" h="1130935">
                  <a:moveTo>
                    <a:pt x="490054" y="0"/>
                  </a:moveTo>
                  <a:lnTo>
                    <a:pt x="480060" y="0"/>
                  </a:lnTo>
                  <a:lnTo>
                    <a:pt x="480060" y="10007"/>
                  </a:lnTo>
                  <a:lnTo>
                    <a:pt x="490054" y="10007"/>
                  </a:lnTo>
                  <a:lnTo>
                    <a:pt x="490054" y="0"/>
                  </a:lnTo>
                  <a:close/>
                </a:path>
                <a:path w="9123045" h="1130935">
                  <a:moveTo>
                    <a:pt x="550062" y="0"/>
                  </a:moveTo>
                  <a:lnTo>
                    <a:pt x="540067" y="0"/>
                  </a:lnTo>
                  <a:lnTo>
                    <a:pt x="540067" y="10007"/>
                  </a:lnTo>
                  <a:lnTo>
                    <a:pt x="550062" y="10007"/>
                  </a:lnTo>
                  <a:lnTo>
                    <a:pt x="550062" y="0"/>
                  </a:lnTo>
                  <a:close/>
                </a:path>
                <a:path w="9123045" h="1130935">
                  <a:moveTo>
                    <a:pt x="610069" y="0"/>
                  </a:moveTo>
                  <a:lnTo>
                    <a:pt x="600075" y="0"/>
                  </a:lnTo>
                  <a:lnTo>
                    <a:pt x="600075" y="10007"/>
                  </a:lnTo>
                  <a:lnTo>
                    <a:pt x="610069" y="10007"/>
                  </a:lnTo>
                  <a:lnTo>
                    <a:pt x="610069" y="0"/>
                  </a:lnTo>
                  <a:close/>
                </a:path>
                <a:path w="9123045" h="1130935">
                  <a:moveTo>
                    <a:pt x="670077" y="0"/>
                  </a:moveTo>
                  <a:lnTo>
                    <a:pt x="660082" y="0"/>
                  </a:lnTo>
                  <a:lnTo>
                    <a:pt x="660082" y="10007"/>
                  </a:lnTo>
                  <a:lnTo>
                    <a:pt x="670077" y="10007"/>
                  </a:lnTo>
                  <a:lnTo>
                    <a:pt x="670077" y="0"/>
                  </a:lnTo>
                  <a:close/>
                </a:path>
                <a:path w="9123045" h="1130935">
                  <a:moveTo>
                    <a:pt x="730084" y="0"/>
                  </a:moveTo>
                  <a:lnTo>
                    <a:pt x="720090" y="0"/>
                  </a:lnTo>
                  <a:lnTo>
                    <a:pt x="720090" y="10007"/>
                  </a:lnTo>
                  <a:lnTo>
                    <a:pt x="730084" y="10007"/>
                  </a:lnTo>
                  <a:lnTo>
                    <a:pt x="730084" y="0"/>
                  </a:lnTo>
                  <a:close/>
                </a:path>
                <a:path w="9123045" h="1130935">
                  <a:moveTo>
                    <a:pt x="790092" y="0"/>
                  </a:moveTo>
                  <a:lnTo>
                    <a:pt x="780097" y="0"/>
                  </a:lnTo>
                  <a:lnTo>
                    <a:pt x="780097" y="10007"/>
                  </a:lnTo>
                  <a:lnTo>
                    <a:pt x="790092" y="10007"/>
                  </a:lnTo>
                  <a:lnTo>
                    <a:pt x="790092" y="0"/>
                  </a:lnTo>
                  <a:close/>
                </a:path>
                <a:path w="9123045" h="1130935">
                  <a:moveTo>
                    <a:pt x="850099" y="0"/>
                  </a:moveTo>
                  <a:lnTo>
                    <a:pt x="840105" y="0"/>
                  </a:lnTo>
                  <a:lnTo>
                    <a:pt x="840105" y="10007"/>
                  </a:lnTo>
                  <a:lnTo>
                    <a:pt x="850099" y="10007"/>
                  </a:lnTo>
                  <a:lnTo>
                    <a:pt x="850099" y="0"/>
                  </a:lnTo>
                  <a:close/>
                </a:path>
                <a:path w="9123045" h="1130935">
                  <a:moveTo>
                    <a:pt x="910107" y="0"/>
                  </a:moveTo>
                  <a:lnTo>
                    <a:pt x="900112" y="0"/>
                  </a:lnTo>
                  <a:lnTo>
                    <a:pt x="900112" y="10007"/>
                  </a:lnTo>
                  <a:lnTo>
                    <a:pt x="910107" y="10007"/>
                  </a:lnTo>
                  <a:lnTo>
                    <a:pt x="910107" y="0"/>
                  </a:lnTo>
                  <a:close/>
                </a:path>
                <a:path w="9123045" h="1130935">
                  <a:moveTo>
                    <a:pt x="970114" y="0"/>
                  </a:moveTo>
                  <a:lnTo>
                    <a:pt x="960120" y="0"/>
                  </a:lnTo>
                  <a:lnTo>
                    <a:pt x="960120" y="10007"/>
                  </a:lnTo>
                  <a:lnTo>
                    <a:pt x="970114" y="10007"/>
                  </a:lnTo>
                  <a:lnTo>
                    <a:pt x="970114" y="0"/>
                  </a:lnTo>
                  <a:close/>
                </a:path>
                <a:path w="9123045" h="1130935">
                  <a:moveTo>
                    <a:pt x="1030122" y="0"/>
                  </a:moveTo>
                  <a:lnTo>
                    <a:pt x="1020127" y="0"/>
                  </a:lnTo>
                  <a:lnTo>
                    <a:pt x="1020127" y="10007"/>
                  </a:lnTo>
                  <a:lnTo>
                    <a:pt x="1030122" y="10007"/>
                  </a:lnTo>
                  <a:lnTo>
                    <a:pt x="1030122" y="0"/>
                  </a:lnTo>
                  <a:close/>
                </a:path>
                <a:path w="9123045" h="1130935">
                  <a:moveTo>
                    <a:pt x="1090129" y="0"/>
                  </a:moveTo>
                  <a:lnTo>
                    <a:pt x="1080135" y="0"/>
                  </a:lnTo>
                  <a:lnTo>
                    <a:pt x="1080135" y="10007"/>
                  </a:lnTo>
                  <a:lnTo>
                    <a:pt x="1090129" y="10007"/>
                  </a:lnTo>
                  <a:lnTo>
                    <a:pt x="1090129" y="0"/>
                  </a:lnTo>
                  <a:close/>
                </a:path>
                <a:path w="9123045" h="1130935">
                  <a:moveTo>
                    <a:pt x="1150137" y="0"/>
                  </a:moveTo>
                  <a:lnTo>
                    <a:pt x="1140142" y="0"/>
                  </a:lnTo>
                  <a:lnTo>
                    <a:pt x="1140142" y="10007"/>
                  </a:lnTo>
                  <a:lnTo>
                    <a:pt x="1150137" y="10007"/>
                  </a:lnTo>
                  <a:lnTo>
                    <a:pt x="1150137" y="0"/>
                  </a:lnTo>
                  <a:close/>
                </a:path>
                <a:path w="9123045" h="1130935">
                  <a:moveTo>
                    <a:pt x="1210144" y="0"/>
                  </a:moveTo>
                  <a:lnTo>
                    <a:pt x="1200150" y="0"/>
                  </a:lnTo>
                  <a:lnTo>
                    <a:pt x="1200150" y="10007"/>
                  </a:lnTo>
                  <a:lnTo>
                    <a:pt x="1210144" y="10007"/>
                  </a:lnTo>
                  <a:lnTo>
                    <a:pt x="1210144" y="0"/>
                  </a:lnTo>
                  <a:close/>
                </a:path>
                <a:path w="9123045" h="1130935">
                  <a:moveTo>
                    <a:pt x="1270152" y="0"/>
                  </a:moveTo>
                  <a:lnTo>
                    <a:pt x="1260157" y="0"/>
                  </a:lnTo>
                  <a:lnTo>
                    <a:pt x="1260157" y="10007"/>
                  </a:lnTo>
                  <a:lnTo>
                    <a:pt x="1270152" y="10007"/>
                  </a:lnTo>
                  <a:lnTo>
                    <a:pt x="1270152" y="0"/>
                  </a:lnTo>
                  <a:close/>
                </a:path>
                <a:path w="9123045" h="1130935">
                  <a:moveTo>
                    <a:pt x="1330159" y="0"/>
                  </a:moveTo>
                  <a:lnTo>
                    <a:pt x="1320165" y="0"/>
                  </a:lnTo>
                  <a:lnTo>
                    <a:pt x="1320165" y="10007"/>
                  </a:lnTo>
                  <a:lnTo>
                    <a:pt x="1330159" y="10007"/>
                  </a:lnTo>
                  <a:lnTo>
                    <a:pt x="1330159" y="0"/>
                  </a:lnTo>
                  <a:close/>
                </a:path>
                <a:path w="9123045" h="1130935">
                  <a:moveTo>
                    <a:pt x="1390167" y="0"/>
                  </a:moveTo>
                  <a:lnTo>
                    <a:pt x="1380172" y="0"/>
                  </a:lnTo>
                  <a:lnTo>
                    <a:pt x="1380172" y="10007"/>
                  </a:lnTo>
                  <a:lnTo>
                    <a:pt x="1390167" y="10007"/>
                  </a:lnTo>
                  <a:lnTo>
                    <a:pt x="1390167" y="0"/>
                  </a:lnTo>
                  <a:close/>
                </a:path>
                <a:path w="9123045" h="1130935">
                  <a:moveTo>
                    <a:pt x="1450174" y="0"/>
                  </a:moveTo>
                  <a:lnTo>
                    <a:pt x="1440180" y="0"/>
                  </a:lnTo>
                  <a:lnTo>
                    <a:pt x="1440180" y="10007"/>
                  </a:lnTo>
                  <a:lnTo>
                    <a:pt x="1450174" y="10007"/>
                  </a:lnTo>
                  <a:lnTo>
                    <a:pt x="1450174" y="0"/>
                  </a:lnTo>
                  <a:close/>
                </a:path>
                <a:path w="9123045" h="1130935">
                  <a:moveTo>
                    <a:pt x="1510182" y="0"/>
                  </a:moveTo>
                  <a:lnTo>
                    <a:pt x="1500187" y="0"/>
                  </a:lnTo>
                  <a:lnTo>
                    <a:pt x="1500187" y="10007"/>
                  </a:lnTo>
                  <a:lnTo>
                    <a:pt x="1510182" y="10007"/>
                  </a:lnTo>
                  <a:lnTo>
                    <a:pt x="1510182" y="0"/>
                  </a:lnTo>
                  <a:close/>
                </a:path>
                <a:path w="9123045" h="1130935">
                  <a:moveTo>
                    <a:pt x="1570189" y="0"/>
                  </a:moveTo>
                  <a:lnTo>
                    <a:pt x="1560195" y="0"/>
                  </a:lnTo>
                  <a:lnTo>
                    <a:pt x="1560195" y="10007"/>
                  </a:lnTo>
                  <a:lnTo>
                    <a:pt x="1570189" y="10007"/>
                  </a:lnTo>
                  <a:lnTo>
                    <a:pt x="1570189" y="0"/>
                  </a:lnTo>
                  <a:close/>
                </a:path>
                <a:path w="9123045" h="1130935">
                  <a:moveTo>
                    <a:pt x="1630197" y="0"/>
                  </a:moveTo>
                  <a:lnTo>
                    <a:pt x="1620202" y="0"/>
                  </a:lnTo>
                  <a:lnTo>
                    <a:pt x="1620202" y="10007"/>
                  </a:lnTo>
                  <a:lnTo>
                    <a:pt x="1630197" y="10007"/>
                  </a:lnTo>
                  <a:lnTo>
                    <a:pt x="1630197" y="0"/>
                  </a:lnTo>
                  <a:close/>
                </a:path>
                <a:path w="9123045" h="1130935">
                  <a:moveTo>
                    <a:pt x="1690204" y="0"/>
                  </a:moveTo>
                  <a:lnTo>
                    <a:pt x="1680210" y="0"/>
                  </a:lnTo>
                  <a:lnTo>
                    <a:pt x="1680210" y="10007"/>
                  </a:lnTo>
                  <a:lnTo>
                    <a:pt x="1690204" y="10007"/>
                  </a:lnTo>
                  <a:lnTo>
                    <a:pt x="1690204" y="0"/>
                  </a:lnTo>
                  <a:close/>
                </a:path>
                <a:path w="9123045" h="1130935">
                  <a:moveTo>
                    <a:pt x="1750212" y="0"/>
                  </a:moveTo>
                  <a:lnTo>
                    <a:pt x="1740217" y="0"/>
                  </a:lnTo>
                  <a:lnTo>
                    <a:pt x="1740217" y="10007"/>
                  </a:lnTo>
                  <a:lnTo>
                    <a:pt x="1750212" y="10007"/>
                  </a:lnTo>
                  <a:lnTo>
                    <a:pt x="1750212" y="0"/>
                  </a:lnTo>
                  <a:close/>
                </a:path>
                <a:path w="9123045" h="1130935">
                  <a:moveTo>
                    <a:pt x="1810219" y="0"/>
                  </a:moveTo>
                  <a:lnTo>
                    <a:pt x="1800225" y="0"/>
                  </a:lnTo>
                  <a:lnTo>
                    <a:pt x="1800225" y="10007"/>
                  </a:lnTo>
                  <a:lnTo>
                    <a:pt x="1810219" y="10007"/>
                  </a:lnTo>
                  <a:lnTo>
                    <a:pt x="1810219" y="0"/>
                  </a:lnTo>
                  <a:close/>
                </a:path>
                <a:path w="9123045" h="1130935">
                  <a:moveTo>
                    <a:pt x="1870227" y="0"/>
                  </a:moveTo>
                  <a:lnTo>
                    <a:pt x="1860232" y="0"/>
                  </a:lnTo>
                  <a:lnTo>
                    <a:pt x="1860232" y="10007"/>
                  </a:lnTo>
                  <a:lnTo>
                    <a:pt x="1870227" y="10007"/>
                  </a:lnTo>
                  <a:lnTo>
                    <a:pt x="1870227" y="0"/>
                  </a:lnTo>
                  <a:close/>
                </a:path>
                <a:path w="9123045" h="1130935">
                  <a:moveTo>
                    <a:pt x="1930234" y="0"/>
                  </a:moveTo>
                  <a:lnTo>
                    <a:pt x="1920240" y="0"/>
                  </a:lnTo>
                  <a:lnTo>
                    <a:pt x="1920240" y="10007"/>
                  </a:lnTo>
                  <a:lnTo>
                    <a:pt x="1930234" y="10007"/>
                  </a:lnTo>
                  <a:lnTo>
                    <a:pt x="1930234" y="0"/>
                  </a:lnTo>
                  <a:close/>
                </a:path>
                <a:path w="9123045" h="1130935">
                  <a:moveTo>
                    <a:pt x="1990242" y="0"/>
                  </a:moveTo>
                  <a:lnTo>
                    <a:pt x="1980247" y="0"/>
                  </a:lnTo>
                  <a:lnTo>
                    <a:pt x="1980247" y="10007"/>
                  </a:lnTo>
                  <a:lnTo>
                    <a:pt x="1990242" y="10007"/>
                  </a:lnTo>
                  <a:lnTo>
                    <a:pt x="1990242" y="0"/>
                  </a:lnTo>
                  <a:close/>
                </a:path>
                <a:path w="9123045" h="1130935">
                  <a:moveTo>
                    <a:pt x="2050249" y="0"/>
                  </a:moveTo>
                  <a:lnTo>
                    <a:pt x="2040255" y="0"/>
                  </a:lnTo>
                  <a:lnTo>
                    <a:pt x="2040255" y="10007"/>
                  </a:lnTo>
                  <a:lnTo>
                    <a:pt x="2050249" y="10007"/>
                  </a:lnTo>
                  <a:lnTo>
                    <a:pt x="2050249" y="0"/>
                  </a:lnTo>
                  <a:close/>
                </a:path>
                <a:path w="9123045" h="1130935">
                  <a:moveTo>
                    <a:pt x="2110257" y="0"/>
                  </a:moveTo>
                  <a:lnTo>
                    <a:pt x="2100262" y="0"/>
                  </a:lnTo>
                  <a:lnTo>
                    <a:pt x="2100262" y="10007"/>
                  </a:lnTo>
                  <a:lnTo>
                    <a:pt x="2110257" y="10007"/>
                  </a:lnTo>
                  <a:lnTo>
                    <a:pt x="2110257" y="0"/>
                  </a:lnTo>
                  <a:close/>
                </a:path>
                <a:path w="9123045" h="1130935">
                  <a:moveTo>
                    <a:pt x="2170265" y="0"/>
                  </a:moveTo>
                  <a:lnTo>
                    <a:pt x="2160270" y="0"/>
                  </a:lnTo>
                  <a:lnTo>
                    <a:pt x="2160270" y="10007"/>
                  </a:lnTo>
                  <a:lnTo>
                    <a:pt x="2170265" y="10007"/>
                  </a:lnTo>
                  <a:lnTo>
                    <a:pt x="2170265" y="0"/>
                  </a:lnTo>
                  <a:close/>
                </a:path>
                <a:path w="9123045" h="1130935">
                  <a:moveTo>
                    <a:pt x="2230272" y="0"/>
                  </a:moveTo>
                  <a:lnTo>
                    <a:pt x="2220277" y="0"/>
                  </a:lnTo>
                  <a:lnTo>
                    <a:pt x="2220277" y="10007"/>
                  </a:lnTo>
                  <a:lnTo>
                    <a:pt x="2230272" y="10007"/>
                  </a:lnTo>
                  <a:lnTo>
                    <a:pt x="2230272" y="0"/>
                  </a:lnTo>
                  <a:close/>
                </a:path>
                <a:path w="9123045" h="1130935">
                  <a:moveTo>
                    <a:pt x="2290280" y="0"/>
                  </a:moveTo>
                  <a:lnTo>
                    <a:pt x="2280285" y="0"/>
                  </a:lnTo>
                  <a:lnTo>
                    <a:pt x="2280285" y="10007"/>
                  </a:lnTo>
                  <a:lnTo>
                    <a:pt x="2290280" y="10007"/>
                  </a:lnTo>
                  <a:lnTo>
                    <a:pt x="2290280" y="0"/>
                  </a:lnTo>
                  <a:close/>
                </a:path>
                <a:path w="9123045" h="1130935">
                  <a:moveTo>
                    <a:pt x="2350287" y="0"/>
                  </a:moveTo>
                  <a:lnTo>
                    <a:pt x="2340292" y="0"/>
                  </a:lnTo>
                  <a:lnTo>
                    <a:pt x="2340292" y="10007"/>
                  </a:lnTo>
                  <a:lnTo>
                    <a:pt x="2350287" y="10007"/>
                  </a:lnTo>
                  <a:lnTo>
                    <a:pt x="2350287" y="0"/>
                  </a:lnTo>
                  <a:close/>
                </a:path>
                <a:path w="9123045" h="1130935">
                  <a:moveTo>
                    <a:pt x="2410295" y="0"/>
                  </a:moveTo>
                  <a:lnTo>
                    <a:pt x="2400300" y="0"/>
                  </a:lnTo>
                  <a:lnTo>
                    <a:pt x="2400300" y="10007"/>
                  </a:lnTo>
                  <a:lnTo>
                    <a:pt x="2410295" y="10007"/>
                  </a:lnTo>
                  <a:lnTo>
                    <a:pt x="2410295" y="0"/>
                  </a:lnTo>
                  <a:close/>
                </a:path>
                <a:path w="9123045" h="1130935">
                  <a:moveTo>
                    <a:pt x="2470302" y="0"/>
                  </a:moveTo>
                  <a:lnTo>
                    <a:pt x="2460307" y="0"/>
                  </a:lnTo>
                  <a:lnTo>
                    <a:pt x="2460307" y="10007"/>
                  </a:lnTo>
                  <a:lnTo>
                    <a:pt x="2470302" y="10007"/>
                  </a:lnTo>
                  <a:lnTo>
                    <a:pt x="2470302" y="0"/>
                  </a:lnTo>
                  <a:close/>
                </a:path>
                <a:path w="9123045" h="1130935">
                  <a:moveTo>
                    <a:pt x="2530310" y="0"/>
                  </a:moveTo>
                  <a:lnTo>
                    <a:pt x="2520315" y="0"/>
                  </a:lnTo>
                  <a:lnTo>
                    <a:pt x="2520315" y="10007"/>
                  </a:lnTo>
                  <a:lnTo>
                    <a:pt x="2530310" y="10007"/>
                  </a:lnTo>
                  <a:lnTo>
                    <a:pt x="2530310" y="0"/>
                  </a:lnTo>
                  <a:close/>
                </a:path>
                <a:path w="9123045" h="1130935">
                  <a:moveTo>
                    <a:pt x="2590317" y="0"/>
                  </a:moveTo>
                  <a:lnTo>
                    <a:pt x="2580322" y="0"/>
                  </a:lnTo>
                  <a:lnTo>
                    <a:pt x="2580322" y="10007"/>
                  </a:lnTo>
                  <a:lnTo>
                    <a:pt x="2590317" y="10007"/>
                  </a:lnTo>
                  <a:lnTo>
                    <a:pt x="2590317" y="0"/>
                  </a:lnTo>
                  <a:close/>
                </a:path>
                <a:path w="9123045" h="1130935">
                  <a:moveTo>
                    <a:pt x="2650325" y="0"/>
                  </a:moveTo>
                  <a:lnTo>
                    <a:pt x="2640330" y="0"/>
                  </a:lnTo>
                  <a:lnTo>
                    <a:pt x="2640330" y="10007"/>
                  </a:lnTo>
                  <a:lnTo>
                    <a:pt x="2650325" y="10007"/>
                  </a:lnTo>
                  <a:lnTo>
                    <a:pt x="2650325" y="0"/>
                  </a:lnTo>
                  <a:close/>
                </a:path>
                <a:path w="9123045" h="1130935">
                  <a:moveTo>
                    <a:pt x="2710332" y="0"/>
                  </a:moveTo>
                  <a:lnTo>
                    <a:pt x="2700337" y="0"/>
                  </a:lnTo>
                  <a:lnTo>
                    <a:pt x="2700337" y="10007"/>
                  </a:lnTo>
                  <a:lnTo>
                    <a:pt x="2710332" y="10007"/>
                  </a:lnTo>
                  <a:lnTo>
                    <a:pt x="2710332" y="0"/>
                  </a:lnTo>
                  <a:close/>
                </a:path>
                <a:path w="9123045" h="1130935">
                  <a:moveTo>
                    <a:pt x="2770340" y="0"/>
                  </a:moveTo>
                  <a:lnTo>
                    <a:pt x="2760345" y="0"/>
                  </a:lnTo>
                  <a:lnTo>
                    <a:pt x="2760345" y="10007"/>
                  </a:lnTo>
                  <a:lnTo>
                    <a:pt x="2770340" y="10007"/>
                  </a:lnTo>
                  <a:lnTo>
                    <a:pt x="2770340" y="0"/>
                  </a:lnTo>
                  <a:close/>
                </a:path>
                <a:path w="9123045" h="1130935">
                  <a:moveTo>
                    <a:pt x="2830347" y="0"/>
                  </a:moveTo>
                  <a:lnTo>
                    <a:pt x="2820352" y="0"/>
                  </a:lnTo>
                  <a:lnTo>
                    <a:pt x="2820352" y="10007"/>
                  </a:lnTo>
                  <a:lnTo>
                    <a:pt x="2830347" y="10007"/>
                  </a:lnTo>
                  <a:lnTo>
                    <a:pt x="2830347" y="0"/>
                  </a:lnTo>
                  <a:close/>
                </a:path>
                <a:path w="9123045" h="1130935">
                  <a:moveTo>
                    <a:pt x="2890355" y="0"/>
                  </a:moveTo>
                  <a:lnTo>
                    <a:pt x="2880360" y="0"/>
                  </a:lnTo>
                  <a:lnTo>
                    <a:pt x="2880360" y="10007"/>
                  </a:lnTo>
                  <a:lnTo>
                    <a:pt x="2890355" y="10007"/>
                  </a:lnTo>
                  <a:lnTo>
                    <a:pt x="2890355" y="0"/>
                  </a:lnTo>
                  <a:close/>
                </a:path>
                <a:path w="9123045" h="1130935">
                  <a:moveTo>
                    <a:pt x="2950362" y="0"/>
                  </a:moveTo>
                  <a:lnTo>
                    <a:pt x="2940367" y="0"/>
                  </a:lnTo>
                  <a:lnTo>
                    <a:pt x="2940367" y="10007"/>
                  </a:lnTo>
                  <a:lnTo>
                    <a:pt x="2950362" y="10007"/>
                  </a:lnTo>
                  <a:lnTo>
                    <a:pt x="2950362" y="0"/>
                  </a:lnTo>
                  <a:close/>
                </a:path>
                <a:path w="9123045" h="1130935">
                  <a:moveTo>
                    <a:pt x="3010370" y="0"/>
                  </a:moveTo>
                  <a:lnTo>
                    <a:pt x="3000375" y="0"/>
                  </a:lnTo>
                  <a:lnTo>
                    <a:pt x="3000375" y="10007"/>
                  </a:lnTo>
                  <a:lnTo>
                    <a:pt x="3010370" y="10007"/>
                  </a:lnTo>
                  <a:lnTo>
                    <a:pt x="3010370" y="0"/>
                  </a:lnTo>
                  <a:close/>
                </a:path>
                <a:path w="9123045" h="1130935">
                  <a:moveTo>
                    <a:pt x="3070377" y="0"/>
                  </a:moveTo>
                  <a:lnTo>
                    <a:pt x="3060382" y="0"/>
                  </a:lnTo>
                  <a:lnTo>
                    <a:pt x="3060382" y="10007"/>
                  </a:lnTo>
                  <a:lnTo>
                    <a:pt x="3070377" y="10007"/>
                  </a:lnTo>
                  <a:lnTo>
                    <a:pt x="3070377" y="0"/>
                  </a:lnTo>
                  <a:close/>
                </a:path>
                <a:path w="9123045" h="1130935">
                  <a:moveTo>
                    <a:pt x="3130385" y="0"/>
                  </a:moveTo>
                  <a:lnTo>
                    <a:pt x="3120390" y="0"/>
                  </a:lnTo>
                  <a:lnTo>
                    <a:pt x="3120390" y="10007"/>
                  </a:lnTo>
                  <a:lnTo>
                    <a:pt x="3130385" y="10007"/>
                  </a:lnTo>
                  <a:lnTo>
                    <a:pt x="3130385" y="0"/>
                  </a:lnTo>
                  <a:close/>
                </a:path>
                <a:path w="9123045" h="1130935">
                  <a:moveTo>
                    <a:pt x="3190392" y="0"/>
                  </a:moveTo>
                  <a:lnTo>
                    <a:pt x="3180397" y="0"/>
                  </a:lnTo>
                  <a:lnTo>
                    <a:pt x="3180397" y="10007"/>
                  </a:lnTo>
                  <a:lnTo>
                    <a:pt x="3190392" y="10007"/>
                  </a:lnTo>
                  <a:lnTo>
                    <a:pt x="3190392" y="0"/>
                  </a:lnTo>
                  <a:close/>
                </a:path>
                <a:path w="9123045" h="1130935">
                  <a:moveTo>
                    <a:pt x="3250400" y="0"/>
                  </a:moveTo>
                  <a:lnTo>
                    <a:pt x="3240405" y="0"/>
                  </a:lnTo>
                  <a:lnTo>
                    <a:pt x="3240405" y="10007"/>
                  </a:lnTo>
                  <a:lnTo>
                    <a:pt x="3250400" y="10007"/>
                  </a:lnTo>
                  <a:lnTo>
                    <a:pt x="3250400" y="0"/>
                  </a:lnTo>
                  <a:close/>
                </a:path>
                <a:path w="9123045" h="1130935">
                  <a:moveTo>
                    <a:pt x="3310407" y="0"/>
                  </a:moveTo>
                  <a:lnTo>
                    <a:pt x="3300412" y="0"/>
                  </a:lnTo>
                  <a:lnTo>
                    <a:pt x="3300412" y="10007"/>
                  </a:lnTo>
                  <a:lnTo>
                    <a:pt x="3310407" y="10007"/>
                  </a:lnTo>
                  <a:lnTo>
                    <a:pt x="3310407" y="0"/>
                  </a:lnTo>
                  <a:close/>
                </a:path>
                <a:path w="9123045" h="1130935">
                  <a:moveTo>
                    <a:pt x="3370415" y="0"/>
                  </a:moveTo>
                  <a:lnTo>
                    <a:pt x="3360420" y="0"/>
                  </a:lnTo>
                  <a:lnTo>
                    <a:pt x="3360420" y="10007"/>
                  </a:lnTo>
                  <a:lnTo>
                    <a:pt x="3370415" y="10007"/>
                  </a:lnTo>
                  <a:lnTo>
                    <a:pt x="3370415" y="0"/>
                  </a:lnTo>
                  <a:close/>
                </a:path>
                <a:path w="9123045" h="1130935">
                  <a:moveTo>
                    <a:pt x="3430422" y="0"/>
                  </a:moveTo>
                  <a:lnTo>
                    <a:pt x="3420427" y="0"/>
                  </a:lnTo>
                  <a:lnTo>
                    <a:pt x="3420427" y="10007"/>
                  </a:lnTo>
                  <a:lnTo>
                    <a:pt x="3430422" y="10007"/>
                  </a:lnTo>
                  <a:lnTo>
                    <a:pt x="3430422" y="0"/>
                  </a:lnTo>
                  <a:close/>
                </a:path>
                <a:path w="9123045" h="1130935">
                  <a:moveTo>
                    <a:pt x="3490430" y="0"/>
                  </a:moveTo>
                  <a:lnTo>
                    <a:pt x="3480435" y="0"/>
                  </a:lnTo>
                  <a:lnTo>
                    <a:pt x="3480435" y="10007"/>
                  </a:lnTo>
                  <a:lnTo>
                    <a:pt x="3490430" y="10007"/>
                  </a:lnTo>
                  <a:lnTo>
                    <a:pt x="3490430" y="0"/>
                  </a:lnTo>
                  <a:close/>
                </a:path>
                <a:path w="9123045" h="1130935">
                  <a:moveTo>
                    <a:pt x="8111007" y="1120495"/>
                  </a:moveTo>
                  <a:lnTo>
                    <a:pt x="8101012" y="1120495"/>
                  </a:lnTo>
                  <a:lnTo>
                    <a:pt x="8101012" y="1130490"/>
                  </a:lnTo>
                  <a:lnTo>
                    <a:pt x="8111007" y="1130490"/>
                  </a:lnTo>
                  <a:lnTo>
                    <a:pt x="8111007" y="1120495"/>
                  </a:lnTo>
                  <a:close/>
                </a:path>
                <a:path w="9123045" h="1130935">
                  <a:moveTo>
                    <a:pt x="8171015" y="1120495"/>
                  </a:moveTo>
                  <a:lnTo>
                    <a:pt x="8161020" y="1120495"/>
                  </a:lnTo>
                  <a:lnTo>
                    <a:pt x="8161020" y="1130490"/>
                  </a:lnTo>
                  <a:lnTo>
                    <a:pt x="8171015" y="1130490"/>
                  </a:lnTo>
                  <a:lnTo>
                    <a:pt x="8171015" y="1120495"/>
                  </a:lnTo>
                  <a:close/>
                </a:path>
                <a:path w="9123045" h="1130935">
                  <a:moveTo>
                    <a:pt x="8231022" y="1120495"/>
                  </a:moveTo>
                  <a:lnTo>
                    <a:pt x="8221027" y="1120495"/>
                  </a:lnTo>
                  <a:lnTo>
                    <a:pt x="8221027" y="1130490"/>
                  </a:lnTo>
                  <a:lnTo>
                    <a:pt x="8231022" y="1130490"/>
                  </a:lnTo>
                  <a:lnTo>
                    <a:pt x="8231022" y="1120495"/>
                  </a:lnTo>
                  <a:close/>
                </a:path>
                <a:path w="9123045" h="1130935">
                  <a:moveTo>
                    <a:pt x="8291030" y="1120495"/>
                  </a:moveTo>
                  <a:lnTo>
                    <a:pt x="8281035" y="1120495"/>
                  </a:lnTo>
                  <a:lnTo>
                    <a:pt x="8281035" y="1130490"/>
                  </a:lnTo>
                  <a:lnTo>
                    <a:pt x="8291030" y="1130490"/>
                  </a:lnTo>
                  <a:lnTo>
                    <a:pt x="8291030" y="1120495"/>
                  </a:lnTo>
                  <a:close/>
                </a:path>
                <a:path w="9123045" h="1130935">
                  <a:moveTo>
                    <a:pt x="8711082" y="1120495"/>
                  </a:moveTo>
                  <a:lnTo>
                    <a:pt x="8708326" y="1120495"/>
                  </a:lnTo>
                  <a:lnTo>
                    <a:pt x="8708326" y="1130490"/>
                  </a:lnTo>
                  <a:lnTo>
                    <a:pt x="8711082" y="1130490"/>
                  </a:lnTo>
                  <a:lnTo>
                    <a:pt x="8711082" y="1120495"/>
                  </a:lnTo>
                  <a:close/>
                </a:path>
                <a:path w="9123045" h="1130935">
                  <a:moveTo>
                    <a:pt x="8771090" y="1120495"/>
                  </a:moveTo>
                  <a:lnTo>
                    <a:pt x="8761095" y="1120495"/>
                  </a:lnTo>
                  <a:lnTo>
                    <a:pt x="8761095" y="1130490"/>
                  </a:lnTo>
                  <a:lnTo>
                    <a:pt x="8771090" y="1130490"/>
                  </a:lnTo>
                  <a:lnTo>
                    <a:pt x="8771090" y="1120495"/>
                  </a:lnTo>
                  <a:close/>
                </a:path>
                <a:path w="9123045" h="1130935">
                  <a:moveTo>
                    <a:pt x="8831097" y="1120495"/>
                  </a:moveTo>
                  <a:lnTo>
                    <a:pt x="8821102" y="1120495"/>
                  </a:lnTo>
                  <a:lnTo>
                    <a:pt x="8821102" y="1130490"/>
                  </a:lnTo>
                  <a:lnTo>
                    <a:pt x="8831097" y="1130490"/>
                  </a:lnTo>
                  <a:lnTo>
                    <a:pt x="8831097" y="1120495"/>
                  </a:lnTo>
                  <a:close/>
                </a:path>
                <a:path w="9123045" h="1130935">
                  <a:moveTo>
                    <a:pt x="8891105" y="1120495"/>
                  </a:moveTo>
                  <a:lnTo>
                    <a:pt x="8881110" y="1120495"/>
                  </a:lnTo>
                  <a:lnTo>
                    <a:pt x="8881110" y="1130490"/>
                  </a:lnTo>
                  <a:lnTo>
                    <a:pt x="8891105" y="1130490"/>
                  </a:lnTo>
                  <a:lnTo>
                    <a:pt x="8891105" y="1120495"/>
                  </a:lnTo>
                  <a:close/>
                </a:path>
                <a:path w="9123045" h="1130935">
                  <a:moveTo>
                    <a:pt x="8951112" y="1120495"/>
                  </a:moveTo>
                  <a:lnTo>
                    <a:pt x="8941117" y="1120495"/>
                  </a:lnTo>
                  <a:lnTo>
                    <a:pt x="8941117" y="1130490"/>
                  </a:lnTo>
                  <a:lnTo>
                    <a:pt x="8951112" y="1130490"/>
                  </a:lnTo>
                  <a:lnTo>
                    <a:pt x="8951112" y="1120495"/>
                  </a:lnTo>
                  <a:close/>
                </a:path>
                <a:path w="9123045" h="1130935">
                  <a:moveTo>
                    <a:pt x="9011120" y="1120495"/>
                  </a:moveTo>
                  <a:lnTo>
                    <a:pt x="9001125" y="1120495"/>
                  </a:lnTo>
                  <a:lnTo>
                    <a:pt x="9001125" y="1130490"/>
                  </a:lnTo>
                  <a:lnTo>
                    <a:pt x="9011120" y="1130490"/>
                  </a:lnTo>
                  <a:lnTo>
                    <a:pt x="9011120" y="1120495"/>
                  </a:lnTo>
                  <a:close/>
                </a:path>
                <a:path w="9123045" h="1130935">
                  <a:moveTo>
                    <a:pt x="9071127" y="1120495"/>
                  </a:moveTo>
                  <a:lnTo>
                    <a:pt x="9061132" y="1120495"/>
                  </a:lnTo>
                  <a:lnTo>
                    <a:pt x="9061132" y="1130490"/>
                  </a:lnTo>
                  <a:lnTo>
                    <a:pt x="9071127" y="1130490"/>
                  </a:lnTo>
                  <a:lnTo>
                    <a:pt x="9071127" y="1120495"/>
                  </a:lnTo>
                  <a:close/>
                </a:path>
                <a:path w="9123045" h="1130935">
                  <a:moveTo>
                    <a:pt x="9123007" y="1120495"/>
                  </a:moveTo>
                  <a:lnTo>
                    <a:pt x="9121140" y="1120495"/>
                  </a:lnTo>
                  <a:lnTo>
                    <a:pt x="9121140" y="1130490"/>
                  </a:lnTo>
                  <a:lnTo>
                    <a:pt x="9123007" y="1130490"/>
                  </a:lnTo>
                  <a:lnTo>
                    <a:pt x="9123007" y="1120495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50582" y="2556560"/>
              <a:ext cx="9123045" cy="1130935"/>
            </a:xfrm>
            <a:custGeom>
              <a:avLst/>
              <a:gdLst/>
              <a:ahLst/>
              <a:cxnLst/>
              <a:rect l="l" t="t" r="r" b="b"/>
              <a:pathLst>
                <a:path w="9123045" h="1130935">
                  <a:moveTo>
                    <a:pt x="9994" y="0"/>
                  </a:moveTo>
                  <a:lnTo>
                    <a:pt x="0" y="0"/>
                  </a:lnTo>
                  <a:lnTo>
                    <a:pt x="0" y="9994"/>
                  </a:lnTo>
                  <a:lnTo>
                    <a:pt x="9994" y="9994"/>
                  </a:lnTo>
                  <a:lnTo>
                    <a:pt x="9994" y="0"/>
                  </a:lnTo>
                  <a:close/>
                </a:path>
                <a:path w="9123045" h="1130935">
                  <a:moveTo>
                    <a:pt x="70002" y="0"/>
                  </a:moveTo>
                  <a:lnTo>
                    <a:pt x="60007" y="0"/>
                  </a:lnTo>
                  <a:lnTo>
                    <a:pt x="60007" y="9994"/>
                  </a:lnTo>
                  <a:lnTo>
                    <a:pt x="70002" y="9994"/>
                  </a:lnTo>
                  <a:lnTo>
                    <a:pt x="70002" y="0"/>
                  </a:lnTo>
                  <a:close/>
                </a:path>
                <a:path w="9123045" h="1130935">
                  <a:moveTo>
                    <a:pt x="130009" y="0"/>
                  </a:moveTo>
                  <a:lnTo>
                    <a:pt x="120015" y="0"/>
                  </a:lnTo>
                  <a:lnTo>
                    <a:pt x="120015" y="9994"/>
                  </a:lnTo>
                  <a:lnTo>
                    <a:pt x="130009" y="9994"/>
                  </a:lnTo>
                  <a:lnTo>
                    <a:pt x="130009" y="0"/>
                  </a:lnTo>
                  <a:close/>
                </a:path>
                <a:path w="9123045" h="1130935">
                  <a:moveTo>
                    <a:pt x="190017" y="0"/>
                  </a:moveTo>
                  <a:lnTo>
                    <a:pt x="180022" y="0"/>
                  </a:lnTo>
                  <a:lnTo>
                    <a:pt x="180022" y="9994"/>
                  </a:lnTo>
                  <a:lnTo>
                    <a:pt x="190017" y="9994"/>
                  </a:lnTo>
                  <a:lnTo>
                    <a:pt x="190017" y="0"/>
                  </a:lnTo>
                  <a:close/>
                </a:path>
                <a:path w="9123045" h="1130935">
                  <a:moveTo>
                    <a:pt x="3490430" y="1120482"/>
                  </a:moveTo>
                  <a:lnTo>
                    <a:pt x="3480435" y="1120482"/>
                  </a:lnTo>
                  <a:lnTo>
                    <a:pt x="3480435" y="1130490"/>
                  </a:lnTo>
                  <a:lnTo>
                    <a:pt x="3490430" y="1130490"/>
                  </a:lnTo>
                  <a:lnTo>
                    <a:pt x="3490430" y="1120482"/>
                  </a:lnTo>
                  <a:close/>
                </a:path>
                <a:path w="9123045" h="1130935">
                  <a:moveTo>
                    <a:pt x="3550437" y="1120482"/>
                  </a:moveTo>
                  <a:lnTo>
                    <a:pt x="3540442" y="1120482"/>
                  </a:lnTo>
                  <a:lnTo>
                    <a:pt x="3540442" y="1130490"/>
                  </a:lnTo>
                  <a:lnTo>
                    <a:pt x="3550437" y="1130490"/>
                  </a:lnTo>
                  <a:lnTo>
                    <a:pt x="3550437" y="1120482"/>
                  </a:lnTo>
                  <a:close/>
                </a:path>
                <a:path w="9123045" h="1130935">
                  <a:moveTo>
                    <a:pt x="3610445" y="1120482"/>
                  </a:moveTo>
                  <a:lnTo>
                    <a:pt x="3600450" y="1120482"/>
                  </a:lnTo>
                  <a:lnTo>
                    <a:pt x="3600450" y="1130490"/>
                  </a:lnTo>
                  <a:lnTo>
                    <a:pt x="3610445" y="1130490"/>
                  </a:lnTo>
                  <a:lnTo>
                    <a:pt x="3610445" y="1120482"/>
                  </a:lnTo>
                  <a:close/>
                </a:path>
                <a:path w="9123045" h="1130935">
                  <a:moveTo>
                    <a:pt x="3670452" y="1120482"/>
                  </a:moveTo>
                  <a:lnTo>
                    <a:pt x="3660457" y="1120482"/>
                  </a:lnTo>
                  <a:lnTo>
                    <a:pt x="3660457" y="1130490"/>
                  </a:lnTo>
                  <a:lnTo>
                    <a:pt x="3670452" y="1130490"/>
                  </a:lnTo>
                  <a:lnTo>
                    <a:pt x="3670452" y="1120482"/>
                  </a:lnTo>
                  <a:close/>
                </a:path>
                <a:path w="9123045" h="1130935">
                  <a:moveTo>
                    <a:pt x="3730460" y="1120482"/>
                  </a:moveTo>
                  <a:lnTo>
                    <a:pt x="3720465" y="1120482"/>
                  </a:lnTo>
                  <a:lnTo>
                    <a:pt x="3720465" y="1130490"/>
                  </a:lnTo>
                  <a:lnTo>
                    <a:pt x="3730460" y="1130490"/>
                  </a:lnTo>
                  <a:lnTo>
                    <a:pt x="3730460" y="1120482"/>
                  </a:lnTo>
                  <a:close/>
                </a:path>
                <a:path w="9123045" h="1130935">
                  <a:moveTo>
                    <a:pt x="3790467" y="1120482"/>
                  </a:moveTo>
                  <a:lnTo>
                    <a:pt x="3780472" y="1120482"/>
                  </a:lnTo>
                  <a:lnTo>
                    <a:pt x="3780472" y="1130490"/>
                  </a:lnTo>
                  <a:lnTo>
                    <a:pt x="3790467" y="1130490"/>
                  </a:lnTo>
                  <a:lnTo>
                    <a:pt x="3790467" y="1120482"/>
                  </a:lnTo>
                  <a:close/>
                </a:path>
                <a:path w="9123045" h="1130935">
                  <a:moveTo>
                    <a:pt x="3850475" y="1120482"/>
                  </a:moveTo>
                  <a:lnTo>
                    <a:pt x="3840480" y="1120482"/>
                  </a:lnTo>
                  <a:lnTo>
                    <a:pt x="3840480" y="1130490"/>
                  </a:lnTo>
                  <a:lnTo>
                    <a:pt x="3850475" y="1130490"/>
                  </a:lnTo>
                  <a:lnTo>
                    <a:pt x="3850475" y="1120482"/>
                  </a:lnTo>
                  <a:close/>
                </a:path>
                <a:path w="9123045" h="1130935">
                  <a:moveTo>
                    <a:pt x="3910482" y="1120482"/>
                  </a:moveTo>
                  <a:lnTo>
                    <a:pt x="3900487" y="1120482"/>
                  </a:lnTo>
                  <a:lnTo>
                    <a:pt x="3900487" y="1130490"/>
                  </a:lnTo>
                  <a:lnTo>
                    <a:pt x="3910482" y="1130490"/>
                  </a:lnTo>
                  <a:lnTo>
                    <a:pt x="3910482" y="1120482"/>
                  </a:lnTo>
                  <a:close/>
                </a:path>
                <a:path w="9123045" h="1130935">
                  <a:moveTo>
                    <a:pt x="3970490" y="1120482"/>
                  </a:moveTo>
                  <a:lnTo>
                    <a:pt x="3960495" y="1120482"/>
                  </a:lnTo>
                  <a:lnTo>
                    <a:pt x="3960495" y="1130490"/>
                  </a:lnTo>
                  <a:lnTo>
                    <a:pt x="3970490" y="1130490"/>
                  </a:lnTo>
                  <a:lnTo>
                    <a:pt x="3970490" y="1120482"/>
                  </a:lnTo>
                  <a:close/>
                </a:path>
                <a:path w="9123045" h="1130935">
                  <a:moveTo>
                    <a:pt x="4030497" y="1120482"/>
                  </a:moveTo>
                  <a:lnTo>
                    <a:pt x="4020502" y="1120482"/>
                  </a:lnTo>
                  <a:lnTo>
                    <a:pt x="4020502" y="1130490"/>
                  </a:lnTo>
                  <a:lnTo>
                    <a:pt x="4030497" y="1130490"/>
                  </a:lnTo>
                  <a:lnTo>
                    <a:pt x="4030497" y="1120482"/>
                  </a:lnTo>
                  <a:close/>
                </a:path>
                <a:path w="9123045" h="1130935">
                  <a:moveTo>
                    <a:pt x="4090505" y="1120482"/>
                  </a:moveTo>
                  <a:lnTo>
                    <a:pt x="4080510" y="1120482"/>
                  </a:lnTo>
                  <a:lnTo>
                    <a:pt x="4080510" y="1130490"/>
                  </a:lnTo>
                  <a:lnTo>
                    <a:pt x="4090505" y="1130490"/>
                  </a:lnTo>
                  <a:lnTo>
                    <a:pt x="4090505" y="1120482"/>
                  </a:lnTo>
                  <a:close/>
                </a:path>
                <a:path w="9123045" h="1130935">
                  <a:moveTo>
                    <a:pt x="4150512" y="1120482"/>
                  </a:moveTo>
                  <a:lnTo>
                    <a:pt x="4140517" y="1120482"/>
                  </a:lnTo>
                  <a:lnTo>
                    <a:pt x="4140517" y="1130490"/>
                  </a:lnTo>
                  <a:lnTo>
                    <a:pt x="4150512" y="1130490"/>
                  </a:lnTo>
                  <a:lnTo>
                    <a:pt x="4150512" y="1120482"/>
                  </a:lnTo>
                  <a:close/>
                </a:path>
                <a:path w="9123045" h="1130935">
                  <a:moveTo>
                    <a:pt x="4210520" y="1120482"/>
                  </a:moveTo>
                  <a:lnTo>
                    <a:pt x="4200525" y="1120482"/>
                  </a:lnTo>
                  <a:lnTo>
                    <a:pt x="4200525" y="1130490"/>
                  </a:lnTo>
                  <a:lnTo>
                    <a:pt x="4210520" y="1130490"/>
                  </a:lnTo>
                  <a:lnTo>
                    <a:pt x="4210520" y="1120482"/>
                  </a:lnTo>
                  <a:close/>
                </a:path>
                <a:path w="9123045" h="1130935">
                  <a:moveTo>
                    <a:pt x="4270527" y="1120482"/>
                  </a:moveTo>
                  <a:lnTo>
                    <a:pt x="4260532" y="1120482"/>
                  </a:lnTo>
                  <a:lnTo>
                    <a:pt x="4260532" y="1130490"/>
                  </a:lnTo>
                  <a:lnTo>
                    <a:pt x="4270527" y="1130490"/>
                  </a:lnTo>
                  <a:lnTo>
                    <a:pt x="4270527" y="1120482"/>
                  </a:lnTo>
                  <a:close/>
                </a:path>
                <a:path w="9123045" h="1130935">
                  <a:moveTo>
                    <a:pt x="4330535" y="1120482"/>
                  </a:moveTo>
                  <a:lnTo>
                    <a:pt x="4320540" y="1120482"/>
                  </a:lnTo>
                  <a:lnTo>
                    <a:pt x="4320540" y="1130490"/>
                  </a:lnTo>
                  <a:lnTo>
                    <a:pt x="4330535" y="1130490"/>
                  </a:lnTo>
                  <a:lnTo>
                    <a:pt x="4330535" y="1120482"/>
                  </a:lnTo>
                  <a:close/>
                </a:path>
                <a:path w="9123045" h="1130935">
                  <a:moveTo>
                    <a:pt x="4390542" y="1120482"/>
                  </a:moveTo>
                  <a:lnTo>
                    <a:pt x="4380547" y="1120482"/>
                  </a:lnTo>
                  <a:lnTo>
                    <a:pt x="4380547" y="1130490"/>
                  </a:lnTo>
                  <a:lnTo>
                    <a:pt x="4390542" y="1130490"/>
                  </a:lnTo>
                  <a:lnTo>
                    <a:pt x="4390542" y="1120482"/>
                  </a:lnTo>
                  <a:close/>
                </a:path>
                <a:path w="9123045" h="1130935">
                  <a:moveTo>
                    <a:pt x="4450550" y="1120482"/>
                  </a:moveTo>
                  <a:lnTo>
                    <a:pt x="4440555" y="1120482"/>
                  </a:lnTo>
                  <a:lnTo>
                    <a:pt x="4440555" y="1130490"/>
                  </a:lnTo>
                  <a:lnTo>
                    <a:pt x="4450550" y="1130490"/>
                  </a:lnTo>
                  <a:lnTo>
                    <a:pt x="4450550" y="1120482"/>
                  </a:lnTo>
                  <a:close/>
                </a:path>
                <a:path w="9123045" h="1130935">
                  <a:moveTo>
                    <a:pt x="4510557" y="1120482"/>
                  </a:moveTo>
                  <a:lnTo>
                    <a:pt x="4500562" y="1120482"/>
                  </a:lnTo>
                  <a:lnTo>
                    <a:pt x="4500562" y="1130490"/>
                  </a:lnTo>
                  <a:lnTo>
                    <a:pt x="4510557" y="1130490"/>
                  </a:lnTo>
                  <a:lnTo>
                    <a:pt x="4510557" y="1120482"/>
                  </a:lnTo>
                  <a:close/>
                </a:path>
                <a:path w="9123045" h="1130935">
                  <a:moveTo>
                    <a:pt x="4570565" y="1120482"/>
                  </a:moveTo>
                  <a:lnTo>
                    <a:pt x="4560570" y="1120482"/>
                  </a:lnTo>
                  <a:lnTo>
                    <a:pt x="4560570" y="1130490"/>
                  </a:lnTo>
                  <a:lnTo>
                    <a:pt x="4570565" y="1130490"/>
                  </a:lnTo>
                  <a:lnTo>
                    <a:pt x="4570565" y="1120482"/>
                  </a:lnTo>
                  <a:close/>
                </a:path>
                <a:path w="9123045" h="1130935">
                  <a:moveTo>
                    <a:pt x="4630572" y="1120482"/>
                  </a:moveTo>
                  <a:lnTo>
                    <a:pt x="4620577" y="1120482"/>
                  </a:lnTo>
                  <a:lnTo>
                    <a:pt x="4620577" y="1130490"/>
                  </a:lnTo>
                  <a:lnTo>
                    <a:pt x="4630572" y="1130490"/>
                  </a:lnTo>
                  <a:lnTo>
                    <a:pt x="4630572" y="1120482"/>
                  </a:lnTo>
                  <a:close/>
                </a:path>
                <a:path w="9123045" h="1130935">
                  <a:moveTo>
                    <a:pt x="4690580" y="1120482"/>
                  </a:moveTo>
                  <a:lnTo>
                    <a:pt x="4680585" y="1120482"/>
                  </a:lnTo>
                  <a:lnTo>
                    <a:pt x="4680585" y="1130490"/>
                  </a:lnTo>
                  <a:lnTo>
                    <a:pt x="4690580" y="1130490"/>
                  </a:lnTo>
                  <a:lnTo>
                    <a:pt x="4690580" y="1120482"/>
                  </a:lnTo>
                  <a:close/>
                </a:path>
                <a:path w="9123045" h="1130935">
                  <a:moveTo>
                    <a:pt x="4750587" y="1120482"/>
                  </a:moveTo>
                  <a:lnTo>
                    <a:pt x="4740592" y="1120482"/>
                  </a:lnTo>
                  <a:lnTo>
                    <a:pt x="4740592" y="1130490"/>
                  </a:lnTo>
                  <a:lnTo>
                    <a:pt x="4750587" y="1130490"/>
                  </a:lnTo>
                  <a:lnTo>
                    <a:pt x="4750587" y="1120482"/>
                  </a:lnTo>
                  <a:close/>
                </a:path>
                <a:path w="9123045" h="1130935">
                  <a:moveTo>
                    <a:pt x="4810595" y="1120482"/>
                  </a:moveTo>
                  <a:lnTo>
                    <a:pt x="4800600" y="1120482"/>
                  </a:lnTo>
                  <a:lnTo>
                    <a:pt x="4800600" y="1130490"/>
                  </a:lnTo>
                  <a:lnTo>
                    <a:pt x="4810595" y="1130490"/>
                  </a:lnTo>
                  <a:lnTo>
                    <a:pt x="4810595" y="1120482"/>
                  </a:lnTo>
                  <a:close/>
                </a:path>
                <a:path w="9123045" h="1130935">
                  <a:moveTo>
                    <a:pt x="4870602" y="1120482"/>
                  </a:moveTo>
                  <a:lnTo>
                    <a:pt x="4860607" y="1120482"/>
                  </a:lnTo>
                  <a:lnTo>
                    <a:pt x="4860607" y="1130490"/>
                  </a:lnTo>
                  <a:lnTo>
                    <a:pt x="4870602" y="1130490"/>
                  </a:lnTo>
                  <a:lnTo>
                    <a:pt x="4870602" y="1120482"/>
                  </a:lnTo>
                  <a:close/>
                </a:path>
                <a:path w="9123045" h="1130935">
                  <a:moveTo>
                    <a:pt x="4930610" y="1120482"/>
                  </a:moveTo>
                  <a:lnTo>
                    <a:pt x="4920615" y="1120482"/>
                  </a:lnTo>
                  <a:lnTo>
                    <a:pt x="4920615" y="1130490"/>
                  </a:lnTo>
                  <a:lnTo>
                    <a:pt x="4930610" y="1130490"/>
                  </a:lnTo>
                  <a:lnTo>
                    <a:pt x="4930610" y="1120482"/>
                  </a:lnTo>
                  <a:close/>
                </a:path>
                <a:path w="9123045" h="1130935">
                  <a:moveTo>
                    <a:pt x="4990617" y="1120482"/>
                  </a:moveTo>
                  <a:lnTo>
                    <a:pt x="4980622" y="1120482"/>
                  </a:lnTo>
                  <a:lnTo>
                    <a:pt x="4980622" y="1130490"/>
                  </a:lnTo>
                  <a:lnTo>
                    <a:pt x="4990617" y="1130490"/>
                  </a:lnTo>
                  <a:lnTo>
                    <a:pt x="4990617" y="1120482"/>
                  </a:lnTo>
                  <a:close/>
                </a:path>
                <a:path w="9123045" h="1130935">
                  <a:moveTo>
                    <a:pt x="5050625" y="1120482"/>
                  </a:moveTo>
                  <a:lnTo>
                    <a:pt x="5040630" y="1120482"/>
                  </a:lnTo>
                  <a:lnTo>
                    <a:pt x="5040630" y="1130490"/>
                  </a:lnTo>
                  <a:lnTo>
                    <a:pt x="5050625" y="1130490"/>
                  </a:lnTo>
                  <a:lnTo>
                    <a:pt x="5050625" y="1120482"/>
                  </a:lnTo>
                  <a:close/>
                </a:path>
                <a:path w="9123045" h="1130935">
                  <a:moveTo>
                    <a:pt x="5110632" y="1120482"/>
                  </a:moveTo>
                  <a:lnTo>
                    <a:pt x="5100637" y="1120482"/>
                  </a:lnTo>
                  <a:lnTo>
                    <a:pt x="5100637" y="1130490"/>
                  </a:lnTo>
                  <a:lnTo>
                    <a:pt x="5110632" y="1130490"/>
                  </a:lnTo>
                  <a:lnTo>
                    <a:pt x="5110632" y="1120482"/>
                  </a:lnTo>
                  <a:close/>
                </a:path>
                <a:path w="9123045" h="1130935">
                  <a:moveTo>
                    <a:pt x="5170640" y="1120482"/>
                  </a:moveTo>
                  <a:lnTo>
                    <a:pt x="5160645" y="1120482"/>
                  </a:lnTo>
                  <a:lnTo>
                    <a:pt x="5160645" y="1130490"/>
                  </a:lnTo>
                  <a:lnTo>
                    <a:pt x="5170640" y="1130490"/>
                  </a:lnTo>
                  <a:lnTo>
                    <a:pt x="5170640" y="1120482"/>
                  </a:lnTo>
                  <a:close/>
                </a:path>
                <a:path w="9123045" h="1130935">
                  <a:moveTo>
                    <a:pt x="5230647" y="1120482"/>
                  </a:moveTo>
                  <a:lnTo>
                    <a:pt x="5220652" y="1120482"/>
                  </a:lnTo>
                  <a:lnTo>
                    <a:pt x="5220652" y="1130490"/>
                  </a:lnTo>
                  <a:lnTo>
                    <a:pt x="5230647" y="1130490"/>
                  </a:lnTo>
                  <a:lnTo>
                    <a:pt x="5230647" y="1120482"/>
                  </a:lnTo>
                  <a:close/>
                </a:path>
                <a:path w="9123045" h="1130935">
                  <a:moveTo>
                    <a:pt x="5290655" y="1120482"/>
                  </a:moveTo>
                  <a:lnTo>
                    <a:pt x="5280660" y="1120482"/>
                  </a:lnTo>
                  <a:lnTo>
                    <a:pt x="5280660" y="1130490"/>
                  </a:lnTo>
                  <a:lnTo>
                    <a:pt x="5290655" y="1130490"/>
                  </a:lnTo>
                  <a:lnTo>
                    <a:pt x="5290655" y="1120482"/>
                  </a:lnTo>
                  <a:close/>
                </a:path>
                <a:path w="9123045" h="1130935">
                  <a:moveTo>
                    <a:pt x="5350662" y="1120482"/>
                  </a:moveTo>
                  <a:lnTo>
                    <a:pt x="5340667" y="1120482"/>
                  </a:lnTo>
                  <a:lnTo>
                    <a:pt x="5340667" y="1130490"/>
                  </a:lnTo>
                  <a:lnTo>
                    <a:pt x="5350662" y="1130490"/>
                  </a:lnTo>
                  <a:lnTo>
                    <a:pt x="5350662" y="1120482"/>
                  </a:lnTo>
                  <a:close/>
                </a:path>
                <a:path w="9123045" h="1130935">
                  <a:moveTo>
                    <a:pt x="5410670" y="1120482"/>
                  </a:moveTo>
                  <a:lnTo>
                    <a:pt x="5400675" y="1120482"/>
                  </a:lnTo>
                  <a:lnTo>
                    <a:pt x="5400675" y="1130490"/>
                  </a:lnTo>
                  <a:lnTo>
                    <a:pt x="5410670" y="1130490"/>
                  </a:lnTo>
                  <a:lnTo>
                    <a:pt x="5410670" y="1120482"/>
                  </a:lnTo>
                  <a:close/>
                </a:path>
                <a:path w="9123045" h="1130935">
                  <a:moveTo>
                    <a:pt x="5470677" y="1120482"/>
                  </a:moveTo>
                  <a:lnTo>
                    <a:pt x="5460682" y="1120482"/>
                  </a:lnTo>
                  <a:lnTo>
                    <a:pt x="5460682" y="1130490"/>
                  </a:lnTo>
                  <a:lnTo>
                    <a:pt x="5470677" y="1130490"/>
                  </a:lnTo>
                  <a:lnTo>
                    <a:pt x="5470677" y="1120482"/>
                  </a:lnTo>
                  <a:close/>
                </a:path>
                <a:path w="9123045" h="1130935">
                  <a:moveTo>
                    <a:pt x="5530685" y="1120482"/>
                  </a:moveTo>
                  <a:lnTo>
                    <a:pt x="5520690" y="1120482"/>
                  </a:lnTo>
                  <a:lnTo>
                    <a:pt x="5520690" y="1130490"/>
                  </a:lnTo>
                  <a:lnTo>
                    <a:pt x="5530685" y="1130490"/>
                  </a:lnTo>
                  <a:lnTo>
                    <a:pt x="5530685" y="1120482"/>
                  </a:lnTo>
                  <a:close/>
                </a:path>
                <a:path w="9123045" h="1130935">
                  <a:moveTo>
                    <a:pt x="5590692" y="1120482"/>
                  </a:moveTo>
                  <a:lnTo>
                    <a:pt x="5580697" y="1120482"/>
                  </a:lnTo>
                  <a:lnTo>
                    <a:pt x="5580697" y="1130490"/>
                  </a:lnTo>
                  <a:lnTo>
                    <a:pt x="5590692" y="1130490"/>
                  </a:lnTo>
                  <a:lnTo>
                    <a:pt x="5590692" y="1120482"/>
                  </a:lnTo>
                  <a:close/>
                </a:path>
                <a:path w="9123045" h="1130935">
                  <a:moveTo>
                    <a:pt x="5650700" y="1120482"/>
                  </a:moveTo>
                  <a:lnTo>
                    <a:pt x="5640705" y="1120482"/>
                  </a:lnTo>
                  <a:lnTo>
                    <a:pt x="5640705" y="1130490"/>
                  </a:lnTo>
                  <a:lnTo>
                    <a:pt x="5650700" y="1130490"/>
                  </a:lnTo>
                  <a:lnTo>
                    <a:pt x="5650700" y="1120482"/>
                  </a:lnTo>
                  <a:close/>
                </a:path>
                <a:path w="9123045" h="1130935">
                  <a:moveTo>
                    <a:pt x="5710707" y="1120482"/>
                  </a:moveTo>
                  <a:lnTo>
                    <a:pt x="5700712" y="1120482"/>
                  </a:lnTo>
                  <a:lnTo>
                    <a:pt x="5700712" y="1130490"/>
                  </a:lnTo>
                  <a:lnTo>
                    <a:pt x="5710707" y="1130490"/>
                  </a:lnTo>
                  <a:lnTo>
                    <a:pt x="5710707" y="1120482"/>
                  </a:lnTo>
                  <a:close/>
                </a:path>
                <a:path w="9123045" h="1130935">
                  <a:moveTo>
                    <a:pt x="5770715" y="1120482"/>
                  </a:moveTo>
                  <a:lnTo>
                    <a:pt x="5760720" y="1120482"/>
                  </a:lnTo>
                  <a:lnTo>
                    <a:pt x="5760720" y="1130490"/>
                  </a:lnTo>
                  <a:lnTo>
                    <a:pt x="5770715" y="1130490"/>
                  </a:lnTo>
                  <a:lnTo>
                    <a:pt x="5770715" y="1120482"/>
                  </a:lnTo>
                  <a:close/>
                </a:path>
                <a:path w="9123045" h="1130935">
                  <a:moveTo>
                    <a:pt x="5830722" y="1120482"/>
                  </a:moveTo>
                  <a:lnTo>
                    <a:pt x="5820727" y="1120482"/>
                  </a:lnTo>
                  <a:lnTo>
                    <a:pt x="5820727" y="1130490"/>
                  </a:lnTo>
                  <a:lnTo>
                    <a:pt x="5830722" y="1130490"/>
                  </a:lnTo>
                  <a:lnTo>
                    <a:pt x="5830722" y="1120482"/>
                  </a:lnTo>
                  <a:close/>
                </a:path>
                <a:path w="9123045" h="1130935">
                  <a:moveTo>
                    <a:pt x="5890730" y="1120482"/>
                  </a:moveTo>
                  <a:lnTo>
                    <a:pt x="5880735" y="1120482"/>
                  </a:lnTo>
                  <a:lnTo>
                    <a:pt x="5880735" y="1130490"/>
                  </a:lnTo>
                  <a:lnTo>
                    <a:pt x="5890730" y="1130490"/>
                  </a:lnTo>
                  <a:lnTo>
                    <a:pt x="5890730" y="1120482"/>
                  </a:lnTo>
                  <a:close/>
                </a:path>
                <a:path w="9123045" h="1130935">
                  <a:moveTo>
                    <a:pt x="5950737" y="1120482"/>
                  </a:moveTo>
                  <a:lnTo>
                    <a:pt x="5940742" y="1120482"/>
                  </a:lnTo>
                  <a:lnTo>
                    <a:pt x="5940742" y="1130490"/>
                  </a:lnTo>
                  <a:lnTo>
                    <a:pt x="5950737" y="1130490"/>
                  </a:lnTo>
                  <a:lnTo>
                    <a:pt x="5950737" y="1120482"/>
                  </a:lnTo>
                  <a:close/>
                </a:path>
                <a:path w="9123045" h="1130935">
                  <a:moveTo>
                    <a:pt x="6010745" y="1120482"/>
                  </a:moveTo>
                  <a:lnTo>
                    <a:pt x="6000750" y="1120482"/>
                  </a:lnTo>
                  <a:lnTo>
                    <a:pt x="6000750" y="1130490"/>
                  </a:lnTo>
                  <a:lnTo>
                    <a:pt x="6010745" y="1130490"/>
                  </a:lnTo>
                  <a:lnTo>
                    <a:pt x="6010745" y="1120482"/>
                  </a:lnTo>
                  <a:close/>
                </a:path>
                <a:path w="9123045" h="1130935">
                  <a:moveTo>
                    <a:pt x="6070752" y="1120482"/>
                  </a:moveTo>
                  <a:lnTo>
                    <a:pt x="6060757" y="1120482"/>
                  </a:lnTo>
                  <a:lnTo>
                    <a:pt x="6060757" y="1130490"/>
                  </a:lnTo>
                  <a:lnTo>
                    <a:pt x="6070752" y="1130490"/>
                  </a:lnTo>
                  <a:lnTo>
                    <a:pt x="6070752" y="1120482"/>
                  </a:lnTo>
                  <a:close/>
                </a:path>
                <a:path w="9123045" h="1130935">
                  <a:moveTo>
                    <a:pt x="6130760" y="1120482"/>
                  </a:moveTo>
                  <a:lnTo>
                    <a:pt x="6120765" y="1120482"/>
                  </a:lnTo>
                  <a:lnTo>
                    <a:pt x="6120765" y="1130490"/>
                  </a:lnTo>
                  <a:lnTo>
                    <a:pt x="6130760" y="1130490"/>
                  </a:lnTo>
                  <a:lnTo>
                    <a:pt x="6130760" y="1120482"/>
                  </a:lnTo>
                  <a:close/>
                </a:path>
                <a:path w="9123045" h="1130935">
                  <a:moveTo>
                    <a:pt x="6190767" y="1120482"/>
                  </a:moveTo>
                  <a:lnTo>
                    <a:pt x="6180772" y="1120482"/>
                  </a:lnTo>
                  <a:lnTo>
                    <a:pt x="6180772" y="1130490"/>
                  </a:lnTo>
                  <a:lnTo>
                    <a:pt x="6190767" y="1130490"/>
                  </a:lnTo>
                  <a:lnTo>
                    <a:pt x="6190767" y="1120482"/>
                  </a:lnTo>
                  <a:close/>
                </a:path>
                <a:path w="9123045" h="1130935">
                  <a:moveTo>
                    <a:pt x="7090880" y="1120482"/>
                  </a:moveTo>
                  <a:lnTo>
                    <a:pt x="7080885" y="1120482"/>
                  </a:lnTo>
                  <a:lnTo>
                    <a:pt x="7080885" y="1130490"/>
                  </a:lnTo>
                  <a:lnTo>
                    <a:pt x="7090880" y="1130490"/>
                  </a:lnTo>
                  <a:lnTo>
                    <a:pt x="7090880" y="1120482"/>
                  </a:lnTo>
                  <a:close/>
                </a:path>
                <a:path w="9123045" h="1130935">
                  <a:moveTo>
                    <a:pt x="7150887" y="1120482"/>
                  </a:moveTo>
                  <a:lnTo>
                    <a:pt x="7140892" y="1120482"/>
                  </a:lnTo>
                  <a:lnTo>
                    <a:pt x="7140892" y="1130490"/>
                  </a:lnTo>
                  <a:lnTo>
                    <a:pt x="7150887" y="1130490"/>
                  </a:lnTo>
                  <a:lnTo>
                    <a:pt x="7150887" y="1120482"/>
                  </a:lnTo>
                  <a:close/>
                </a:path>
                <a:path w="9123045" h="1130935">
                  <a:moveTo>
                    <a:pt x="7210895" y="1120482"/>
                  </a:moveTo>
                  <a:lnTo>
                    <a:pt x="7200900" y="1120482"/>
                  </a:lnTo>
                  <a:lnTo>
                    <a:pt x="7200900" y="1130490"/>
                  </a:lnTo>
                  <a:lnTo>
                    <a:pt x="7210895" y="1130490"/>
                  </a:lnTo>
                  <a:lnTo>
                    <a:pt x="7210895" y="1120482"/>
                  </a:lnTo>
                  <a:close/>
                </a:path>
                <a:path w="9123045" h="1130935">
                  <a:moveTo>
                    <a:pt x="8111007" y="1120482"/>
                  </a:moveTo>
                  <a:lnTo>
                    <a:pt x="8101012" y="1120482"/>
                  </a:lnTo>
                  <a:lnTo>
                    <a:pt x="8101012" y="1130490"/>
                  </a:lnTo>
                  <a:lnTo>
                    <a:pt x="8111007" y="1130490"/>
                  </a:lnTo>
                  <a:lnTo>
                    <a:pt x="8111007" y="1120482"/>
                  </a:lnTo>
                  <a:close/>
                </a:path>
                <a:path w="9123045" h="1130935">
                  <a:moveTo>
                    <a:pt x="8171015" y="1120482"/>
                  </a:moveTo>
                  <a:lnTo>
                    <a:pt x="8161020" y="1120482"/>
                  </a:lnTo>
                  <a:lnTo>
                    <a:pt x="8161020" y="1130490"/>
                  </a:lnTo>
                  <a:lnTo>
                    <a:pt x="8171015" y="1130490"/>
                  </a:lnTo>
                  <a:lnTo>
                    <a:pt x="8171015" y="1120482"/>
                  </a:lnTo>
                  <a:close/>
                </a:path>
                <a:path w="9123045" h="1130935">
                  <a:moveTo>
                    <a:pt x="8231022" y="1120482"/>
                  </a:moveTo>
                  <a:lnTo>
                    <a:pt x="8221027" y="1120482"/>
                  </a:lnTo>
                  <a:lnTo>
                    <a:pt x="8221027" y="1130490"/>
                  </a:lnTo>
                  <a:lnTo>
                    <a:pt x="8231022" y="1130490"/>
                  </a:lnTo>
                  <a:lnTo>
                    <a:pt x="8231022" y="1120482"/>
                  </a:lnTo>
                  <a:close/>
                </a:path>
                <a:path w="9123045" h="1130935">
                  <a:moveTo>
                    <a:pt x="8291030" y="1120482"/>
                  </a:moveTo>
                  <a:lnTo>
                    <a:pt x="8281035" y="1120482"/>
                  </a:lnTo>
                  <a:lnTo>
                    <a:pt x="8281035" y="1130490"/>
                  </a:lnTo>
                  <a:lnTo>
                    <a:pt x="8291030" y="1130490"/>
                  </a:lnTo>
                  <a:lnTo>
                    <a:pt x="8291030" y="1120482"/>
                  </a:lnTo>
                  <a:close/>
                </a:path>
                <a:path w="9123045" h="1130935">
                  <a:moveTo>
                    <a:pt x="8351037" y="1120482"/>
                  </a:moveTo>
                  <a:lnTo>
                    <a:pt x="8341042" y="1120482"/>
                  </a:lnTo>
                  <a:lnTo>
                    <a:pt x="8341042" y="1130490"/>
                  </a:lnTo>
                  <a:lnTo>
                    <a:pt x="8351037" y="1130490"/>
                  </a:lnTo>
                  <a:lnTo>
                    <a:pt x="8351037" y="1120482"/>
                  </a:lnTo>
                  <a:close/>
                </a:path>
                <a:path w="9123045" h="1130935">
                  <a:moveTo>
                    <a:pt x="8411045" y="1120482"/>
                  </a:moveTo>
                  <a:lnTo>
                    <a:pt x="8401050" y="1120482"/>
                  </a:lnTo>
                  <a:lnTo>
                    <a:pt x="8401050" y="1130490"/>
                  </a:lnTo>
                  <a:lnTo>
                    <a:pt x="8411045" y="1130490"/>
                  </a:lnTo>
                  <a:lnTo>
                    <a:pt x="8411045" y="1120482"/>
                  </a:lnTo>
                  <a:close/>
                </a:path>
                <a:path w="9123045" h="1130935">
                  <a:moveTo>
                    <a:pt x="8471052" y="1120482"/>
                  </a:moveTo>
                  <a:lnTo>
                    <a:pt x="8461057" y="1120482"/>
                  </a:lnTo>
                  <a:lnTo>
                    <a:pt x="8461057" y="1130490"/>
                  </a:lnTo>
                  <a:lnTo>
                    <a:pt x="8471052" y="1130490"/>
                  </a:lnTo>
                  <a:lnTo>
                    <a:pt x="8471052" y="1120482"/>
                  </a:lnTo>
                  <a:close/>
                </a:path>
                <a:path w="9123045" h="1130935">
                  <a:moveTo>
                    <a:pt x="8531060" y="1120482"/>
                  </a:moveTo>
                  <a:lnTo>
                    <a:pt x="8521065" y="1120482"/>
                  </a:lnTo>
                  <a:lnTo>
                    <a:pt x="8521065" y="1130490"/>
                  </a:lnTo>
                  <a:lnTo>
                    <a:pt x="8531060" y="1130490"/>
                  </a:lnTo>
                  <a:lnTo>
                    <a:pt x="8531060" y="1120482"/>
                  </a:lnTo>
                  <a:close/>
                </a:path>
                <a:path w="9123045" h="1130935">
                  <a:moveTo>
                    <a:pt x="8591067" y="1120482"/>
                  </a:moveTo>
                  <a:lnTo>
                    <a:pt x="8581072" y="1120482"/>
                  </a:lnTo>
                  <a:lnTo>
                    <a:pt x="8581072" y="1130490"/>
                  </a:lnTo>
                  <a:lnTo>
                    <a:pt x="8591067" y="1130490"/>
                  </a:lnTo>
                  <a:lnTo>
                    <a:pt x="8591067" y="1120482"/>
                  </a:lnTo>
                  <a:close/>
                </a:path>
                <a:path w="9123045" h="1130935">
                  <a:moveTo>
                    <a:pt x="8651075" y="1120482"/>
                  </a:moveTo>
                  <a:lnTo>
                    <a:pt x="8641080" y="1120482"/>
                  </a:lnTo>
                  <a:lnTo>
                    <a:pt x="8641080" y="1130490"/>
                  </a:lnTo>
                  <a:lnTo>
                    <a:pt x="8651075" y="1130490"/>
                  </a:lnTo>
                  <a:lnTo>
                    <a:pt x="8651075" y="1120482"/>
                  </a:lnTo>
                  <a:close/>
                </a:path>
                <a:path w="9123045" h="1130935">
                  <a:moveTo>
                    <a:pt x="8711082" y="1120482"/>
                  </a:moveTo>
                  <a:lnTo>
                    <a:pt x="8701087" y="1120482"/>
                  </a:lnTo>
                  <a:lnTo>
                    <a:pt x="8701087" y="1130490"/>
                  </a:lnTo>
                  <a:lnTo>
                    <a:pt x="8711082" y="1130490"/>
                  </a:lnTo>
                  <a:lnTo>
                    <a:pt x="8711082" y="1120482"/>
                  </a:lnTo>
                  <a:close/>
                </a:path>
                <a:path w="9123045" h="1130935">
                  <a:moveTo>
                    <a:pt x="8771090" y="1120482"/>
                  </a:moveTo>
                  <a:lnTo>
                    <a:pt x="8761095" y="1120482"/>
                  </a:lnTo>
                  <a:lnTo>
                    <a:pt x="8761095" y="1130490"/>
                  </a:lnTo>
                  <a:lnTo>
                    <a:pt x="8771090" y="1130490"/>
                  </a:lnTo>
                  <a:lnTo>
                    <a:pt x="8771090" y="1120482"/>
                  </a:lnTo>
                  <a:close/>
                </a:path>
                <a:path w="9123045" h="1130935">
                  <a:moveTo>
                    <a:pt x="8831097" y="1120482"/>
                  </a:moveTo>
                  <a:lnTo>
                    <a:pt x="8821102" y="1120482"/>
                  </a:lnTo>
                  <a:lnTo>
                    <a:pt x="8821102" y="1130490"/>
                  </a:lnTo>
                  <a:lnTo>
                    <a:pt x="8831097" y="1130490"/>
                  </a:lnTo>
                  <a:lnTo>
                    <a:pt x="8831097" y="1120482"/>
                  </a:lnTo>
                  <a:close/>
                </a:path>
                <a:path w="9123045" h="1130935">
                  <a:moveTo>
                    <a:pt x="8891105" y="1120482"/>
                  </a:moveTo>
                  <a:lnTo>
                    <a:pt x="8881110" y="1120482"/>
                  </a:lnTo>
                  <a:lnTo>
                    <a:pt x="8881110" y="1130490"/>
                  </a:lnTo>
                  <a:lnTo>
                    <a:pt x="8891105" y="1130490"/>
                  </a:lnTo>
                  <a:lnTo>
                    <a:pt x="8891105" y="1120482"/>
                  </a:lnTo>
                  <a:close/>
                </a:path>
                <a:path w="9123045" h="1130935">
                  <a:moveTo>
                    <a:pt x="8951112" y="1120482"/>
                  </a:moveTo>
                  <a:lnTo>
                    <a:pt x="8941117" y="1120482"/>
                  </a:lnTo>
                  <a:lnTo>
                    <a:pt x="8941117" y="1130490"/>
                  </a:lnTo>
                  <a:lnTo>
                    <a:pt x="8951112" y="1130490"/>
                  </a:lnTo>
                  <a:lnTo>
                    <a:pt x="8951112" y="1120482"/>
                  </a:lnTo>
                  <a:close/>
                </a:path>
                <a:path w="9123045" h="1130935">
                  <a:moveTo>
                    <a:pt x="9011120" y="1120482"/>
                  </a:moveTo>
                  <a:lnTo>
                    <a:pt x="9001125" y="1120482"/>
                  </a:lnTo>
                  <a:lnTo>
                    <a:pt x="9001125" y="1130490"/>
                  </a:lnTo>
                  <a:lnTo>
                    <a:pt x="9011120" y="1130490"/>
                  </a:lnTo>
                  <a:lnTo>
                    <a:pt x="9011120" y="1120482"/>
                  </a:lnTo>
                  <a:close/>
                </a:path>
                <a:path w="9123045" h="1130935">
                  <a:moveTo>
                    <a:pt x="9071127" y="1120482"/>
                  </a:moveTo>
                  <a:lnTo>
                    <a:pt x="9061132" y="1120482"/>
                  </a:lnTo>
                  <a:lnTo>
                    <a:pt x="9061132" y="1130490"/>
                  </a:lnTo>
                  <a:lnTo>
                    <a:pt x="9071127" y="1130490"/>
                  </a:lnTo>
                  <a:lnTo>
                    <a:pt x="9071127" y="1120482"/>
                  </a:lnTo>
                  <a:close/>
                </a:path>
                <a:path w="9123045" h="1130935">
                  <a:moveTo>
                    <a:pt x="9123007" y="1120482"/>
                  </a:moveTo>
                  <a:lnTo>
                    <a:pt x="9121140" y="1120482"/>
                  </a:lnTo>
                  <a:lnTo>
                    <a:pt x="9121140" y="1130490"/>
                  </a:lnTo>
                  <a:lnTo>
                    <a:pt x="9123007" y="1130490"/>
                  </a:lnTo>
                  <a:lnTo>
                    <a:pt x="9123007" y="1120482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830605" y="2556560"/>
              <a:ext cx="4210685" cy="10160"/>
            </a:xfrm>
            <a:custGeom>
              <a:avLst/>
              <a:gdLst/>
              <a:ahLst/>
              <a:cxnLst/>
              <a:rect l="l" t="t" r="r" b="b"/>
              <a:pathLst>
                <a:path w="4210685" h="10160">
                  <a:moveTo>
                    <a:pt x="9994" y="0"/>
                  </a:moveTo>
                  <a:lnTo>
                    <a:pt x="0" y="0"/>
                  </a:lnTo>
                  <a:lnTo>
                    <a:pt x="0" y="9994"/>
                  </a:lnTo>
                  <a:lnTo>
                    <a:pt x="9994" y="9994"/>
                  </a:lnTo>
                  <a:lnTo>
                    <a:pt x="9994" y="0"/>
                  </a:lnTo>
                  <a:close/>
                </a:path>
                <a:path w="4210685" h="10160">
                  <a:moveTo>
                    <a:pt x="70002" y="0"/>
                  </a:moveTo>
                  <a:lnTo>
                    <a:pt x="60007" y="0"/>
                  </a:lnTo>
                  <a:lnTo>
                    <a:pt x="60007" y="9994"/>
                  </a:lnTo>
                  <a:lnTo>
                    <a:pt x="70002" y="9994"/>
                  </a:lnTo>
                  <a:lnTo>
                    <a:pt x="70002" y="0"/>
                  </a:lnTo>
                  <a:close/>
                </a:path>
                <a:path w="4210685" h="10160">
                  <a:moveTo>
                    <a:pt x="130009" y="0"/>
                  </a:moveTo>
                  <a:lnTo>
                    <a:pt x="120015" y="0"/>
                  </a:lnTo>
                  <a:lnTo>
                    <a:pt x="120015" y="9994"/>
                  </a:lnTo>
                  <a:lnTo>
                    <a:pt x="130009" y="9994"/>
                  </a:lnTo>
                  <a:lnTo>
                    <a:pt x="130009" y="0"/>
                  </a:lnTo>
                  <a:close/>
                </a:path>
                <a:path w="4210685" h="10160">
                  <a:moveTo>
                    <a:pt x="190017" y="0"/>
                  </a:moveTo>
                  <a:lnTo>
                    <a:pt x="180022" y="0"/>
                  </a:lnTo>
                  <a:lnTo>
                    <a:pt x="180022" y="9994"/>
                  </a:lnTo>
                  <a:lnTo>
                    <a:pt x="190017" y="9994"/>
                  </a:lnTo>
                  <a:lnTo>
                    <a:pt x="190017" y="0"/>
                  </a:lnTo>
                  <a:close/>
                </a:path>
                <a:path w="4210685" h="10160">
                  <a:moveTo>
                    <a:pt x="250024" y="0"/>
                  </a:moveTo>
                  <a:lnTo>
                    <a:pt x="240030" y="0"/>
                  </a:lnTo>
                  <a:lnTo>
                    <a:pt x="240030" y="9994"/>
                  </a:lnTo>
                  <a:lnTo>
                    <a:pt x="250024" y="9994"/>
                  </a:lnTo>
                  <a:lnTo>
                    <a:pt x="250024" y="0"/>
                  </a:lnTo>
                  <a:close/>
                </a:path>
                <a:path w="4210685" h="10160">
                  <a:moveTo>
                    <a:pt x="310032" y="0"/>
                  </a:moveTo>
                  <a:lnTo>
                    <a:pt x="300037" y="0"/>
                  </a:lnTo>
                  <a:lnTo>
                    <a:pt x="300037" y="9994"/>
                  </a:lnTo>
                  <a:lnTo>
                    <a:pt x="310032" y="9994"/>
                  </a:lnTo>
                  <a:lnTo>
                    <a:pt x="310032" y="0"/>
                  </a:lnTo>
                  <a:close/>
                </a:path>
                <a:path w="4210685" h="10160">
                  <a:moveTo>
                    <a:pt x="370039" y="0"/>
                  </a:moveTo>
                  <a:lnTo>
                    <a:pt x="360045" y="0"/>
                  </a:lnTo>
                  <a:lnTo>
                    <a:pt x="360045" y="9994"/>
                  </a:lnTo>
                  <a:lnTo>
                    <a:pt x="370039" y="9994"/>
                  </a:lnTo>
                  <a:lnTo>
                    <a:pt x="370039" y="0"/>
                  </a:lnTo>
                  <a:close/>
                </a:path>
                <a:path w="4210685" h="10160">
                  <a:moveTo>
                    <a:pt x="430047" y="0"/>
                  </a:moveTo>
                  <a:lnTo>
                    <a:pt x="420052" y="0"/>
                  </a:lnTo>
                  <a:lnTo>
                    <a:pt x="420052" y="9994"/>
                  </a:lnTo>
                  <a:lnTo>
                    <a:pt x="430047" y="9994"/>
                  </a:lnTo>
                  <a:lnTo>
                    <a:pt x="430047" y="0"/>
                  </a:lnTo>
                  <a:close/>
                </a:path>
                <a:path w="4210685" h="10160">
                  <a:moveTo>
                    <a:pt x="490054" y="0"/>
                  </a:moveTo>
                  <a:lnTo>
                    <a:pt x="480060" y="0"/>
                  </a:lnTo>
                  <a:lnTo>
                    <a:pt x="480060" y="9994"/>
                  </a:lnTo>
                  <a:lnTo>
                    <a:pt x="490054" y="9994"/>
                  </a:lnTo>
                  <a:lnTo>
                    <a:pt x="490054" y="0"/>
                  </a:lnTo>
                  <a:close/>
                </a:path>
                <a:path w="4210685" h="10160">
                  <a:moveTo>
                    <a:pt x="550062" y="0"/>
                  </a:moveTo>
                  <a:lnTo>
                    <a:pt x="540067" y="0"/>
                  </a:lnTo>
                  <a:lnTo>
                    <a:pt x="540067" y="9994"/>
                  </a:lnTo>
                  <a:lnTo>
                    <a:pt x="550062" y="9994"/>
                  </a:lnTo>
                  <a:lnTo>
                    <a:pt x="550062" y="0"/>
                  </a:lnTo>
                  <a:close/>
                </a:path>
                <a:path w="4210685" h="10160">
                  <a:moveTo>
                    <a:pt x="610069" y="0"/>
                  </a:moveTo>
                  <a:lnTo>
                    <a:pt x="600075" y="0"/>
                  </a:lnTo>
                  <a:lnTo>
                    <a:pt x="600075" y="9994"/>
                  </a:lnTo>
                  <a:lnTo>
                    <a:pt x="610069" y="9994"/>
                  </a:lnTo>
                  <a:lnTo>
                    <a:pt x="610069" y="0"/>
                  </a:lnTo>
                  <a:close/>
                </a:path>
                <a:path w="4210685" h="10160">
                  <a:moveTo>
                    <a:pt x="670077" y="0"/>
                  </a:moveTo>
                  <a:lnTo>
                    <a:pt x="660082" y="0"/>
                  </a:lnTo>
                  <a:lnTo>
                    <a:pt x="660082" y="9994"/>
                  </a:lnTo>
                  <a:lnTo>
                    <a:pt x="670077" y="9994"/>
                  </a:lnTo>
                  <a:lnTo>
                    <a:pt x="670077" y="0"/>
                  </a:lnTo>
                  <a:close/>
                </a:path>
                <a:path w="4210685" h="10160">
                  <a:moveTo>
                    <a:pt x="730084" y="0"/>
                  </a:moveTo>
                  <a:lnTo>
                    <a:pt x="720090" y="0"/>
                  </a:lnTo>
                  <a:lnTo>
                    <a:pt x="720090" y="9994"/>
                  </a:lnTo>
                  <a:lnTo>
                    <a:pt x="730084" y="9994"/>
                  </a:lnTo>
                  <a:lnTo>
                    <a:pt x="730084" y="0"/>
                  </a:lnTo>
                  <a:close/>
                </a:path>
                <a:path w="4210685" h="10160">
                  <a:moveTo>
                    <a:pt x="790092" y="0"/>
                  </a:moveTo>
                  <a:lnTo>
                    <a:pt x="780097" y="0"/>
                  </a:lnTo>
                  <a:lnTo>
                    <a:pt x="780097" y="9994"/>
                  </a:lnTo>
                  <a:lnTo>
                    <a:pt x="790092" y="9994"/>
                  </a:lnTo>
                  <a:lnTo>
                    <a:pt x="790092" y="0"/>
                  </a:lnTo>
                  <a:close/>
                </a:path>
                <a:path w="4210685" h="10160">
                  <a:moveTo>
                    <a:pt x="850099" y="0"/>
                  </a:moveTo>
                  <a:lnTo>
                    <a:pt x="840105" y="0"/>
                  </a:lnTo>
                  <a:lnTo>
                    <a:pt x="840105" y="9994"/>
                  </a:lnTo>
                  <a:lnTo>
                    <a:pt x="850099" y="9994"/>
                  </a:lnTo>
                  <a:lnTo>
                    <a:pt x="850099" y="0"/>
                  </a:lnTo>
                  <a:close/>
                </a:path>
                <a:path w="4210685" h="10160">
                  <a:moveTo>
                    <a:pt x="910107" y="0"/>
                  </a:moveTo>
                  <a:lnTo>
                    <a:pt x="900112" y="0"/>
                  </a:lnTo>
                  <a:lnTo>
                    <a:pt x="900112" y="9994"/>
                  </a:lnTo>
                  <a:lnTo>
                    <a:pt x="910107" y="9994"/>
                  </a:lnTo>
                  <a:lnTo>
                    <a:pt x="910107" y="0"/>
                  </a:lnTo>
                  <a:close/>
                </a:path>
                <a:path w="4210685" h="10160">
                  <a:moveTo>
                    <a:pt x="970114" y="0"/>
                  </a:moveTo>
                  <a:lnTo>
                    <a:pt x="960120" y="0"/>
                  </a:lnTo>
                  <a:lnTo>
                    <a:pt x="960120" y="9994"/>
                  </a:lnTo>
                  <a:lnTo>
                    <a:pt x="970114" y="9994"/>
                  </a:lnTo>
                  <a:lnTo>
                    <a:pt x="970114" y="0"/>
                  </a:lnTo>
                  <a:close/>
                </a:path>
                <a:path w="4210685" h="10160">
                  <a:moveTo>
                    <a:pt x="1030122" y="0"/>
                  </a:moveTo>
                  <a:lnTo>
                    <a:pt x="1020127" y="0"/>
                  </a:lnTo>
                  <a:lnTo>
                    <a:pt x="1020127" y="9994"/>
                  </a:lnTo>
                  <a:lnTo>
                    <a:pt x="1030122" y="9994"/>
                  </a:lnTo>
                  <a:lnTo>
                    <a:pt x="1030122" y="0"/>
                  </a:lnTo>
                  <a:close/>
                </a:path>
                <a:path w="4210685" h="10160">
                  <a:moveTo>
                    <a:pt x="1090129" y="0"/>
                  </a:moveTo>
                  <a:lnTo>
                    <a:pt x="1080135" y="0"/>
                  </a:lnTo>
                  <a:lnTo>
                    <a:pt x="1080135" y="9994"/>
                  </a:lnTo>
                  <a:lnTo>
                    <a:pt x="1090129" y="9994"/>
                  </a:lnTo>
                  <a:lnTo>
                    <a:pt x="1090129" y="0"/>
                  </a:lnTo>
                  <a:close/>
                </a:path>
                <a:path w="4210685" h="10160">
                  <a:moveTo>
                    <a:pt x="1150137" y="0"/>
                  </a:moveTo>
                  <a:lnTo>
                    <a:pt x="1140142" y="0"/>
                  </a:lnTo>
                  <a:lnTo>
                    <a:pt x="1140142" y="9994"/>
                  </a:lnTo>
                  <a:lnTo>
                    <a:pt x="1150137" y="9994"/>
                  </a:lnTo>
                  <a:lnTo>
                    <a:pt x="1150137" y="0"/>
                  </a:lnTo>
                  <a:close/>
                </a:path>
                <a:path w="4210685" h="10160">
                  <a:moveTo>
                    <a:pt x="1210144" y="0"/>
                  </a:moveTo>
                  <a:lnTo>
                    <a:pt x="1200150" y="0"/>
                  </a:lnTo>
                  <a:lnTo>
                    <a:pt x="1200150" y="9994"/>
                  </a:lnTo>
                  <a:lnTo>
                    <a:pt x="1210144" y="9994"/>
                  </a:lnTo>
                  <a:lnTo>
                    <a:pt x="1210144" y="0"/>
                  </a:lnTo>
                  <a:close/>
                </a:path>
                <a:path w="4210685" h="10160">
                  <a:moveTo>
                    <a:pt x="1270152" y="0"/>
                  </a:moveTo>
                  <a:lnTo>
                    <a:pt x="1260157" y="0"/>
                  </a:lnTo>
                  <a:lnTo>
                    <a:pt x="1260157" y="9994"/>
                  </a:lnTo>
                  <a:lnTo>
                    <a:pt x="1270152" y="9994"/>
                  </a:lnTo>
                  <a:lnTo>
                    <a:pt x="1270152" y="0"/>
                  </a:lnTo>
                  <a:close/>
                </a:path>
                <a:path w="4210685" h="10160">
                  <a:moveTo>
                    <a:pt x="1330159" y="0"/>
                  </a:moveTo>
                  <a:lnTo>
                    <a:pt x="1320165" y="0"/>
                  </a:lnTo>
                  <a:lnTo>
                    <a:pt x="1320165" y="9994"/>
                  </a:lnTo>
                  <a:lnTo>
                    <a:pt x="1330159" y="9994"/>
                  </a:lnTo>
                  <a:lnTo>
                    <a:pt x="1330159" y="0"/>
                  </a:lnTo>
                  <a:close/>
                </a:path>
                <a:path w="4210685" h="10160">
                  <a:moveTo>
                    <a:pt x="1390167" y="0"/>
                  </a:moveTo>
                  <a:lnTo>
                    <a:pt x="1380172" y="0"/>
                  </a:lnTo>
                  <a:lnTo>
                    <a:pt x="1380172" y="9994"/>
                  </a:lnTo>
                  <a:lnTo>
                    <a:pt x="1390167" y="9994"/>
                  </a:lnTo>
                  <a:lnTo>
                    <a:pt x="1390167" y="0"/>
                  </a:lnTo>
                  <a:close/>
                </a:path>
                <a:path w="4210685" h="10160">
                  <a:moveTo>
                    <a:pt x="1450174" y="0"/>
                  </a:moveTo>
                  <a:lnTo>
                    <a:pt x="1440180" y="0"/>
                  </a:lnTo>
                  <a:lnTo>
                    <a:pt x="1440180" y="9994"/>
                  </a:lnTo>
                  <a:lnTo>
                    <a:pt x="1450174" y="9994"/>
                  </a:lnTo>
                  <a:lnTo>
                    <a:pt x="1450174" y="0"/>
                  </a:lnTo>
                  <a:close/>
                </a:path>
                <a:path w="4210685" h="10160">
                  <a:moveTo>
                    <a:pt x="1510182" y="0"/>
                  </a:moveTo>
                  <a:lnTo>
                    <a:pt x="1500187" y="0"/>
                  </a:lnTo>
                  <a:lnTo>
                    <a:pt x="1500187" y="9994"/>
                  </a:lnTo>
                  <a:lnTo>
                    <a:pt x="1510182" y="9994"/>
                  </a:lnTo>
                  <a:lnTo>
                    <a:pt x="1510182" y="0"/>
                  </a:lnTo>
                  <a:close/>
                </a:path>
                <a:path w="4210685" h="10160">
                  <a:moveTo>
                    <a:pt x="1570189" y="0"/>
                  </a:moveTo>
                  <a:lnTo>
                    <a:pt x="1560195" y="0"/>
                  </a:lnTo>
                  <a:lnTo>
                    <a:pt x="1560195" y="9994"/>
                  </a:lnTo>
                  <a:lnTo>
                    <a:pt x="1570189" y="9994"/>
                  </a:lnTo>
                  <a:lnTo>
                    <a:pt x="1570189" y="0"/>
                  </a:lnTo>
                  <a:close/>
                </a:path>
                <a:path w="4210685" h="10160">
                  <a:moveTo>
                    <a:pt x="1630197" y="0"/>
                  </a:moveTo>
                  <a:lnTo>
                    <a:pt x="1620202" y="0"/>
                  </a:lnTo>
                  <a:lnTo>
                    <a:pt x="1620202" y="9994"/>
                  </a:lnTo>
                  <a:lnTo>
                    <a:pt x="1630197" y="9994"/>
                  </a:lnTo>
                  <a:lnTo>
                    <a:pt x="1630197" y="0"/>
                  </a:lnTo>
                  <a:close/>
                </a:path>
                <a:path w="4210685" h="10160">
                  <a:moveTo>
                    <a:pt x="1690204" y="0"/>
                  </a:moveTo>
                  <a:lnTo>
                    <a:pt x="1680210" y="0"/>
                  </a:lnTo>
                  <a:lnTo>
                    <a:pt x="1680210" y="9994"/>
                  </a:lnTo>
                  <a:lnTo>
                    <a:pt x="1690204" y="9994"/>
                  </a:lnTo>
                  <a:lnTo>
                    <a:pt x="1690204" y="0"/>
                  </a:lnTo>
                  <a:close/>
                </a:path>
                <a:path w="4210685" h="10160">
                  <a:moveTo>
                    <a:pt x="1750212" y="0"/>
                  </a:moveTo>
                  <a:lnTo>
                    <a:pt x="1740217" y="0"/>
                  </a:lnTo>
                  <a:lnTo>
                    <a:pt x="1740217" y="9994"/>
                  </a:lnTo>
                  <a:lnTo>
                    <a:pt x="1750212" y="9994"/>
                  </a:lnTo>
                  <a:lnTo>
                    <a:pt x="1750212" y="0"/>
                  </a:lnTo>
                  <a:close/>
                </a:path>
                <a:path w="4210685" h="10160">
                  <a:moveTo>
                    <a:pt x="1810219" y="0"/>
                  </a:moveTo>
                  <a:lnTo>
                    <a:pt x="1800225" y="0"/>
                  </a:lnTo>
                  <a:lnTo>
                    <a:pt x="1800225" y="9994"/>
                  </a:lnTo>
                  <a:lnTo>
                    <a:pt x="1810219" y="9994"/>
                  </a:lnTo>
                  <a:lnTo>
                    <a:pt x="1810219" y="0"/>
                  </a:lnTo>
                  <a:close/>
                </a:path>
                <a:path w="4210685" h="10160">
                  <a:moveTo>
                    <a:pt x="1870227" y="0"/>
                  </a:moveTo>
                  <a:lnTo>
                    <a:pt x="1860232" y="0"/>
                  </a:lnTo>
                  <a:lnTo>
                    <a:pt x="1860232" y="9994"/>
                  </a:lnTo>
                  <a:lnTo>
                    <a:pt x="1870227" y="9994"/>
                  </a:lnTo>
                  <a:lnTo>
                    <a:pt x="1870227" y="0"/>
                  </a:lnTo>
                  <a:close/>
                </a:path>
                <a:path w="4210685" h="10160">
                  <a:moveTo>
                    <a:pt x="1930234" y="0"/>
                  </a:moveTo>
                  <a:lnTo>
                    <a:pt x="1920240" y="0"/>
                  </a:lnTo>
                  <a:lnTo>
                    <a:pt x="1920240" y="9994"/>
                  </a:lnTo>
                  <a:lnTo>
                    <a:pt x="1930234" y="9994"/>
                  </a:lnTo>
                  <a:lnTo>
                    <a:pt x="1930234" y="0"/>
                  </a:lnTo>
                  <a:close/>
                </a:path>
                <a:path w="4210685" h="10160">
                  <a:moveTo>
                    <a:pt x="1990242" y="0"/>
                  </a:moveTo>
                  <a:lnTo>
                    <a:pt x="1980247" y="0"/>
                  </a:lnTo>
                  <a:lnTo>
                    <a:pt x="1980247" y="9994"/>
                  </a:lnTo>
                  <a:lnTo>
                    <a:pt x="1990242" y="9994"/>
                  </a:lnTo>
                  <a:lnTo>
                    <a:pt x="1990242" y="0"/>
                  </a:lnTo>
                  <a:close/>
                </a:path>
                <a:path w="4210685" h="10160">
                  <a:moveTo>
                    <a:pt x="2050249" y="0"/>
                  </a:moveTo>
                  <a:lnTo>
                    <a:pt x="2040255" y="0"/>
                  </a:lnTo>
                  <a:lnTo>
                    <a:pt x="2040255" y="9994"/>
                  </a:lnTo>
                  <a:lnTo>
                    <a:pt x="2050249" y="9994"/>
                  </a:lnTo>
                  <a:lnTo>
                    <a:pt x="2050249" y="0"/>
                  </a:lnTo>
                  <a:close/>
                </a:path>
                <a:path w="4210685" h="10160">
                  <a:moveTo>
                    <a:pt x="2110257" y="0"/>
                  </a:moveTo>
                  <a:lnTo>
                    <a:pt x="2100262" y="0"/>
                  </a:lnTo>
                  <a:lnTo>
                    <a:pt x="2100262" y="9994"/>
                  </a:lnTo>
                  <a:lnTo>
                    <a:pt x="2110257" y="9994"/>
                  </a:lnTo>
                  <a:lnTo>
                    <a:pt x="2110257" y="0"/>
                  </a:lnTo>
                  <a:close/>
                </a:path>
                <a:path w="4210685" h="10160">
                  <a:moveTo>
                    <a:pt x="2170265" y="0"/>
                  </a:moveTo>
                  <a:lnTo>
                    <a:pt x="2160270" y="0"/>
                  </a:lnTo>
                  <a:lnTo>
                    <a:pt x="2160270" y="9994"/>
                  </a:lnTo>
                  <a:lnTo>
                    <a:pt x="2170265" y="9994"/>
                  </a:lnTo>
                  <a:lnTo>
                    <a:pt x="2170265" y="0"/>
                  </a:lnTo>
                  <a:close/>
                </a:path>
                <a:path w="4210685" h="10160">
                  <a:moveTo>
                    <a:pt x="2230272" y="0"/>
                  </a:moveTo>
                  <a:lnTo>
                    <a:pt x="2220277" y="0"/>
                  </a:lnTo>
                  <a:lnTo>
                    <a:pt x="2220277" y="9994"/>
                  </a:lnTo>
                  <a:lnTo>
                    <a:pt x="2230272" y="9994"/>
                  </a:lnTo>
                  <a:lnTo>
                    <a:pt x="2230272" y="0"/>
                  </a:lnTo>
                  <a:close/>
                </a:path>
                <a:path w="4210685" h="10160">
                  <a:moveTo>
                    <a:pt x="2290280" y="0"/>
                  </a:moveTo>
                  <a:lnTo>
                    <a:pt x="2280285" y="0"/>
                  </a:lnTo>
                  <a:lnTo>
                    <a:pt x="2280285" y="9994"/>
                  </a:lnTo>
                  <a:lnTo>
                    <a:pt x="2290280" y="9994"/>
                  </a:lnTo>
                  <a:lnTo>
                    <a:pt x="2290280" y="0"/>
                  </a:lnTo>
                  <a:close/>
                </a:path>
                <a:path w="4210685" h="10160">
                  <a:moveTo>
                    <a:pt x="2350287" y="0"/>
                  </a:moveTo>
                  <a:lnTo>
                    <a:pt x="2340292" y="0"/>
                  </a:lnTo>
                  <a:lnTo>
                    <a:pt x="2340292" y="9994"/>
                  </a:lnTo>
                  <a:lnTo>
                    <a:pt x="2350287" y="9994"/>
                  </a:lnTo>
                  <a:lnTo>
                    <a:pt x="2350287" y="0"/>
                  </a:lnTo>
                  <a:close/>
                </a:path>
                <a:path w="4210685" h="10160">
                  <a:moveTo>
                    <a:pt x="2410295" y="0"/>
                  </a:moveTo>
                  <a:lnTo>
                    <a:pt x="2400300" y="0"/>
                  </a:lnTo>
                  <a:lnTo>
                    <a:pt x="2400300" y="9994"/>
                  </a:lnTo>
                  <a:lnTo>
                    <a:pt x="2410295" y="9994"/>
                  </a:lnTo>
                  <a:lnTo>
                    <a:pt x="2410295" y="0"/>
                  </a:lnTo>
                  <a:close/>
                </a:path>
                <a:path w="4210685" h="10160">
                  <a:moveTo>
                    <a:pt x="2470302" y="0"/>
                  </a:moveTo>
                  <a:lnTo>
                    <a:pt x="2460307" y="0"/>
                  </a:lnTo>
                  <a:lnTo>
                    <a:pt x="2460307" y="9994"/>
                  </a:lnTo>
                  <a:lnTo>
                    <a:pt x="2470302" y="9994"/>
                  </a:lnTo>
                  <a:lnTo>
                    <a:pt x="2470302" y="0"/>
                  </a:lnTo>
                  <a:close/>
                </a:path>
                <a:path w="4210685" h="10160">
                  <a:moveTo>
                    <a:pt x="2530310" y="0"/>
                  </a:moveTo>
                  <a:lnTo>
                    <a:pt x="2520315" y="0"/>
                  </a:lnTo>
                  <a:lnTo>
                    <a:pt x="2520315" y="9994"/>
                  </a:lnTo>
                  <a:lnTo>
                    <a:pt x="2530310" y="9994"/>
                  </a:lnTo>
                  <a:lnTo>
                    <a:pt x="2530310" y="0"/>
                  </a:lnTo>
                  <a:close/>
                </a:path>
                <a:path w="4210685" h="10160">
                  <a:moveTo>
                    <a:pt x="2590317" y="0"/>
                  </a:moveTo>
                  <a:lnTo>
                    <a:pt x="2580322" y="0"/>
                  </a:lnTo>
                  <a:lnTo>
                    <a:pt x="2580322" y="9994"/>
                  </a:lnTo>
                  <a:lnTo>
                    <a:pt x="2590317" y="9994"/>
                  </a:lnTo>
                  <a:lnTo>
                    <a:pt x="2590317" y="0"/>
                  </a:lnTo>
                  <a:close/>
                </a:path>
                <a:path w="4210685" h="10160">
                  <a:moveTo>
                    <a:pt x="2650325" y="0"/>
                  </a:moveTo>
                  <a:lnTo>
                    <a:pt x="2640330" y="0"/>
                  </a:lnTo>
                  <a:lnTo>
                    <a:pt x="2640330" y="9994"/>
                  </a:lnTo>
                  <a:lnTo>
                    <a:pt x="2650325" y="9994"/>
                  </a:lnTo>
                  <a:lnTo>
                    <a:pt x="2650325" y="0"/>
                  </a:lnTo>
                  <a:close/>
                </a:path>
                <a:path w="4210685" h="10160">
                  <a:moveTo>
                    <a:pt x="2710332" y="0"/>
                  </a:moveTo>
                  <a:lnTo>
                    <a:pt x="2700337" y="0"/>
                  </a:lnTo>
                  <a:lnTo>
                    <a:pt x="2700337" y="9994"/>
                  </a:lnTo>
                  <a:lnTo>
                    <a:pt x="2710332" y="9994"/>
                  </a:lnTo>
                  <a:lnTo>
                    <a:pt x="2710332" y="0"/>
                  </a:lnTo>
                  <a:close/>
                </a:path>
                <a:path w="4210685" h="10160">
                  <a:moveTo>
                    <a:pt x="2770340" y="0"/>
                  </a:moveTo>
                  <a:lnTo>
                    <a:pt x="2760345" y="0"/>
                  </a:lnTo>
                  <a:lnTo>
                    <a:pt x="2760345" y="9994"/>
                  </a:lnTo>
                  <a:lnTo>
                    <a:pt x="2770340" y="9994"/>
                  </a:lnTo>
                  <a:lnTo>
                    <a:pt x="2770340" y="0"/>
                  </a:lnTo>
                  <a:close/>
                </a:path>
                <a:path w="4210685" h="10160">
                  <a:moveTo>
                    <a:pt x="2830347" y="0"/>
                  </a:moveTo>
                  <a:lnTo>
                    <a:pt x="2820352" y="0"/>
                  </a:lnTo>
                  <a:lnTo>
                    <a:pt x="2820352" y="9994"/>
                  </a:lnTo>
                  <a:lnTo>
                    <a:pt x="2830347" y="9994"/>
                  </a:lnTo>
                  <a:lnTo>
                    <a:pt x="2830347" y="0"/>
                  </a:lnTo>
                  <a:close/>
                </a:path>
                <a:path w="4210685" h="10160">
                  <a:moveTo>
                    <a:pt x="2890355" y="0"/>
                  </a:moveTo>
                  <a:lnTo>
                    <a:pt x="2880360" y="0"/>
                  </a:lnTo>
                  <a:lnTo>
                    <a:pt x="2880360" y="9994"/>
                  </a:lnTo>
                  <a:lnTo>
                    <a:pt x="2890355" y="9994"/>
                  </a:lnTo>
                  <a:lnTo>
                    <a:pt x="2890355" y="0"/>
                  </a:lnTo>
                  <a:close/>
                </a:path>
                <a:path w="4210685" h="10160">
                  <a:moveTo>
                    <a:pt x="2950362" y="0"/>
                  </a:moveTo>
                  <a:lnTo>
                    <a:pt x="2940367" y="0"/>
                  </a:lnTo>
                  <a:lnTo>
                    <a:pt x="2940367" y="9994"/>
                  </a:lnTo>
                  <a:lnTo>
                    <a:pt x="2950362" y="9994"/>
                  </a:lnTo>
                  <a:lnTo>
                    <a:pt x="2950362" y="0"/>
                  </a:lnTo>
                  <a:close/>
                </a:path>
                <a:path w="4210685" h="10160">
                  <a:moveTo>
                    <a:pt x="3010370" y="0"/>
                  </a:moveTo>
                  <a:lnTo>
                    <a:pt x="3000375" y="0"/>
                  </a:lnTo>
                  <a:lnTo>
                    <a:pt x="3000375" y="9994"/>
                  </a:lnTo>
                  <a:lnTo>
                    <a:pt x="3010370" y="9994"/>
                  </a:lnTo>
                  <a:lnTo>
                    <a:pt x="3010370" y="0"/>
                  </a:lnTo>
                  <a:close/>
                </a:path>
                <a:path w="4210685" h="10160">
                  <a:moveTo>
                    <a:pt x="3070377" y="0"/>
                  </a:moveTo>
                  <a:lnTo>
                    <a:pt x="3060382" y="0"/>
                  </a:lnTo>
                  <a:lnTo>
                    <a:pt x="3060382" y="9994"/>
                  </a:lnTo>
                  <a:lnTo>
                    <a:pt x="3070377" y="9994"/>
                  </a:lnTo>
                  <a:lnTo>
                    <a:pt x="3070377" y="0"/>
                  </a:lnTo>
                  <a:close/>
                </a:path>
                <a:path w="4210685" h="10160">
                  <a:moveTo>
                    <a:pt x="3130385" y="0"/>
                  </a:moveTo>
                  <a:lnTo>
                    <a:pt x="3120390" y="0"/>
                  </a:lnTo>
                  <a:lnTo>
                    <a:pt x="3120390" y="9994"/>
                  </a:lnTo>
                  <a:lnTo>
                    <a:pt x="3130385" y="9994"/>
                  </a:lnTo>
                  <a:lnTo>
                    <a:pt x="3130385" y="0"/>
                  </a:lnTo>
                  <a:close/>
                </a:path>
                <a:path w="4210685" h="10160">
                  <a:moveTo>
                    <a:pt x="3190392" y="0"/>
                  </a:moveTo>
                  <a:lnTo>
                    <a:pt x="3180397" y="0"/>
                  </a:lnTo>
                  <a:lnTo>
                    <a:pt x="3180397" y="9994"/>
                  </a:lnTo>
                  <a:lnTo>
                    <a:pt x="3190392" y="9994"/>
                  </a:lnTo>
                  <a:lnTo>
                    <a:pt x="3190392" y="0"/>
                  </a:lnTo>
                  <a:close/>
                </a:path>
                <a:path w="4210685" h="10160">
                  <a:moveTo>
                    <a:pt x="3250400" y="0"/>
                  </a:moveTo>
                  <a:lnTo>
                    <a:pt x="3240405" y="0"/>
                  </a:lnTo>
                  <a:lnTo>
                    <a:pt x="3240405" y="9994"/>
                  </a:lnTo>
                  <a:lnTo>
                    <a:pt x="3250400" y="9994"/>
                  </a:lnTo>
                  <a:lnTo>
                    <a:pt x="3250400" y="0"/>
                  </a:lnTo>
                  <a:close/>
                </a:path>
                <a:path w="4210685" h="10160">
                  <a:moveTo>
                    <a:pt x="3310407" y="0"/>
                  </a:moveTo>
                  <a:lnTo>
                    <a:pt x="3300412" y="0"/>
                  </a:lnTo>
                  <a:lnTo>
                    <a:pt x="3300412" y="9994"/>
                  </a:lnTo>
                  <a:lnTo>
                    <a:pt x="3310407" y="9994"/>
                  </a:lnTo>
                  <a:lnTo>
                    <a:pt x="3310407" y="0"/>
                  </a:lnTo>
                  <a:close/>
                </a:path>
                <a:path w="4210685" h="10160">
                  <a:moveTo>
                    <a:pt x="3370415" y="0"/>
                  </a:moveTo>
                  <a:lnTo>
                    <a:pt x="3360420" y="0"/>
                  </a:lnTo>
                  <a:lnTo>
                    <a:pt x="3360420" y="9994"/>
                  </a:lnTo>
                  <a:lnTo>
                    <a:pt x="3370415" y="9994"/>
                  </a:lnTo>
                  <a:lnTo>
                    <a:pt x="3370415" y="0"/>
                  </a:lnTo>
                  <a:close/>
                </a:path>
                <a:path w="4210685" h="10160">
                  <a:moveTo>
                    <a:pt x="3430422" y="0"/>
                  </a:moveTo>
                  <a:lnTo>
                    <a:pt x="3420427" y="0"/>
                  </a:lnTo>
                  <a:lnTo>
                    <a:pt x="3420427" y="9994"/>
                  </a:lnTo>
                  <a:lnTo>
                    <a:pt x="3430422" y="9994"/>
                  </a:lnTo>
                  <a:lnTo>
                    <a:pt x="3430422" y="0"/>
                  </a:lnTo>
                  <a:close/>
                </a:path>
                <a:path w="4210685" h="10160">
                  <a:moveTo>
                    <a:pt x="3490430" y="0"/>
                  </a:moveTo>
                  <a:lnTo>
                    <a:pt x="3480435" y="0"/>
                  </a:lnTo>
                  <a:lnTo>
                    <a:pt x="3480435" y="9994"/>
                  </a:lnTo>
                  <a:lnTo>
                    <a:pt x="3490430" y="9994"/>
                  </a:lnTo>
                  <a:lnTo>
                    <a:pt x="3490430" y="0"/>
                  </a:lnTo>
                  <a:close/>
                </a:path>
                <a:path w="4210685" h="10160">
                  <a:moveTo>
                    <a:pt x="3550437" y="0"/>
                  </a:moveTo>
                  <a:lnTo>
                    <a:pt x="3540442" y="0"/>
                  </a:lnTo>
                  <a:lnTo>
                    <a:pt x="3540442" y="9994"/>
                  </a:lnTo>
                  <a:lnTo>
                    <a:pt x="3550437" y="9994"/>
                  </a:lnTo>
                  <a:lnTo>
                    <a:pt x="3550437" y="0"/>
                  </a:lnTo>
                  <a:close/>
                </a:path>
                <a:path w="4210685" h="10160">
                  <a:moveTo>
                    <a:pt x="3610445" y="0"/>
                  </a:moveTo>
                  <a:lnTo>
                    <a:pt x="3600450" y="0"/>
                  </a:lnTo>
                  <a:lnTo>
                    <a:pt x="3600450" y="9994"/>
                  </a:lnTo>
                  <a:lnTo>
                    <a:pt x="3610445" y="9994"/>
                  </a:lnTo>
                  <a:lnTo>
                    <a:pt x="3610445" y="0"/>
                  </a:lnTo>
                  <a:close/>
                </a:path>
                <a:path w="4210685" h="10160">
                  <a:moveTo>
                    <a:pt x="3670452" y="0"/>
                  </a:moveTo>
                  <a:lnTo>
                    <a:pt x="3660457" y="0"/>
                  </a:lnTo>
                  <a:lnTo>
                    <a:pt x="3660457" y="9994"/>
                  </a:lnTo>
                  <a:lnTo>
                    <a:pt x="3670452" y="9994"/>
                  </a:lnTo>
                  <a:lnTo>
                    <a:pt x="3670452" y="0"/>
                  </a:lnTo>
                  <a:close/>
                </a:path>
                <a:path w="4210685" h="10160">
                  <a:moveTo>
                    <a:pt x="3730460" y="0"/>
                  </a:moveTo>
                  <a:lnTo>
                    <a:pt x="3720465" y="0"/>
                  </a:lnTo>
                  <a:lnTo>
                    <a:pt x="3720465" y="9994"/>
                  </a:lnTo>
                  <a:lnTo>
                    <a:pt x="3730460" y="9994"/>
                  </a:lnTo>
                  <a:lnTo>
                    <a:pt x="3730460" y="0"/>
                  </a:lnTo>
                  <a:close/>
                </a:path>
                <a:path w="4210685" h="10160">
                  <a:moveTo>
                    <a:pt x="3790467" y="0"/>
                  </a:moveTo>
                  <a:lnTo>
                    <a:pt x="3780472" y="0"/>
                  </a:lnTo>
                  <a:lnTo>
                    <a:pt x="3780472" y="9994"/>
                  </a:lnTo>
                  <a:lnTo>
                    <a:pt x="3790467" y="9994"/>
                  </a:lnTo>
                  <a:lnTo>
                    <a:pt x="3790467" y="0"/>
                  </a:lnTo>
                  <a:close/>
                </a:path>
                <a:path w="4210685" h="10160">
                  <a:moveTo>
                    <a:pt x="3850475" y="0"/>
                  </a:moveTo>
                  <a:lnTo>
                    <a:pt x="3840480" y="0"/>
                  </a:lnTo>
                  <a:lnTo>
                    <a:pt x="3840480" y="9994"/>
                  </a:lnTo>
                  <a:lnTo>
                    <a:pt x="3850475" y="9994"/>
                  </a:lnTo>
                  <a:lnTo>
                    <a:pt x="3850475" y="0"/>
                  </a:lnTo>
                  <a:close/>
                </a:path>
                <a:path w="4210685" h="10160">
                  <a:moveTo>
                    <a:pt x="3910482" y="0"/>
                  </a:moveTo>
                  <a:lnTo>
                    <a:pt x="3900487" y="0"/>
                  </a:lnTo>
                  <a:lnTo>
                    <a:pt x="3900487" y="9994"/>
                  </a:lnTo>
                  <a:lnTo>
                    <a:pt x="3910482" y="9994"/>
                  </a:lnTo>
                  <a:lnTo>
                    <a:pt x="3910482" y="0"/>
                  </a:lnTo>
                  <a:close/>
                </a:path>
                <a:path w="4210685" h="10160">
                  <a:moveTo>
                    <a:pt x="3970490" y="0"/>
                  </a:moveTo>
                  <a:lnTo>
                    <a:pt x="3960495" y="0"/>
                  </a:lnTo>
                  <a:lnTo>
                    <a:pt x="3960495" y="9994"/>
                  </a:lnTo>
                  <a:lnTo>
                    <a:pt x="3970490" y="9994"/>
                  </a:lnTo>
                  <a:lnTo>
                    <a:pt x="3970490" y="0"/>
                  </a:lnTo>
                  <a:close/>
                </a:path>
                <a:path w="4210685" h="10160">
                  <a:moveTo>
                    <a:pt x="4030497" y="0"/>
                  </a:moveTo>
                  <a:lnTo>
                    <a:pt x="4020502" y="0"/>
                  </a:lnTo>
                  <a:lnTo>
                    <a:pt x="4020502" y="9994"/>
                  </a:lnTo>
                  <a:lnTo>
                    <a:pt x="4030497" y="9994"/>
                  </a:lnTo>
                  <a:lnTo>
                    <a:pt x="4030497" y="0"/>
                  </a:lnTo>
                  <a:close/>
                </a:path>
                <a:path w="4210685" h="10160">
                  <a:moveTo>
                    <a:pt x="4090505" y="0"/>
                  </a:moveTo>
                  <a:lnTo>
                    <a:pt x="4080510" y="0"/>
                  </a:lnTo>
                  <a:lnTo>
                    <a:pt x="4080510" y="9994"/>
                  </a:lnTo>
                  <a:lnTo>
                    <a:pt x="4090505" y="9994"/>
                  </a:lnTo>
                  <a:lnTo>
                    <a:pt x="4090505" y="0"/>
                  </a:lnTo>
                  <a:close/>
                </a:path>
                <a:path w="4210685" h="10160">
                  <a:moveTo>
                    <a:pt x="4150512" y="0"/>
                  </a:moveTo>
                  <a:lnTo>
                    <a:pt x="4140517" y="0"/>
                  </a:lnTo>
                  <a:lnTo>
                    <a:pt x="4140517" y="9994"/>
                  </a:lnTo>
                  <a:lnTo>
                    <a:pt x="4150512" y="9994"/>
                  </a:lnTo>
                  <a:lnTo>
                    <a:pt x="4150512" y="0"/>
                  </a:lnTo>
                  <a:close/>
                </a:path>
                <a:path w="4210685" h="10160">
                  <a:moveTo>
                    <a:pt x="4210520" y="0"/>
                  </a:moveTo>
                  <a:lnTo>
                    <a:pt x="4200525" y="0"/>
                  </a:lnTo>
                  <a:lnTo>
                    <a:pt x="4200525" y="9994"/>
                  </a:lnTo>
                  <a:lnTo>
                    <a:pt x="4210520" y="9994"/>
                  </a:lnTo>
                  <a:lnTo>
                    <a:pt x="4210520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50582" y="1436077"/>
              <a:ext cx="9123045" cy="1130935"/>
            </a:xfrm>
            <a:custGeom>
              <a:avLst/>
              <a:gdLst/>
              <a:ahLst/>
              <a:cxnLst/>
              <a:rect l="l" t="t" r="r" b="b"/>
              <a:pathLst>
                <a:path w="9123045" h="1130935">
                  <a:moveTo>
                    <a:pt x="9994" y="0"/>
                  </a:moveTo>
                  <a:lnTo>
                    <a:pt x="0" y="0"/>
                  </a:lnTo>
                  <a:lnTo>
                    <a:pt x="0" y="9994"/>
                  </a:lnTo>
                  <a:lnTo>
                    <a:pt x="9994" y="9994"/>
                  </a:lnTo>
                  <a:lnTo>
                    <a:pt x="9994" y="0"/>
                  </a:lnTo>
                  <a:close/>
                </a:path>
                <a:path w="9123045" h="1130935">
                  <a:moveTo>
                    <a:pt x="70002" y="0"/>
                  </a:moveTo>
                  <a:lnTo>
                    <a:pt x="60007" y="0"/>
                  </a:lnTo>
                  <a:lnTo>
                    <a:pt x="60007" y="9994"/>
                  </a:lnTo>
                  <a:lnTo>
                    <a:pt x="70002" y="9994"/>
                  </a:lnTo>
                  <a:lnTo>
                    <a:pt x="70002" y="0"/>
                  </a:lnTo>
                  <a:close/>
                </a:path>
                <a:path w="9123045" h="1130935">
                  <a:moveTo>
                    <a:pt x="130009" y="0"/>
                  </a:moveTo>
                  <a:lnTo>
                    <a:pt x="120015" y="0"/>
                  </a:lnTo>
                  <a:lnTo>
                    <a:pt x="120015" y="9994"/>
                  </a:lnTo>
                  <a:lnTo>
                    <a:pt x="130009" y="9994"/>
                  </a:lnTo>
                  <a:lnTo>
                    <a:pt x="130009" y="0"/>
                  </a:lnTo>
                  <a:close/>
                </a:path>
                <a:path w="9123045" h="1130935">
                  <a:moveTo>
                    <a:pt x="190017" y="0"/>
                  </a:moveTo>
                  <a:lnTo>
                    <a:pt x="180022" y="0"/>
                  </a:lnTo>
                  <a:lnTo>
                    <a:pt x="180022" y="9994"/>
                  </a:lnTo>
                  <a:lnTo>
                    <a:pt x="190017" y="9994"/>
                  </a:lnTo>
                  <a:lnTo>
                    <a:pt x="190017" y="0"/>
                  </a:lnTo>
                  <a:close/>
                </a:path>
                <a:path w="9123045" h="1130935">
                  <a:moveTo>
                    <a:pt x="250024" y="0"/>
                  </a:moveTo>
                  <a:lnTo>
                    <a:pt x="240030" y="0"/>
                  </a:lnTo>
                  <a:lnTo>
                    <a:pt x="240030" y="9994"/>
                  </a:lnTo>
                  <a:lnTo>
                    <a:pt x="250024" y="9994"/>
                  </a:lnTo>
                  <a:lnTo>
                    <a:pt x="250024" y="0"/>
                  </a:lnTo>
                  <a:close/>
                </a:path>
                <a:path w="9123045" h="1130935">
                  <a:moveTo>
                    <a:pt x="4390542" y="1120482"/>
                  </a:moveTo>
                  <a:lnTo>
                    <a:pt x="4380547" y="1120482"/>
                  </a:lnTo>
                  <a:lnTo>
                    <a:pt x="4380547" y="1130477"/>
                  </a:lnTo>
                  <a:lnTo>
                    <a:pt x="4390542" y="1130477"/>
                  </a:lnTo>
                  <a:lnTo>
                    <a:pt x="4390542" y="1120482"/>
                  </a:lnTo>
                  <a:close/>
                </a:path>
                <a:path w="9123045" h="1130935">
                  <a:moveTo>
                    <a:pt x="4450550" y="1120482"/>
                  </a:moveTo>
                  <a:lnTo>
                    <a:pt x="4440555" y="1120482"/>
                  </a:lnTo>
                  <a:lnTo>
                    <a:pt x="4440555" y="1130477"/>
                  </a:lnTo>
                  <a:lnTo>
                    <a:pt x="4450550" y="1130477"/>
                  </a:lnTo>
                  <a:lnTo>
                    <a:pt x="4450550" y="1120482"/>
                  </a:lnTo>
                  <a:close/>
                </a:path>
                <a:path w="9123045" h="1130935">
                  <a:moveTo>
                    <a:pt x="4510557" y="1120482"/>
                  </a:moveTo>
                  <a:lnTo>
                    <a:pt x="4500562" y="1120482"/>
                  </a:lnTo>
                  <a:lnTo>
                    <a:pt x="4500562" y="1130477"/>
                  </a:lnTo>
                  <a:lnTo>
                    <a:pt x="4510557" y="1130477"/>
                  </a:lnTo>
                  <a:lnTo>
                    <a:pt x="4510557" y="1120482"/>
                  </a:lnTo>
                  <a:close/>
                </a:path>
                <a:path w="9123045" h="1130935">
                  <a:moveTo>
                    <a:pt x="4570565" y="1120482"/>
                  </a:moveTo>
                  <a:lnTo>
                    <a:pt x="4560570" y="1120482"/>
                  </a:lnTo>
                  <a:lnTo>
                    <a:pt x="4560570" y="1130477"/>
                  </a:lnTo>
                  <a:lnTo>
                    <a:pt x="4570565" y="1130477"/>
                  </a:lnTo>
                  <a:lnTo>
                    <a:pt x="4570565" y="1120482"/>
                  </a:lnTo>
                  <a:close/>
                </a:path>
                <a:path w="9123045" h="1130935">
                  <a:moveTo>
                    <a:pt x="4630572" y="1120482"/>
                  </a:moveTo>
                  <a:lnTo>
                    <a:pt x="4620577" y="1120482"/>
                  </a:lnTo>
                  <a:lnTo>
                    <a:pt x="4620577" y="1130477"/>
                  </a:lnTo>
                  <a:lnTo>
                    <a:pt x="4630572" y="1130477"/>
                  </a:lnTo>
                  <a:lnTo>
                    <a:pt x="4630572" y="1120482"/>
                  </a:lnTo>
                  <a:close/>
                </a:path>
                <a:path w="9123045" h="1130935">
                  <a:moveTo>
                    <a:pt x="4690580" y="1120482"/>
                  </a:moveTo>
                  <a:lnTo>
                    <a:pt x="4680585" y="1120482"/>
                  </a:lnTo>
                  <a:lnTo>
                    <a:pt x="4680585" y="1130477"/>
                  </a:lnTo>
                  <a:lnTo>
                    <a:pt x="4690580" y="1130477"/>
                  </a:lnTo>
                  <a:lnTo>
                    <a:pt x="4690580" y="1120482"/>
                  </a:lnTo>
                  <a:close/>
                </a:path>
                <a:path w="9123045" h="1130935">
                  <a:moveTo>
                    <a:pt x="4750587" y="1120482"/>
                  </a:moveTo>
                  <a:lnTo>
                    <a:pt x="4740592" y="1120482"/>
                  </a:lnTo>
                  <a:lnTo>
                    <a:pt x="4740592" y="1130477"/>
                  </a:lnTo>
                  <a:lnTo>
                    <a:pt x="4750587" y="1130477"/>
                  </a:lnTo>
                  <a:lnTo>
                    <a:pt x="4750587" y="1120482"/>
                  </a:lnTo>
                  <a:close/>
                </a:path>
                <a:path w="9123045" h="1130935">
                  <a:moveTo>
                    <a:pt x="4810595" y="1120482"/>
                  </a:moveTo>
                  <a:lnTo>
                    <a:pt x="4800600" y="1120482"/>
                  </a:lnTo>
                  <a:lnTo>
                    <a:pt x="4800600" y="1130477"/>
                  </a:lnTo>
                  <a:lnTo>
                    <a:pt x="4810595" y="1130477"/>
                  </a:lnTo>
                  <a:lnTo>
                    <a:pt x="4810595" y="1120482"/>
                  </a:lnTo>
                  <a:close/>
                </a:path>
                <a:path w="9123045" h="1130935">
                  <a:moveTo>
                    <a:pt x="4870602" y="1120482"/>
                  </a:moveTo>
                  <a:lnTo>
                    <a:pt x="4860607" y="1120482"/>
                  </a:lnTo>
                  <a:lnTo>
                    <a:pt x="4860607" y="1130477"/>
                  </a:lnTo>
                  <a:lnTo>
                    <a:pt x="4870602" y="1130477"/>
                  </a:lnTo>
                  <a:lnTo>
                    <a:pt x="4870602" y="1120482"/>
                  </a:lnTo>
                  <a:close/>
                </a:path>
                <a:path w="9123045" h="1130935">
                  <a:moveTo>
                    <a:pt x="4930610" y="1120482"/>
                  </a:moveTo>
                  <a:lnTo>
                    <a:pt x="4920615" y="1120482"/>
                  </a:lnTo>
                  <a:lnTo>
                    <a:pt x="4920615" y="1130477"/>
                  </a:lnTo>
                  <a:lnTo>
                    <a:pt x="4930610" y="1130477"/>
                  </a:lnTo>
                  <a:lnTo>
                    <a:pt x="4930610" y="1120482"/>
                  </a:lnTo>
                  <a:close/>
                </a:path>
                <a:path w="9123045" h="1130935">
                  <a:moveTo>
                    <a:pt x="4990617" y="1120482"/>
                  </a:moveTo>
                  <a:lnTo>
                    <a:pt x="4980622" y="1120482"/>
                  </a:lnTo>
                  <a:lnTo>
                    <a:pt x="4980622" y="1130477"/>
                  </a:lnTo>
                  <a:lnTo>
                    <a:pt x="4990617" y="1130477"/>
                  </a:lnTo>
                  <a:lnTo>
                    <a:pt x="4990617" y="1120482"/>
                  </a:lnTo>
                  <a:close/>
                </a:path>
                <a:path w="9123045" h="1130935">
                  <a:moveTo>
                    <a:pt x="5050625" y="1120482"/>
                  </a:moveTo>
                  <a:lnTo>
                    <a:pt x="5040630" y="1120482"/>
                  </a:lnTo>
                  <a:lnTo>
                    <a:pt x="5040630" y="1130477"/>
                  </a:lnTo>
                  <a:lnTo>
                    <a:pt x="5050625" y="1130477"/>
                  </a:lnTo>
                  <a:lnTo>
                    <a:pt x="5050625" y="1120482"/>
                  </a:lnTo>
                  <a:close/>
                </a:path>
                <a:path w="9123045" h="1130935">
                  <a:moveTo>
                    <a:pt x="5110632" y="1120482"/>
                  </a:moveTo>
                  <a:lnTo>
                    <a:pt x="5100637" y="1120482"/>
                  </a:lnTo>
                  <a:lnTo>
                    <a:pt x="5100637" y="1130477"/>
                  </a:lnTo>
                  <a:lnTo>
                    <a:pt x="5110632" y="1130477"/>
                  </a:lnTo>
                  <a:lnTo>
                    <a:pt x="5110632" y="1120482"/>
                  </a:lnTo>
                  <a:close/>
                </a:path>
                <a:path w="9123045" h="1130935">
                  <a:moveTo>
                    <a:pt x="5170640" y="1120482"/>
                  </a:moveTo>
                  <a:lnTo>
                    <a:pt x="5160645" y="1120482"/>
                  </a:lnTo>
                  <a:lnTo>
                    <a:pt x="5160645" y="1130477"/>
                  </a:lnTo>
                  <a:lnTo>
                    <a:pt x="5170640" y="1130477"/>
                  </a:lnTo>
                  <a:lnTo>
                    <a:pt x="5170640" y="1120482"/>
                  </a:lnTo>
                  <a:close/>
                </a:path>
                <a:path w="9123045" h="1130935">
                  <a:moveTo>
                    <a:pt x="5230647" y="1120482"/>
                  </a:moveTo>
                  <a:lnTo>
                    <a:pt x="5220652" y="1120482"/>
                  </a:lnTo>
                  <a:lnTo>
                    <a:pt x="5220652" y="1130477"/>
                  </a:lnTo>
                  <a:lnTo>
                    <a:pt x="5230647" y="1130477"/>
                  </a:lnTo>
                  <a:lnTo>
                    <a:pt x="5230647" y="1120482"/>
                  </a:lnTo>
                  <a:close/>
                </a:path>
                <a:path w="9123045" h="1130935">
                  <a:moveTo>
                    <a:pt x="5290655" y="1120482"/>
                  </a:moveTo>
                  <a:lnTo>
                    <a:pt x="5280660" y="1120482"/>
                  </a:lnTo>
                  <a:lnTo>
                    <a:pt x="5280660" y="1130477"/>
                  </a:lnTo>
                  <a:lnTo>
                    <a:pt x="5290655" y="1130477"/>
                  </a:lnTo>
                  <a:lnTo>
                    <a:pt x="5290655" y="1120482"/>
                  </a:lnTo>
                  <a:close/>
                </a:path>
                <a:path w="9123045" h="1130935">
                  <a:moveTo>
                    <a:pt x="5350662" y="1120482"/>
                  </a:moveTo>
                  <a:lnTo>
                    <a:pt x="5340667" y="1120482"/>
                  </a:lnTo>
                  <a:lnTo>
                    <a:pt x="5340667" y="1130477"/>
                  </a:lnTo>
                  <a:lnTo>
                    <a:pt x="5350662" y="1130477"/>
                  </a:lnTo>
                  <a:lnTo>
                    <a:pt x="5350662" y="1120482"/>
                  </a:lnTo>
                  <a:close/>
                </a:path>
                <a:path w="9123045" h="1130935">
                  <a:moveTo>
                    <a:pt x="5410670" y="1120482"/>
                  </a:moveTo>
                  <a:lnTo>
                    <a:pt x="5400675" y="1120482"/>
                  </a:lnTo>
                  <a:lnTo>
                    <a:pt x="5400675" y="1130477"/>
                  </a:lnTo>
                  <a:lnTo>
                    <a:pt x="5410670" y="1130477"/>
                  </a:lnTo>
                  <a:lnTo>
                    <a:pt x="5410670" y="1120482"/>
                  </a:lnTo>
                  <a:close/>
                </a:path>
                <a:path w="9123045" h="1130935">
                  <a:moveTo>
                    <a:pt x="5470677" y="1120482"/>
                  </a:moveTo>
                  <a:lnTo>
                    <a:pt x="5460682" y="1120482"/>
                  </a:lnTo>
                  <a:lnTo>
                    <a:pt x="5460682" y="1130477"/>
                  </a:lnTo>
                  <a:lnTo>
                    <a:pt x="5470677" y="1130477"/>
                  </a:lnTo>
                  <a:lnTo>
                    <a:pt x="5470677" y="1120482"/>
                  </a:lnTo>
                  <a:close/>
                </a:path>
                <a:path w="9123045" h="1130935">
                  <a:moveTo>
                    <a:pt x="5530685" y="1120482"/>
                  </a:moveTo>
                  <a:lnTo>
                    <a:pt x="5520690" y="1120482"/>
                  </a:lnTo>
                  <a:lnTo>
                    <a:pt x="5520690" y="1130477"/>
                  </a:lnTo>
                  <a:lnTo>
                    <a:pt x="5530685" y="1130477"/>
                  </a:lnTo>
                  <a:lnTo>
                    <a:pt x="5530685" y="1120482"/>
                  </a:lnTo>
                  <a:close/>
                </a:path>
                <a:path w="9123045" h="1130935">
                  <a:moveTo>
                    <a:pt x="5590692" y="1120482"/>
                  </a:moveTo>
                  <a:lnTo>
                    <a:pt x="5580697" y="1120482"/>
                  </a:lnTo>
                  <a:lnTo>
                    <a:pt x="5580697" y="1130477"/>
                  </a:lnTo>
                  <a:lnTo>
                    <a:pt x="5590692" y="1130477"/>
                  </a:lnTo>
                  <a:lnTo>
                    <a:pt x="5590692" y="1120482"/>
                  </a:lnTo>
                  <a:close/>
                </a:path>
                <a:path w="9123045" h="1130935">
                  <a:moveTo>
                    <a:pt x="5650700" y="1120482"/>
                  </a:moveTo>
                  <a:lnTo>
                    <a:pt x="5640705" y="1120482"/>
                  </a:lnTo>
                  <a:lnTo>
                    <a:pt x="5640705" y="1130477"/>
                  </a:lnTo>
                  <a:lnTo>
                    <a:pt x="5650700" y="1130477"/>
                  </a:lnTo>
                  <a:lnTo>
                    <a:pt x="5650700" y="1120482"/>
                  </a:lnTo>
                  <a:close/>
                </a:path>
                <a:path w="9123045" h="1130935">
                  <a:moveTo>
                    <a:pt x="5710707" y="1120482"/>
                  </a:moveTo>
                  <a:lnTo>
                    <a:pt x="5700712" y="1120482"/>
                  </a:lnTo>
                  <a:lnTo>
                    <a:pt x="5700712" y="1130477"/>
                  </a:lnTo>
                  <a:lnTo>
                    <a:pt x="5710707" y="1130477"/>
                  </a:lnTo>
                  <a:lnTo>
                    <a:pt x="5710707" y="1120482"/>
                  </a:lnTo>
                  <a:close/>
                </a:path>
                <a:path w="9123045" h="1130935">
                  <a:moveTo>
                    <a:pt x="5770715" y="1120482"/>
                  </a:moveTo>
                  <a:lnTo>
                    <a:pt x="5760720" y="1120482"/>
                  </a:lnTo>
                  <a:lnTo>
                    <a:pt x="5760720" y="1130477"/>
                  </a:lnTo>
                  <a:lnTo>
                    <a:pt x="5770715" y="1130477"/>
                  </a:lnTo>
                  <a:lnTo>
                    <a:pt x="5770715" y="1120482"/>
                  </a:lnTo>
                  <a:close/>
                </a:path>
                <a:path w="9123045" h="1130935">
                  <a:moveTo>
                    <a:pt x="5830722" y="1120482"/>
                  </a:moveTo>
                  <a:lnTo>
                    <a:pt x="5820727" y="1120482"/>
                  </a:lnTo>
                  <a:lnTo>
                    <a:pt x="5820727" y="1130477"/>
                  </a:lnTo>
                  <a:lnTo>
                    <a:pt x="5830722" y="1130477"/>
                  </a:lnTo>
                  <a:lnTo>
                    <a:pt x="5830722" y="1120482"/>
                  </a:lnTo>
                  <a:close/>
                </a:path>
                <a:path w="9123045" h="1130935">
                  <a:moveTo>
                    <a:pt x="5890730" y="1120482"/>
                  </a:moveTo>
                  <a:lnTo>
                    <a:pt x="5880735" y="1120482"/>
                  </a:lnTo>
                  <a:lnTo>
                    <a:pt x="5880735" y="1130477"/>
                  </a:lnTo>
                  <a:lnTo>
                    <a:pt x="5890730" y="1130477"/>
                  </a:lnTo>
                  <a:lnTo>
                    <a:pt x="5890730" y="1120482"/>
                  </a:lnTo>
                  <a:close/>
                </a:path>
                <a:path w="9123045" h="1130935">
                  <a:moveTo>
                    <a:pt x="5950737" y="1120482"/>
                  </a:moveTo>
                  <a:lnTo>
                    <a:pt x="5940742" y="1120482"/>
                  </a:lnTo>
                  <a:lnTo>
                    <a:pt x="5940742" y="1130477"/>
                  </a:lnTo>
                  <a:lnTo>
                    <a:pt x="5950737" y="1130477"/>
                  </a:lnTo>
                  <a:lnTo>
                    <a:pt x="5950737" y="1120482"/>
                  </a:lnTo>
                  <a:close/>
                </a:path>
                <a:path w="9123045" h="1130935">
                  <a:moveTo>
                    <a:pt x="6010745" y="1120482"/>
                  </a:moveTo>
                  <a:lnTo>
                    <a:pt x="6000750" y="1120482"/>
                  </a:lnTo>
                  <a:lnTo>
                    <a:pt x="6000750" y="1130477"/>
                  </a:lnTo>
                  <a:lnTo>
                    <a:pt x="6010745" y="1130477"/>
                  </a:lnTo>
                  <a:lnTo>
                    <a:pt x="6010745" y="1120482"/>
                  </a:lnTo>
                  <a:close/>
                </a:path>
                <a:path w="9123045" h="1130935">
                  <a:moveTo>
                    <a:pt x="6070752" y="1120482"/>
                  </a:moveTo>
                  <a:lnTo>
                    <a:pt x="6060757" y="1120482"/>
                  </a:lnTo>
                  <a:lnTo>
                    <a:pt x="6060757" y="1130477"/>
                  </a:lnTo>
                  <a:lnTo>
                    <a:pt x="6070752" y="1130477"/>
                  </a:lnTo>
                  <a:lnTo>
                    <a:pt x="6070752" y="1120482"/>
                  </a:lnTo>
                  <a:close/>
                </a:path>
                <a:path w="9123045" h="1130935">
                  <a:moveTo>
                    <a:pt x="6130760" y="1120482"/>
                  </a:moveTo>
                  <a:lnTo>
                    <a:pt x="6120765" y="1120482"/>
                  </a:lnTo>
                  <a:lnTo>
                    <a:pt x="6120765" y="1130477"/>
                  </a:lnTo>
                  <a:lnTo>
                    <a:pt x="6130760" y="1130477"/>
                  </a:lnTo>
                  <a:lnTo>
                    <a:pt x="6130760" y="1120482"/>
                  </a:lnTo>
                  <a:close/>
                </a:path>
                <a:path w="9123045" h="1130935">
                  <a:moveTo>
                    <a:pt x="6190767" y="1120482"/>
                  </a:moveTo>
                  <a:lnTo>
                    <a:pt x="6180772" y="1120482"/>
                  </a:lnTo>
                  <a:lnTo>
                    <a:pt x="6180772" y="1130477"/>
                  </a:lnTo>
                  <a:lnTo>
                    <a:pt x="6190767" y="1130477"/>
                  </a:lnTo>
                  <a:lnTo>
                    <a:pt x="6190767" y="1120482"/>
                  </a:lnTo>
                  <a:close/>
                </a:path>
                <a:path w="9123045" h="1130935">
                  <a:moveTo>
                    <a:pt x="6250775" y="1120482"/>
                  </a:moveTo>
                  <a:lnTo>
                    <a:pt x="6240780" y="1120482"/>
                  </a:lnTo>
                  <a:lnTo>
                    <a:pt x="6240780" y="1130477"/>
                  </a:lnTo>
                  <a:lnTo>
                    <a:pt x="6250775" y="1130477"/>
                  </a:lnTo>
                  <a:lnTo>
                    <a:pt x="6250775" y="1120482"/>
                  </a:lnTo>
                  <a:close/>
                </a:path>
                <a:path w="9123045" h="1130935">
                  <a:moveTo>
                    <a:pt x="6310782" y="1120482"/>
                  </a:moveTo>
                  <a:lnTo>
                    <a:pt x="6300787" y="1120482"/>
                  </a:lnTo>
                  <a:lnTo>
                    <a:pt x="6300787" y="1130477"/>
                  </a:lnTo>
                  <a:lnTo>
                    <a:pt x="6310782" y="1130477"/>
                  </a:lnTo>
                  <a:lnTo>
                    <a:pt x="6310782" y="1120482"/>
                  </a:lnTo>
                  <a:close/>
                </a:path>
                <a:path w="9123045" h="1130935">
                  <a:moveTo>
                    <a:pt x="6370790" y="1120482"/>
                  </a:moveTo>
                  <a:lnTo>
                    <a:pt x="6360795" y="1120482"/>
                  </a:lnTo>
                  <a:lnTo>
                    <a:pt x="6360795" y="1130477"/>
                  </a:lnTo>
                  <a:lnTo>
                    <a:pt x="6370790" y="1130477"/>
                  </a:lnTo>
                  <a:lnTo>
                    <a:pt x="6370790" y="1120482"/>
                  </a:lnTo>
                  <a:close/>
                </a:path>
                <a:path w="9123045" h="1130935">
                  <a:moveTo>
                    <a:pt x="6430797" y="1120482"/>
                  </a:moveTo>
                  <a:lnTo>
                    <a:pt x="6420802" y="1120482"/>
                  </a:lnTo>
                  <a:lnTo>
                    <a:pt x="6420802" y="1130477"/>
                  </a:lnTo>
                  <a:lnTo>
                    <a:pt x="6430797" y="1130477"/>
                  </a:lnTo>
                  <a:lnTo>
                    <a:pt x="6430797" y="1120482"/>
                  </a:lnTo>
                  <a:close/>
                </a:path>
                <a:path w="9123045" h="1130935">
                  <a:moveTo>
                    <a:pt x="6490805" y="1120482"/>
                  </a:moveTo>
                  <a:lnTo>
                    <a:pt x="6480810" y="1120482"/>
                  </a:lnTo>
                  <a:lnTo>
                    <a:pt x="6480810" y="1130477"/>
                  </a:lnTo>
                  <a:lnTo>
                    <a:pt x="6490805" y="1130477"/>
                  </a:lnTo>
                  <a:lnTo>
                    <a:pt x="6490805" y="1120482"/>
                  </a:lnTo>
                  <a:close/>
                </a:path>
                <a:path w="9123045" h="1130935">
                  <a:moveTo>
                    <a:pt x="6550812" y="1120482"/>
                  </a:moveTo>
                  <a:lnTo>
                    <a:pt x="6540817" y="1120482"/>
                  </a:lnTo>
                  <a:lnTo>
                    <a:pt x="6540817" y="1130477"/>
                  </a:lnTo>
                  <a:lnTo>
                    <a:pt x="6550812" y="1130477"/>
                  </a:lnTo>
                  <a:lnTo>
                    <a:pt x="6550812" y="1120482"/>
                  </a:lnTo>
                  <a:close/>
                </a:path>
                <a:path w="9123045" h="1130935">
                  <a:moveTo>
                    <a:pt x="6610820" y="1120482"/>
                  </a:moveTo>
                  <a:lnTo>
                    <a:pt x="6600825" y="1120482"/>
                  </a:lnTo>
                  <a:lnTo>
                    <a:pt x="6600825" y="1130477"/>
                  </a:lnTo>
                  <a:lnTo>
                    <a:pt x="6610820" y="1130477"/>
                  </a:lnTo>
                  <a:lnTo>
                    <a:pt x="6610820" y="1120482"/>
                  </a:lnTo>
                  <a:close/>
                </a:path>
                <a:path w="9123045" h="1130935">
                  <a:moveTo>
                    <a:pt x="6670827" y="1120482"/>
                  </a:moveTo>
                  <a:lnTo>
                    <a:pt x="6660832" y="1120482"/>
                  </a:lnTo>
                  <a:lnTo>
                    <a:pt x="6660832" y="1130477"/>
                  </a:lnTo>
                  <a:lnTo>
                    <a:pt x="6670827" y="1130477"/>
                  </a:lnTo>
                  <a:lnTo>
                    <a:pt x="6670827" y="1120482"/>
                  </a:lnTo>
                  <a:close/>
                </a:path>
                <a:path w="9123045" h="1130935">
                  <a:moveTo>
                    <a:pt x="6730835" y="1120482"/>
                  </a:moveTo>
                  <a:lnTo>
                    <a:pt x="6720840" y="1120482"/>
                  </a:lnTo>
                  <a:lnTo>
                    <a:pt x="6720840" y="1130477"/>
                  </a:lnTo>
                  <a:lnTo>
                    <a:pt x="6730835" y="1130477"/>
                  </a:lnTo>
                  <a:lnTo>
                    <a:pt x="6730835" y="1120482"/>
                  </a:lnTo>
                  <a:close/>
                </a:path>
                <a:path w="9123045" h="1130935">
                  <a:moveTo>
                    <a:pt x="6790842" y="1120482"/>
                  </a:moveTo>
                  <a:lnTo>
                    <a:pt x="6780847" y="1120482"/>
                  </a:lnTo>
                  <a:lnTo>
                    <a:pt x="6780847" y="1130477"/>
                  </a:lnTo>
                  <a:lnTo>
                    <a:pt x="6790842" y="1130477"/>
                  </a:lnTo>
                  <a:lnTo>
                    <a:pt x="6790842" y="1120482"/>
                  </a:lnTo>
                  <a:close/>
                </a:path>
                <a:path w="9123045" h="1130935">
                  <a:moveTo>
                    <a:pt x="6850850" y="1120482"/>
                  </a:moveTo>
                  <a:lnTo>
                    <a:pt x="6840855" y="1120482"/>
                  </a:lnTo>
                  <a:lnTo>
                    <a:pt x="6840855" y="1130477"/>
                  </a:lnTo>
                  <a:lnTo>
                    <a:pt x="6850850" y="1130477"/>
                  </a:lnTo>
                  <a:lnTo>
                    <a:pt x="6850850" y="1120482"/>
                  </a:lnTo>
                  <a:close/>
                </a:path>
                <a:path w="9123045" h="1130935">
                  <a:moveTo>
                    <a:pt x="6910857" y="1120482"/>
                  </a:moveTo>
                  <a:lnTo>
                    <a:pt x="6900862" y="1120482"/>
                  </a:lnTo>
                  <a:lnTo>
                    <a:pt x="6900862" y="1130477"/>
                  </a:lnTo>
                  <a:lnTo>
                    <a:pt x="6910857" y="1130477"/>
                  </a:lnTo>
                  <a:lnTo>
                    <a:pt x="6910857" y="1120482"/>
                  </a:lnTo>
                  <a:close/>
                </a:path>
                <a:path w="9123045" h="1130935">
                  <a:moveTo>
                    <a:pt x="6970865" y="1120482"/>
                  </a:moveTo>
                  <a:lnTo>
                    <a:pt x="6960870" y="1120482"/>
                  </a:lnTo>
                  <a:lnTo>
                    <a:pt x="6960870" y="1130477"/>
                  </a:lnTo>
                  <a:lnTo>
                    <a:pt x="6970865" y="1130477"/>
                  </a:lnTo>
                  <a:lnTo>
                    <a:pt x="6970865" y="1120482"/>
                  </a:lnTo>
                  <a:close/>
                </a:path>
                <a:path w="9123045" h="1130935">
                  <a:moveTo>
                    <a:pt x="7030872" y="1120482"/>
                  </a:moveTo>
                  <a:lnTo>
                    <a:pt x="7020877" y="1120482"/>
                  </a:lnTo>
                  <a:lnTo>
                    <a:pt x="7020877" y="1130477"/>
                  </a:lnTo>
                  <a:lnTo>
                    <a:pt x="7030872" y="1130477"/>
                  </a:lnTo>
                  <a:lnTo>
                    <a:pt x="7030872" y="1120482"/>
                  </a:lnTo>
                  <a:close/>
                </a:path>
                <a:path w="9123045" h="1130935">
                  <a:moveTo>
                    <a:pt x="7090880" y="1120482"/>
                  </a:moveTo>
                  <a:lnTo>
                    <a:pt x="7080885" y="1120482"/>
                  </a:lnTo>
                  <a:lnTo>
                    <a:pt x="7080885" y="1130477"/>
                  </a:lnTo>
                  <a:lnTo>
                    <a:pt x="7090880" y="1130477"/>
                  </a:lnTo>
                  <a:lnTo>
                    <a:pt x="7090880" y="1120482"/>
                  </a:lnTo>
                  <a:close/>
                </a:path>
                <a:path w="9123045" h="1130935">
                  <a:moveTo>
                    <a:pt x="7150887" y="1120482"/>
                  </a:moveTo>
                  <a:lnTo>
                    <a:pt x="7140892" y="1120482"/>
                  </a:lnTo>
                  <a:lnTo>
                    <a:pt x="7140892" y="1130477"/>
                  </a:lnTo>
                  <a:lnTo>
                    <a:pt x="7150887" y="1130477"/>
                  </a:lnTo>
                  <a:lnTo>
                    <a:pt x="7150887" y="1120482"/>
                  </a:lnTo>
                  <a:close/>
                </a:path>
                <a:path w="9123045" h="1130935">
                  <a:moveTo>
                    <a:pt x="7210895" y="1120482"/>
                  </a:moveTo>
                  <a:lnTo>
                    <a:pt x="7200900" y="1120482"/>
                  </a:lnTo>
                  <a:lnTo>
                    <a:pt x="7200900" y="1130477"/>
                  </a:lnTo>
                  <a:lnTo>
                    <a:pt x="7210895" y="1130477"/>
                  </a:lnTo>
                  <a:lnTo>
                    <a:pt x="7210895" y="1120482"/>
                  </a:lnTo>
                  <a:close/>
                </a:path>
                <a:path w="9123045" h="1130935">
                  <a:moveTo>
                    <a:pt x="8111007" y="1120482"/>
                  </a:moveTo>
                  <a:lnTo>
                    <a:pt x="8101012" y="1120482"/>
                  </a:lnTo>
                  <a:lnTo>
                    <a:pt x="8101012" y="1130477"/>
                  </a:lnTo>
                  <a:lnTo>
                    <a:pt x="8111007" y="1130477"/>
                  </a:lnTo>
                  <a:lnTo>
                    <a:pt x="8111007" y="1120482"/>
                  </a:lnTo>
                  <a:close/>
                </a:path>
                <a:path w="9123045" h="1130935">
                  <a:moveTo>
                    <a:pt x="8171015" y="1120482"/>
                  </a:moveTo>
                  <a:lnTo>
                    <a:pt x="8161020" y="1120482"/>
                  </a:lnTo>
                  <a:lnTo>
                    <a:pt x="8161020" y="1130477"/>
                  </a:lnTo>
                  <a:lnTo>
                    <a:pt x="8171015" y="1130477"/>
                  </a:lnTo>
                  <a:lnTo>
                    <a:pt x="8171015" y="1120482"/>
                  </a:lnTo>
                  <a:close/>
                </a:path>
                <a:path w="9123045" h="1130935">
                  <a:moveTo>
                    <a:pt x="8231022" y="1120482"/>
                  </a:moveTo>
                  <a:lnTo>
                    <a:pt x="8221027" y="1120482"/>
                  </a:lnTo>
                  <a:lnTo>
                    <a:pt x="8221027" y="1130477"/>
                  </a:lnTo>
                  <a:lnTo>
                    <a:pt x="8231022" y="1130477"/>
                  </a:lnTo>
                  <a:lnTo>
                    <a:pt x="8231022" y="1120482"/>
                  </a:lnTo>
                  <a:close/>
                </a:path>
                <a:path w="9123045" h="1130935">
                  <a:moveTo>
                    <a:pt x="8291030" y="1120482"/>
                  </a:moveTo>
                  <a:lnTo>
                    <a:pt x="8281035" y="1120482"/>
                  </a:lnTo>
                  <a:lnTo>
                    <a:pt x="8281035" y="1130477"/>
                  </a:lnTo>
                  <a:lnTo>
                    <a:pt x="8291030" y="1130477"/>
                  </a:lnTo>
                  <a:lnTo>
                    <a:pt x="8291030" y="1120482"/>
                  </a:lnTo>
                  <a:close/>
                </a:path>
                <a:path w="9123045" h="1130935">
                  <a:moveTo>
                    <a:pt x="8351037" y="1120482"/>
                  </a:moveTo>
                  <a:lnTo>
                    <a:pt x="8341042" y="1120482"/>
                  </a:lnTo>
                  <a:lnTo>
                    <a:pt x="8341042" y="1130477"/>
                  </a:lnTo>
                  <a:lnTo>
                    <a:pt x="8351037" y="1130477"/>
                  </a:lnTo>
                  <a:lnTo>
                    <a:pt x="8351037" y="1120482"/>
                  </a:lnTo>
                  <a:close/>
                </a:path>
                <a:path w="9123045" h="1130935">
                  <a:moveTo>
                    <a:pt x="8411045" y="1120482"/>
                  </a:moveTo>
                  <a:lnTo>
                    <a:pt x="8401050" y="1120482"/>
                  </a:lnTo>
                  <a:lnTo>
                    <a:pt x="8401050" y="1130477"/>
                  </a:lnTo>
                  <a:lnTo>
                    <a:pt x="8411045" y="1130477"/>
                  </a:lnTo>
                  <a:lnTo>
                    <a:pt x="8411045" y="1120482"/>
                  </a:lnTo>
                  <a:close/>
                </a:path>
                <a:path w="9123045" h="1130935">
                  <a:moveTo>
                    <a:pt x="8471052" y="1120482"/>
                  </a:moveTo>
                  <a:lnTo>
                    <a:pt x="8461057" y="1120482"/>
                  </a:lnTo>
                  <a:lnTo>
                    <a:pt x="8461057" y="1130477"/>
                  </a:lnTo>
                  <a:lnTo>
                    <a:pt x="8471052" y="1130477"/>
                  </a:lnTo>
                  <a:lnTo>
                    <a:pt x="8471052" y="1120482"/>
                  </a:lnTo>
                  <a:close/>
                </a:path>
                <a:path w="9123045" h="1130935">
                  <a:moveTo>
                    <a:pt x="8531060" y="1120482"/>
                  </a:moveTo>
                  <a:lnTo>
                    <a:pt x="8521065" y="1120482"/>
                  </a:lnTo>
                  <a:lnTo>
                    <a:pt x="8521065" y="1130477"/>
                  </a:lnTo>
                  <a:lnTo>
                    <a:pt x="8531060" y="1130477"/>
                  </a:lnTo>
                  <a:lnTo>
                    <a:pt x="8531060" y="1120482"/>
                  </a:lnTo>
                  <a:close/>
                </a:path>
                <a:path w="9123045" h="1130935">
                  <a:moveTo>
                    <a:pt x="8591067" y="1120482"/>
                  </a:moveTo>
                  <a:lnTo>
                    <a:pt x="8581072" y="1120482"/>
                  </a:lnTo>
                  <a:lnTo>
                    <a:pt x="8581072" y="1130477"/>
                  </a:lnTo>
                  <a:lnTo>
                    <a:pt x="8591067" y="1130477"/>
                  </a:lnTo>
                  <a:lnTo>
                    <a:pt x="8591067" y="1120482"/>
                  </a:lnTo>
                  <a:close/>
                </a:path>
                <a:path w="9123045" h="1130935">
                  <a:moveTo>
                    <a:pt x="8651075" y="1120482"/>
                  </a:moveTo>
                  <a:lnTo>
                    <a:pt x="8641080" y="1120482"/>
                  </a:lnTo>
                  <a:lnTo>
                    <a:pt x="8641080" y="1130477"/>
                  </a:lnTo>
                  <a:lnTo>
                    <a:pt x="8651075" y="1130477"/>
                  </a:lnTo>
                  <a:lnTo>
                    <a:pt x="8651075" y="1120482"/>
                  </a:lnTo>
                  <a:close/>
                </a:path>
                <a:path w="9123045" h="1130935">
                  <a:moveTo>
                    <a:pt x="8711082" y="1120482"/>
                  </a:moveTo>
                  <a:lnTo>
                    <a:pt x="8701087" y="1120482"/>
                  </a:lnTo>
                  <a:lnTo>
                    <a:pt x="8701087" y="1130477"/>
                  </a:lnTo>
                  <a:lnTo>
                    <a:pt x="8711082" y="1130477"/>
                  </a:lnTo>
                  <a:lnTo>
                    <a:pt x="8711082" y="1120482"/>
                  </a:lnTo>
                  <a:close/>
                </a:path>
                <a:path w="9123045" h="1130935">
                  <a:moveTo>
                    <a:pt x="8771090" y="1120482"/>
                  </a:moveTo>
                  <a:lnTo>
                    <a:pt x="8761095" y="1120482"/>
                  </a:lnTo>
                  <a:lnTo>
                    <a:pt x="8761095" y="1130477"/>
                  </a:lnTo>
                  <a:lnTo>
                    <a:pt x="8771090" y="1130477"/>
                  </a:lnTo>
                  <a:lnTo>
                    <a:pt x="8771090" y="1120482"/>
                  </a:lnTo>
                  <a:close/>
                </a:path>
                <a:path w="9123045" h="1130935">
                  <a:moveTo>
                    <a:pt x="8831097" y="1120482"/>
                  </a:moveTo>
                  <a:lnTo>
                    <a:pt x="8821102" y="1120482"/>
                  </a:lnTo>
                  <a:lnTo>
                    <a:pt x="8821102" y="1130477"/>
                  </a:lnTo>
                  <a:lnTo>
                    <a:pt x="8831097" y="1130477"/>
                  </a:lnTo>
                  <a:lnTo>
                    <a:pt x="8831097" y="1120482"/>
                  </a:lnTo>
                  <a:close/>
                </a:path>
                <a:path w="9123045" h="1130935">
                  <a:moveTo>
                    <a:pt x="8891105" y="1120482"/>
                  </a:moveTo>
                  <a:lnTo>
                    <a:pt x="8881110" y="1120482"/>
                  </a:lnTo>
                  <a:lnTo>
                    <a:pt x="8881110" y="1130477"/>
                  </a:lnTo>
                  <a:lnTo>
                    <a:pt x="8891105" y="1130477"/>
                  </a:lnTo>
                  <a:lnTo>
                    <a:pt x="8891105" y="1120482"/>
                  </a:lnTo>
                  <a:close/>
                </a:path>
                <a:path w="9123045" h="1130935">
                  <a:moveTo>
                    <a:pt x="8951112" y="1120482"/>
                  </a:moveTo>
                  <a:lnTo>
                    <a:pt x="8941117" y="1120482"/>
                  </a:lnTo>
                  <a:lnTo>
                    <a:pt x="8941117" y="1130477"/>
                  </a:lnTo>
                  <a:lnTo>
                    <a:pt x="8951112" y="1130477"/>
                  </a:lnTo>
                  <a:lnTo>
                    <a:pt x="8951112" y="1120482"/>
                  </a:lnTo>
                  <a:close/>
                </a:path>
                <a:path w="9123045" h="1130935">
                  <a:moveTo>
                    <a:pt x="9011120" y="1120482"/>
                  </a:moveTo>
                  <a:lnTo>
                    <a:pt x="9001125" y="1120482"/>
                  </a:lnTo>
                  <a:lnTo>
                    <a:pt x="9001125" y="1130477"/>
                  </a:lnTo>
                  <a:lnTo>
                    <a:pt x="9011120" y="1130477"/>
                  </a:lnTo>
                  <a:lnTo>
                    <a:pt x="9011120" y="1120482"/>
                  </a:lnTo>
                  <a:close/>
                </a:path>
                <a:path w="9123045" h="1130935">
                  <a:moveTo>
                    <a:pt x="9071127" y="1120482"/>
                  </a:moveTo>
                  <a:lnTo>
                    <a:pt x="9061132" y="1120482"/>
                  </a:lnTo>
                  <a:lnTo>
                    <a:pt x="9061132" y="1130477"/>
                  </a:lnTo>
                  <a:lnTo>
                    <a:pt x="9071127" y="1130477"/>
                  </a:lnTo>
                  <a:lnTo>
                    <a:pt x="9071127" y="1120482"/>
                  </a:lnTo>
                  <a:close/>
                </a:path>
                <a:path w="9123045" h="1130935">
                  <a:moveTo>
                    <a:pt x="9123007" y="1120482"/>
                  </a:moveTo>
                  <a:lnTo>
                    <a:pt x="9121140" y="1120482"/>
                  </a:lnTo>
                  <a:lnTo>
                    <a:pt x="9121140" y="1130477"/>
                  </a:lnTo>
                  <a:lnTo>
                    <a:pt x="9123007" y="1130477"/>
                  </a:lnTo>
                  <a:lnTo>
                    <a:pt x="9123007" y="1120482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890612" y="1436077"/>
              <a:ext cx="4210685" cy="10160"/>
            </a:xfrm>
            <a:custGeom>
              <a:avLst/>
              <a:gdLst/>
              <a:ahLst/>
              <a:cxnLst/>
              <a:rect l="l" t="t" r="r" b="b"/>
              <a:pathLst>
                <a:path w="4210685" h="10159">
                  <a:moveTo>
                    <a:pt x="9994" y="0"/>
                  </a:moveTo>
                  <a:lnTo>
                    <a:pt x="0" y="0"/>
                  </a:lnTo>
                  <a:lnTo>
                    <a:pt x="0" y="9994"/>
                  </a:lnTo>
                  <a:lnTo>
                    <a:pt x="9994" y="9994"/>
                  </a:lnTo>
                  <a:lnTo>
                    <a:pt x="9994" y="0"/>
                  </a:lnTo>
                  <a:close/>
                </a:path>
                <a:path w="4210685" h="10159">
                  <a:moveTo>
                    <a:pt x="70002" y="0"/>
                  </a:moveTo>
                  <a:lnTo>
                    <a:pt x="60007" y="0"/>
                  </a:lnTo>
                  <a:lnTo>
                    <a:pt x="60007" y="9994"/>
                  </a:lnTo>
                  <a:lnTo>
                    <a:pt x="70002" y="9994"/>
                  </a:lnTo>
                  <a:lnTo>
                    <a:pt x="70002" y="0"/>
                  </a:lnTo>
                  <a:close/>
                </a:path>
                <a:path w="4210685" h="10159">
                  <a:moveTo>
                    <a:pt x="130009" y="0"/>
                  </a:moveTo>
                  <a:lnTo>
                    <a:pt x="120015" y="0"/>
                  </a:lnTo>
                  <a:lnTo>
                    <a:pt x="120015" y="9994"/>
                  </a:lnTo>
                  <a:lnTo>
                    <a:pt x="130009" y="9994"/>
                  </a:lnTo>
                  <a:lnTo>
                    <a:pt x="130009" y="0"/>
                  </a:lnTo>
                  <a:close/>
                </a:path>
                <a:path w="4210685" h="10159">
                  <a:moveTo>
                    <a:pt x="190017" y="0"/>
                  </a:moveTo>
                  <a:lnTo>
                    <a:pt x="180022" y="0"/>
                  </a:lnTo>
                  <a:lnTo>
                    <a:pt x="180022" y="9994"/>
                  </a:lnTo>
                  <a:lnTo>
                    <a:pt x="190017" y="9994"/>
                  </a:lnTo>
                  <a:lnTo>
                    <a:pt x="190017" y="0"/>
                  </a:lnTo>
                  <a:close/>
                </a:path>
                <a:path w="4210685" h="10159">
                  <a:moveTo>
                    <a:pt x="250024" y="0"/>
                  </a:moveTo>
                  <a:lnTo>
                    <a:pt x="240030" y="0"/>
                  </a:lnTo>
                  <a:lnTo>
                    <a:pt x="240030" y="9994"/>
                  </a:lnTo>
                  <a:lnTo>
                    <a:pt x="250024" y="9994"/>
                  </a:lnTo>
                  <a:lnTo>
                    <a:pt x="250024" y="0"/>
                  </a:lnTo>
                  <a:close/>
                </a:path>
                <a:path w="4210685" h="10159">
                  <a:moveTo>
                    <a:pt x="310032" y="0"/>
                  </a:moveTo>
                  <a:lnTo>
                    <a:pt x="300037" y="0"/>
                  </a:lnTo>
                  <a:lnTo>
                    <a:pt x="300037" y="9994"/>
                  </a:lnTo>
                  <a:lnTo>
                    <a:pt x="310032" y="9994"/>
                  </a:lnTo>
                  <a:lnTo>
                    <a:pt x="310032" y="0"/>
                  </a:lnTo>
                  <a:close/>
                </a:path>
                <a:path w="4210685" h="10159">
                  <a:moveTo>
                    <a:pt x="370039" y="0"/>
                  </a:moveTo>
                  <a:lnTo>
                    <a:pt x="360045" y="0"/>
                  </a:lnTo>
                  <a:lnTo>
                    <a:pt x="360045" y="9994"/>
                  </a:lnTo>
                  <a:lnTo>
                    <a:pt x="370039" y="9994"/>
                  </a:lnTo>
                  <a:lnTo>
                    <a:pt x="370039" y="0"/>
                  </a:lnTo>
                  <a:close/>
                </a:path>
                <a:path w="4210685" h="10159">
                  <a:moveTo>
                    <a:pt x="430047" y="0"/>
                  </a:moveTo>
                  <a:lnTo>
                    <a:pt x="420052" y="0"/>
                  </a:lnTo>
                  <a:lnTo>
                    <a:pt x="420052" y="9994"/>
                  </a:lnTo>
                  <a:lnTo>
                    <a:pt x="430047" y="9994"/>
                  </a:lnTo>
                  <a:lnTo>
                    <a:pt x="430047" y="0"/>
                  </a:lnTo>
                  <a:close/>
                </a:path>
                <a:path w="4210685" h="10159">
                  <a:moveTo>
                    <a:pt x="490054" y="0"/>
                  </a:moveTo>
                  <a:lnTo>
                    <a:pt x="480060" y="0"/>
                  </a:lnTo>
                  <a:lnTo>
                    <a:pt x="480060" y="9994"/>
                  </a:lnTo>
                  <a:lnTo>
                    <a:pt x="490054" y="9994"/>
                  </a:lnTo>
                  <a:lnTo>
                    <a:pt x="490054" y="0"/>
                  </a:lnTo>
                  <a:close/>
                </a:path>
                <a:path w="4210685" h="10159">
                  <a:moveTo>
                    <a:pt x="550062" y="0"/>
                  </a:moveTo>
                  <a:lnTo>
                    <a:pt x="540067" y="0"/>
                  </a:lnTo>
                  <a:lnTo>
                    <a:pt x="540067" y="9994"/>
                  </a:lnTo>
                  <a:lnTo>
                    <a:pt x="550062" y="9994"/>
                  </a:lnTo>
                  <a:lnTo>
                    <a:pt x="550062" y="0"/>
                  </a:lnTo>
                  <a:close/>
                </a:path>
                <a:path w="4210685" h="10159">
                  <a:moveTo>
                    <a:pt x="610069" y="0"/>
                  </a:moveTo>
                  <a:lnTo>
                    <a:pt x="600075" y="0"/>
                  </a:lnTo>
                  <a:lnTo>
                    <a:pt x="600075" y="9994"/>
                  </a:lnTo>
                  <a:lnTo>
                    <a:pt x="610069" y="9994"/>
                  </a:lnTo>
                  <a:lnTo>
                    <a:pt x="610069" y="0"/>
                  </a:lnTo>
                  <a:close/>
                </a:path>
                <a:path w="4210685" h="10159">
                  <a:moveTo>
                    <a:pt x="670077" y="0"/>
                  </a:moveTo>
                  <a:lnTo>
                    <a:pt x="660082" y="0"/>
                  </a:lnTo>
                  <a:lnTo>
                    <a:pt x="660082" y="9994"/>
                  </a:lnTo>
                  <a:lnTo>
                    <a:pt x="670077" y="9994"/>
                  </a:lnTo>
                  <a:lnTo>
                    <a:pt x="670077" y="0"/>
                  </a:lnTo>
                  <a:close/>
                </a:path>
                <a:path w="4210685" h="10159">
                  <a:moveTo>
                    <a:pt x="730084" y="0"/>
                  </a:moveTo>
                  <a:lnTo>
                    <a:pt x="720090" y="0"/>
                  </a:lnTo>
                  <a:lnTo>
                    <a:pt x="720090" y="9994"/>
                  </a:lnTo>
                  <a:lnTo>
                    <a:pt x="730084" y="9994"/>
                  </a:lnTo>
                  <a:lnTo>
                    <a:pt x="730084" y="0"/>
                  </a:lnTo>
                  <a:close/>
                </a:path>
                <a:path w="4210685" h="10159">
                  <a:moveTo>
                    <a:pt x="790092" y="0"/>
                  </a:moveTo>
                  <a:lnTo>
                    <a:pt x="780097" y="0"/>
                  </a:lnTo>
                  <a:lnTo>
                    <a:pt x="780097" y="9994"/>
                  </a:lnTo>
                  <a:lnTo>
                    <a:pt x="790092" y="9994"/>
                  </a:lnTo>
                  <a:lnTo>
                    <a:pt x="790092" y="0"/>
                  </a:lnTo>
                  <a:close/>
                </a:path>
                <a:path w="4210685" h="10159">
                  <a:moveTo>
                    <a:pt x="850099" y="0"/>
                  </a:moveTo>
                  <a:lnTo>
                    <a:pt x="840105" y="0"/>
                  </a:lnTo>
                  <a:lnTo>
                    <a:pt x="840105" y="9994"/>
                  </a:lnTo>
                  <a:lnTo>
                    <a:pt x="850099" y="9994"/>
                  </a:lnTo>
                  <a:lnTo>
                    <a:pt x="850099" y="0"/>
                  </a:lnTo>
                  <a:close/>
                </a:path>
                <a:path w="4210685" h="10159">
                  <a:moveTo>
                    <a:pt x="910107" y="0"/>
                  </a:moveTo>
                  <a:lnTo>
                    <a:pt x="900112" y="0"/>
                  </a:lnTo>
                  <a:lnTo>
                    <a:pt x="900112" y="9994"/>
                  </a:lnTo>
                  <a:lnTo>
                    <a:pt x="910107" y="9994"/>
                  </a:lnTo>
                  <a:lnTo>
                    <a:pt x="910107" y="0"/>
                  </a:lnTo>
                  <a:close/>
                </a:path>
                <a:path w="4210685" h="10159">
                  <a:moveTo>
                    <a:pt x="970114" y="0"/>
                  </a:moveTo>
                  <a:lnTo>
                    <a:pt x="960120" y="0"/>
                  </a:lnTo>
                  <a:lnTo>
                    <a:pt x="960120" y="9994"/>
                  </a:lnTo>
                  <a:lnTo>
                    <a:pt x="970114" y="9994"/>
                  </a:lnTo>
                  <a:lnTo>
                    <a:pt x="970114" y="0"/>
                  </a:lnTo>
                  <a:close/>
                </a:path>
                <a:path w="4210685" h="10159">
                  <a:moveTo>
                    <a:pt x="1030122" y="0"/>
                  </a:moveTo>
                  <a:lnTo>
                    <a:pt x="1020127" y="0"/>
                  </a:lnTo>
                  <a:lnTo>
                    <a:pt x="1020127" y="9994"/>
                  </a:lnTo>
                  <a:lnTo>
                    <a:pt x="1030122" y="9994"/>
                  </a:lnTo>
                  <a:lnTo>
                    <a:pt x="1030122" y="0"/>
                  </a:lnTo>
                  <a:close/>
                </a:path>
                <a:path w="4210685" h="10159">
                  <a:moveTo>
                    <a:pt x="1090129" y="0"/>
                  </a:moveTo>
                  <a:lnTo>
                    <a:pt x="1080135" y="0"/>
                  </a:lnTo>
                  <a:lnTo>
                    <a:pt x="1080135" y="9994"/>
                  </a:lnTo>
                  <a:lnTo>
                    <a:pt x="1090129" y="9994"/>
                  </a:lnTo>
                  <a:lnTo>
                    <a:pt x="1090129" y="0"/>
                  </a:lnTo>
                  <a:close/>
                </a:path>
                <a:path w="4210685" h="10159">
                  <a:moveTo>
                    <a:pt x="1150137" y="0"/>
                  </a:moveTo>
                  <a:lnTo>
                    <a:pt x="1140142" y="0"/>
                  </a:lnTo>
                  <a:lnTo>
                    <a:pt x="1140142" y="9994"/>
                  </a:lnTo>
                  <a:lnTo>
                    <a:pt x="1150137" y="9994"/>
                  </a:lnTo>
                  <a:lnTo>
                    <a:pt x="1150137" y="0"/>
                  </a:lnTo>
                  <a:close/>
                </a:path>
                <a:path w="4210685" h="10159">
                  <a:moveTo>
                    <a:pt x="1210144" y="0"/>
                  </a:moveTo>
                  <a:lnTo>
                    <a:pt x="1200150" y="0"/>
                  </a:lnTo>
                  <a:lnTo>
                    <a:pt x="1200150" y="9994"/>
                  </a:lnTo>
                  <a:lnTo>
                    <a:pt x="1210144" y="9994"/>
                  </a:lnTo>
                  <a:lnTo>
                    <a:pt x="1210144" y="0"/>
                  </a:lnTo>
                  <a:close/>
                </a:path>
                <a:path w="4210685" h="10159">
                  <a:moveTo>
                    <a:pt x="1270152" y="0"/>
                  </a:moveTo>
                  <a:lnTo>
                    <a:pt x="1260157" y="0"/>
                  </a:lnTo>
                  <a:lnTo>
                    <a:pt x="1260157" y="9994"/>
                  </a:lnTo>
                  <a:lnTo>
                    <a:pt x="1270152" y="9994"/>
                  </a:lnTo>
                  <a:lnTo>
                    <a:pt x="1270152" y="0"/>
                  </a:lnTo>
                  <a:close/>
                </a:path>
                <a:path w="4210685" h="10159">
                  <a:moveTo>
                    <a:pt x="1330159" y="0"/>
                  </a:moveTo>
                  <a:lnTo>
                    <a:pt x="1320165" y="0"/>
                  </a:lnTo>
                  <a:lnTo>
                    <a:pt x="1320165" y="9994"/>
                  </a:lnTo>
                  <a:lnTo>
                    <a:pt x="1330159" y="9994"/>
                  </a:lnTo>
                  <a:lnTo>
                    <a:pt x="1330159" y="0"/>
                  </a:lnTo>
                  <a:close/>
                </a:path>
                <a:path w="4210685" h="10159">
                  <a:moveTo>
                    <a:pt x="1390167" y="0"/>
                  </a:moveTo>
                  <a:lnTo>
                    <a:pt x="1380172" y="0"/>
                  </a:lnTo>
                  <a:lnTo>
                    <a:pt x="1380172" y="9994"/>
                  </a:lnTo>
                  <a:lnTo>
                    <a:pt x="1390167" y="9994"/>
                  </a:lnTo>
                  <a:lnTo>
                    <a:pt x="1390167" y="0"/>
                  </a:lnTo>
                  <a:close/>
                </a:path>
                <a:path w="4210685" h="10159">
                  <a:moveTo>
                    <a:pt x="1450174" y="0"/>
                  </a:moveTo>
                  <a:lnTo>
                    <a:pt x="1440180" y="0"/>
                  </a:lnTo>
                  <a:lnTo>
                    <a:pt x="1440180" y="9994"/>
                  </a:lnTo>
                  <a:lnTo>
                    <a:pt x="1450174" y="9994"/>
                  </a:lnTo>
                  <a:lnTo>
                    <a:pt x="1450174" y="0"/>
                  </a:lnTo>
                  <a:close/>
                </a:path>
                <a:path w="4210685" h="10159">
                  <a:moveTo>
                    <a:pt x="1510182" y="0"/>
                  </a:moveTo>
                  <a:lnTo>
                    <a:pt x="1500187" y="0"/>
                  </a:lnTo>
                  <a:lnTo>
                    <a:pt x="1500187" y="9994"/>
                  </a:lnTo>
                  <a:lnTo>
                    <a:pt x="1510182" y="9994"/>
                  </a:lnTo>
                  <a:lnTo>
                    <a:pt x="1510182" y="0"/>
                  </a:lnTo>
                  <a:close/>
                </a:path>
                <a:path w="4210685" h="10159">
                  <a:moveTo>
                    <a:pt x="1570189" y="0"/>
                  </a:moveTo>
                  <a:lnTo>
                    <a:pt x="1560195" y="0"/>
                  </a:lnTo>
                  <a:lnTo>
                    <a:pt x="1560195" y="9994"/>
                  </a:lnTo>
                  <a:lnTo>
                    <a:pt x="1570189" y="9994"/>
                  </a:lnTo>
                  <a:lnTo>
                    <a:pt x="1570189" y="0"/>
                  </a:lnTo>
                  <a:close/>
                </a:path>
                <a:path w="4210685" h="10159">
                  <a:moveTo>
                    <a:pt x="1630197" y="0"/>
                  </a:moveTo>
                  <a:lnTo>
                    <a:pt x="1620202" y="0"/>
                  </a:lnTo>
                  <a:lnTo>
                    <a:pt x="1620202" y="9994"/>
                  </a:lnTo>
                  <a:lnTo>
                    <a:pt x="1630197" y="9994"/>
                  </a:lnTo>
                  <a:lnTo>
                    <a:pt x="1630197" y="0"/>
                  </a:lnTo>
                  <a:close/>
                </a:path>
                <a:path w="4210685" h="10159">
                  <a:moveTo>
                    <a:pt x="1690204" y="0"/>
                  </a:moveTo>
                  <a:lnTo>
                    <a:pt x="1680210" y="0"/>
                  </a:lnTo>
                  <a:lnTo>
                    <a:pt x="1680210" y="9994"/>
                  </a:lnTo>
                  <a:lnTo>
                    <a:pt x="1690204" y="9994"/>
                  </a:lnTo>
                  <a:lnTo>
                    <a:pt x="1690204" y="0"/>
                  </a:lnTo>
                  <a:close/>
                </a:path>
                <a:path w="4210685" h="10159">
                  <a:moveTo>
                    <a:pt x="1750212" y="0"/>
                  </a:moveTo>
                  <a:lnTo>
                    <a:pt x="1740217" y="0"/>
                  </a:lnTo>
                  <a:lnTo>
                    <a:pt x="1740217" y="9994"/>
                  </a:lnTo>
                  <a:lnTo>
                    <a:pt x="1750212" y="9994"/>
                  </a:lnTo>
                  <a:lnTo>
                    <a:pt x="1750212" y="0"/>
                  </a:lnTo>
                  <a:close/>
                </a:path>
                <a:path w="4210685" h="10159">
                  <a:moveTo>
                    <a:pt x="1810219" y="0"/>
                  </a:moveTo>
                  <a:lnTo>
                    <a:pt x="1800225" y="0"/>
                  </a:lnTo>
                  <a:lnTo>
                    <a:pt x="1800225" y="9994"/>
                  </a:lnTo>
                  <a:lnTo>
                    <a:pt x="1810219" y="9994"/>
                  </a:lnTo>
                  <a:lnTo>
                    <a:pt x="1810219" y="0"/>
                  </a:lnTo>
                  <a:close/>
                </a:path>
                <a:path w="4210685" h="10159">
                  <a:moveTo>
                    <a:pt x="1870227" y="0"/>
                  </a:moveTo>
                  <a:lnTo>
                    <a:pt x="1860232" y="0"/>
                  </a:lnTo>
                  <a:lnTo>
                    <a:pt x="1860232" y="9994"/>
                  </a:lnTo>
                  <a:lnTo>
                    <a:pt x="1870227" y="9994"/>
                  </a:lnTo>
                  <a:lnTo>
                    <a:pt x="1870227" y="0"/>
                  </a:lnTo>
                  <a:close/>
                </a:path>
                <a:path w="4210685" h="10159">
                  <a:moveTo>
                    <a:pt x="1930234" y="0"/>
                  </a:moveTo>
                  <a:lnTo>
                    <a:pt x="1920240" y="0"/>
                  </a:lnTo>
                  <a:lnTo>
                    <a:pt x="1920240" y="9994"/>
                  </a:lnTo>
                  <a:lnTo>
                    <a:pt x="1930234" y="9994"/>
                  </a:lnTo>
                  <a:lnTo>
                    <a:pt x="1930234" y="0"/>
                  </a:lnTo>
                  <a:close/>
                </a:path>
                <a:path w="4210685" h="10159">
                  <a:moveTo>
                    <a:pt x="1990242" y="0"/>
                  </a:moveTo>
                  <a:lnTo>
                    <a:pt x="1980247" y="0"/>
                  </a:lnTo>
                  <a:lnTo>
                    <a:pt x="1980247" y="9994"/>
                  </a:lnTo>
                  <a:lnTo>
                    <a:pt x="1990242" y="9994"/>
                  </a:lnTo>
                  <a:lnTo>
                    <a:pt x="1990242" y="0"/>
                  </a:lnTo>
                  <a:close/>
                </a:path>
                <a:path w="4210685" h="10159">
                  <a:moveTo>
                    <a:pt x="2050249" y="0"/>
                  </a:moveTo>
                  <a:lnTo>
                    <a:pt x="2040255" y="0"/>
                  </a:lnTo>
                  <a:lnTo>
                    <a:pt x="2040255" y="9994"/>
                  </a:lnTo>
                  <a:lnTo>
                    <a:pt x="2050249" y="9994"/>
                  </a:lnTo>
                  <a:lnTo>
                    <a:pt x="2050249" y="0"/>
                  </a:lnTo>
                  <a:close/>
                </a:path>
                <a:path w="4210685" h="10159">
                  <a:moveTo>
                    <a:pt x="2110257" y="0"/>
                  </a:moveTo>
                  <a:lnTo>
                    <a:pt x="2100262" y="0"/>
                  </a:lnTo>
                  <a:lnTo>
                    <a:pt x="2100262" y="9994"/>
                  </a:lnTo>
                  <a:lnTo>
                    <a:pt x="2110257" y="9994"/>
                  </a:lnTo>
                  <a:lnTo>
                    <a:pt x="2110257" y="0"/>
                  </a:lnTo>
                  <a:close/>
                </a:path>
                <a:path w="4210685" h="10159">
                  <a:moveTo>
                    <a:pt x="2170265" y="0"/>
                  </a:moveTo>
                  <a:lnTo>
                    <a:pt x="2160270" y="0"/>
                  </a:lnTo>
                  <a:lnTo>
                    <a:pt x="2160270" y="9994"/>
                  </a:lnTo>
                  <a:lnTo>
                    <a:pt x="2170265" y="9994"/>
                  </a:lnTo>
                  <a:lnTo>
                    <a:pt x="2170265" y="0"/>
                  </a:lnTo>
                  <a:close/>
                </a:path>
                <a:path w="4210685" h="10159">
                  <a:moveTo>
                    <a:pt x="2230272" y="0"/>
                  </a:moveTo>
                  <a:lnTo>
                    <a:pt x="2220277" y="0"/>
                  </a:lnTo>
                  <a:lnTo>
                    <a:pt x="2220277" y="9994"/>
                  </a:lnTo>
                  <a:lnTo>
                    <a:pt x="2230272" y="9994"/>
                  </a:lnTo>
                  <a:lnTo>
                    <a:pt x="2230272" y="0"/>
                  </a:lnTo>
                  <a:close/>
                </a:path>
                <a:path w="4210685" h="10159">
                  <a:moveTo>
                    <a:pt x="2290280" y="0"/>
                  </a:moveTo>
                  <a:lnTo>
                    <a:pt x="2280285" y="0"/>
                  </a:lnTo>
                  <a:lnTo>
                    <a:pt x="2280285" y="9994"/>
                  </a:lnTo>
                  <a:lnTo>
                    <a:pt x="2290280" y="9994"/>
                  </a:lnTo>
                  <a:lnTo>
                    <a:pt x="2290280" y="0"/>
                  </a:lnTo>
                  <a:close/>
                </a:path>
                <a:path w="4210685" h="10159">
                  <a:moveTo>
                    <a:pt x="2350287" y="0"/>
                  </a:moveTo>
                  <a:lnTo>
                    <a:pt x="2340292" y="0"/>
                  </a:lnTo>
                  <a:lnTo>
                    <a:pt x="2340292" y="9994"/>
                  </a:lnTo>
                  <a:lnTo>
                    <a:pt x="2350287" y="9994"/>
                  </a:lnTo>
                  <a:lnTo>
                    <a:pt x="2350287" y="0"/>
                  </a:lnTo>
                  <a:close/>
                </a:path>
                <a:path w="4210685" h="10159">
                  <a:moveTo>
                    <a:pt x="2410295" y="0"/>
                  </a:moveTo>
                  <a:lnTo>
                    <a:pt x="2400300" y="0"/>
                  </a:lnTo>
                  <a:lnTo>
                    <a:pt x="2400300" y="9994"/>
                  </a:lnTo>
                  <a:lnTo>
                    <a:pt x="2410295" y="9994"/>
                  </a:lnTo>
                  <a:lnTo>
                    <a:pt x="2410295" y="0"/>
                  </a:lnTo>
                  <a:close/>
                </a:path>
                <a:path w="4210685" h="10159">
                  <a:moveTo>
                    <a:pt x="2470302" y="0"/>
                  </a:moveTo>
                  <a:lnTo>
                    <a:pt x="2460307" y="0"/>
                  </a:lnTo>
                  <a:lnTo>
                    <a:pt x="2460307" y="9994"/>
                  </a:lnTo>
                  <a:lnTo>
                    <a:pt x="2470302" y="9994"/>
                  </a:lnTo>
                  <a:lnTo>
                    <a:pt x="2470302" y="0"/>
                  </a:lnTo>
                  <a:close/>
                </a:path>
                <a:path w="4210685" h="10159">
                  <a:moveTo>
                    <a:pt x="2530310" y="0"/>
                  </a:moveTo>
                  <a:lnTo>
                    <a:pt x="2520315" y="0"/>
                  </a:lnTo>
                  <a:lnTo>
                    <a:pt x="2520315" y="9994"/>
                  </a:lnTo>
                  <a:lnTo>
                    <a:pt x="2530310" y="9994"/>
                  </a:lnTo>
                  <a:lnTo>
                    <a:pt x="2530310" y="0"/>
                  </a:lnTo>
                  <a:close/>
                </a:path>
                <a:path w="4210685" h="10159">
                  <a:moveTo>
                    <a:pt x="2590317" y="0"/>
                  </a:moveTo>
                  <a:lnTo>
                    <a:pt x="2580322" y="0"/>
                  </a:lnTo>
                  <a:lnTo>
                    <a:pt x="2580322" y="9994"/>
                  </a:lnTo>
                  <a:lnTo>
                    <a:pt x="2590317" y="9994"/>
                  </a:lnTo>
                  <a:lnTo>
                    <a:pt x="2590317" y="0"/>
                  </a:lnTo>
                  <a:close/>
                </a:path>
                <a:path w="4210685" h="10159">
                  <a:moveTo>
                    <a:pt x="2650325" y="0"/>
                  </a:moveTo>
                  <a:lnTo>
                    <a:pt x="2640330" y="0"/>
                  </a:lnTo>
                  <a:lnTo>
                    <a:pt x="2640330" y="9994"/>
                  </a:lnTo>
                  <a:lnTo>
                    <a:pt x="2650325" y="9994"/>
                  </a:lnTo>
                  <a:lnTo>
                    <a:pt x="2650325" y="0"/>
                  </a:lnTo>
                  <a:close/>
                </a:path>
                <a:path w="4210685" h="10159">
                  <a:moveTo>
                    <a:pt x="2710332" y="0"/>
                  </a:moveTo>
                  <a:lnTo>
                    <a:pt x="2700337" y="0"/>
                  </a:lnTo>
                  <a:lnTo>
                    <a:pt x="2700337" y="9994"/>
                  </a:lnTo>
                  <a:lnTo>
                    <a:pt x="2710332" y="9994"/>
                  </a:lnTo>
                  <a:lnTo>
                    <a:pt x="2710332" y="0"/>
                  </a:lnTo>
                  <a:close/>
                </a:path>
                <a:path w="4210685" h="10159">
                  <a:moveTo>
                    <a:pt x="2770340" y="0"/>
                  </a:moveTo>
                  <a:lnTo>
                    <a:pt x="2760345" y="0"/>
                  </a:lnTo>
                  <a:lnTo>
                    <a:pt x="2760345" y="9994"/>
                  </a:lnTo>
                  <a:lnTo>
                    <a:pt x="2770340" y="9994"/>
                  </a:lnTo>
                  <a:lnTo>
                    <a:pt x="2770340" y="0"/>
                  </a:lnTo>
                  <a:close/>
                </a:path>
                <a:path w="4210685" h="10159">
                  <a:moveTo>
                    <a:pt x="2830347" y="0"/>
                  </a:moveTo>
                  <a:lnTo>
                    <a:pt x="2820352" y="0"/>
                  </a:lnTo>
                  <a:lnTo>
                    <a:pt x="2820352" y="9994"/>
                  </a:lnTo>
                  <a:lnTo>
                    <a:pt x="2830347" y="9994"/>
                  </a:lnTo>
                  <a:lnTo>
                    <a:pt x="2830347" y="0"/>
                  </a:lnTo>
                  <a:close/>
                </a:path>
                <a:path w="4210685" h="10159">
                  <a:moveTo>
                    <a:pt x="2890355" y="0"/>
                  </a:moveTo>
                  <a:lnTo>
                    <a:pt x="2880360" y="0"/>
                  </a:lnTo>
                  <a:lnTo>
                    <a:pt x="2880360" y="9994"/>
                  </a:lnTo>
                  <a:lnTo>
                    <a:pt x="2890355" y="9994"/>
                  </a:lnTo>
                  <a:lnTo>
                    <a:pt x="2890355" y="0"/>
                  </a:lnTo>
                  <a:close/>
                </a:path>
                <a:path w="4210685" h="10159">
                  <a:moveTo>
                    <a:pt x="2950362" y="0"/>
                  </a:moveTo>
                  <a:lnTo>
                    <a:pt x="2940367" y="0"/>
                  </a:lnTo>
                  <a:lnTo>
                    <a:pt x="2940367" y="9994"/>
                  </a:lnTo>
                  <a:lnTo>
                    <a:pt x="2950362" y="9994"/>
                  </a:lnTo>
                  <a:lnTo>
                    <a:pt x="2950362" y="0"/>
                  </a:lnTo>
                  <a:close/>
                </a:path>
                <a:path w="4210685" h="10159">
                  <a:moveTo>
                    <a:pt x="3010370" y="0"/>
                  </a:moveTo>
                  <a:lnTo>
                    <a:pt x="3000375" y="0"/>
                  </a:lnTo>
                  <a:lnTo>
                    <a:pt x="3000375" y="9994"/>
                  </a:lnTo>
                  <a:lnTo>
                    <a:pt x="3010370" y="9994"/>
                  </a:lnTo>
                  <a:lnTo>
                    <a:pt x="3010370" y="0"/>
                  </a:lnTo>
                  <a:close/>
                </a:path>
                <a:path w="4210685" h="10159">
                  <a:moveTo>
                    <a:pt x="3070377" y="0"/>
                  </a:moveTo>
                  <a:lnTo>
                    <a:pt x="3060382" y="0"/>
                  </a:lnTo>
                  <a:lnTo>
                    <a:pt x="3060382" y="9994"/>
                  </a:lnTo>
                  <a:lnTo>
                    <a:pt x="3070377" y="9994"/>
                  </a:lnTo>
                  <a:lnTo>
                    <a:pt x="3070377" y="0"/>
                  </a:lnTo>
                  <a:close/>
                </a:path>
                <a:path w="4210685" h="10159">
                  <a:moveTo>
                    <a:pt x="3130385" y="0"/>
                  </a:moveTo>
                  <a:lnTo>
                    <a:pt x="3120390" y="0"/>
                  </a:lnTo>
                  <a:lnTo>
                    <a:pt x="3120390" y="9994"/>
                  </a:lnTo>
                  <a:lnTo>
                    <a:pt x="3130385" y="9994"/>
                  </a:lnTo>
                  <a:lnTo>
                    <a:pt x="3130385" y="0"/>
                  </a:lnTo>
                  <a:close/>
                </a:path>
                <a:path w="4210685" h="10159">
                  <a:moveTo>
                    <a:pt x="3190392" y="0"/>
                  </a:moveTo>
                  <a:lnTo>
                    <a:pt x="3180397" y="0"/>
                  </a:lnTo>
                  <a:lnTo>
                    <a:pt x="3180397" y="9994"/>
                  </a:lnTo>
                  <a:lnTo>
                    <a:pt x="3190392" y="9994"/>
                  </a:lnTo>
                  <a:lnTo>
                    <a:pt x="3190392" y="0"/>
                  </a:lnTo>
                  <a:close/>
                </a:path>
                <a:path w="4210685" h="10159">
                  <a:moveTo>
                    <a:pt x="3250400" y="0"/>
                  </a:moveTo>
                  <a:lnTo>
                    <a:pt x="3240405" y="0"/>
                  </a:lnTo>
                  <a:lnTo>
                    <a:pt x="3240405" y="9994"/>
                  </a:lnTo>
                  <a:lnTo>
                    <a:pt x="3250400" y="9994"/>
                  </a:lnTo>
                  <a:lnTo>
                    <a:pt x="3250400" y="0"/>
                  </a:lnTo>
                  <a:close/>
                </a:path>
                <a:path w="4210685" h="10159">
                  <a:moveTo>
                    <a:pt x="3310407" y="0"/>
                  </a:moveTo>
                  <a:lnTo>
                    <a:pt x="3300412" y="0"/>
                  </a:lnTo>
                  <a:lnTo>
                    <a:pt x="3300412" y="9994"/>
                  </a:lnTo>
                  <a:lnTo>
                    <a:pt x="3310407" y="9994"/>
                  </a:lnTo>
                  <a:lnTo>
                    <a:pt x="3310407" y="0"/>
                  </a:lnTo>
                  <a:close/>
                </a:path>
                <a:path w="4210685" h="10159">
                  <a:moveTo>
                    <a:pt x="3370415" y="0"/>
                  </a:moveTo>
                  <a:lnTo>
                    <a:pt x="3360420" y="0"/>
                  </a:lnTo>
                  <a:lnTo>
                    <a:pt x="3360420" y="9994"/>
                  </a:lnTo>
                  <a:lnTo>
                    <a:pt x="3370415" y="9994"/>
                  </a:lnTo>
                  <a:lnTo>
                    <a:pt x="3370415" y="0"/>
                  </a:lnTo>
                  <a:close/>
                </a:path>
                <a:path w="4210685" h="10159">
                  <a:moveTo>
                    <a:pt x="3430422" y="0"/>
                  </a:moveTo>
                  <a:lnTo>
                    <a:pt x="3420427" y="0"/>
                  </a:lnTo>
                  <a:lnTo>
                    <a:pt x="3420427" y="9994"/>
                  </a:lnTo>
                  <a:lnTo>
                    <a:pt x="3430422" y="9994"/>
                  </a:lnTo>
                  <a:lnTo>
                    <a:pt x="3430422" y="0"/>
                  </a:lnTo>
                  <a:close/>
                </a:path>
                <a:path w="4210685" h="10159">
                  <a:moveTo>
                    <a:pt x="3490430" y="0"/>
                  </a:moveTo>
                  <a:lnTo>
                    <a:pt x="3480435" y="0"/>
                  </a:lnTo>
                  <a:lnTo>
                    <a:pt x="3480435" y="9994"/>
                  </a:lnTo>
                  <a:lnTo>
                    <a:pt x="3490430" y="9994"/>
                  </a:lnTo>
                  <a:lnTo>
                    <a:pt x="3490430" y="0"/>
                  </a:lnTo>
                  <a:close/>
                </a:path>
                <a:path w="4210685" h="10159">
                  <a:moveTo>
                    <a:pt x="3550437" y="0"/>
                  </a:moveTo>
                  <a:lnTo>
                    <a:pt x="3540442" y="0"/>
                  </a:lnTo>
                  <a:lnTo>
                    <a:pt x="3540442" y="9994"/>
                  </a:lnTo>
                  <a:lnTo>
                    <a:pt x="3550437" y="9994"/>
                  </a:lnTo>
                  <a:lnTo>
                    <a:pt x="3550437" y="0"/>
                  </a:lnTo>
                  <a:close/>
                </a:path>
                <a:path w="4210685" h="10159">
                  <a:moveTo>
                    <a:pt x="3610445" y="0"/>
                  </a:moveTo>
                  <a:lnTo>
                    <a:pt x="3600450" y="0"/>
                  </a:lnTo>
                  <a:lnTo>
                    <a:pt x="3600450" y="9994"/>
                  </a:lnTo>
                  <a:lnTo>
                    <a:pt x="3610445" y="9994"/>
                  </a:lnTo>
                  <a:lnTo>
                    <a:pt x="3610445" y="0"/>
                  </a:lnTo>
                  <a:close/>
                </a:path>
                <a:path w="4210685" h="10159">
                  <a:moveTo>
                    <a:pt x="3670452" y="0"/>
                  </a:moveTo>
                  <a:lnTo>
                    <a:pt x="3660457" y="0"/>
                  </a:lnTo>
                  <a:lnTo>
                    <a:pt x="3660457" y="9994"/>
                  </a:lnTo>
                  <a:lnTo>
                    <a:pt x="3670452" y="9994"/>
                  </a:lnTo>
                  <a:lnTo>
                    <a:pt x="3670452" y="0"/>
                  </a:lnTo>
                  <a:close/>
                </a:path>
                <a:path w="4210685" h="10159">
                  <a:moveTo>
                    <a:pt x="3730460" y="0"/>
                  </a:moveTo>
                  <a:lnTo>
                    <a:pt x="3720465" y="0"/>
                  </a:lnTo>
                  <a:lnTo>
                    <a:pt x="3720465" y="9994"/>
                  </a:lnTo>
                  <a:lnTo>
                    <a:pt x="3730460" y="9994"/>
                  </a:lnTo>
                  <a:lnTo>
                    <a:pt x="3730460" y="0"/>
                  </a:lnTo>
                  <a:close/>
                </a:path>
                <a:path w="4210685" h="10159">
                  <a:moveTo>
                    <a:pt x="3790467" y="0"/>
                  </a:moveTo>
                  <a:lnTo>
                    <a:pt x="3780472" y="0"/>
                  </a:lnTo>
                  <a:lnTo>
                    <a:pt x="3780472" y="9994"/>
                  </a:lnTo>
                  <a:lnTo>
                    <a:pt x="3790467" y="9994"/>
                  </a:lnTo>
                  <a:lnTo>
                    <a:pt x="3790467" y="0"/>
                  </a:lnTo>
                  <a:close/>
                </a:path>
                <a:path w="4210685" h="10159">
                  <a:moveTo>
                    <a:pt x="3850475" y="0"/>
                  </a:moveTo>
                  <a:lnTo>
                    <a:pt x="3840480" y="0"/>
                  </a:lnTo>
                  <a:lnTo>
                    <a:pt x="3840480" y="9994"/>
                  </a:lnTo>
                  <a:lnTo>
                    <a:pt x="3850475" y="9994"/>
                  </a:lnTo>
                  <a:lnTo>
                    <a:pt x="3850475" y="0"/>
                  </a:lnTo>
                  <a:close/>
                </a:path>
                <a:path w="4210685" h="10159">
                  <a:moveTo>
                    <a:pt x="3910482" y="0"/>
                  </a:moveTo>
                  <a:lnTo>
                    <a:pt x="3900487" y="0"/>
                  </a:lnTo>
                  <a:lnTo>
                    <a:pt x="3900487" y="9994"/>
                  </a:lnTo>
                  <a:lnTo>
                    <a:pt x="3910482" y="9994"/>
                  </a:lnTo>
                  <a:lnTo>
                    <a:pt x="3910482" y="0"/>
                  </a:lnTo>
                  <a:close/>
                </a:path>
                <a:path w="4210685" h="10159">
                  <a:moveTo>
                    <a:pt x="3970490" y="0"/>
                  </a:moveTo>
                  <a:lnTo>
                    <a:pt x="3960495" y="0"/>
                  </a:lnTo>
                  <a:lnTo>
                    <a:pt x="3960495" y="9994"/>
                  </a:lnTo>
                  <a:lnTo>
                    <a:pt x="3970490" y="9994"/>
                  </a:lnTo>
                  <a:lnTo>
                    <a:pt x="3970490" y="0"/>
                  </a:lnTo>
                  <a:close/>
                </a:path>
                <a:path w="4210685" h="10159">
                  <a:moveTo>
                    <a:pt x="4030497" y="0"/>
                  </a:moveTo>
                  <a:lnTo>
                    <a:pt x="4020502" y="0"/>
                  </a:lnTo>
                  <a:lnTo>
                    <a:pt x="4020502" y="9994"/>
                  </a:lnTo>
                  <a:lnTo>
                    <a:pt x="4030497" y="9994"/>
                  </a:lnTo>
                  <a:lnTo>
                    <a:pt x="4030497" y="0"/>
                  </a:lnTo>
                  <a:close/>
                </a:path>
                <a:path w="4210685" h="10159">
                  <a:moveTo>
                    <a:pt x="4090505" y="0"/>
                  </a:moveTo>
                  <a:lnTo>
                    <a:pt x="4080510" y="0"/>
                  </a:lnTo>
                  <a:lnTo>
                    <a:pt x="4080510" y="9994"/>
                  </a:lnTo>
                  <a:lnTo>
                    <a:pt x="4090505" y="9994"/>
                  </a:lnTo>
                  <a:lnTo>
                    <a:pt x="4090505" y="0"/>
                  </a:lnTo>
                  <a:close/>
                </a:path>
                <a:path w="4210685" h="10159">
                  <a:moveTo>
                    <a:pt x="4150512" y="0"/>
                  </a:moveTo>
                  <a:lnTo>
                    <a:pt x="4140517" y="0"/>
                  </a:lnTo>
                  <a:lnTo>
                    <a:pt x="4140517" y="9994"/>
                  </a:lnTo>
                  <a:lnTo>
                    <a:pt x="4150512" y="9994"/>
                  </a:lnTo>
                  <a:lnTo>
                    <a:pt x="4150512" y="0"/>
                  </a:lnTo>
                  <a:close/>
                </a:path>
                <a:path w="4210685" h="10159">
                  <a:moveTo>
                    <a:pt x="4210520" y="0"/>
                  </a:moveTo>
                  <a:lnTo>
                    <a:pt x="4200525" y="0"/>
                  </a:lnTo>
                  <a:lnTo>
                    <a:pt x="4200525" y="9994"/>
                  </a:lnTo>
                  <a:lnTo>
                    <a:pt x="4210520" y="9994"/>
                  </a:lnTo>
                  <a:lnTo>
                    <a:pt x="4210520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5091138" y="1436077"/>
              <a:ext cx="4682490" cy="10160"/>
            </a:xfrm>
            <a:custGeom>
              <a:avLst/>
              <a:gdLst/>
              <a:ahLst/>
              <a:cxnLst/>
              <a:rect l="l" t="t" r="r" b="b"/>
              <a:pathLst>
                <a:path w="4682490" h="10159">
                  <a:moveTo>
                    <a:pt x="9994" y="0"/>
                  </a:moveTo>
                  <a:lnTo>
                    <a:pt x="0" y="0"/>
                  </a:lnTo>
                  <a:lnTo>
                    <a:pt x="0" y="9994"/>
                  </a:lnTo>
                  <a:lnTo>
                    <a:pt x="9994" y="9994"/>
                  </a:lnTo>
                  <a:lnTo>
                    <a:pt x="9994" y="0"/>
                  </a:lnTo>
                  <a:close/>
                </a:path>
                <a:path w="4682490" h="10159">
                  <a:moveTo>
                    <a:pt x="70002" y="0"/>
                  </a:moveTo>
                  <a:lnTo>
                    <a:pt x="60007" y="0"/>
                  </a:lnTo>
                  <a:lnTo>
                    <a:pt x="60007" y="9994"/>
                  </a:lnTo>
                  <a:lnTo>
                    <a:pt x="70002" y="9994"/>
                  </a:lnTo>
                  <a:lnTo>
                    <a:pt x="70002" y="0"/>
                  </a:lnTo>
                  <a:close/>
                </a:path>
                <a:path w="4682490" h="10159">
                  <a:moveTo>
                    <a:pt x="130009" y="0"/>
                  </a:moveTo>
                  <a:lnTo>
                    <a:pt x="120015" y="0"/>
                  </a:lnTo>
                  <a:lnTo>
                    <a:pt x="120015" y="9994"/>
                  </a:lnTo>
                  <a:lnTo>
                    <a:pt x="130009" y="9994"/>
                  </a:lnTo>
                  <a:lnTo>
                    <a:pt x="130009" y="0"/>
                  </a:lnTo>
                  <a:close/>
                </a:path>
                <a:path w="4682490" h="10159">
                  <a:moveTo>
                    <a:pt x="190017" y="0"/>
                  </a:moveTo>
                  <a:lnTo>
                    <a:pt x="180022" y="0"/>
                  </a:lnTo>
                  <a:lnTo>
                    <a:pt x="180022" y="9994"/>
                  </a:lnTo>
                  <a:lnTo>
                    <a:pt x="190017" y="9994"/>
                  </a:lnTo>
                  <a:lnTo>
                    <a:pt x="190017" y="0"/>
                  </a:lnTo>
                  <a:close/>
                </a:path>
                <a:path w="4682490" h="10159">
                  <a:moveTo>
                    <a:pt x="250024" y="0"/>
                  </a:moveTo>
                  <a:lnTo>
                    <a:pt x="240030" y="0"/>
                  </a:lnTo>
                  <a:lnTo>
                    <a:pt x="240030" y="9994"/>
                  </a:lnTo>
                  <a:lnTo>
                    <a:pt x="250024" y="9994"/>
                  </a:lnTo>
                  <a:lnTo>
                    <a:pt x="250024" y="0"/>
                  </a:lnTo>
                  <a:close/>
                </a:path>
                <a:path w="4682490" h="10159">
                  <a:moveTo>
                    <a:pt x="310032" y="0"/>
                  </a:moveTo>
                  <a:lnTo>
                    <a:pt x="300037" y="0"/>
                  </a:lnTo>
                  <a:lnTo>
                    <a:pt x="300037" y="9994"/>
                  </a:lnTo>
                  <a:lnTo>
                    <a:pt x="310032" y="9994"/>
                  </a:lnTo>
                  <a:lnTo>
                    <a:pt x="310032" y="0"/>
                  </a:lnTo>
                  <a:close/>
                </a:path>
                <a:path w="4682490" h="10159">
                  <a:moveTo>
                    <a:pt x="370039" y="0"/>
                  </a:moveTo>
                  <a:lnTo>
                    <a:pt x="360045" y="0"/>
                  </a:lnTo>
                  <a:lnTo>
                    <a:pt x="360045" y="9994"/>
                  </a:lnTo>
                  <a:lnTo>
                    <a:pt x="370039" y="9994"/>
                  </a:lnTo>
                  <a:lnTo>
                    <a:pt x="370039" y="0"/>
                  </a:lnTo>
                  <a:close/>
                </a:path>
                <a:path w="4682490" h="10159">
                  <a:moveTo>
                    <a:pt x="430047" y="0"/>
                  </a:moveTo>
                  <a:lnTo>
                    <a:pt x="420052" y="0"/>
                  </a:lnTo>
                  <a:lnTo>
                    <a:pt x="420052" y="9994"/>
                  </a:lnTo>
                  <a:lnTo>
                    <a:pt x="430047" y="9994"/>
                  </a:lnTo>
                  <a:lnTo>
                    <a:pt x="430047" y="0"/>
                  </a:lnTo>
                  <a:close/>
                </a:path>
                <a:path w="4682490" h="10159">
                  <a:moveTo>
                    <a:pt x="490054" y="0"/>
                  </a:moveTo>
                  <a:lnTo>
                    <a:pt x="480060" y="0"/>
                  </a:lnTo>
                  <a:lnTo>
                    <a:pt x="480060" y="9994"/>
                  </a:lnTo>
                  <a:lnTo>
                    <a:pt x="490054" y="9994"/>
                  </a:lnTo>
                  <a:lnTo>
                    <a:pt x="490054" y="0"/>
                  </a:lnTo>
                  <a:close/>
                </a:path>
                <a:path w="4682490" h="10159">
                  <a:moveTo>
                    <a:pt x="550062" y="0"/>
                  </a:moveTo>
                  <a:lnTo>
                    <a:pt x="540067" y="0"/>
                  </a:lnTo>
                  <a:lnTo>
                    <a:pt x="540067" y="9994"/>
                  </a:lnTo>
                  <a:lnTo>
                    <a:pt x="550062" y="9994"/>
                  </a:lnTo>
                  <a:lnTo>
                    <a:pt x="550062" y="0"/>
                  </a:lnTo>
                  <a:close/>
                </a:path>
                <a:path w="4682490" h="10159">
                  <a:moveTo>
                    <a:pt x="610069" y="0"/>
                  </a:moveTo>
                  <a:lnTo>
                    <a:pt x="600075" y="0"/>
                  </a:lnTo>
                  <a:lnTo>
                    <a:pt x="600075" y="9994"/>
                  </a:lnTo>
                  <a:lnTo>
                    <a:pt x="610069" y="9994"/>
                  </a:lnTo>
                  <a:lnTo>
                    <a:pt x="610069" y="0"/>
                  </a:lnTo>
                  <a:close/>
                </a:path>
                <a:path w="4682490" h="10159">
                  <a:moveTo>
                    <a:pt x="670077" y="0"/>
                  </a:moveTo>
                  <a:lnTo>
                    <a:pt x="660082" y="0"/>
                  </a:lnTo>
                  <a:lnTo>
                    <a:pt x="660082" y="9994"/>
                  </a:lnTo>
                  <a:lnTo>
                    <a:pt x="670077" y="9994"/>
                  </a:lnTo>
                  <a:lnTo>
                    <a:pt x="670077" y="0"/>
                  </a:lnTo>
                  <a:close/>
                </a:path>
                <a:path w="4682490" h="10159">
                  <a:moveTo>
                    <a:pt x="730084" y="0"/>
                  </a:moveTo>
                  <a:lnTo>
                    <a:pt x="720090" y="0"/>
                  </a:lnTo>
                  <a:lnTo>
                    <a:pt x="720090" y="9994"/>
                  </a:lnTo>
                  <a:lnTo>
                    <a:pt x="730084" y="9994"/>
                  </a:lnTo>
                  <a:lnTo>
                    <a:pt x="730084" y="0"/>
                  </a:lnTo>
                  <a:close/>
                </a:path>
                <a:path w="4682490" h="10159">
                  <a:moveTo>
                    <a:pt x="790092" y="0"/>
                  </a:moveTo>
                  <a:lnTo>
                    <a:pt x="780097" y="0"/>
                  </a:lnTo>
                  <a:lnTo>
                    <a:pt x="780097" y="9994"/>
                  </a:lnTo>
                  <a:lnTo>
                    <a:pt x="790092" y="9994"/>
                  </a:lnTo>
                  <a:lnTo>
                    <a:pt x="790092" y="0"/>
                  </a:lnTo>
                  <a:close/>
                </a:path>
                <a:path w="4682490" h="10159">
                  <a:moveTo>
                    <a:pt x="850099" y="0"/>
                  </a:moveTo>
                  <a:lnTo>
                    <a:pt x="840105" y="0"/>
                  </a:lnTo>
                  <a:lnTo>
                    <a:pt x="840105" y="9994"/>
                  </a:lnTo>
                  <a:lnTo>
                    <a:pt x="850099" y="9994"/>
                  </a:lnTo>
                  <a:lnTo>
                    <a:pt x="850099" y="0"/>
                  </a:lnTo>
                  <a:close/>
                </a:path>
                <a:path w="4682490" h="10159">
                  <a:moveTo>
                    <a:pt x="910107" y="0"/>
                  </a:moveTo>
                  <a:lnTo>
                    <a:pt x="900112" y="0"/>
                  </a:lnTo>
                  <a:lnTo>
                    <a:pt x="900112" y="9994"/>
                  </a:lnTo>
                  <a:lnTo>
                    <a:pt x="910107" y="9994"/>
                  </a:lnTo>
                  <a:lnTo>
                    <a:pt x="910107" y="0"/>
                  </a:lnTo>
                  <a:close/>
                </a:path>
                <a:path w="4682490" h="10159">
                  <a:moveTo>
                    <a:pt x="970114" y="0"/>
                  </a:moveTo>
                  <a:lnTo>
                    <a:pt x="960120" y="0"/>
                  </a:lnTo>
                  <a:lnTo>
                    <a:pt x="960120" y="9994"/>
                  </a:lnTo>
                  <a:lnTo>
                    <a:pt x="970114" y="9994"/>
                  </a:lnTo>
                  <a:lnTo>
                    <a:pt x="970114" y="0"/>
                  </a:lnTo>
                  <a:close/>
                </a:path>
                <a:path w="4682490" h="10159">
                  <a:moveTo>
                    <a:pt x="1030122" y="0"/>
                  </a:moveTo>
                  <a:lnTo>
                    <a:pt x="1020127" y="0"/>
                  </a:lnTo>
                  <a:lnTo>
                    <a:pt x="1020127" y="9994"/>
                  </a:lnTo>
                  <a:lnTo>
                    <a:pt x="1030122" y="9994"/>
                  </a:lnTo>
                  <a:lnTo>
                    <a:pt x="1030122" y="0"/>
                  </a:lnTo>
                  <a:close/>
                </a:path>
                <a:path w="4682490" h="10159">
                  <a:moveTo>
                    <a:pt x="1090129" y="0"/>
                  </a:moveTo>
                  <a:lnTo>
                    <a:pt x="1080135" y="0"/>
                  </a:lnTo>
                  <a:lnTo>
                    <a:pt x="1080135" y="9994"/>
                  </a:lnTo>
                  <a:lnTo>
                    <a:pt x="1090129" y="9994"/>
                  </a:lnTo>
                  <a:lnTo>
                    <a:pt x="1090129" y="0"/>
                  </a:lnTo>
                  <a:close/>
                </a:path>
                <a:path w="4682490" h="10159">
                  <a:moveTo>
                    <a:pt x="1150137" y="0"/>
                  </a:moveTo>
                  <a:lnTo>
                    <a:pt x="1140142" y="0"/>
                  </a:lnTo>
                  <a:lnTo>
                    <a:pt x="1140142" y="9994"/>
                  </a:lnTo>
                  <a:lnTo>
                    <a:pt x="1150137" y="9994"/>
                  </a:lnTo>
                  <a:lnTo>
                    <a:pt x="1150137" y="0"/>
                  </a:lnTo>
                  <a:close/>
                </a:path>
                <a:path w="4682490" h="10159">
                  <a:moveTo>
                    <a:pt x="1210144" y="0"/>
                  </a:moveTo>
                  <a:lnTo>
                    <a:pt x="1200150" y="0"/>
                  </a:lnTo>
                  <a:lnTo>
                    <a:pt x="1200150" y="9994"/>
                  </a:lnTo>
                  <a:lnTo>
                    <a:pt x="1210144" y="9994"/>
                  </a:lnTo>
                  <a:lnTo>
                    <a:pt x="1210144" y="0"/>
                  </a:lnTo>
                  <a:close/>
                </a:path>
                <a:path w="4682490" h="10159">
                  <a:moveTo>
                    <a:pt x="1270152" y="0"/>
                  </a:moveTo>
                  <a:lnTo>
                    <a:pt x="1260157" y="0"/>
                  </a:lnTo>
                  <a:lnTo>
                    <a:pt x="1260157" y="9994"/>
                  </a:lnTo>
                  <a:lnTo>
                    <a:pt x="1270152" y="9994"/>
                  </a:lnTo>
                  <a:lnTo>
                    <a:pt x="1270152" y="0"/>
                  </a:lnTo>
                  <a:close/>
                </a:path>
                <a:path w="4682490" h="10159">
                  <a:moveTo>
                    <a:pt x="1330159" y="0"/>
                  </a:moveTo>
                  <a:lnTo>
                    <a:pt x="1320165" y="0"/>
                  </a:lnTo>
                  <a:lnTo>
                    <a:pt x="1320165" y="9994"/>
                  </a:lnTo>
                  <a:lnTo>
                    <a:pt x="1330159" y="9994"/>
                  </a:lnTo>
                  <a:lnTo>
                    <a:pt x="1330159" y="0"/>
                  </a:lnTo>
                  <a:close/>
                </a:path>
                <a:path w="4682490" h="10159">
                  <a:moveTo>
                    <a:pt x="1390167" y="0"/>
                  </a:moveTo>
                  <a:lnTo>
                    <a:pt x="1380172" y="0"/>
                  </a:lnTo>
                  <a:lnTo>
                    <a:pt x="1380172" y="9994"/>
                  </a:lnTo>
                  <a:lnTo>
                    <a:pt x="1390167" y="9994"/>
                  </a:lnTo>
                  <a:lnTo>
                    <a:pt x="1390167" y="0"/>
                  </a:lnTo>
                  <a:close/>
                </a:path>
                <a:path w="4682490" h="10159">
                  <a:moveTo>
                    <a:pt x="1450174" y="0"/>
                  </a:moveTo>
                  <a:lnTo>
                    <a:pt x="1440180" y="0"/>
                  </a:lnTo>
                  <a:lnTo>
                    <a:pt x="1440180" y="9994"/>
                  </a:lnTo>
                  <a:lnTo>
                    <a:pt x="1450174" y="9994"/>
                  </a:lnTo>
                  <a:lnTo>
                    <a:pt x="1450174" y="0"/>
                  </a:lnTo>
                  <a:close/>
                </a:path>
                <a:path w="4682490" h="10159">
                  <a:moveTo>
                    <a:pt x="1510182" y="0"/>
                  </a:moveTo>
                  <a:lnTo>
                    <a:pt x="1500187" y="0"/>
                  </a:lnTo>
                  <a:lnTo>
                    <a:pt x="1500187" y="9994"/>
                  </a:lnTo>
                  <a:lnTo>
                    <a:pt x="1510182" y="9994"/>
                  </a:lnTo>
                  <a:lnTo>
                    <a:pt x="1510182" y="0"/>
                  </a:lnTo>
                  <a:close/>
                </a:path>
                <a:path w="4682490" h="10159">
                  <a:moveTo>
                    <a:pt x="1570189" y="0"/>
                  </a:moveTo>
                  <a:lnTo>
                    <a:pt x="1560195" y="0"/>
                  </a:lnTo>
                  <a:lnTo>
                    <a:pt x="1560195" y="9994"/>
                  </a:lnTo>
                  <a:lnTo>
                    <a:pt x="1570189" y="9994"/>
                  </a:lnTo>
                  <a:lnTo>
                    <a:pt x="1570189" y="0"/>
                  </a:lnTo>
                  <a:close/>
                </a:path>
                <a:path w="4682490" h="10159">
                  <a:moveTo>
                    <a:pt x="1630197" y="0"/>
                  </a:moveTo>
                  <a:lnTo>
                    <a:pt x="1620202" y="0"/>
                  </a:lnTo>
                  <a:lnTo>
                    <a:pt x="1620202" y="9994"/>
                  </a:lnTo>
                  <a:lnTo>
                    <a:pt x="1630197" y="9994"/>
                  </a:lnTo>
                  <a:lnTo>
                    <a:pt x="1630197" y="0"/>
                  </a:lnTo>
                  <a:close/>
                </a:path>
                <a:path w="4682490" h="10159">
                  <a:moveTo>
                    <a:pt x="1690204" y="0"/>
                  </a:moveTo>
                  <a:lnTo>
                    <a:pt x="1680210" y="0"/>
                  </a:lnTo>
                  <a:lnTo>
                    <a:pt x="1680210" y="9994"/>
                  </a:lnTo>
                  <a:lnTo>
                    <a:pt x="1690204" y="9994"/>
                  </a:lnTo>
                  <a:lnTo>
                    <a:pt x="1690204" y="0"/>
                  </a:lnTo>
                  <a:close/>
                </a:path>
                <a:path w="4682490" h="10159">
                  <a:moveTo>
                    <a:pt x="1750212" y="0"/>
                  </a:moveTo>
                  <a:lnTo>
                    <a:pt x="1740217" y="0"/>
                  </a:lnTo>
                  <a:lnTo>
                    <a:pt x="1740217" y="9994"/>
                  </a:lnTo>
                  <a:lnTo>
                    <a:pt x="1750212" y="9994"/>
                  </a:lnTo>
                  <a:lnTo>
                    <a:pt x="1750212" y="0"/>
                  </a:lnTo>
                  <a:close/>
                </a:path>
                <a:path w="4682490" h="10159">
                  <a:moveTo>
                    <a:pt x="1810219" y="0"/>
                  </a:moveTo>
                  <a:lnTo>
                    <a:pt x="1800225" y="0"/>
                  </a:lnTo>
                  <a:lnTo>
                    <a:pt x="1800225" y="9994"/>
                  </a:lnTo>
                  <a:lnTo>
                    <a:pt x="1810219" y="9994"/>
                  </a:lnTo>
                  <a:lnTo>
                    <a:pt x="1810219" y="0"/>
                  </a:lnTo>
                  <a:close/>
                </a:path>
                <a:path w="4682490" h="10159">
                  <a:moveTo>
                    <a:pt x="1870227" y="0"/>
                  </a:moveTo>
                  <a:lnTo>
                    <a:pt x="1860232" y="0"/>
                  </a:lnTo>
                  <a:lnTo>
                    <a:pt x="1860232" y="9994"/>
                  </a:lnTo>
                  <a:lnTo>
                    <a:pt x="1870227" y="9994"/>
                  </a:lnTo>
                  <a:lnTo>
                    <a:pt x="1870227" y="0"/>
                  </a:lnTo>
                  <a:close/>
                </a:path>
                <a:path w="4682490" h="10159">
                  <a:moveTo>
                    <a:pt x="1930234" y="0"/>
                  </a:moveTo>
                  <a:lnTo>
                    <a:pt x="1920240" y="0"/>
                  </a:lnTo>
                  <a:lnTo>
                    <a:pt x="1920240" y="9994"/>
                  </a:lnTo>
                  <a:lnTo>
                    <a:pt x="1930234" y="9994"/>
                  </a:lnTo>
                  <a:lnTo>
                    <a:pt x="1930234" y="0"/>
                  </a:lnTo>
                  <a:close/>
                </a:path>
                <a:path w="4682490" h="10159">
                  <a:moveTo>
                    <a:pt x="1990242" y="0"/>
                  </a:moveTo>
                  <a:lnTo>
                    <a:pt x="1980247" y="0"/>
                  </a:lnTo>
                  <a:lnTo>
                    <a:pt x="1980247" y="9994"/>
                  </a:lnTo>
                  <a:lnTo>
                    <a:pt x="1990242" y="9994"/>
                  </a:lnTo>
                  <a:lnTo>
                    <a:pt x="1990242" y="0"/>
                  </a:lnTo>
                  <a:close/>
                </a:path>
                <a:path w="4682490" h="10159">
                  <a:moveTo>
                    <a:pt x="2050249" y="0"/>
                  </a:moveTo>
                  <a:lnTo>
                    <a:pt x="2040255" y="0"/>
                  </a:lnTo>
                  <a:lnTo>
                    <a:pt x="2040255" y="9994"/>
                  </a:lnTo>
                  <a:lnTo>
                    <a:pt x="2050249" y="9994"/>
                  </a:lnTo>
                  <a:lnTo>
                    <a:pt x="2050249" y="0"/>
                  </a:lnTo>
                  <a:close/>
                </a:path>
                <a:path w="4682490" h="10159">
                  <a:moveTo>
                    <a:pt x="2110257" y="0"/>
                  </a:moveTo>
                  <a:lnTo>
                    <a:pt x="2100262" y="0"/>
                  </a:lnTo>
                  <a:lnTo>
                    <a:pt x="2100262" y="9994"/>
                  </a:lnTo>
                  <a:lnTo>
                    <a:pt x="2110257" y="9994"/>
                  </a:lnTo>
                  <a:lnTo>
                    <a:pt x="2110257" y="0"/>
                  </a:lnTo>
                  <a:close/>
                </a:path>
                <a:path w="4682490" h="10159">
                  <a:moveTo>
                    <a:pt x="2170265" y="0"/>
                  </a:moveTo>
                  <a:lnTo>
                    <a:pt x="2160270" y="0"/>
                  </a:lnTo>
                  <a:lnTo>
                    <a:pt x="2160270" y="9994"/>
                  </a:lnTo>
                  <a:lnTo>
                    <a:pt x="2170265" y="9994"/>
                  </a:lnTo>
                  <a:lnTo>
                    <a:pt x="2170265" y="0"/>
                  </a:lnTo>
                  <a:close/>
                </a:path>
                <a:path w="4682490" h="10159">
                  <a:moveTo>
                    <a:pt x="2230272" y="0"/>
                  </a:moveTo>
                  <a:lnTo>
                    <a:pt x="2220277" y="0"/>
                  </a:lnTo>
                  <a:lnTo>
                    <a:pt x="2220277" y="9994"/>
                  </a:lnTo>
                  <a:lnTo>
                    <a:pt x="2230272" y="9994"/>
                  </a:lnTo>
                  <a:lnTo>
                    <a:pt x="2230272" y="0"/>
                  </a:lnTo>
                  <a:close/>
                </a:path>
                <a:path w="4682490" h="10159">
                  <a:moveTo>
                    <a:pt x="2290280" y="0"/>
                  </a:moveTo>
                  <a:lnTo>
                    <a:pt x="2280285" y="0"/>
                  </a:lnTo>
                  <a:lnTo>
                    <a:pt x="2280285" y="9994"/>
                  </a:lnTo>
                  <a:lnTo>
                    <a:pt x="2290280" y="9994"/>
                  </a:lnTo>
                  <a:lnTo>
                    <a:pt x="2290280" y="0"/>
                  </a:lnTo>
                  <a:close/>
                </a:path>
                <a:path w="4682490" h="10159">
                  <a:moveTo>
                    <a:pt x="2350287" y="0"/>
                  </a:moveTo>
                  <a:lnTo>
                    <a:pt x="2340292" y="0"/>
                  </a:lnTo>
                  <a:lnTo>
                    <a:pt x="2340292" y="9994"/>
                  </a:lnTo>
                  <a:lnTo>
                    <a:pt x="2350287" y="9994"/>
                  </a:lnTo>
                  <a:lnTo>
                    <a:pt x="2350287" y="0"/>
                  </a:lnTo>
                  <a:close/>
                </a:path>
                <a:path w="4682490" h="10159">
                  <a:moveTo>
                    <a:pt x="2410295" y="0"/>
                  </a:moveTo>
                  <a:lnTo>
                    <a:pt x="2400300" y="0"/>
                  </a:lnTo>
                  <a:lnTo>
                    <a:pt x="2400300" y="9994"/>
                  </a:lnTo>
                  <a:lnTo>
                    <a:pt x="2410295" y="9994"/>
                  </a:lnTo>
                  <a:lnTo>
                    <a:pt x="2410295" y="0"/>
                  </a:lnTo>
                  <a:close/>
                </a:path>
                <a:path w="4682490" h="10159">
                  <a:moveTo>
                    <a:pt x="2470302" y="0"/>
                  </a:moveTo>
                  <a:lnTo>
                    <a:pt x="2460307" y="0"/>
                  </a:lnTo>
                  <a:lnTo>
                    <a:pt x="2460307" y="9994"/>
                  </a:lnTo>
                  <a:lnTo>
                    <a:pt x="2470302" y="9994"/>
                  </a:lnTo>
                  <a:lnTo>
                    <a:pt x="2470302" y="0"/>
                  </a:lnTo>
                  <a:close/>
                </a:path>
                <a:path w="4682490" h="10159">
                  <a:moveTo>
                    <a:pt x="2530310" y="0"/>
                  </a:moveTo>
                  <a:lnTo>
                    <a:pt x="2520315" y="0"/>
                  </a:lnTo>
                  <a:lnTo>
                    <a:pt x="2520315" y="9994"/>
                  </a:lnTo>
                  <a:lnTo>
                    <a:pt x="2530310" y="9994"/>
                  </a:lnTo>
                  <a:lnTo>
                    <a:pt x="2530310" y="0"/>
                  </a:lnTo>
                  <a:close/>
                </a:path>
                <a:path w="4682490" h="10159">
                  <a:moveTo>
                    <a:pt x="2590317" y="0"/>
                  </a:moveTo>
                  <a:lnTo>
                    <a:pt x="2580322" y="0"/>
                  </a:lnTo>
                  <a:lnTo>
                    <a:pt x="2580322" y="9994"/>
                  </a:lnTo>
                  <a:lnTo>
                    <a:pt x="2590317" y="9994"/>
                  </a:lnTo>
                  <a:lnTo>
                    <a:pt x="2590317" y="0"/>
                  </a:lnTo>
                  <a:close/>
                </a:path>
                <a:path w="4682490" h="10159">
                  <a:moveTo>
                    <a:pt x="2650325" y="0"/>
                  </a:moveTo>
                  <a:lnTo>
                    <a:pt x="2640330" y="0"/>
                  </a:lnTo>
                  <a:lnTo>
                    <a:pt x="2640330" y="9994"/>
                  </a:lnTo>
                  <a:lnTo>
                    <a:pt x="2650325" y="9994"/>
                  </a:lnTo>
                  <a:lnTo>
                    <a:pt x="2650325" y="0"/>
                  </a:lnTo>
                  <a:close/>
                </a:path>
                <a:path w="4682490" h="10159">
                  <a:moveTo>
                    <a:pt x="2710332" y="0"/>
                  </a:moveTo>
                  <a:lnTo>
                    <a:pt x="2700337" y="0"/>
                  </a:lnTo>
                  <a:lnTo>
                    <a:pt x="2700337" y="9994"/>
                  </a:lnTo>
                  <a:lnTo>
                    <a:pt x="2710332" y="9994"/>
                  </a:lnTo>
                  <a:lnTo>
                    <a:pt x="2710332" y="0"/>
                  </a:lnTo>
                  <a:close/>
                </a:path>
                <a:path w="4682490" h="10159">
                  <a:moveTo>
                    <a:pt x="2770340" y="0"/>
                  </a:moveTo>
                  <a:lnTo>
                    <a:pt x="2760345" y="0"/>
                  </a:lnTo>
                  <a:lnTo>
                    <a:pt x="2760345" y="9994"/>
                  </a:lnTo>
                  <a:lnTo>
                    <a:pt x="2770340" y="9994"/>
                  </a:lnTo>
                  <a:lnTo>
                    <a:pt x="2770340" y="0"/>
                  </a:lnTo>
                  <a:close/>
                </a:path>
                <a:path w="4682490" h="10159">
                  <a:moveTo>
                    <a:pt x="3670452" y="0"/>
                  </a:moveTo>
                  <a:lnTo>
                    <a:pt x="3660457" y="0"/>
                  </a:lnTo>
                  <a:lnTo>
                    <a:pt x="3660457" y="9994"/>
                  </a:lnTo>
                  <a:lnTo>
                    <a:pt x="3670452" y="9994"/>
                  </a:lnTo>
                  <a:lnTo>
                    <a:pt x="3670452" y="0"/>
                  </a:lnTo>
                  <a:close/>
                </a:path>
                <a:path w="4682490" h="10159">
                  <a:moveTo>
                    <a:pt x="3730460" y="0"/>
                  </a:moveTo>
                  <a:lnTo>
                    <a:pt x="3720465" y="0"/>
                  </a:lnTo>
                  <a:lnTo>
                    <a:pt x="3720465" y="9994"/>
                  </a:lnTo>
                  <a:lnTo>
                    <a:pt x="3730460" y="9994"/>
                  </a:lnTo>
                  <a:lnTo>
                    <a:pt x="3730460" y="0"/>
                  </a:lnTo>
                  <a:close/>
                </a:path>
                <a:path w="4682490" h="10159">
                  <a:moveTo>
                    <a:pt x="3790467" y="0"/>
                  </a:moveTo>
                  <a:lnTo>
                    <a:pt x="3780472" y="0"/>
                  </a:lnTo>
                  <a:lnTo>
                    <a:pt x="3780472" y="9994"/>
                  </a:lnTo>
                  <a:lnTo>
                    <a:pt x="3790467" y="9994"/>
                  </a:lnTo>
                  <a:lnTo>
                    <a:pt x="3790467" y="0"/>
                  </a:lnTo>
                  <a:close/>
                </a:path>
                <a:path w="4682490" h="10159">
                  <a:moveTo>
                    <a:pt x="3850475" y="0"/>
                  </a:moveTo>
                  <a:lnTo>
                    <a:pt x="3840480" y="0"/>
                  </a:lnTo>
                  <a:lnTo>
                    <a:pt x="3840480" y="9994"/>
                  </a:lnTo>
                  <a:lnTo>
                    <a:pt x="3850475" y="9994"/>
                  </a:lnTo>
                  <a:lnTo>
                    <a:pt x="3850475" y="0"/>
                  </a:lnTo>
                  <a:close/>
                </a:path>
                <a:path w="4682490" h="10159">
                  <a:moveTo>
                    <a:pt x="3910482" y="0"/>
                  </a:moveTo>
                  <a:lnTo>
                    <a:pt x="3900487" y="0"/>
                  </a:lnTo>
                  <a:lnTo>
                    <a:pt x="3900487" y="9994"/>
                  </a:lnTo>
                  <a:lnTo>
                    <a:pt x="3910482" y="9994"/>
                  </a:lnTo>
                  <a:lnTo>
                    <a:pt x="3910482" y="0"/>
                  </a:lnTo>
                  <a:close/>
                </a:path>
                <a:path w="4682490" h="10159">
                  <a:moveTo>
                    <a:pt x="3970490" y="0"/>
                  </a:moveTo>
                  <a:lnTo>
                    <a:pt x="3960495" y="0"/>
                  </a:lnTo>
                  <a:lnTo>
                    <a:pt x="3960495" y="9994"/>
                  </a:lnTo>
                  <a:lnTo>
                    <a:pt x="3970490" y="9994"/>
                  </a:lnTo>
                  <a:lnTo>
                    <a:pt x="3970490" y="0"/>
                  </a:lnTo>
                  <a:close/>
                </a:path>
                <a:path w="4682490" h="10159">
                  <a:moveTo>
                    <a:pt x="4030497" y="0"/>
                  </a:moveTo>
                  <a:lnTo>
                    <a:pt x="4020502" y="0"/>
                  </a:lnTo>
                  <a:lnTo>
                    <a:pt x="4020502" y="9994"/>
                  </a:lnTo>
                  <a:lnTo>
                    <a:pt x="4030497" y="9994"/>
                  </a:lnTo>
                  <a:lnTo>
                    <a:pt x="4030497" y="0"/>
                  </a:lnTo>
                  <a:close/>
                </a:path>
                <a:path w="4682490" h="10159">
                  <a:moveTo>
                    <a:pt x="4090505" y="0"/>
                  </a:moveTo>
                  <a:lnTo>
                    <a:pt x="4080510" y="0"/>
                  </a:lnTo>
                  <a:lnTo>
                    <a:pt x="4080510" y="9994"/>
                  </a:lnTo>
                  <a:lnTo>
                    <a:pt x="4090505" y="9994"/>
                  </a:lnTo>
                  <a:lnTo>
                    <a:pt x="4090505" y="0"/>
                  </a:lnTo>
                  <a:close/>
                </a:path>
                <a:path w="4682490" h="10159">
                  <a:moveTo>
                    <a:pt x="4150512" y="0"/>
                  </a:moveTo>
                  <a:lnTo>
                    <a:pt x="4140517" y="0"/>
                  </a:lnTo>
                  <a:lnTo>
                    <a:pt x="4140517" y="9994"/>
                  </a:lnTo>
                  <a:lnTo>
                    <a:pt x="4150512" y="9994"/>
                  </a:lnTo>
                  <a:lnTo>
                    <a:pt x="4150512" y="0"/>
                  </a:lnTo>
                  <a:close/>
                </a:path>
                <a:path w="4682490" h="10159">
                  <a:moveTo>
                    <a:pt x="4210520" y="0"/>
                  </a:moveTo>
                  <a:lnTo>
                    <a:pt x="4200525" y="0"/>
                  </a:lnTo>
                  <a:lnTo>
                    <a:pt x="4200525" y="9994"/>
                  </a:lnTo>
                  <a:lnTo>
                    <a:pt x="4210520" y="9994"/>
                  </a:lnTo>
                  <a:lnTo>
                    <a:pt x="4210520" y="0"/>
                  </a:lnTo>
                  <a:close/>
                </a:path>
                <a:path w="4682490" h="10159">
                  <a:moveTo>
                    <a:pt x="4270527" y="0"/>
                  </a:moveTo>
                  <a:lnTo>
                    <a:pt x="4260532" y="0"/>
                  </a:lnTo>
                  <a:lnTo>
                    <a:pt x="4260532" y="9994"/>
                  </a:lnTo>
                  <a:lnTo>
                    <a:pt x="4270527" y="9994"/>
                  </a:lnTo>
                  <a:lnTo>
                    <a:pt x="4270527" y="0"/>
                  </a:lnTo>
                  <a:close/>
                </a:path>
                <a:path w="4682490" h="10159">
                  <a:moveTo>
                    <a:pt x="4330535" y="0"/>
                  </a:moveTo>
                  <a:lnTo>
                    <a:pt x="4320540" y="0"/>
                  </a:lnTo>
                  <a:lnTo>
                    <a:pt x="4320540" y="9994"/>
                  </a:lnTo>
                  <a:lnTo>
                    <a:pt x="4330535" y="9994"/>
                  </a:lnTo>
                  <a:lnTo>
                    <a:pt x="4330535" y="0"/>
                  </a:lnTo>
                  <a:close/>
                </a:path>
                <a:path w="4682490" h="10159">
                  <a:moveTo>
                    <a:pt x="4390542" y="0"/>
                  </a:moveTo>
                  <a:lnTo>
                    <a:pt x="4380547" y="0"/>
                  </a:lnTo>
                  <a:lnTo>
                    <a:pt x="4380547" y="9994"/>
                  </a:lnTo>
                  <a:lnTo>
                    <a:pt x="4390542" y="9994"/>
                  </a:lnTo>
                  <a:lnTo>
                    <a:pt x="4390542" y="0"/>
                  </a:lnTo>
                  <a:close/>
                </a:path>
                <a:path w="4682490" h="10159">
                  <a:moveTo>
                    <a:pt x="4450550" y="0"/>
                  </a:moveTo>
                  <a:lnTo>
                    <a:pt x="4440555" y="0"/>
                  </a:lnTo>
                  <a:lnTo>
                    <a:pt x="4440555" y="9994"/>
                  </a:lnTo>
                  <a:lnTo>
                    <a:pt x="4450550" y="9994"/>
                  </a:lnTo>
                  <a:lnTo>
                    <a:pt x="4450550" y="0"/>
                  </a:lnTo>
                  <a:close/>
                </a:path>
                <a:path w="4682490" h="10159">
                  <a:moveTo>
                    <a:pt x="4510557" y="0"/>
                  </a:moveTo>
                  <a:lnTo>
                    <a:pt x="4500562" y="0"/>
                  </a:lnTo>
                  <a:lnTo>
                    <a:pt x="4500562" y="9994"/>
                  </a:lnTo>
                  <a:lnTo>
                    <a:pt x="4510557" y="9994"/>
                  </a:lnTo>
                  <a:lnTo>
                    <a:pt x="4510557" y="0"/>
                  </a:lnTo>
                  <a:close/>
                </a:path>
                <a:path w="4682490" h="10159">
                  <a:moveTo>
                    <a:pt x="4570565" y="0"/>
                  </a:moveTo>
                  <a:lnTo>
                    <a:pt x="4560570" y="0"/>
                  </a:lnTo>
                  <a:lnTo>
                    <a:pt x="4560570" y="9994"/>
                  </a:lnTo>
                  <a:lnTo>
                    <a:pt x="4570565" y="9994"/>
                  </a:lnTo>
                  <a:lnTo>
                    <a:pt x="4570565" y="0"/>
                  </a:lnTo>
                  <a:close/>
                </a:path>
                <a:path w="4682490" h="10159">
                  <a:moveTo>
                    <a:pt x="4630572" y="0"/>
                  </a:moveTo>
                  <a:lnTo>
                    <a:pt x="4620577" y="0"/>
                  </a:lnTo>
                  <a:lnTo>
                    <a:pt x="4620577" y="9994"/>
                  </a:lnTo>
                  <a:lnTo>
                    <a:pt x="4630572" y="9994"/>
                  </a:lnTo>
                  <a:lnTo>
                    <a:pt x="4630572" y="0"/>
                  </a:lnTo>
                  <a:close/>
                </a:path>
                <a:path w="4682490" h="10159">
                  <a:moveTo>
                    <a:pt x="4682452" y="0"/>
                  </a:moveTo>
                  <a:lnTo>
                    <a:pt x="4680585" y="0"/>
                  </a:lnTo>
                  <a:lnTo>
                    <a:pt x="4680585" y="9994"/>
                  </a:lnTo>
                  <a:lnTo>
                    <a:pt x="4682452" y="9994"/>
                  </a:lnTo>
                  <a:lnTo>
                    <a:pt x="4682452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31332" y="6131750"/>
            <a:ext cx="7956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4304" y="5143083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10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4304" y="4154418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20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4304" y="3165751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30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4304" y="2177086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40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4304" y="1188420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50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5897" y="3082031"/>
            <a:ext cx="153888" cy="8197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206" defTabSz="806867">
              <a:lnSpc>
                <a:spcPts val="1174"/>
              </a:lnSpc>
            </a:pPr>
            <a:r>
              <a:rPr sz="1103" spc="-57" dirty="0">
                <a:solidFill>
                  <a:srgbClr val="252423"/>
                </a:solidFill>
                <a:latin typeface="Trebuchet MS"/>
                <a:cs typeface="Trebuchet MS"/>
              </a:rPr>
              <a:t>Heart</a:t>
            </a:r>
            <a:r>
              <a:rPr sz="1103" spc="-128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103" spc="-22" dirty="0">
                <a:solidFill>
                  <a:srgbClr val="252423"/>
                </a:solidFill>
                <a:latin typeface="Trebuchet MS"/>
                <a:cs typeface="Trebuchet MS"/>
              </a:rPr>
              <a:t>Disease</a:t>
            </a:r>
            <a:endParaRPr sz="1103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18400" y="6234642"/>
            <a:ext cx="7956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19368" y="6234642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20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34600" y="6219967"/>
            <a:ext cx="556372" cy="349779"/>
          </a:xfrm>
          <a:prstGeom prst="rect">
            <a:avLst/>
          </a:prstGeom>
        </p:spPr>
        <p:txBody>
          <a:bodyPr vert="horz" wrap="square" lIns="0" tIns="25213" rIns="0" bIns="0" rtlCol="0">
            <a:spAutoFit/>
          </a:bodyPr>
          <a:lstStyle/>
          <a:p>
            <a:pPr marL="8405" algn="ctr" defTabSz="806867">
              <a:spcBef>
                <a:spcPts val="199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40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  <a:p>
            <a:pPr algn="ctr" defTabSz="806867">
              <a:spcBef>
                <a:spcPts val="159"/>
              </a:spcBef>
            </a:pPr>
            <a:r>
              <a:rPr sz="1103" spc="-49" dirty="0">
                <a:solidFill>
                  <a:srgbClr val="252423"/>
                </a:solidFill>
                <a:latin typeface="Trebuchet MS"/>
                <a:cs typeface="Trebuchet MS"/>
              </a:rPr>
              <a:t>age</a:t>
            </a:r>
            <a:r>
              <a:rPr sz="1103" spc="-119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103" spc="-75" dirty="0">
                <a:solidFill>
                  <a:srgbClr val="252423"/>
                </a:solidFill>
                <a:latin typeface="Trebuchet MS"/>
                <a:cs typeface="Trebuchet MS"/>
              </a:rPr>
              <a:t>(bins)</a:t>
            </a:r>
            <a:endParaRPr sz="1103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78332" y="6234642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60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507813" y="6234642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80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253709" y="871650"/>
            <a:ext cx="7914154" cy="5339043"/>
            <a:chOff x="1065269" y="987870"/>
            <a:chExt cx="8969375" cy="6050915"/>
          </a:xfrm>
        </p:grpSpPr>
        <p:sp>
          <p:nvSpPr>
            <p:cNvPr id="28" name="object 28"/>
            <p:cNvSpPr/>
            <p:nvPr/>
          </p:nvSpPr>
          <p:spPr>
            <a:xfrm>
              <a:off x="2723997" y="987881"/>
              <a:ext cx="6635115" cy="6050915"/>
            </a:xfrm>
            <a:custGeom>
              <a:avLst/>
              <a:gdLst/>
              <a:ahLst/>
              <a:cxnLst/>
              <a:rect l="l" t="t" r="r" b="b"/>
              <a:pathLst>
                <a:path w="6635115" h="6050915">
                  <a:moveTo>
                    <a:pt x="414680" y="5938583"/>
                  </a:moveTo>
                  <a:lnTo>
                    <a:pt x="0" y="5938583"/>
                  </a:lnTo>
                  <a:lnTo>
                    <a:pt x="0" y="6050635"/>
                  </a:lnTo>
                  <a:lnTo>
                    <a:pt x="414680" y="6050635"/>
                  </a:lnTo>
                  <a:lnTo>
                    <a:pt x="414680" y="5938583"/>
                  </a:lnTo>
                  <a:close/>
                </a:path>
                <a:path w="6635115" h="6050915">
                  <a:moveTo>
                    <a:pt x="2488095" y="5490388"/>
                  </a:moveTo>
                  <a:lnTo>
                    <a:pt x="2073402" y="5490388"/>
                  </a:lnTo>
                  <a:lnTo>
                    <a:pt x="2073402" y="6050635"/>
                  </a:lnTo>
                  <a:lnTo>
                    <a:pt x="2488095" y="6050635"/>
                  </a:lnTo>
                  <a:lnTo>
                    <a:pt x="2488095" y="5490388"/>
                  </a:lnTo>
                  <a:close/>
                </a:path>
                <a:path w="6635115" h="6050915">
                  <a:moveTo>
                    <a:pt x="3524796" y="3921696"/>
                  </a:moveTo>
                  <a:lnTo>
                    <a:pt x="3110115" y="3921696"/>
                  </a:lnTo>
                  <a:lnTo>
                    <a:pt x="3110115" y="6050635"/>
                  </a:lnTo>
                  <a:lnTo>
                    <a:pt x="3524796" y="6050635"/>
                  </a:lnTo>
                  <a:lnTo>
                    <a:pt x="3524796" y="3921696"/>
                  </a:lnTo>
                  <a:close/>
                </a:path>
                <a:path w="6635115" h="6050915">
                  <a:moveTo>
                    <a:pt x="4561497" y="2689161"/>
                  </a:moveTo>
                  <a:lnTo>
                    <a:pt x="4146816" y="2689161"/>
                  </a:lnTo>
                  <a:lnTo>
                    <a:pt x="4146816" y="6050635"/>
                  </a:lnTo>
                  <a:lnTo>
                    <a:pt x="4561497" y="6050635"/>
                  </a:lnTo>
                  <a:lnTo>
                    <a:pt x="4561497" y="2689161"/>
                  </a:lnTo>
                  <a:close/>
                </a:path>
                <a:path w="6635115" h="6050915">
                  <a:moveTo>
                    <a:pt x="5598211" y="0"/>
                  </a:moveTo>
                  <a:lnTo>
                    <a:pt x="5183530" y="0"/>
                  </a:lnTo>
                  <a:lnTo>
                    <a:pt x="5183530" y="6050635"/>
                  </a:lnTo>
                  <a:lnTo>
                    <a:pt x="5598211" y="6050635"/>
                  </a:lnTo>
                  <a:lnTo>
                    <a:pt x="5598211" y="0"/>
                  </a:lnTo>
                  <a:close/>
                </a:path>
                <a:path w="6635115" h="6050915">
                  <a:moveTo>
                    <a:pt x="6634912" y="3249409"/>
                  </a:moveTo>
                  <a:lnTo>
                    <a:pt x="6220231" y="3249409"/>
                  </a:lnTo>
                  <a:lnTo>
                    <a:pt x="6220231" y="6050635"/>
                  </a:lnTo>
                  <a:lnTo>
                    <a:pt x="6634912" y="6050635"/>
                  </a:lnTo>
                  <a:lnTo>
                    <a:pt x="6634912" y="3249409"/>
                  </a:lnTo>
                  <a:close/>
                </a:path>
              </a:pathLst>
            </a:custGeom>
            <a:solidFill>
              <a:srgbClr val="F0A686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065263" y="1436077"/>
              <a:ext cx="8708390" cy="5602605"/>
            </a:xfrm>
            <a:custGeom>
              <a:avLst/>
              <a:gdLst/>
              <a:ahLst/>
              <a:cxnLst/>
              <a:rect l="l" t="t" r="r" b="b"/>
              <a:pathLst>
                <a:path w="8708390" h="5602605">
                  <a:moveTo>
                    <a:pt x="414680" y="5490388"/>
                  </a:moveTo>
                  <a:lnTo>
                    <a:pt x="0" y="5490388"/>
                  </a:lnTo>
                  <a:lnTo>
                    <a:pt x="0" y="5602440"/>
                  </a:lnTo>
                  <a:lnTo>
                    <a:pt x="414680" y="5602440"/>
                  </a:lnTo>
                  <a:lnTo>
                    <a:pt x="414680" y="5490388"/>
                  </a:lnTo>
                  <a:close/>
                </a:path>
                <a:path w="8708390" h="5602605">
                  <a:moveTo>
                    <a:pt x="3524796" y="5490388"/>
                  </a:moveTo>
                  <a:lnTo>
                    <a:pt x="3110115" y="5490388"/>
                  </a:lnTo>
                  <a:lnTo>
                    <a:pt x="3110115" y="5602440"/>
                  </a:lnTo>
                  <a:lnTo>
                    <a:pt x="3524796" y="5602440"/>
                  </a:lnTo>
                  <a:lnTo>
                    <a:pt x="3524796" y="5490388"/>
                  </a:lnTo>
                  <a:close/>
                </a:path>
                <a:path w="8708390" h="5602605">
                  <a:moveTo>
                    <a:pt x="4561510" y="4818088"/>
                  </a:moveTo>
                  <a:lnTo>
                    <a:pt x="4146829" y="4818088"/>
                  </a:lnTo>
                  <a:lnTo>
                    <a:pt x="4146829" y="5602440"/>
                  </a:lnTo>
                  <a:lnTo>
                    <a:pt x="4561510" y="5602440"/>
                  </a:lnTo>
                  <a:lnTo>
                    <a:pt x="4561510" y="4818088"/>
                  </a:lnTo>
                  <a:close/>
                </a:path>
                <a:path w="8708390" h="5602605">
                  <a:moveTo>
                    <a:pt x="5598211" y="2465070"/>
                  </a:moveTo>
                  <a:lnTo>
                    <a:pt x="5183530" y="2465070"/>
                  </a:lnTo>
                  <a:lnTo>
                    <a:pt x="5183530" y="5602440"/>
                  </a:lnTo>
                  <a:lnTo>
                    <a:pt x="5598211" y="5602440"/>
                  </a:lnTo>
                  <a:lnTo>
                    <a:pt x="5598211" y="2465070"/>
                  </a:lnTo>
                  <a:close/>
                </a:path>
                <a:path w="8708390" h="5602605">
                  <a:moveTo>
                    <a:pt x="6634924" y="1568678"/>
                  </a:moveTo>
                  <a:lnTo>
                    <a:pt x="6220231" y="1568678"/>
                  </a:lnTo>
                  <a:lnTo>
                    <a:pt x="6220231" y="5602440"/>
                  </a:lnTo>
                  <a:lnTo>
                    <a:pt x="6634924" y="5602440"/>
                  </a:lnTo>
                  <a:lnTo>
                    <a:pt x="6634924" y="1568678"/>
                  </a:lnTo>
                  <a:close/>
                </a:path>
                <a:path w="8708390" h="5602605">
                  <a:moveTo>
                    <a:pt x="7671625" y="0"/>
                  </a:moveTo>
                  <a:lnTo>
                    <a:pt x="7256945" y="0"/>
                  </a:lnTo>
                  <a:lnTo>
                    <a:pt x="7256945" y="5602440"/>
                  </a:lnTo>
                  <a:lnTo>
                    <a:pt x="7671625" y="5602440"/>
                  </a:lnTo>
                  <a:lnTo>
                    <a:pt x="7671625" y="0"/>
                  </a:lnTo>
                  <a:close/>
                </a:path>
                <a:path w="8708390" h="5602605">
                  <a:moveTo>
                    <a:pt x="8708326" y="3473500"/>
                  </a:moveTo>
                  <a:lnTo>
                    <a:pt x="8293646" y="3473500"/>
                  </a:lnTo>
                  <a:lnTo>
                    <a:pt x="8293646" y="5602440"/>
                  </a:lnTo>
                  <a:lnTo>
                    <a:pt x="8708326" y="5602440"/>
                  </a:lnTo>
                  <a:lnTo>
                    <a:pt x="8708326" y="3473500"/>
                  </a:lnTo>
                  <a:close/>
                </a:path>
              </a:pathLst>
            </a:custGeom>
            <a:solidFill>
              <a:srgbClr val="A1333C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42813" y="3995632"/>
              <a:ext cx="191723" cy="193294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8926325" y="2882491"/>
            <a:ext cx="2543735" cy="935007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 defTabSz="806867">
              <a:spcBef>
                <a:spcPts val="97"/>
              </a:spcBef>
            </a:pPr>
            <a:r>
              <a:rPr sz="2956" b="1" spc="4" dirty="0">
                <a:solidFill>
                  <a:srgbClr val="FFFFFF"/>
                </a:solidFill>
                <a:latin typeface="Times New Roman"/>
                <a:cs typeface="Times New Roman"/>
              </a:rPr>
              <a:t>Smoking</a:t>
            </a:r>
            <a:r>
              <a:rPr sz="2956" b="1" spc="-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6" b="1" dirty="0">
                <a:solidFill>
                  <a:srgbClr val="FFFFFF"/>
                </a:solidFill>
                <a:latin typeface="Times New Roman"/>
                <a:cs typeface="Times New Roman"/>
              </a:rPr>
              <a:t>Status</a:t>
            </a:r>
            <a:endParaRPr sz="29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1540" defTabSz="806867">
              <a:spcBef>
                <a:spcPts val="66"/>
              </a:spcBef>
            </a:pPr>
            <a:r>
              <a:rPr sz="2956" dirty="0">
                <a:solidFill>
                  <a:srgbClr val="FFFFFF"/>
                </a:solidFill>
                <a:latin typeface="Times New Roman"/>
                <a:cs typeface="Times New Roman"/>
              </a:rPr>
              <a:t>Rural</a:t>
            </a:r>
            <a:endParaRPr sz="2956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226914" y="3826727"/>
            <a:ext cx="963706" cy="467314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 defTabSz="806867">
              <a:spcBef>
                <a:spcPts val="97"/>
              </a:spcBef>
            </a:pPr>
            <a:r>
              <a:rPr sz="2956" dirty="0">
                <a:solidFill>
                  <a:srgbClr val="FFFFFF"/>
                </a:solidFill>
                <a:latin typeface="Times New Roman"/>
                <a:cs typeface="Times New Roman"/>
              </a:rPr>
              <a:t>Urban</a:t>
            </a:r>
            <a:endParaRPr sz="2956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4049" y="-64084"/>
            <a:ext cx="9584391" cy="99620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b="1" dirty="0"/>
              <a:t>7. How many people </a:t>
            </a:r>
            <a:r>
              <a:rPr b="1" spc="-9" dirty="0"/>
              <a:t>suffer </a:t>
            </a:r>
            <a:r>
              <a:rPr b="1" dirty="0"/>
              <a:t>from hypertension with working</a:t>
            </a:r>
            <a:r>
              <a:rPr b="1" spc="-79" dirty="0"/>
              <a:t> </a:t>
            </a:r>
            <a:r>
              <a:rPr b="1" dirty="0"/>
              <a:t>status?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49584" y="781608"/>
            <a:ext cx="8004362" cy="5438215"/>
            <a:chOff x="720595" y="885822"/>
            <a:chExt cx="9071610" cy="6163310"/>
          </a:xfrm>
        </p:grpSpPr>
        <p:sp>
          <p:nvSpPr>
            <p:cNvPr id="4" name="object 4"/>
            <p:cNvSpPr/>
            <p:nvPr/>
          </p:nvSpPr>
          <p:spPr>
            <a:xfrm>
              <a:off x="720585" y="7038517"/>
              <a:ext cx="4210685" cy="10160"/>
            </a:xfrm>
            <a:custGeom>
              <a:avLst/>
              <a:gdLst/>
              <a:ahLst/>
              <a:cxnLst/>
              <a:rect l="l" t="t" r="r" b="b"/>
              <a:pathLst>
                <a:path w="4210685" h="10159">
                  <a:moveTo>
                    <a:pt x="10007" y="0"/>
                  </a:moveTo>
                  <a:lnTo>
                    <a:pt x="0" y="0"/>
                  </a:lnTo>
                  <a:lnTo>
                    <a:pt x="0" y="9994"/>
                  </a:lnTo>
                  <a:lnTo>
                    <a:pt x="10007" y="9994"/>
                  </a:lnTo>
                  <a:lnTo>
                    <a:pt x="10007" y="0"/>
                  </a:lnTo>
                  <a:close/>
                </a:path>
                <a:path w="4210685" h="10159">
                  <a:moveTo>
                    <a:pt x="70015" y="0"/>
                  </a:moveTo>
                  <a:lnTo>
                    <a:pt x="60007" y="0"/>
                  </a:lnTo>
                  <a:lnTo>
                    <a:pt x="60007" y="9994"/>
                  </a:lnTo>
                  <a:lnTo>
                    <a:pt x="70015" y="9994"/>
                  </a:lnTo>
                  <a:lnTo>
                    <a:pt x="70015" y="0"/>
                  </a:lnTo>
                  <a:close/>
                </a:path>
                <a:path w="4210685" h="10159">
                  <a:moveTo>
                    <a:pt x="130022" y="0"/>
                  </a:moveTo>
                  <a:lnTo>
                    <a:pt x="120015" y="0"/>
                  </a:lnTo>
                  <a:lnTo>
                    <a:pt x="120015" y="9994"/>
                  </a:lnTo>
                  <a:lnTo>
                    <a:pt x="130022" y="9994"/>
                  </a:lnTo>
                  <a:lnTo>
                    <a:pt x="130022" y="0"/>
                  </a:lnTo>
                  <a:close/>
                </a:path>
                <a:path w="4210685" h="10159">
                  <a:moveTo>
                    <a:pt x="190030" y="0"/>
                  </a:moveTo>
                  <a:lnTo>
                    <a:pt x="180022" y="0"/>
                  </a:lnTo>
                  <a:lnTo>
                    <a:pt x="180022" y="9994"/>
                  </a:lnTo>
                  <a:lnTo>
                    <a:pt x="190030" y="9994"/>
                  </a:lnTo>
                  <a:lnTo>
                    <a:pt x="190030" y="0"/>
                  </a:lnTo>
                  <a:close/>
                </a:path>
                <a:path w="4210685" h="10159">
                  <a:moveTo>
                    <a:pt x="250037" y="0"/>
                  </a:moveTo>
                  <a:lnTo>
                    <a:pt x="240030" y="0"/>
                  </a:lnTo>
                  <a:lnTo>
                    <a:pt x="240030" y="9994"/>
                  </a:lnTo>
                  <a:lnTo>
                    <a:pt x="250037" y="9994"/>
                  </a:lnTo>
                  <a:lnTo>
                    <a:pt x="250037" y="0"/>
                  </a:lnTo>
                  <a:close/>
                </a:path>
                <a:path w="4210685" h="10159">
                  <a:moveTo>
                    <a:pt x="310045" y="0"/>
                  </a:moveTo>
                  <a:lnTo>
                    <a:pt x="300037" y="0"/>
                  </a:lnTo>
                  <a:lnTo>
                    <a:pt x="300037" y="9994"/>
                  </a:lnTo>
                  <a:lnTo>
                    <a:pt x="310045" y="9994"/>
                  </a:lnTo>
                  <a:lnTo>
                    <a:pt x="310045" y="0"/>
                  </a:lnTo>
                  <a:close/>
                </a:path>
                <a:path w="4210685" h="10159">
                  <a:moveTo>
                    <a:pt x="370052" y="0"/>
                  </a:moveTo>
                  <a:lnTo>
                    <a:pt x="360045" y="0"/>
                  </a:lnTo>
                  <a:lnTo>
                    <a:pt x="360045" y="9994"/>
                  </a:lnTo>
                  <a:lnTo>
                    <a:pt x="370052" y="9994"/>
                  </a:lnTo>
                  <a:lnTo>
                    <a:pt x="370052" y="0"/>
                  </a:lnTo>
                  <a:close/>
                </a:path>
                <a:path w="4210685" h="10159">
                  <a:moveTo>
                    <a:pt x="430060" y="0"/>
                  </a:moveTo>
                  <a:lnTo>
                    <a:pt x="420052" y="0"/>
                  </a:lnTo>
                  <a:lnTo>
                    <a:pt x="420052" y="9994"/>
                  </a:lnTo>
                  <a:lnTo>
                    <a:pt x="430060" y="9994"/>
                  </a:lnTo>
                  <a:lnTo>
                    <a:pt x="430060" y="0"/>
                  </a:lnTo>
                  <a:close/>
                </a:path>
                <a:path w="4210685" h="10159">
                  <a:moveTo>
                    <a:pt x="490067" y="0"/>
                  </a:moveTo>
                  <a:lnTo>
                    <a:pt x="480060" y="0"/>
                  </a:lnTo>
                  <a:lnTo>
                    <a:pt x="480060" y="9994"/>
                  </a:lnTo>
                  <a:lnTo>
                    <a:pt x="490067" y="9994"/>
                  </a:lnTo>
                  <a:lnTo>
                    <a:pt x="490067" y="0"/>
                  </a:lnTo>
                  <a:close/>
                </a:path>
                <a:path w="4210685" h="10159">
                  <a:moveTo>
                    <a:pt x="550075" y="0"/>
                  </a:moveTo>
                  <a:lnTo>
                    <a:pt x="540067" y="0"/>
                  </a:lnTo>
                  <a:lnTo>
                    <a:pt x="540067" y="9994"/>
                  </a:lnTo>
                  <a:lnTo>
                    <a:pt x="550075" y="9994"/>
                  </a:lnTo>
                  <a:lnTo>
                    <a:pt x="550075" y="0"/>
                  </a:lnTo>
                  <a:close/>
                </a:path>
                <a:path w="4210685" h="10159">
                  <a:moveTo>
                    <a:pt x="610082" y="0"/>
                  </a:moveTo>
                  <a:lnTo>
                    <a:pt x="600075" y="0"/>
                  </a:lnTo>
                  <a:lnTo>
                    <a:pt x="600075" y="9994"/>
                  </a:lnTo>
                  <a:lnTo>
                    <a:pt x="610082" y="9994"/>
                  </a:lnTo>
                  <a:lnTo>
                    <a:pt x="610082" y="0"/>
                  </a:lnTo>
                  <a:close/>
                </a:path>
                <a:path w="4210685" h="10159">
                  <a:moveTo>
                    <a:pt x="670090" y="0"/>
                  </a:moveTo>
                  <a:lnTo>
                    <a:pt x="660082" y="0"/>
                  </a:lnTo>
                  <a:lnTo>
                    <a:pt x="660082" y="9994"/>
                  </a:lnTo>
                  <a:lnTo>
                    <a:pt x="670090" y="9994"/>
                  </a:lnTo>
                  <a:lnTo>
                    <a:pt x="670090" y="0"/>
                  </a:lnTo>
                  <a:close/>
                </a:path>
                <a:path w="4210685" h="10159">
                  <a:moveTo>
                    <a:pt x="730097" y="0"/>
                  </a:moveTo>
                  <a:lnTo>
                    <a:pt x="720090" y="0"/>
                  </a:lnTo>
                  <a:lnTo>
                    <a:pt x="720090" y="9994"/>
                  </a:lnTo>
                  <a:lnTo>
                    <a:pt x="730097" y="9994"/>
                  </a:lnTo>
                  <a:lnTo>
                    <a:pt x="730097" y="0"/>
                  </a:lnTo>
                  <a:close/>
                </a:path>
                <a:path w="4210685" h="10159">
                  <a:moveTo>
                    <a:pt x="790105" y="0"/>
                  </a:moveTo>
                  <a:lnTo>
                    <a:pt x="780097" y="0"/>
                  </a:lnTo>
                  <a:lnTo>
                    <a:pt x="780097" y="9994"/>
                  </a:lnTo>
                  <a:lnTo>
                    <a:pt x="790105" y="9994"/>
                  </a:lnTo>
                  <a:lnTo>
                    <a:pt x="790105" y="0"/>
                  </a:lnTo>
                  <a:close/>
                </a:path>
                <a:path w="4210685" h="10159">
                  <a:moveTo>
                    <a:pt x="850112" y="0"/>
                  </a:moveTo>
                  <a:lnTo>
                    <a:pt x="840105" y="0"/>
                  </a:lnTo>
                  <a:lnTo>
                    <a:pt x="840105" y="9994"/>
                  </a:lnTo>
                  <a:lnTo>
                    <a:pt x="850112" y="9994"/>
                  </a:lnTo>
                  <a:lnTo>
                    <a:pt x="850112" y="0"/>
                  </a:lnTo>
                  <a:close/>
                </a:path>
                <a:path w="4210685" h="10159">
                  <a:moveTo>
                    <a:pt x="910120" y="0"/>
                  </a:moveTo>
                  <a:lnTo>
                    <a:pt x="900112" y="0"/>
                  </a:lnTo>
                  <a:lnTo>
                    <a:pt x="900112" y="9994"/>
                  </a:lnTo>
                  <a:lnTo>
                    <a:pt x="910120" y="9994"/>
                  </a:lnTo>
                  <a:lnTo>
                    <a:pt x="910120" y="0"/>
                  </a:lnTo>
                  <a:close/>
                </a:path>
                <a:path w="4210685" h="10159">
                  <a:moveTo>
                    <a:pt x="970127" y="0"/>
                  </a:moveTo>
                  <a:lnTo>
                    <a:pt x="960120" y="0"/>
                  </a:lnTo>
                  <a:lnTo>
                    <a:pt x="960120" y="9994"/>
                  </a:lnTo>
                  <a:lnTo>
                    <a:pt x="970127" y="9994"/>
                  </a:lnTo>
                  <a:lnTo>
                    <a:pt x="970127" y="0"/>
                  </a:lnTo>
                  <a:close/>
                </a:path>
                <a:path w="4210685" h="10159">
                  <a:moveTo>
                    <a:pt x="1030135" y="0"/>
                  </a:moveTo>
                  <a:lnTo>
                    <a:pt x="1020127" y="0"/>
                  </a:lnTo>
                  <a:lnTo>
                    <a:pt x="1020127" y="9994"/>
                  </a:lnTo>
                  <a:lnTo>
                    <a:pt x="1030135" y="9994"/>
                  </a:lnTo>
                  <a:lnTo>
                    <a:pt x="1030135" y="0"/>
                  </a:lnTo>
                  <a:close/>
                </a:path>
                <a:path w="4210685" h="10159">
                  <a:moveTo>
                    <a:pt x="1090142" y="0"/>
                  </a:moveTo>
                  <a:lnTo>
                    <a:pt x="1080135" y="0"/>
                  </a:lnTo>
                  <a:lnTo>
                    <a:pt x="1080135" y="9994"/>
                  </a:lnTo>
                  <a:lnTo>
                    <a:pt x="1090142" y="9994"/>
                  </a:lnTo>
                  <a:lnTo>
                    <a:pt x="1090142" y="0"/>
                  </a:lnTo>
                  <a:close/>
                </a:path>
                <a:path w="4210685" h="10159">
                  <a:moveTo>
                    <a:pt x="1150150" y="0"/>
                  </a:moveTo>
                  <a:lnTo>
                    <a:pt x="1140142" y="0"/>
                  </a:lnTo>
                  <a:lnTo>
                    <a:pt x="1140142" y="9994"/>
                  </a:lnTo>
                  <a:lnTo>
                    <a:pt x="1150150" y="9994"/>
                  </a:lnTo>
                  <a:lnTo>
                    <a:pt x="1150150" y="0"/>
                  </a:lnTo>
                  <a:close/>
                </a:path>
                <a:path w="4210685" h="10159">
                  <a:moveTo>
                    <a:pt x="1210157" y="0"/>
                  </a:moveTo>
                  <a:lnTo>
                    <a:pt x="1200150" y="0"/>
                  </a:lnTo>
                  <a:lnTo>
                    <a:pt x="1200150" y="9994"/>
                  </a:lnTo>
                  <a:lnTo>
                    <a:pt x="1210157" y="9994"/>
                  </a:lnTo>
                  <a:lnTo>
                    <a:pt x="1210157" y="0"/>
                  </a:lnTo>
                  <a:close/>
                </a:path>
                <a:path w="4210685" h="10159">
                  <a:moveTo>
                    <a:pt x="1270165" y="0"/>
                  </a:moveTo>
                  <a:lnTo>
                    <a:pt x="1260157" y="0"/>
                  </a:lnTo>
                  <a:lnTo>
                    <a:pt x="1260157" y="9994"/>
                  </a:lnTo>
                  <a:lnTo>
                    <a:pt x="1270165" y="9994"/>
                  </a:lnTo>
                  <a:lnTo>
                    <a:pt x="1270165" y="0"/>
                  </a:lnTo>
                  <a:close/>
                </a:path>
                <a:path w="4210685" h="10159">
                  <a:moveTo>
                    <a:pt x="1330172" y="0"/>
                  </a:moveTo>
                  <a:lnTo>
                    <a:pt x="1320165" y="0"/>
                  </a:lnTo>
                  <a:lnTo>
                    <a:pt x="1320165" y="9994"/>
                  </a:lnTo>
                  <a:lnTo>
                    <a:pt x="1330172" y="9994"/>
                  </a:lnTo>
                  <a:lnTo>
                    <a:pt x="1330172" y="0"/>
                  </a:lnTo>
                  <a:close/>
                </a:path>
                <a:path w="4210685" h="10159">
                  <a:moveTo>
                    <a:pt x="1390180" y="0"/>
                  </a:moveTo>
                  <a:lnTo>
                    <a:pt x="1380172" y="0"/>
                  </a:lnTo>
                  <a:lnTo>
                    <a:pt x="1380172" y="9994"/>
                  </a:lnTo>
                  <a:lnTo>
                    <a:pt x="1390180" y="9994"/>
                  </a:lnTo>
                  <a:lnTo>
                    <a:pt x="1390180" y="0"/>
                  </a:lnTo>
                  <a:close/>
                </a:path>
                <a:path w="4210685" h="10159">
                  <a:moveTo>
                    <a:pt x="1450187" y="0"/>
                  </a:moveTo>
                  <a:lnTo>
                    <a:pt x="1440180" y="0"/>
                  </a:lnTo>
                  <a:lnTo>
                    <a:pt x="1440180" y="9994"/>
                  </a:lnTo>
                  <a:lnTo>
                    <a:pt x="1450187" y="9994"/>
                  </a:lnTo>
                  <a:lnTo>
                    <a:pt x="1450187" y="0"/>
                  </a:lnTo>
                  <a:close/>
                </a:path>
                <a:path w="4210685" h="10159">
                  <a:moveTo>
                    <a:pt x="1510195" y="0"/>
                  </a:moveTo>
                  <a:lnTo>
                    <a:pt x="1500187" y="0"/>
                  </a:lnTo>
                  <a:lnTo>
                    <a:pt x="1500187" y="9994"/>
                  </a:lnTo>
                  <a:lnTo>
                    <a:pt x="1510195" y="9994"/>
                  </a:lnTo>
                  <a:lnTo>
                    <a:pt x="1510195" y="0"/>
                  </a:lnTo>
                  <a:close/>
                </a:path>
                <a:path w="4210685" h="10159">
                  <a:moveTo>
                    <a:pt x="1570202" y="0"/>
                  </a:moveTo>
                  <a:lnTo>
                    <a:pt x="1560195" y="0"/>
                  </a:lnTo>
                  <a:lnTo>
                    <a:pt x="1560195" y="9994"/>
                  </a:lnTo>
                  <a:lnTo>
                    <a:pt x="1570202" y="9994"/>
                  </a:lnTo>
                  <a:lnTo>
                    <a:pt x="1570202" y="0"/>
                  </a:lnTo>
                  <a:close/>
                </a:path>
                <a:path w="4210685" h="10159">
                  <a:moveTo>
                    <a:pt x="1630210" y="0"/>
                  </a:moveTo>
                  <a:lnTo>
                    <a:pt x="1620202" y="0"/>
                  </a:lnTo>
                  <a:lnTo>
                    <a:pt x="1620202" y="9994"/>
                  </a:lnTo>
                  <a:lnTo>
                    <a:pt x="1630210" y="9994"/>
                  </a:lnTo>
                  <a:lnTo>
                    <a:pt x="1630210" y="0"/>
                  </a:lnTo>
                  <a:close/>
                </a:path>
                <a:path w="4210685" h="10159">
                  <a:moveTo>
                    <a:pt x="1690217" y="0"/>
                  </a:moveTo>
                  <a:lnTo>
                    <a:pt x="1680210" y="0"/>
                  </a:lnTo>
                  <a:lnTo>
                    <a:pt x="1680210" y="9994"/>
                  </a:lnTo>
                  <a:lnTo>
                    <a:pt x="1690217" y="9994"/>
                  </a:lnTo>
                  <a:lnTo>
                    <a:pt x="1690217" y="0"/>
                  </a:lnTo>
                  <a:close/>
                </a:path>
                <a:path w="4210685" h="10159">
                  <a:moveTo>
                    <a:pt x="1750225" y="0"/>
                  </a:moveTo>
                  <a:lnTo>
                    <a:pt x="1740217" y="0"/>
                  </a:lnTo>
                  <a:lnTo>
                    <a:pt x="1740217" y="9994"/>
                  </a:lnTo>
                  <a:lnTo>
                    <a:pt x="1750225" y="9994"/>
                  </a:lnTo>
                  <a:lnTo>
                    <a:pt x="1750225" y="0"/>
                  </a:lnTo>
                  <a:close/>
                </a:path>
                <a:path w="4210685" h="10159">
                  <a:moveTo>
                    <a:pt x="1810232" y="0"/>
                  </a:moveTo>
                  <a:lnTo>
                    <a:pt x="1800225" y="0"/>
                  </a:lnTo>
                  <a:lnTo>
                    <a:pt x="1800225" y="9994"/>
                  </a:lnTo>
                  <a:lnTo>
                    <a:pt x="1810232" y="9994"/>
                  </a:lnTo>
                  <a:lnTo>
                    <a:pt x="1810232" y="0"/>
                  </a:lnTo>
                  <a:close/>
                </a:path>
                <a:path w="4210685" h="10159">
                  <a:moveTo>
                    <a:pt x="1870240" y="0"/>
                  </a:moveTo>
                  <a:lnTo>
                    <a:pt x="1860232" y="0"/>
                  </a:lnTo>
                  <a:lnTo>
                    <a:pt x="1860232" y="9994"/>
                  </a:lnTo>
                  <a:lnTo>
                    <a:pt x="1870240" y="9994"/>
                  </a:lnTo>
                  <a:lnTo>
                    <a:pt x="1870240" y="0"/>
                  </a:lnTo>
                  <a:close/>
                </a:path>
                <a:path w="4210685" h="10159">
                  <a:moveTo>
                    <a:pt x="1930247" y="0"/>
                  </a:moveTo>
                  <a:lnTo>
                    <a:pt x="1920240" y="0"/>
                  </a:lnTo>
                  <a:lnTo>
                    <a:pt x="1920240" y="9994"/>
                  </a:lnTo>
                  <a:lnTo>
                    <a:pt x="1930247" y="9994"/>
                  </a:lnTo>
                  <a:lnTo>
                    <a:pt x="1930247" y="0"/>
                  </a:lnTo>
                  <a:close/>
                </a:path>
                <a:path w="4210685" h="10159">
                  <a:moveTo>
                    <a:pt x="1990255" y="0"/>
                  </a:moveTo>
                  <a:lnTo>
                    <a:pt x="1980247" y="0"/>
                  </a:lnTo>
                  <a:lnTo>
                    <a:pt x="1980247" y="9994"/>
                  </a:lnTo>
                  <a:lnTo>
                    <a:pt x="1990255" y="9994"/>
                  </a:lnTo>
                  <a:lnTo>
                    <a:pt x="1990255" y="0"/>
                  </a:lnTo>
                  <a:close/>
                </a:path>
                <a:path w="4210685" h="10159">
                  <a:moveTo>
                    <a:pt x="2050262" y="0"/>
                  </a:moveTo>
                  <a:lnTo>
                    <a:pt x="2040255" y="0"/>
                  </a:lnTo>
                  <a:lnTo>
                    <a:pt x="2040255" y="9994"/>
                  </a:lnTo>
                  <a:lnTo>
                    <a:pt x="2050262" y="9994"/>
                  </a:lnTo>
                  <a:lnTo>
                    <a:pt x="2050262" y="0"/>
                  </a:lnTo>
                  <a:close/>
                </a:path>
                <a:path w="4210685" h="10159">
                  <a:moveTo>
                    <a:pt x="2110270" y="0"/>
                  </a:moveTo>
                  <a:lnTo>
                    <a:pt x="2100262" y="0"/>
                  </a:lnTo>
                  <a:lnTo>
                    <a:pt x="2100262" y="9994"/>
                  </a:lnTo>
                  <a:lnTo>
                    <a:pt x="2110270" y="9994"/>
                  </a:lnTo>
                  <a:lnTo>
                    <a:pt x="2110270" y="0"/>
                  </a:lnTo>
                  <a:close/>
                </a:path>
                <a:path w="4210685" h="10159">
                  <a:moveTo>
                    <a:pt x="2170277" y="0"/>
                  </a:moveTo>
                  <a:lnTo>
                    <a:pt x="2160270" y="0"/>
                  </a:lnTo>
                  <a:lnTo>
                    <a:pt x="2160270" y="9994"/>
                  </a:lnTo>
                  <a:lnTo>
                    <a:pt x="2170277" y="9994"/>
                  </a:lnTo>
                  <a:lnTo>
                    <a:pt x="2170277" y="0"/>
                  </a:lnTo>
                  <a:close/>
                </a:path>
                <a:path w="4210685" h="10159">
                  <a:moveTo>
                    <a:pt x="2230285" y="0"/>
                  </a:moveTo>
                  <a:lnTo>
                    <a:pt x="2220277" y="0"/>
                  </a:lnTo>
                  <a:lnTo>
                    <a:pt x="2220277" y="9994"/>
                  </a:lnTo>
                  <a:lnTo>
                    <a:pt x="2230285" y="9994"/>
                  </a:lnTo>
                  <a:lnTo>
                    <a:pt x="2230285" y="0"/>
                  </a:lnTo>
                  <a:close/>
                </a:path>
                <a:path w="4210685" h="10159">
                  <a:moveTo>
                    <a:pt x="2290292" y="0"/>
                  </a:moveTo>
                  <a:lnTo>
                    <a:pt x="2280285" y="0"/>
                  </a:lnTo>
                  <a:lnTo>
                    <a:pt x="2280285" y="9994"/>
                  </a:lnTo>
                  <a:lnTo>
                    <a:pt x="2290292" y="9994"/>
                  </a:lnTo>
                  <a:lnTo>
                    <a:pt x="2290292" y="0"/>
                  </a:lnTo>
                  <a:close/>
                </a:path>
                <a:path w="4210685" h="10159">
                  <a:moveTo>
                    <a:pt x="2350300" y="0"/>
                  </a:moveTo>
                  <a:lnTo>
                    <a:pt x="2340292" y="0"/>
                  </a:lnTo>
                  <a:lnTo>
                    <a:pt x="2340292" y="9994"/>
                  </a:lnTo>
                  <a:lnTo>
                    <a:pt x="2350300" y="9994"/>
                  </a:lnTo>
                  <a:lnTo>
                    <a:pt x="2350300" y="0"/>
                  </a:lnTo>
                  <a:close/>
                </a:path>
                <a:path w="4210685" h="10159">
                  <a:moveTo>
                    <a:pt x="2410307" y="0"/>
                  </a:moveTo>
                  <a:lnTo>
                    <a:pt x="2400300" y="0"/>
                  </a:lnTo>
                  <a:lnTo>
                    <a:pt x="2400300" y="9994"/>
                  </a:lnTo>
                  <a:lnTo>
                    <a:pt x="2410307" y="9994"/>
                  </a:lnTo>
                  <a:lnTo>
                    <a:pt x="2410307" y="0"/>
                  </a:lnTo>
                  <a:close/>
                </a:path>
                <a:path w="4210685" h="10159">
                  <a:moveTo>
                    <a:pt x="2470315" y="0"/>
                  </a:moveTo>
                  <a:lnTo>
                    <a:pt x="2460307" y="0"/>
                  </a:lnTo>
                  <a:lnTo>
                    <a:pt x="2460307" y="9994"/>
                  </a:lnTo>
                  <a:lnTo>
                    <a:pt x="2470315" y="9994"/>
                  </a:lnTo>
                  <a:lnTo>
                    <a:pt x="2470315" y="0"/>
                  </a:lnTo>
                  <a:close/>
                </a:path>
                <a:path w="4210685" h="10159">
                  <a:moveTo>
                    <a:pt x="2530322" y="0"/>
                  </a:moveTo>
                  <a:lnTo>
                    <a:pt x="2520315" y="0"/>
                  </a:lnTo>
                  <a:lnTo>
                    <a:pt x="2520315" y="9994"/>
                  </a:lnTo>
                  <a:lnTo>
                    <a:pt x="2530322" y="9994"/>
                  </a:lnTo>
                  <a:lnTo>
                    <a:pt x="2530322" y="0"/>
                  </a:lnTo>
                  <a:close/>
                </a:path>
                <a:path w="4210685" h="10159">
                  <a:moveTo>
                    <a:pt x="2590330" y="0"/>
                  </a:moveTo>
                  <a:lnTo>
                    <a:pt x="2580322" y="0"/>
                  </a:lnTo>
                  <a:lnTo>
                    <a:pt x="2580322" y="9994"/>
                  </a:lnTo>
                  <a:lnTo>
                    <a:pt x="2590330" y="9994"/>
                  </a:lnTo>
                  <a:lnTo>
                    <a:pt x="2590330" y="0"/>
                  </a:lnTo>
                  <a:close/>
                </a:path>
                <a:path w="4210685" h="10159">
                  <a:moveTo>
                    <a:pt x="2650337" y="0"/>
                  </a:moveTo>
                  <a:lnTo>
                    <a:pt x="2640330" y="0"/>
                  </a:lnTo>
                  <a:lnTo>
                    <a:pt x="2640330" y="9994"/>
                  </a:lnTo>
                  <a:lnTo>
                    <a:pt x="2650337" y="9994"/>
                  </a:lnTo>
                  <a:lnTo>
                    <a:pt x="2650337" y="0"/>
                  </a:lnTo>
                  <a:close/>
                </a:path>
                <a:path w="4210685" h="10159">
                  <a:moveTo>
                    <a:pt x="2710345" y="0"/>
                  </a:moveTo>
                  <a:lnTo>
                    <a:pt x="2700337" y="0"/>
                  </a:lnTo>
                  <a:lnTo>
                    <a:pt x="2700337" y="9994"/>
                  </a:lnTo>
                  <a:lnTo>
                    <a:pt x="2710345" y="9994"/>
                  </a:lnTo>
                  <a:lnTo>
                    <a:pt x="2710345" y="0"/>
                  </a:lnTo>
                  <a:close/>
                </a:path>
                <a:path w="4210685" h="10159">
                  <a:moveTo>
                    <a:pt x="2770352" y="0"/>
                  </a:moveTo>
                  <a:lnTo>
                    <a:pt x="2760345" y="0"/>
                  </a:lnTo>
                  <a:lnTo>
                    <a:pt x="2760345" y="9994"/>
                  </a:lnTo>
                  <a:lnTo>
                    <a:pt x="2770352" y="9994"/>
                  </a:lnTo>
                  <a:lnTo>
                    <a:pt x="2770352" y="0"/>
                  </a:lnTo>
                  <a:close/>
                </a:path>
                <a:path w="4210685" h="10159">
                  <a:moveTo>
                    <a:pt x="2830360" y="0"/>
                  </a:moveTo>
                  <a:lnTo>
                    <a:pt x="2820352" y="0"/>
                  </a:lnTo>
                  <a:lnTo>
                    <a:pt x="2820352" y="9994"/>
                  </a:lnTo>
                  <a:lnTo>
                    <a:pt x="2830360" y="9994"/>
                  </a:lnTo>
                  <a:lnTo>
                    <a:pt x="2830360" y="0"/>
                  </a:lnTo>
                  <a:close/>
                </a:path>
                <a:path w="4210685" h="10159">
                  <a:moveTo>
                    <a:pt x="2890367" y="0"/>
                  </a:moveTo>
                  <a:lnTo>
                    <a:pt x="2880360" y="0"/>
                  </a:lnTo>
                  <a:lnTo>
                    <a:pt x="2880360" y="9994"/>
                  </a:lnTo>
                  <a:lnTo>
                    <a:pt x="2890367" y="9994"/>
                  </a:lnTo>
                  <a:lnTo>
                    <a:pt x="2890367" y="0"/>
                  </a:lnTo>
                  <a:close/>
                </a:path>
                <a:path w="4210685" h="10159">
                  <a:moveTo>
                    <a:pt x="2950375" y="0"/>
                  </a:moveTo>
                  <a:lnTo>
                    <a:pt x="2940367" y="0"/>
                  </a:lnTo>
                  <a:lnTo>
                    <a:pt x="2940367" y="9994"/>
                  </a:lnTo>
                  <a:lnTo>
                    <a:pt x="2950375" y="9994"/>
                  </a:lnTo>
                  <a:lnTo>
                    <a:pt x="2950375" y="0"/>
                  </a:lnTo>
                  <a:close/>
                </a:path>
                <a:path w="4210685" h="10159">
                  <a:moveTo>
                    <a:pt x="3010382" y="0"/>
                  </a:moveTo>
                  <a:lnTo>
                    <a:pt x="3000375" y="0"/>
                  </a:lnTo>
                  <a:lnTo>
                    <a:pt x="3000375" y="9994"/>
                  </a:lnTo>
                  <a:lnTo>
                    <a:pt x="3010382" y="9994"/>
                  </a:lnTo>
                  <a:lnTo>
                    <a:pt x="3010382" y="0"/>
                  </a:lnTo>
                  <a:close/>
                </a:path>
                <a:path w="4210685" h="10159">
                  <a:moveTo>
                    <a:pt x="3070390" y="0"/>
                  </a:moveTo>
                  <a:lnTo>
                    <a:pt x="3060382" y="0"/>
                  </a:lnTo>
                  <a:lnTo>
                    <a:pt x="3060382" y="9994"/>
                  </a:lnTo>
                  <a:lnTo>
                    <a:pt x="3070390" y="9994"/>
                  </a:lnTo>
                  <a:lnTo>
                    <a:pt x="3070390" y="0"/>
                  </a:lnTo>
                  <a:close/>
                </a:path>
                <a:path w="4210685" h="10159">
                  <a:moveTo>
                    <a:pt x="3130397" y="0"/>
                  </a:moveTo>
                  <a:lnTo>
                    <a:pt x="3120390" y="0"/>
                  </a:lnTo>
                  <a:lnTo>
                    <a:pt x="3120390" y="9994"/>
                  </a:lnTo>
                  <a:lnTo>
                    <a:pt x="3130397" y="9994"/>
                  </a:lnTo>
                  <a:lnTo>
                    <a:pt x="3130397" y="0"/>
                  </a:lnTo>
                  <a:close/>
                </a:path>
                <a:path w="4210685" h="10159">
                  <a:moveTo>
                    <a:pt x="3190405" y="0"/>
                  </a:moveTo>
                  <a:lnTo>
                    <a:pt x="3180397" y="0"/>
                  </a:lnTo>
                  <a:lnTo>
                    <a:pt x="3180397" y="9994"/>
                  </a:lnTo>
                  <a:lnTo>
                    <a:pt x="3190405" y="9994"/>
                  </a:lnTo>
                  <a:lnTo>
                    <a:pt x="3190405" y="0"/>
                  </a:lnTo>
                  <a:close/>
                </a:path>
                <a:path w="4210685" h="10159">
                  <a:moveTo>
                    <a:pt x="3250412" y="0"/>
                  </a:moveTo>
                  <a:lnTo>
                    <a:pt x="3240405" y="0"/>
                  </a:lnTo>
                  <a:lnTo>
                    <a:pt x="3240405" y="9994"/>
                  </a:lnTo>
                  <a:lnTo>
                    <a:pt x="3250412" y="9994"/>
                  </a:lnTo>
                  <a:lnTo>
                    <a:pt x="3250412" y="0"/>
                  </a:lnTo>
                  <a:close/>
                </a:path>
                <a:path w="4210685" h="10159">
                  <a:moveTo>
                    <a:pt x="3310420" y="0"/>
                  </a:moveTo>
                  <a:lnTo>
                    <a:pt x="3300412" y="0"/>
                  </a:lnTo>
                  <a:lnTo>
                    <a:pt x="3300412" y="9994"/>
                  </a:lnTo>
                  <a:lnTo>
                    <a:pt x="3310420" y="9994"/>
                  </a:lnTo>
                  <a:lnTo>
                    <a:pt x="3310420" y="0"/>
                  </a:lnTo>
                  <a:close/>
                </a:path>
                <a:path w="4210685" h="10159">
                  <a:moveTo>
                    <a:pt x="3370427" y="0"/>
                  </a:moveTo>
                  <a:lnTo>
                    <a:pt x="3360420" y="0"/>
                  </a:lnTo>
                  <a:lnTo>
                    <a:pt x="3360420" y="9994"/>
                  </a:lnTo>
                  <a:lnTo>
                    <a:pt x="3370427" y="9994"/>
                  </a:lnTo>
                  <a:lnTo>
                    <a:pt x="3370427" y="0"/>
                  </a:lnTo>
                  <a:close/>
                </a:path>
                <a:path w="4210685" h="10159">
                  <a:moveTo>
                    <a:pt x="3430435" y="0"/>
                  </a:moveTo>
                  <a:lnTo>
                    <a:pt x="3420427" y="0"/>
                  </a:lnTo>
                  <a:lnTo>
                    <a:pt x="3420427" y="9994"/>
                  </a:lnTo>
                  <a:lnTo>
                    <a:pt x="3430435" y="9994"/>
                  </a:lnTo>
                  <a:lnTo>
                    <a:pt x="3430435" y="0"/>
                  </a:lnTo>
                  <a:close/>
                </a:path>
                <a:path w="4210685" h="10159">
                  <a:moveTo>
                    <a:pt x="3490442" y="0"/>
                  </a:moveTo>
                  <a:lnTo>
                    <a:pt x="3480435" y="0"/>
                  </a:lnTo>
                  <a:lnTo>
                    <a:pt x="3480435" y="9994"/>
                  </a:lnTo>
                  <a:lnTo>
                    <a:pt x="3490442" y="9994"/>
                  </a:lnTo>
                  <a:lnTo>
                    <a:pt x="3490442" y="0"/>
                  </a:lnTo>
                  <a:close/>
                </a:path>
                <a:path w="4210685" h="10159">
                  <a:moveTo>
                    <a:pt x="3550450" y="0"/>
                  </a:moveTo>
                  <a:lnTo>
                    <a:pt x="3540442" y="0"/>
                  </a:lnTo>
                  <a:lnTo>
                    <a:pt x="3540442" y="9994"/>
                  </a:lnTo>
                  <a:lnTo>
                    <a:pt x="3550450" y="9994"/>
                  </a:lnTo>
                  <a:lnTo>
                    <a:pt x="3550450" y="0"/>
                  </a:lnTo>
                  <a:close/>
                </a:path>
                <a:path w="4210685" h="10159">
                  <a:moveTo>
                    <a:pt x="3610457" y="0"/>
                  </a:moveTo>
                  <a:lnTo>
                    <a:pt x="3600450" y="0"/>
                  </a:lnTo>
                  <a:lnTo>
                    <a:pt x="3600450" y="9994"/>
                  </a:lnTo>
                  <a:lnTo>
                    <a:pt x="3610457" y="9994"/>
                  </a:lnTo>
                  <a:lnTo>
                    <a:pt x="3610457" y="0"/>
                  </a:lnTo>
                  <a:close/>
                </a:path>
                <a:path w="4210685" h="10159">
                  <a:moveTo>
                    <a:pt x="3670465" y="0"/>
                  </a:moveTo>
                  <a:lnTo>
                    <a:pt x="3660457" y="0"/>
                  </a:lnTo>
                  <a:lnTo>
                    <a:pt x="3660457" y="9994"/>
                  </a:lnTo>
                  <a:lnTo>
                    <a:pt x="3670465" y="9994"/>
                  </a:lnTo>
                  <a:lnTo>
                    <a:pt x="3670465" y="0"/>
                  </a:lnTo>
                  <a:close/>
                </a:path>
                <a:path w="4210685" h="10159">
                  <a:moveTo>
                    <a:pt x="3730472" y="0"/>
                  </a:moveTo>
                  <a:lnTo>
                    <a:pt x="3720465" y="0"/>
                  </a:lnTo>
                  <a:lnTo>
                    <a:pt x="3720465" y="9994"/>
                  </a:lnTo>
                  <a:lnTo>
                    <a:pt x="3730472" y="9994"/>
                  </a:lnTo>
                  <a:lnTo>
                    <a:pt x="3730472" y="0"/>
                  </a:lnTo>
                  <a:close/>
                </a:path>
                <a:path w="4210685" h="10159">
                  <a:moveTo>
                    <a:pt x="3790480" y="0"/>
                  </a:moveTo>
                  <a:lnTo>
                    <a:pt x="3780472" y="0"/>
                  </a:lnTo>
                  <a:lnTo>
                    <a:pt x="3780472" y="9994"/>
                  </a:lnTo>
                  <a:lnTo>
                    <a:pt x="3790480" y="9994"/>
                  </a:lnTo>
                  <a:lnTo>
                    <a:pt x="3790480" y="0"/>
                  </a:lnTo>
                  <a:close/>
                </a:path>
                <a:path w="4210685" h="10159">
                  <a:moveTo>
                    <a:pt x="3850487" y="0"/>
                  </a:moveTo>
                  <a:lnTo>
                    <a:pt x="3840480" y="0"/>
                  </a:lnTo>
                  <a:lnTo>
                    <a:pt x="3840480" y="9994"/>
                  </a:lnTo>
                  <a:lnTo>
                    <a:pt x="3850487" y="9994"/>
                  </a:lnTo>
                  <a:lnTo>
                    <a:pt x="3850487" y="0"/>
                  </a:lnTo>
                  <a:close/>
                </a:path>
                <a:path w="4210685" h="10159">
                  <a:moveTo>
                    <a:pt x="3910495" y="0"/>
                  </a:moveTo>
                  <a:lnTo>
                    <a:pt x="3900487" y="0"/>
                  </a:lnTo>
                  <a:lnTo>
                    <a:pt x="3900487" y="9994"/>
                  </a:lnTo>
                  <a:lnTo>
                    <a:pt x="3910495" y="9994"/>
                  </a:lnTo>
                  <a:lnTo>
                    <a:pt x="3910495" y="0"/>
                  </a:lnTo>
                  <a:close/>
                </a:path>
                <a:path w="4210685" h="10159">
                  <a:moveTo>
                    <a:pt x="3970502" y="0"/>
                  </a:moveTo>
                  <a:lnTo>
                    <a:pt x="3960495" y="0"/>
                  </a:lnTo>
                  <a:lnTo>
                    <a:pt x="3960495" y="9994"/>
                  </a:lnTo>
                  <a:lnTo>
                    <a:pt x="3970502" y="9994"/>
                  </a:lnTo>
                  <a:lnTo>
                    <a:pt x="3970502" y="0"/>
                  </a:lnTo>
                  <a:close/>
                </a:path>
                <a:path w="4210685" h="10159">
                  <a:moveTo>
                    <a:pt x="4030510" y="0"/>
                  </a:moveTo>
                  <a:lnTo>
                    <a:pt x="4020502" y="0"/>
                  </a:lnTo>
                  <a:lnTo>
                    <a:pt x="4020502" y="9994"/>
                  </a:lnTo>
                  <a:lnTo>
                    <a:pt x="4030510" y="9994"/>
                  </a:lnTo>
                  <a:lnTo>
                    <a:pt x="4030510" y="0"/>
                  </a:lnTo>
                  <a:close/>
                </a:path>
                <a:path w="4210685" h="10159">
                  <a:moveTo>
                    <a:pt x="4090517" y="0"/>
                  </a:moveTo>
                  <a:lnTo>
                    <a:pt x="4080510" y="0"/>
                  </a:lnTo>
                  <a:lnTo>
                    <a:pt x="4080510" y="9994"/>
                  </a:lnTo>
                  <a:lnTo>
                    <a:pt x="4090517" y="9994"/>
                  </a:lnTo>
                  <a:lnTo>
                    <a:pt x="4090517" y="0"/>
                  </a:lnTo>
                  <a:close/>
                </a:path>
                <a:path w="4210685" h="10159">
                  <a:moveTo>
                    <a:pt x="4150525" y="0"/>
                  </a:moveTo>
                  <a:lnTo>
                    <a:pt x="4140517" y="0"/>
                  </a:lnTo>
                  <a:lnTo>
                    <a:pt x="4140517" y="9994"/>
                  </a:lnTo>
                  <a:lnTo>
                    <a:pt x="4150525" y="9994"/>
                  </a:lnTo>
                  <a:lnTo>
                    <a:pt x="4150525" y="0"/>
                  </a:lnTo>
                  <a:close/>
                </a:path>
                <a:path w="4210685" h="10159">
                  <a:moveTo>
                    <a:pt x="4210532" y="0"/>
                  </a:moveTo>
                  <a:lnTo>
                    <a:pt x="4200525" y="0"/>
                  </a:lnTo>
                  <a:lnTo>
                    <a:pt x="4200525" y="9994"/>
                  </a:lnTo>
                  <a:lnTo>
                    <a:pt x="4210532" y="9994"/>
                  </a:lnTo>
                  <a:lnTo>
                    <a:pt x="4210532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921110" y="7038517"/>
              <a:ext cx="4210685" cy="10160"/>
            </a:xfrm>
            <a:custGeom>
              <a:avLst/>
              <a:gdLst/>
              <a:ahLst/>
              <a:cxnLst/>
              <a:rect l="l" t="t" r="r" b="b"/>
              <a:pathLst>
                <a:path w="4210684" h="10159">
                  <a:moveTo>
                    <a:pt x="10007" y="0"/>
                  </a:moveTo>
                  <a:lnTo>
                    <a:pt x="0" y="0"/>
                  </a:lnTo>
                  <a:lnTo>
                    <a:pt x="0" y="9994"/>
                  </a:lnTo>
                  <a:lnTo>
                    <a:pt x="10007" y="9994"/>
                  </a:lnTo>
                  <a:lnTo>
                    <a:pt x="10007" y="0"/>
                  </a:lnTo>
                  <a:close/>
                </a:path>
                <a:path w="4210684" h="10159">
                  <a:moveTo>
                    <a:pt x="70015" y="0"/>
                  </a:moveTo>
                  <a:lnTo>
                    <a:pt x="60007" y="0"/>
                  </a:lnTo>
                  <a:lnTo>
                    <a:pt x="60007" y="9994"/>
                  </a:lnTo>
                  <a:lnTo>
                    <a:pt x="70015" y="9994"/>
                  </a:lnTo>
                  <a:lnTo>
                    <a:pt x="70015" y="0"/>
                  </a:lnTo>
                  <a:close/>
                </a:path>
                <a:path w="4210684" h="10159">
                  <a:moveTo>
                    <a:pt x="130022" y="0"/>
                  </a:moveTo>
                  <a:lnTo>
                    <a:pt x="120015" y="0"/>
                  </a:lnTo>
                  <a:lnTo>
                    <a:pt x="120015" y="9994"/>
                  </a:lnTo>
                  <a:lnTo>
                    <a:pt x="130022" y="9994"/>
                  </a:lnTo>
                  <a:lnTo>
                    <a:pt x="130022" y="0"/>
                  </a:lnTo>
                  <a:close/>
                </a:path>
                <a:path w="4210684" h="10159">
                  <a:moveTo>
                    <a:pt x="190030" y="0"/>
                  </a:moveTo>
                  <a:lnTo>
                    <a:pt x="180022" y="0"/>
                  </a:lnTo>
                  <a:lnTo>
                    <a:pt x="180022" y="9994"/>
                  </a:lnTo>
                  <a:lnTo>
                    <a:pt x="190030" y="9994"/>
                  </a:lnTo>
                  <a:lnTo>
                    <a:pt x="190030" y="0"/>
                  </a:lnTo>
                  <a:close/>
                </a:path>
                <a:path w="4210684" h="10159">
                  <a:moveTo>
                    <a:pt x="250037" y="0"/>
                  </a:moveTo>
                  <a:lnTo>
                    <a:pt x="240030" y="0"/>
                  </a:lnTo>
                  <a:lnTo>
                    <a:pt x="240030" y="9994"/>
                  </a:lnTo>
                  <a:lnTo>
                    <a:pt x="250037" y="9994"/>
                  </a:lnTo>
                  <a:lnTo>
                    <a:pt x="250037" y="0"/>
                  </a:lnTo>
                  <a:close/>
                </a:path>
                <a:path w="4210684" h="10159">
                  <a:moveTo>
                    <a:pt x="310045" y="0"/>
                  </a:moveTo>
                  <a:lnTo>
                    <a:pt x="300037" y="0"/>
                  </a:lnTo>
                  <a:lnTo>
                    <a:pt x="300037" y="9994"/>
                  </a:lnTo>
                  <a:lnTo>
                    <a:pt x="310045" y="9994"/>
                  </a:lnTo>
                  <a:lnTo>
                    <a:pt x="310045" y="0"/>
                  </a:lnTo>
                  <a:close/>
                </a:path>
                <a:path w="4210684" h="10159">
                  <a:moveTo>
                    <a:pt x="370052" y="0"/>
                  </a:moveTo>
                  <a:lnTo>
                    <a:pt x="360045" y="0"/>
                  </a:lnTo>
                  <a:lnTo>
                    <a:pt x="360045" y="9994"/>
                  </a:lnTo>
                  <a:lnTo>
                    <a:pt x="370052" y="9994"/>
                  </a:lnTo>
                  <a:lnTo>
                    <a:pt x="370052" y="0"/>
                  </a:lnTo>
                  <a:close/>
                </a:path>
                <a:path w="4210684" h="10159">
                  <a:moveTo>
                    <a:pt x="430060" y="0"/>
                  </a:moveTo>
                  <a:lnTo>
                    <a:pt x="420052" y="0"/>
                  </a:lnTo>
                  <a:lnTo>
                    <a:pt x="420052" y="9994"/>
                  </a:lnTo>
                  <a:lnTo>
                    <a:pt x="430060" y="9994"/>
                  </a:lnTo>
                  <a:lnTo>
                    <a:pt x="430060" y="0"/>
                  </a:lnTo>
                  <a:close/>
                </a:path>
                <a:path w="4210684" h="10159">
                  <a:moveTo>
                    <a:pt x="490067" y="0"/>
                  </a:moveTo>
                  <a:lnTo>
                    <a:pt x="480060" y="0"/>
                  </a:lnTo>
                  <a:lnTo>
                    <a:pt x="480060" y="9994"/>
                  </a:lnTo>
                  <a:lnTo>
                    <a:pt x="490067" y="9994"/>
                  </a:lnTo>
                  <a:lnTo>
                    <a:pt x="490067" y="0"/>
                  </a:lnTo>
                  <a:close/>
                </a:path>
                <a:path w="4210684" h="10159">
                  <a:moveTo>
                    <a:pt x="550075" y="0"/>
                  </a:moveTo>
                  <a:lnTo>
                    <a:pt x="540067" y="0"/>
                  </a:lnTo>
                  <a:lnTo>
                    <a:pt x="540067" y="9994"/>
                  </a:lnTo>
                  <a:lnTo>
                    <a:pt x="550075" y="9994"/>
                  </a:lnTo>
                  <a:lnTo>
                    <a:pt x="550075" y="0"/>
                  </a:lnTo>
                  <a:close/>
                </a:path>
                <a:path w="4210684" h="10159">
                  <a:moveTo>
                    <a:pt x="610082" y="0"/>
                  </a:moveTo>
                  <a:lnTo>
                    <a:pt x="600075" y="0"/>
                  </a:lnTo>
                  <a:lnTo>
                    <a:pt x="600075" y="9994"/>
                  </a:lnTo>
                  <a:lnTo>
                    <a:pt x="610082" y="9994"/>
                  </a:lnTo>
                  <a:lnTo>
                    <a:pt x="610082" y="0"/>
                  </a:lnTo>
                  <a:close/>
                </a:path>
                <a:path w="4210684" h="10159">
                  <a:moveTo>
                    <a:pt x="670090" y="0"/>
                  </a:moveTo>
                  <a:lnTo>
                    <a:pt x="660082" y="0"/>
                  </a:lnTo>
                  <a:lnTo>
                    <a:pt x="660082" y="9994"/>
                  </a:lnTo>
                  <a:lnTo>
                    <a:pt x="670090" y="9994"/>
                  </a:lnTo>
                  <a:lnTo>
                    <a:pt x="670090" y="0"/>
                  </a:lnTo>
                  <a:close/>
                </a:path>
                <a:path w="4210684" h="10159">
                  <a:moveTo>
                    <a:pt x="730097" y="0"/>
                  </a:moveTo>
                  <a:lnTo>
                    <a:pt x="720090" y="0"/>
                  </a:lnTo>
                  <a:lnTo>
                    <a:pt x="720090" y="9994"/>
                  </a:lnTo>
                  <a:lnTo>
                    <a:pt x="730097" y="9994"/>
                  </a:lnTo>
                  <a:lnTo>
                    <a:pt x="730097" y="0"/>
                  </a:lnTo>
                  <a:close/>
                </a:path>
                <a:path w="4210684" h="10159">
                  <a:moveTo>
                    <a:pt x="790105" y="0"/>
                  </a:moveTo>
                  <a:lnTo>
                    <a:pt x="780097" y="0"/>
                  </a:lnTo>
                  <a:lnTo>
                    <a:pt x="780097" y="9994"/>
                  </a:lnTo>
                  <a:lnTo>
                    <a:pt x="790105" y="9994"/>
                  </a:lnTo>
                  <a:lnTo>
                    <a:pt x="790105" y="0"/>
                  </a:lnTo>
                  <a:close/>
                </a:path>
                <a:path w="4210684" h="10159">
                  <a:moveTo>
                    <a:pt x="850112" y="0"/>
                  </a:moveTo>
                  <a:lnTo>
                    <a:pt x="840105" y="0"/>
                  </a:lnTo>
                  <a:lnTo>
                    <a:pt x="840105" y="9994"/>
                  </a:lnTo>
                  <a:lnTo>
                    <a:pt x="850112" y="9994"/>
                  </a:lnTo>
                  <a:lnTo>
                    <a:pt x="850112" y="0"/>
                  </a:lnTo>
                  <a:close/>
                </a:path>
                <a:path w="4210684" h="10159">
                  <a:moveTo>
                    <a:pt x="910120" y="0"/>
                  </a:moveTo>
                  <a:lnTo>
                    <a:pt x="900112" y="0"/>
                  </a:lnTo>
                  <a:lnTo>
                    <a:pt x="900112" y="9994"/>
                  </a:lnTo>
                  <a:lnTo>
                    <a:pt x="910120" y="9994"/>
                  </a:lnTo>
                  <a:lnTo>
                    <a:pt x="910120" y="0"/>
                  </a:lnTo>
                  <a:close/>
                </a:path>
                <a:path w="4210684" h="10159">
                  <a:moveTo>
                    <a:pt x="970127" y="0"/>
                  </a:moveTo>
                  <a:lnTo>
                    <a:pt x="960120" y="0"/>
                  </a:lnTo>
                  <a:lnTo>
                    <a:pt x="960120" y="9994"/>
                  </a:lnTo>
                  <a:lnTo>
                    <a:pt x="970127" y="9994"/>
                  </a:lnTo>
                  <a:lnTo>
                    <a:pt x="970127" y="0"/>
                  </a:lnTo>
                  <a:close/>
                </a:path>
                <a:path w="4210684" h="10159">
                  <a:moveTo>
                    <a:pt x="1030135" y="0"/>
                  </a:moveTo>
                  <a:lnTo>
                    <a:pt x="1020127" y="0"/>
                  </a:lnTo>
                  <a:lnTo>
                    <a:pt x="1020127" y="9994"/>
                  </a:lnTo>
                  <a:lnTo>
                    <a:pt x="1030135" y="9994"/>
                  </a:lnTo>
                  <a:lnTo>
                    <a:pt x="1030135" y="0"/>
                  </a:lnTo>
                  <a:close/>
                </a:path>
                <a:path w="4210684" h="10159">
                  <a:moveTo>
                    <a:pt x="1090142" y="0"/>
                  </a:moveTo>
                  <a:lnTo>
                    <a:pt x="1080135" y="0"/>
                  </a:lnTo>
                  <a:lnTo>
                    <a:pt x="1080135" y="9994"/>
                  </a:lnTo>
                  <a:lnTo>
                    <a:pt x="1090142" y="9994"/>
                  </a:lnTo>
                  <a:lnTo>
                    <a:pt x="1090142" y="0"/>
                  </a:lnTo>
                  <a:close/>
                </a:path>
                <a:path w="4210684" h="10159">
                  <a:moveTo>
                    <a:pt x="1150150" y="0"/>
                  </a:moveTo>
                  <a:lnTo>
                    <a:pt x="1140142" y="0"/>
                  </a:lnTo>
                  <a:lnTo>
                    <a:pt x="1140142" y="9994"/>
                  </a:lnTo>
                  <a:lnTo>
                    <a:pt x="1150150" y="9994"/>
                  </a:lnTo>
                  <a:lnTo>
                    <a:pt x="1150150" y="0"/>
                  </a:lnTo>
                  <a:close/>
                </a:path>
                <a:path w="4210684" h="10159">
                  <a:moveTo>
                    <a:pt x="1210157" y="0"/>
                  </a:moveTo>
                  <a:lnTo>
                    <a:pt x="1200150" y="0"/>
                  </a:lnTo>
                  <a:lnTo>
                    <a:pt x="1200150" y="9994"/>
                  </a:lnTo>
                  <a:lnTo>
                    <a:pt x="1210157" y="9994"/>
                  </a:lnTo>
                  <a:lnTo>
                    <a:pt x="1210157" y="0"/>
                  </a:lnTo>
                  <a:close/>
                </a:path>
                <a:path w="4210684" h="10159">
                  <a:moveTo>
                    <a:pt x="1270165" y="0"/>
                  </a:moveTo>
                  <a:lnTo>
                    <a:pt x="1260157" y="0"/>
                  </a:lnTo>
                  <a:lnTo>
                    <a:pt x="1260157" y="9994"/>
                  </a:lnTo>
                  <a:lnTo>
                    <a:pt x="1270165" y="9994"/>
                  </a:lnTo>
                  <a:lnTo>
                    <a:pt x="1270165" y="0"/>
                  </a:lnTo>
                  <a:close/>
                </a:path>
                <a:path w="4210684" h="10159">
                  <a:moveTo>
                    <a:pt x="1330172" y="0"/>
                  </a:moveTo>
                  <a:lnTo>
                    <a:pt x="1320165" y="0"/>
                  </a:lnTo>
                  <a:lnTo>
                    <a:pt x="1320165" y="9994"/>
                  </a:lnTo>
                  <a:lnTo>
                    <a:pt x="1330172" y="9994"/>
                  </a:lnTo>
                  <a:lnTo>
                    <a:pt x="1330172" y="0"/>
                  </a:lnTo>
                  <a:close/>
                </a:path>
                <a:path w="4210684" h="10159">
                  <a:moveTo>
                    <a:pt x="1390180" y="0"/>
                  </a:moveTo>
                  <a:lnTo>
                    <a:pt x="1380172" y="0"/>
                  </a:lnTo>
                  <a:lnTo>
                    <a:pt x="1380172" y="9994"/>
                  </a:lnTo>
                  <a:lnTo>
                    <a:pt x="1390180" y="9994"/>
                  </a:lnTo>
                  <a:lnTo>
                    <a:pt x="1390180" y="0"/>
                  </a:lnTo>
                  <a:close/>
                </a:path>
                <a:path w="4210684" h="10159">
                  <a:moveTo>
                    <a:pt x="1450187" y="0"/>
                  </a:moveTo>
                  <a:lnTo>
                    <a:pt x="1440180" y="0"/>
                  </a:lnTo>
                  <a:lnTo>
                    <a:pt x="1440180" y="9994"/>
                  </a:lnTo>
                  <a:lnTo>
                    <a:pt x="1450187" y="9994"/>
                  </a:lnTo>
                  <a:lnTo>
                    <a:pt x="1450187" y="0"/>
                  </a:lnTo>
                  <a:close/>
                </a:path>
                <a:path w="4210684" h="10159">
                  <a:moveTo>
                    <a:pt x="1510195" y="0"/>
                  </a:moveTo>
                  <a:lnTo>
                    <a:pt x="1500187" y="0"/>
                  </a:lnTo>
                  <a:lnTo>
                    <a:pt x="1500187" y="9994"/>
                  </a:lnTo>
                  <a:lnTo>
                    <a:pt x="1510195" y="9994"/>
                  </a:lnTo>
                  <a:lnTo>
                    <a:pt x="1510195" y="0"/>
                  </a:lnTo>
                  <a:close/>
                </a:path>
                <a:path w="4210684" h="10159">
                  <a:moveTo>
                    <a:pt x="1570202" y="0"/>
                  </a:moveTo>
                  <a:lnTo>
                    <a:pt x="1560195" y="0"/>
                  </a:lnTo>
                  <a:lnTo>
                    <a:pt x="1560195" y="9994"/>
                  </a:lnTo>
                  <a:lnTo>
                    <a:pt x="1570202" y="9994"/>
                  </a:lnTo>
                  <a:lnTo>
                    <a:pt x="1570202" y="0"/>
                  </a:lnTo>
                  <a:close/>
                </a:path>
                <a:path w="4210684" h="10159">
                  <a:moveTo>
                    <a:pt x="1630210" y="0"/>
                  </a:moveTo>
                  <a:lnTo>
                    <a:pt x="1620202" y="0"/>
                  </a:lnTo>
                  <a:lnTo>
                    <a:pt x="1620202" y="9994"/>
                  </a:lnTo>
                  <a:lnTo>
                    <a:pt x="1630210" y="9994"/>
                  </a:lnTo>
                  <a:lnTo>
                    <a:pt x="1630210" y="0"/>
                  </a:lnTo>
                  <a:close/>
                </a:path>
                <a:path w="4210684" h="10159">
                  <a:moveTo>
                    <a:pt x="1690217" y="0"/>
                  </a:moveTo>
                  <a:lnTo>
                    <a:pt x="1680210" y="0"/>
                  </a:lnTo>
                  <a:lnTo>
                    <a:pt x="1680210" y="9994"/>
                  </a:lnTo>
                  <a:lnTo>
                    <a:pt x="1690217" y="9994"/>
                  </a:lnTo>
                  <a:lnTo>
                    <a:pt x="1690217" y="0"/>
                  </a:lnTo>
                  <a:close/>
                </a:path>
                <a:path w="4210684" h="10159">
                  <a:moveTo>
                    <a:pt x="1750225" y="0"/>
                  </a:moveTo>
                  <a:lnTo>
                    <a:pt x="1740217" y="0"/>
                  </a:lnTo>
                  <a:lnTo>
                    <a:pt x="1740217" y="9994"/>
                  </a:lnTo>
                  <a:lnTo>
                    <a:pt x="1750225" y="9994"/>
                  </a:lnTo>
                  <a:lnTo>
                    <a:pt x="1750225" y="0"/>
                  </a:lnTo>
                  <a:close/>
                </a:path>
                <a:path w="4210684" h="10159">
                  <a:moveTo>
                    <a:pt x="1810232" y="0"/>
                  </a:moveTo>
                  <a:lnTo>
                    <a:pt x="1800225" y="0"/>
                  </a:lnTo>
                  <a:lnTo>
                    <a:pt x="1800225" y="9994"/>
                  </a:lnTo>
                  <a:lnTo>
                    <a:pt x="1810232" y="9994"/>
                  </a:lnTo>
                  <a:lnTo>
                    <a:pt x="1810232" y="0"/>
                  </a:lnTo>
                  <a:close/>
                </a:path>
                <a:path w="4210684" h="10159">
                  <a:moveTo>
                    <a:pt x="1870240" y="0"/>
                  </a:moveTo>
                  <a:lnTo>
                    <a:pt x="1860232" y="0"/>
                  </a:lnTo>
                  <a:lnTo>
                    <a:pt x="1860232" y="9994"/>
                  </a:lnTo>
                  <a:lnTo>
                    <a:pt x="1870240" y="9994"/>
                  </a:lnTo>
                  <a:lnTo>
                    <a:pt x="1870240" y="0"/>
                  </a:lnTo>
                  <a:close/>
                </a:path>
                <a:path w="4210684" h="10159">
                  <a:moveTo>
                    <a:pt x="1930247" y="0"/>
                  </a:moveTo>
                  <a:lnTo>
                    <a:pt x="1920240" y="0"/>
                  </a:lnTo>
                  <a:lnTo>
                    <a:pt x="1920240" y="9994"/>
                  </a:lnTo>
                  <a:lnTo>
                    <a:pt x="1930247" y="9994"/>
                  </a:lnTo>
                  <a:lnTo>
                    <a:pt x="1930247" y="0"/>
                  </a:lnTo>
                  <a:close/>
                </a:path>
                <a:path w="4210684" h="10159">
                  <a:moveTo>
                    <a:pt x="1990255" y="0"/>
                  </a:moveTo>
                  <a:lnTo>
                    <a:pt x="1980247" y="0"/>
                  </a:lnTo>
                  <a:lnTo>
                    <a:pt x="1980247" y="9994"/>
                  </a:lnTo>
                  <a:lnTo>
                    <a:pt x="1990255" y="9994"/>
                  </a:lnTo>
                  <a:lnTo>
                    <a:pt x="1990255" y="0"/>
                  </a:lnTo>
                  <a:close/>
                </a:path>
                <a:path w="4210684" h="10159">
                  <a:moveTo>
                    <a:pt x="2050262" y="0"/>
                  </a:moveTo>
                  <a:lnTo>
                    <a:pt x="2040255" y="0"/>
                  </a:lnTo>
                  <a:lnTo>
                    <a:pt x="2040255" y="9994"/>
                  </a:lnTo>
                  <a:lnTo>
                    <a:pt x="2050262" y="9994"/>
                  </a:lnTo>
                  <a:lnTo>
                    <a:pt x="2050262" y="0"/>
                  </a:lnTo>
                  <a:close/>
                </a:path>
                <a:path w="4210684" h="10159">
                  <a:moveTo>
                    <a:pt x="2110270" y="0"/>
                  </a:moveTo>
                  <a:lnTo>
                    <a:pt x="2100262" y="0"/>
                  </a:lnTo>
                  <a:lnTo>
                    <a:pt x="2100262" y="9994"/>
                  </a:lnTo>
                  <a:lnTo>
                    <a:pt x="2110270" y="9994"/>
                  </a:lnTo>
                  <a:lnTo>
                    <a:pt x="2110270" y="0"/>
                  </a:lnTo>
                  <a:close/>
                </a:path>
                <a:path w="4210684" h="10159">
                  <a:moveTo>
                    <a:pt x="2170277" y="0"/>
                  </a:moveTo>
                  <a:lnTo>
                    <a:pt x="2160270" y="0"/>
                  </a:lnTo>
                  <a:lnTo>
                    <a:pt x="2160270" y="9994"/>
                  </a:lnTo>
                  <a:lnTo>
                    <a:pt x="2170277" y="9994"/>
                  </a:lnTo>
                  <a:lnTo>
                    <a:pt x="2170277" y="0"/>
                  </a:lnTo>
                  <a:close/>
                </a:path>
                <a:path w="4210684" h="10159">
                  <a:moveTo>
                    <a:pt x="2230285" y="0"/>
                  </a:moveTo>
                  <a:lnTo>
                    <a:pt x="2220277" y="0"/>
                  </a:lnTo>
                  <a:lnTo>
                    <a:pt x="2220277" y="9994"/>
                  </a:lnTo>
                  <a:lnTo>
                    <a:pt x="2230285" y="9994"/>
                  </a:lnTo>
                  <a:lnTo>
                    <a:pt x="2230285" y="0"/>
                  </a:lnTo>
                  <a:close/>
                </a:path>
                <a:path w="4210684" h="10159">
                  <a:moveTo>
                    <a:pt x="2290292" y="0"/>
                  </a:moveTo>
                  <a:lnTo>
                    <a:pt x="2280285" y="0"/>
                  </a:lnTo>
                  <a:lnTo>
                    <a:pt x="2280285" y="9994"/>
                  </a:lnTo>
                  <a:lnTo>
                    <a:pt x="2290292" y="9994"/>
                  </a:lnTo>
                  <a:lnTo>
                    <a:pt x="2290292" y="0"/>
                  </a:lnTo>
                  <a:close/>
                </a:path>
                <a:path w="4210684" h="10159">
                  <a:moveTo>
                    <a:pt x="2350300" y="0"/>
                  </a:moveTo>
                  <a:lnTo>
                    <a:pt x="2340292" y="0"/>
                  </a:lnTo>
                  <a:lnTo>
                    <a:pt x="2340292" y="9994"/>
                  </a:lnTo>
                  <a:lnTo>
                    <a:pt x="2350300" y="9994"/>
                  </a:lnTo>
                  <a:lnTo>
                    <a:pt x="2350300" y="0"/>
                  </a:lnTo>
                  <a:close/>
                </a:path>
                <a:path w="4210684" h="10159">
                  <a:moveTo>
                    <a:pt x="2410307" y="0"/>
                  </a:moveTo>
                  <a:lnTo>
                    <a:pt x="2400300" y="0"/>
                  </a:lnTo>
                  <a:lnTo>
                    <a:pt x="2400300" y="9994"/>
                  </a:lnTo>
                  <a:lnTo>
                    <a:pt x="2410307" y="9994"/>
                  </a:lnTo>
                  <a:lnTo>
                    <a:pt x="2410307" y="0"/>
                  </a:lnTo>
                  <a:close/>
                </a:path>
                <a:path w="4210684" h="10159">
                  <a:moveTo>
                    <a:pt x="2470315" y="0"/>
                  </a:moveTo>
                  <a:lnTo>
                    <a:pt x="2460307" y="0"/>
                  </a:lnTo>
                  <a:lnTo>
                    <a:pt x="2460307" y="9994"/>
                  </a:lnTo>
                  <a:lnTo>
                    <a:pt x="2470315" y="9994"/>
                  </a:lnTo>
                  <a:lnTo>
                    <a:pt x="2470315" y="0"/>
                  </a:lnTo>
                  <a:close/>
                </a:path>
                <a:path w="4210684" h="10159">
                  <a:moveTo>
                    <a:pt x="2530322" y="0"/>
                  </a:moveTo>
                  <a:lnTo>
                    <a:pt x="2520315" y="0"/>
                  </a:lnTo>
                  <a:lnTo>
                    <a:pt x="2520315" y="9994"/>
                  </a:lnTo>
                  <a:lnTo>
                    <a:pt x="2530322" y="9994"/>
                  </a:lnTo>
                  <a:lnTo>
                    <a:pt x="2530322" y="0"/>
                  </a:lnTo>
                  <a:close/>
                </a:path>
                <a:path w="4210684" h="10159">
                  <a:moveTo>
                    <a:pt x="2590330" y="0"/>
                  </a:moveTo>
                  <a:lnTo>
                    <a:pt x="2580322" y="0"/>
                  </a:lnTo>
                  <a:lnTo>
                    <a:pt x="2580322" y="9994"/>
                  </a:lnTo>
                  <a:lnTo>
                    <a:pt x="2590330" y="9994"/>
                  </a:lnTo>
                  <a:lnTo>
                    <a:pt x="2590330" y="0"/>
                  </a:lnTo>
                  <a:close/>
                </a:path>
                <a:path w="4210684" h="10159">
                  <a:moveTo>
                    <a:pt x="2650337" y="0"/>
                  </a:moveTo>
                  <a:lnTo>
                    <a:pt x="2640330" y="0"/>
                  </a:lnTo>
                  <a:lnTo>
                    <a:pt x="2640330" y="9994"/>
                  </a:lnTo>
                  <a:lnTo>
                    <a:pt x="2650337" y="9994"/>
                  </a:lnTo>
                  <a:lnTo>
                    <a:pt x="2650337" y="0"/>
                  </a:lnTo>
                  <a:close/>
                </a:path>
                <a:path w="4210684" h="10159">
                  <a:moveTo>
                    <a:pt x="2710345" y="0"/>
                  </a:moveTo>
                  <a:lnTo>
                    <a:pt x="2700337" y="0"/>
                  </a:lnTo>
                  <a:lnTo>
                    <a:pt x="2700337" y="9994"/>
                  </a:lnTo>
                  <a:lnTo>
                    <a:pt x="2710345" y="9994"/>
                  </a:lnTo>
                  <a:lnTo>
                    <a:pt x="2710345" y="0"/>
                  </a:lnTo>
                  <a:close/>
                </a:path>
                <a:path w="4210684" h="10159">
                  <a:moveTo>
                    <a:pt x="2770352" y="0"/>
                  </a:moveTo>
                  <a:lnTo>
                    <a:pt x="2760345" y="0"/>
                  </a:lnTo>
                  <a:lnTo>
                    <a:pt x="2760345" y="9994"/>
                  </a:lnTo>
                  <a:lnTo>
                    <a:pt x="2770352" y="9994"/>
                  </a:lnTo>
                  <a:lnTo>
                    <a:pt x="2770352" y="0"/>
                  </a:lnTo>
                  <a:close/>
                </a:path>
                <a:path w="4210684" h="10159">
                  <a:moveTo>
                    <a:pt x="2830360" y="0"/>
                  </a:moveTo>
                  <a:lnTo>
                    <a:pt x="2820352" y="0"/>
                  </a:lnTo>
                  <a:lnTo>
                    <a:pt x="2820352" y="9994"/>
                  </a:lnTo>
                  <a:lnTo>
                    <a:pt x="2830360" y="9994"/>
                  </a:lnTo>
                  <a:lnTo>
                    <a:pt x="2830360" y="0"/>
                  </a:lnTo>
                  <a:close/>
                </a:path>
                <a:path w="4210684" h="10159">
                  <a:moveTo>
                    <a:pt x="2890367" y="0"/>
                  </a:moveTo>
                  <a:lnTo>
                    <a:pt x="2880360" y="0"/>
                  </a:lnTo>
                  <a:lnTo>
                    <a:pt x="2880360" y="9994"/>
                  </a:lnTo>
                  <a:lnTo>
                    <a:pt x="2890367" y="9994"/>
                  </a:lnTo>
                  <a:lnTo>
                    <a:pt x="2890367" y="0"/>
                  </a:lnTo>
                  <a:close/>
                </a:path>
                <a:path w="4210684" h="10159">
                  <a:moveTo>
                    <a:pt x="2950375" y="0"/>
                  </a:moveTo>
                  <a:lnTo>
                    <a:pt x="2940367" y="0"/>
                  </a:lnTo>
                  <a:lnTo>
                    <a:pt x="2940367" y="9994"/>
                  </a:lnTo>
                  <a:lnTo>
                    <a:pt x="2950375" y="9994"/>
                  </a:lnTo>
                  <a:lnTo>
                    <a:pt x="2950375" y="0"/>
                  </a:lnTo>
                  <a:close/>
                </a:path>
                <a:path w="4210684" h="10159">
                  <a:moveTo>
                    <a:pt x="3010382" y="0"/>
                  </a:moveTo>
                  <a:lnTo>
                    <a:pt x="3000375" y="0"/>
                  </a:lnTo>
                  <a:lnTo>
                    <a:pt x="3000375" y="9994"/>
                  </a:lnTo>
                  <a:lnTo>
                    <a:pt x="3010382" y="9994"/>
                  </a:lnTo>
                  <a:lnTo>
                    <a:pt x="3010382" y="0"/>
                  </a:lnTo>
                  <a:close/>
                </a:path>
                <a:path w="4210684" h="10159">
                  <a:moveTo>
                    <a:pt x="3070390" y="0"/>
                  </a:moveTo>
                  <a:lnTo>
                    <a:pt x="3060382" y="0"/>
                  </a:lnTo>
                  <a:lnTo>
                    <a:pt x="3060382" y="9994"/>
                  </a:lnTo>
                  <a:lnTo>
                    <a:pt x="3070390" y="9994"/>
                  </a:lnTo>
                  <a:lnTo>
                    <a:pt x="3070390" y="0"/>
                  </a:lnTo>
                  <a:close/>
                </a:path>
                <a:path w="4210684" h="10159">
                  <a:moveTo>
                    <a:pt x="3130397" y="0"/>
                  </a:moveTo>
                  <a:lnTo>
                    <a:pt x="3120390" y="0"/>
                  </a:lnTo>
                  <a:lnTo>
                    <a:pt x="3120390" y="9994"/>
                  </a:lnTo>
                  <a:lnTo>
                    <a:pt x="3130397" y="9994"/>
                  </a:lnTo>
                  <a:lnTo>
                    <a:pt x="3130397" y="0"/>
                  </a:lnTo>
                  <a:close/>
                </a:path>
                <a:path w="4210684" h="10159">
                  <a:moveTo>
                    <a:pt x="3190405" y="0"/>
                  </a:moveTo>
                  <a:lnTo>
                    <a:pt x="3180397" y="0"/>
                  </a:lnTo>
                  <a:lnTo>
                    <a:pt x="3180397" y="9994"/>
                  </a:lnTo>
                  <a:lnTo>
                    <a:pt x="3190405" y="9994"/>
                  </a:lnTo>
                  <a:lnTo>
                    <a:pt x="3190405" y="0"/>
                  </a:lnTo>
                  <a:close/>
                </a:path>
                <a:path w="4210684" h="10159">
                  <a:moveTo>
                    <a:pt x="3250412" y="0"/>
                  </a:moveTo>
                  <a:lnTo>
                    <a:pt x="3240405" y="0"/>
                  </a:lnTo>
                  <a:lnTo>
                    <a:pt x="3240405" y="9994"/>
                  </a:lnTo>
                  <a:lnTo>
                    <a:pt x="3250412" y="9994"/>
                  </a:lnTo>
                  <a:lnTo>
                    <a:pt x="3250412" y="0"/>
                  </a:lnTo>
                  <a:close/>
                </a:path>
                <a:path w="4210684" h="10159">
                  <a:moveTo>
                    <a:pt x="3310420" y="0"/>
                  </a:moveTo>
                  <a:lnTo>
                    <a:pt x="3300412" y="0"/>
                  </a:lnTo>
                  <a:lnTo>
                    <a:pt x="3300412" y="9994"/>
                  </a:lnTo>
                  <a:lnTo>
                    <a:pt x="3310420" y="9994"/>
                  </a:lnTo>
                  <a:lnTo>
                    <a:pt x="3310420" y="0"/>
                  </a:lnTo>
                  <a:close/>
                </a:path>
                <a:path w="4210684" h="10159">
                  <a:moveTo>
                    <a:pt x="3370427" y="0"/>
                  </a:moveTo>
                  <a:lnTo>
                    <a:pt x="3360420" y="0"/>
                  </a:lnTo>
                  <a:lnTo>
                    <a:pt x="3360420" y="9994"/>
                  </a:lnTo>
                  <a:lnTo>
                    <a:pt x="3370427" y="9994"/>
                  </a:lnTo>
                  <a:lnTo>
                    <a:pt x="3370427" y="0"/>
                  </a:lnTo>
                  <a:close/>
                </a:path>
                <a:path w="4210684" h="10159">
                  <a:moveTo>
                    <a:pt x="3430435" y="0"/>
                  </a:moveTo>
                  <a:lnTo>
                    <a:pt x="3420427" y="0"/>
                  </a:lnTo>
                  <a:lnTo>
                    <a:pt x="3420427" y="9994"/>
                  </a:lnTo>
                  <a:lnTo>
                    <a:pt x="3430435" y="9994"/>
                  </a:lnTo>
                  <a:lnTo>
                    <a:pt x="3430435" y="0"/>
                  </a:lnTo>
                  <a:close/>
                </a:path>
                <a:path w="4210684" h="10159">
                  <a:moveTo>
                    <a:pt x="3490442" y="0"/>
                  </a:moveTo>
                  <a:lnTo>
                    <a:pt x="3480435" y="0"/>
                  </a:lnTo>
                  <a:lnTo>
                    <a:pt x="3480435" y="9994"/>
                  </a:lnTo>
                  <a:lnTo>
                    <a:pt x="3490442" y="9994"/>
                  </a:lnTo>
                  <a:lnTo>
                    <a:pt x="3490442" y="0"/>
                  </a:lnTo>
                  <a:close/>
                </a:path>
                <a:path w="4210684" h="10159">
                  <a:moveTo>
                    <a:pt x="3550450" y="0"/>
                  </a:moveTo>
                  <a:lnTo>
                    <a:pt x="3540442" y="0"/>
                  </a:lnTo>
                  <a:lnTo>
                    <a:pt x="3540442" y="9994"/>
                  </a:lnTo>
                  <a:lnTo>
                    <a:pt x="3550450" y="9994"/>
                  </a:lnTo>
                  <a:lnTo>
                    <a:pt x="3550450" y="0"/>
                  </a:lnTo>
                  <a:close/>
                </a:path>
                <a:path w="4210684" h="10159">
                  <a:moveTo>
                    <a:pt x="3610457" y="0"/>
                  </a:moveTo>
                  <a:lnTo>
                    <a:pt x="3600450" y="0"/>
                  </a:lnTo>
                  <a:lnTo>
                    <a:pt x="3600450" y="9994"/>
                  </a:lnTo>
                  <a:lnTo>
                    <a:pt x="3610457" y="9994"/>
                  </a:lnTo>
                  <a:lnTo>
                    <a:pt x="3610457" y="0"/>
                  </a:lnTo>
                  <a:close/>
                </a:path>
                <a:path w="4210684" h="10159">
                  <a:moveTo>
                    <a:pt x="3670465" y="0"/>
                  </a:moveTo>
                  <a:lnTo>
                    <a:pt x="3660457" y="0"/>
                  </a:lnTo>
                  <a:lnTo>
                    <a:pt x="3660457" y="9994"/>
                  </a:lnTo>
                  <a:lnTo>
                    <a:pt x="3670465" y="9994"/>
                  </a:lnTo>
                  <a:lnTo>
                    <a:pt x="3670465" y="0"/>
                  </a:lnTo>
                  <a:close/>
                </a:path>
                <a:path w="4210684" h="10159">
                  <a:moveTo>
                    <a:pt x="3730472" y="0"/>
                  </a:moveTo>
                  <a:lnTo>
                    <a:pt x="3720465" y="0"/>
                  </a:lnTo>
                  <a:lnTo>
                    <a:pt x="3720465" y="9994"/>
                  </a:lnTo>
                  <a:lnTo>
                    <a:pt x="3730472" y="9994"/>
                  </a:lnTo>
                  <a:lnTo>
                    <a:pt x="3730472" y="0"/>
                  </a:lnTo>
                  <a:close/>
                </a:path>
                <a:path w="4210684" h="10159">
                  <a:moveTo>
                    <a:pt x="3790480" y="0"/>
                  </a:moveTo>
                  <a:lnTo>
                    <a:pt x="3780472" y="0"/>
                  </a:lnTo>
                  <a:lnTo>
                    <a:pt x="3780472" y="9994"/>
                  </a:lnTo>
                  <a:lnTo>
                    <a:pt x="3790480" y="9994"/>
                  </a:lnTo>
                  <a:lnTo>
                    <a:pt x="3790480" y="0"/>
                  </a:lnTo>
                  <a:close/>
                </a:path>
                <a:path w="4210684" h="10159">
                  <a:moveTo>
                    <a:pt x="3850487" y="0"/>
                  </a:moveTo>
                  <a:lnTo>
                    <a:pt x="3840480" y="0"/>
                  </a:lnTo>
                  <a:lnTo>
                    <a:pt x="3840480" y="9994"/>
                  </a:lnTo>
                  <a:lnTo>
                    <a:pt x="3850487" y="9994"/>
                  </a:lnTo>
                  <a:lnTo>
                    <a:pt x="3850487" y="0"/>
                  </a:lnTo>
                  <a:close/>
                </a:path>
                <a:path w="4210684" h="10159">
                  <a:moveTo>
                    <a:pt x="3910495" y="0"/>
                  </a:moveTo>
                  <a:lnTo>
                    <a:pt x="3900487" y="0"/>
                  </a:lnTo>
                  <a:lnTo>
                    <a:pt x="3900487" y="9994"/>
                  </a:lnTo>
                  <a:lnTo>
                    <a:pt x="3910495" y="9994"/>
                  </a:lnTo>
                  <a:lnTo>
                    <a:pt x="3910495" y="0"/>
                  </a:lnTo>
                  <a:close/>
                </a:path>
                <a:path w="4210684" h="10159">
                  <a:moveTo>
                    <a:pt x="3970502" y="0"/>
                  </a:moveTo>
                  <a:lnTo>
                    <a:pt x="3960495" y="0"/>
                  </a:lnTo>
                  <a:lnTo>
                    <a:pt x="3960495" y="9994"/>
                  </a:lnTo>
                  <a:lnTo>
                    <a:pt x="3970502" y="9994"/>
                  </a:lnTo>
                  <a:lnTo>
                    <a:pt x="3970502" y="0"/>
                  </a:lnTo>
                  <a:close/>
                </a:path>
                <a:path w="4210684" h="10159">
                  <a:moveTo>
                    <a:pt x="4030510" y="0"/>
                  </a:moveTo>
                  <a:lnTo>
                    <a:pt x="4020502" y="0"/>
                  </a:lnTo>
                  <a:lnTo>
                    <a:pt x="4020502" y="9994"/>
                  </a:lnTo>
                  <a:lnTo>
                    <a:pt x="4030510" y="9994"/>
                  </a:lnTo>
                  <a:lnTo>
                    <a:pt x="4030510" y="0"/>
                  </a:lnTo>
                  <a:close/>
                </a:path>
                <a:path w="4210684" h="10159">
                  <a:moveTo>
                    <a:pt x="4090517" y="0"/>
                  </a:moveTo>
                  <a:lnTo>
                    <a:pt x="4080510" y="0"/>
                  </a:lnTo>
                  <a:lnTo>
                    <a:pt x="4080510" y="9994"/>
                  </a:lnTo>
                  <a:lnTo>
                    <a:pt x="4090517" y="9994"/>
                  </a:lnTo>
                  <a:lnTo>
                    <a:pt x="4090517" y="0"/>
                  </a:lnTo>
                  <a:close/>
                </a:path>
                <a:path w="4210684" h="10159">
                  <a:moveTo>
                    <a:pt x="4150525" y="0"/>
                  </a:moveTo>
                  <a:lnTo>
                    <a:pt x="4140517" y="0"/>
                  </a:lnTo>
                  <a:lnTo>
                    <a:pt x="4140517" y="9994"/>
                  </a:lnTo>
                  <a:lnTo>
                    <a:pt x="4150525" y="9994"/>
                  </a:lnTo>
                  <a:lnTo>
                    <a:pt x="4150525" y="0"/>
                  </a:lnTo>
                  <a:close/>
                </a:path>
                <a:path w="4210684" h="10159">
                  <a:moveTo>
                    <a:pt x="4210532" y="0"/>
                  </a:moveTo>
                  <a:lnTo>
                    <a:pt x="4200525" y="0"/>
                  </a:lnTo>
                  <a:lnTo>
                    <a:pt x="4200525" y="9994"/>
                  </a:lnTo>
                  <a:lnTo>
                    <a:pt x="4210532" y="9994"/>
                  </a:lnTo>
                  <a:lnTo>
                    <a:pt x="4210532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20585" y="6159563"/>
              <a:ext cx="9071610" cy="889000"/>
            </a:xfrm>
            <a:custGeom>
              <a:avLst/>
              <a:gdLst/>
              <a:ahLst/>
              <a:cxnLst/>
              <a:rect l="l" t="t" r="r" b="b"/>
              <a:pathLst>
                <a:path w="9071610" h="889000">
                  <a:moveTo>
                    <a:pt x="10007" y="0"/>
                  </a:moveTo>
                  <a:lnTo>
                    <a:pt x="0" y="0"/>
                  </a:lnTo>
                  <a:lnTo>
                    <a:pt x="0" y="9994"/>
                  </a:lnTo>
                  <a:lnTo>
                    <a:pt x="10007" y="9994"/>
                  </a:lnTo>
                  <a:lnTo>
                    <a:pt x="10007" y="0"/>
                  </a:lnTo>
                  <a:close/>
                </a:path>
                <a:path w="9071610" h="889000">
                  <a:moveTo>
                    <a:pt x="70015" y="0"/>
                  </a:moveTo>
                  <a:lnTo>
                    <a:pt x="60007" y="0"/>
                  </a:lnTo>
                  <a:lnTo>
                    <a:pt x="60007" y="9994"/>
                  </a:lnTo>
                  <a:lnTo>
                    <a:pt x="70015" y="9994"/>
                  </a:lnTo>
                  <a:lnTo>
                    <a:pt x="70015" y="0"/>
                  </a:lnTo>
                  <a:close/>
                </a:path>
                <a:path w="9071610" h="889000">
                  <a:moveTo>
                    <a:pt x="130022" y="0"/>
                  </a:moveTo>
                  <a:lnTo>
                    <a:pt x="120015" y="0"/>
                  </a:lnTo>
                  <a:lnTo>
                    <a:pt x="120015" y="9994"/>
                  </a:lnTo>
                  <a:lnTo>
                    <a:pt x="130022" y="9994"/>
                  </a:lnTo>
                  <a:lnTo>
                    <a:pt x="130022" y="0"/>
                  </a:lnTo>
                  <a:close/>
                </a:path>
                <a:path w="9071610" h="889000">
                  <a:moveTo>
                    <a:pt x="190030" y="0"/>
                  </a:moveTo>
                  <a:lnTo>
                    <a:pt x="180022" y="0"/>
                  </a:lnTo>
                  <a:lnTo>
                    <a:pt x="180022" y="9994"/>
                  </a:lnTo>
                  <a:lnTo>
                    <a:pt x="190030" y="9994"/>
                  </a:lnTo>
                  <a:lnTo>
                    <a:pt x="190030" y="0"/>
                  </a:lnTo>
                  <a:close/>
                </a:path>
                <a:path w="9071610" h="889000">
                  <a:moveTo>
                    <a:pt x="250037" y="0"/>
                  </a:moveTo>
                  <a:lnTo>
                    <a:pt x="240030" y="0"/>
                  </a:lnTo>
                  <a:lnTo>
                    <a:pt x="240030" y="9994"/>
                  </a:lnTo>
                  <a:lnTo>
                    <a:pt x="250037" y="9994"/>
                  </a:lnTo>
                  <a:lnTo>
                    <a:pt x="250037" y="0"/>
                  </a:lnTo>
                  <a:close/>
                </a:path>
                <a:path w="9071610" h="889000">
                  <a:moveTo>
                    <a:pt x="310045" y="0"/>
                  </a:moveTo>
                  <a:lnTo>
                    <a:pt x="300037" y="0"/>
                  </a:lnTo>
                  <a:lnTo>
                    <a:pt x="300037" y="9994"/>
                  </a:lnTo>
                  <a:lnTo>
                    <a:pt x="310045" y="9994"/>
                  </a:lnTo>
                  <a:lnTo>
                    <a:pt x="310045" y="0"/>
                  </a:lnTo>
                  <a:close/>
                </a:path>
                <a:path w="9071610" h="889000">
                  <a:moveTo>
                    <a:pt x="370052" y="0"/>
                  </a:moveTo>
                  <a:lnTo>
                    <a:pt x="360045" y="0"/>
                  </a:lnTo>
                  <a:lnTo>
                    <a:pt x="360045" y="9994"/>
                  </a:lnTo>
                  <a:lnTo>
                    <a:pt x="370052" y="9994"/>
                  </a:lnTo>
                  <a:lnTo>
                    <a:pt x="370052" y="0"/>
                  </a:lnTo>
                  <a:close/>
                </a:path>
                <a:path w="9071610" h="889000">
                  <a:moveTo>
                    <a:pt x="430060" y="0"/>
                  </a:moveTo>
                  <a:lnTo>
                    <a:pt x="420052" y="0"/>
                  </a:lnTo>
                  <a:lnTo>
                    <a:pt x="420052" y="9994"/>
                  </a:lnTo>
                  <a:lnTo>
                    <a:pt x="430060" y="9994"/>
                  </a:lnTo>
                  <a:lnTo>
                    <a:pt x="430060" y="0"/>
                  </a:lnTo>
                  <a:close/>
                </a:path>
                <a:path w="9071610" h="889000">
                  <a:moveTo>
                    <a:pt x="490067" y="0"/>
                  </a:moveTo>
                  <a:lnTo>
                    <a:pt x="480060" y="0"/>
                  </a:lnTo>
                  <a:lnTo>
                    <a:pt x="480060" y="9994"/>
                  </a:lnTo>
                  <a:lnTo>
                    <a:pt x="490067" y="9994"/>
                  </a:lnTo>
                  <a:lnTo>
                    <a:pt x="490067" y="0"/>
                  </a:lnTo>
                  <a:close/>
                </a:path>
                <a:path w="9071610" h="889000">
                  <a:moveTo>
                    <a:pt x="550075" y="0"/>
                  </a:moveTo>
                  <a:lnTo>
                    <a:pt x="540067" y="0"/>
                  </a:lnTo>
                  <a:lnTo>
                    <a:pt x="540067" y="9994"/>
                  </a:lnTo>
                  <a:lnTo>
                    <a:pt x="550075" y="9994"/>
                  </a:lnTo>
                  <a:lnTo>
                    <a:pt x="550075" y="0"/>
                  </a:lnTo>
                  <a:close/>
                </a:path>
                <a:path w="9071610" h="889000">
                  <a:moveTo>
                    <a:pt x="610082" y="0"/>
                  </a:moveTo>
                  <a:lnTo>
                    <a:pt x="600075" y="0"/>
                  </a:lnTo>
                  <a:lnTo>
                    <a:pt x="600075" y="9994"/>
                  </a:lnTo>
                  <a:lnTo>
                    <a:pt x="610082" y="9994"/>
                  </a:lnTo>
                  <a:lnTo>
                    <a:pt x="610082" y="0"/>
                  </a:lnTo>
                  <a:close/>
                </a:path>
                <a:path w="9071610" h="889000">
                  <a:moveTo>
                    <a:pt x="670090" y="0"/>
                  </a:moveTo>
                  <a:lnTo>
                    <a:pt x="660082" y="0"/>
                  </a:lnTo>
                  <a:lnTo>
                    <a:pt x="660082" y="9994"/>
                  </a:lnTo>
                  <a:lnTo>
                    <a:pt x="670090" y="9994"/>
                  </a:lnTo>
                  <a:lnTo>
                    <a:pt x="670090" y="0"/>
                  </a:lnTo>
                  <a:close/>
                </a:path>
                <a:path w="9071610" h="889000">
                  <a:moveTo>
                    <a:pt x="730097" y="0"/>
                  </a:moveTo>
                  <a:lnTo>
                    <a:pt x="720090" y="0"/>
                  </a:lnTo>
                  <a:lnTo>
                    <a:pt x="720090" y="9994"/>
                  </a:lnTo>
                  <a:lnTo>
                    <a:pt x="730097" y="9994"/>
                  </a:lnTo>
                  <a:lnTo>
                    <a:pt x="730097" y="0"/>
                  </a:lnTo>
                  <a:close/>
                </a:path>
                <a:path w="9071610" h="889000">
                  <a:moveTo>
                    <a:pt x="790105" y="0"/>
                  </a:moveTo>
                  <a:lnTo>
                    <a:pt x="780097" y="0"/>
                  </a:lnTo>
                  <a:lnTo>
                    <a:pt x="780097" y="9994"/>
                  </a:lnTo>
                  <a:lnTo>
                    <a:pt x="790105" y="9994"/>
                  </a:lnTo>
                  <a:lnTo>
                    <a:pt x="790105" y="0"/>
                  </a:lnTo>
                  <a:close/>
                </a:path>
                <a:path w="9071610" h="889000">
                  <a:moveTo>
                    <a:pt x="850112" y="0"/>
                  </a:moveTo>
                  <a:lnTo>
                    <a:pt x="840105" y="0"/>
                  </a:lnTo>
                  <a:lnTo>
                    <a:pt x="840105" y="9994"/>
                  </a:lnTo>
                  <a:lnTo>
                    <a:pt x="850112" y="9994"/>
                  </a:lnTo>
                  <a:lnTo>
                    <a:pt x="850112" y="0"/>
                  </a:lnTo>
                  <a:close/>
                </a:path>
                <a:path w="9071610" h="889000">
                  <a:moveTo>
                    <a:pt x="910120" y="0"/>
                  </a:moveTo>
                  <a:lnTo>
                    <a:pt x="900112" y="0"/>
                  </a:lnTo>
                  <a:lnTo>
                    <a:pt x="900112" y="9994"/>
                  </a:lnTo>
                  <a:lnTo>
                    <a:pt x="910120" y="9994"/>
                  </a:lnTo>
                  <a:lnTo>
                    <a:pt x="910120" y="0"/>
                  </a:lnTo>
                  <a:close/>
                </a:path>
                <a:path w="9071610" h="889000">
                  <a:moveTo>
                    <a:pt x="970127" y="0"/>
                  </a:moveTo>
                  <a:lnTo>
                    <a:pt x="960120" y="0"/>
                  </a:lnTo>
                  <a:lnTo>
                    <a:pt x="960120" y="9994"/>
                  </a:lnTo>
                  <a:lnTo>
                    <a:pt x="970127" y="9994"/>
                  </a:lnTo>
                  <a:lnTo>
                    <a:pt x="970127" y="0"/>
                  </a:lnTo>
                  <a:close/>
                </a:path>
                <a:path w="9071610" h="889000">
                  <a:moveTo>
                    <a:pt x="1030135" y="0"/>
                  </a:moveTo>
                  <a:lnTo>
                    <a:pt x="1020127" y="0"/>
                  </a:lnTo>
                  <a:lnTo>
                    <a:pt x="1020127" y="9994"/>
                  </a:lnTo>
                  <a:lnTo>
                    <a:pt x="1030135" y="9994"/>
                  </a:lnTo>
                  <a:lnTo>
                    <a:pt x="1030135" y="0"/>
                  </a:lnTo>
                  <a:close/>
                </a:path>
                <a:path w="9071610" h="889000">
                  <a:moveTo>
                    <a:pt x="1090142" y="0"/>
                  </a:moveTo>
                  <a:lnTo>
                    <a:pt x="1080135" y="0"/>
                  </a:lnTo>
                  <a:lnTo>
                    <a:pt x="1080135" y="9994"/>
                  </a:lnTo>
                  <a:lnTo>
                    <a:pt x="1090142" y="9994"/>
                  </a:lnTo>
                  <a:lnTo>
                    <a:pt x="1090142" y="0"/>
                  </a:lnTo>
                  <a:close/>
                </a:path>
                <a:path w="9071610" h="889000">
                  <a:moveTo>
                    <a:pt x="1150150" y="0"/>
                  </a:moveTo>
                  <a:lnTo>
                    <a:pt x="1140142" y="0"/>
                  </a:lnTo>
                  <a:lnTo>
                    <a:pt x="1140142" y="9994"/>
                  </a:lnTo>
                  <a:lnTo>
                    <a:pt x="1150150" y="9994"/>
                  </a:lnTo>
                  <a:lnTo>
                    <a:pt x="1150150" y="0"/>
                  </a:lnTo>
                  <a:close/>
                </a:path>
                <a:path w="9071610" h="889000">
                  <a:moveTo>
                    <a:pt x="1210157" y="0"/>
                  </a:moveTo>
                  <a:lnTo>
                    <a:pt x="1200150" y="0"/>
                  </a:lnTo>
                  <a:lnTo>
                    <a:pt x="1200150" y="9994"/>
                  </a:lnTo>
                  <a:lnTo>
                    <a:pt x="1210157" y="9994"/>
                  </a:lnTo>
                  <a:lnTo>
                    <a:pt x="1210157" y="0"/>
                  </a:lnTo>
                  <a:close/>
                </a:path>
                <a:path w="9071610" h="889000">
                  <a:moveTo>
                    <a:pt x="1270165" y="0"/>
                  </a:moveTo>
                  <a:lnTo>
                    <a:pt x="1260157" y="0"/>
                  </a:lnTo>
                  <a:lnTo>
                    <a:pt x="1260157" y="9994"/>
                  </a:lnTo>
                  <a:lnTo>
                    <a:pt x="1270165" y="9994"/>
                  </a:lnTo>
                  <a:lnTo>
                    <a:pt x="1270165" y="0"/>
                  </a:lnTo>
                  <a:close/>
                </a:path>
                <a:path w="9071610" h="889000">
                  <a:moveTo>
                    <a:pt x="1330172" y="0"/>
                  </a:moveTo>
                  <a:lnTo>
                    <a:pt x="1320165" y="0"/>
                  </a:lnTo>
                  <a:lnTo>
                    <a:pt x="1320165" y="9994"/>
                  </a:lnTo>
                  <a:lnTo>
                    <a:pt x="1330172" y="9994"/>
                  </a:lnTo>
                  <a:lnTo>
                    <a:pt x="1330172" y="0"/>
                  </a:lnTo>
                  <a:close/>
                </a:path>
                <a:path w="9071610" h="889000">
                  <a:moveTo>
                    <a:pt x="1390180" y="0"/>
                  </a:moveTo>
                  <a:lnTo>
                    <a:pt x="1380172" y="0"/>
                  </a:lnTo>
                  <a:lnTo>
                    <a:pt x="1380172" y="9994"/>
                  </a:lnTo>
                  <a:lnTo>
                    <a:pt x="1390180" y="9994"/>
                  </a:lnTo>
                  <a:lnTo>
                    <a:pt x="1390180" y="0"/>
                  </a:lnTo>
                  <a:close/>
                </a:path>
                <a:path w="9071610" h="889000">
                  <a:moveTo>
                    <a:pt x="1450187" y="0"/>
                  </a:moveTo>
                  <a:lnTo>
                    <a:pt x="1440180" y="0"/>
                  </a:lnTo>
                  <a:lnTo>
                    <a:pt x="1440180" y="9994"/>
                  </a:lnTo>
                  <a:lnTo>
                    <a:pt x="1450187" y="9994"/>
                  </a:lnTo>
                  <a:lnTo>
                    <a:pt x="1450187" y="0"/>
                  </a:lnTo>
                  <a:close/>
                </a:path>
                <a:path w="9071610" h="889000">
                  <a:moveTo>
                    <a:pt x="1510195" y="0"/>
                  </a:moveTo>
                  <a:lnTo>
                    <a:pt x="1500187" y="0"/>
                  </a:lnTo>
                  <a:lnTo>
                    <a:pt x="1500187" y="9994"/>
                  </a:lnTo>
                  <a:lnTo>
                    <a:pt x="1510195" y="9994"/>
                  </a:lnTo>
                  <a:lnTo>
                    <a:pt x="1510195" y="0"/>
                  </a:lnTo>
                  <a:close/>
                </a:path>
                <a:path w="9071610" h="889000">
                  <a:moveTo>
                    <a:pt x="1570202" y="0"/>
                  </a:moveTo>
                  <a:lnTo>
                    <a:pt x="1560195" y="0"/>
                  </a:lnTo>
                  <a:lnTo>
                    <a:pt x="1560195" y="9994"/>
                  </a:lnTo>
                  <a:lnTo>
                    <a:pt x="1570202" y="9994"/>
                  </a:lnTo>
                  <a:lnTo>
                    <a:pt x="1570202" y="0"/>
                  </a:lnTo>
                  <a:close/>
                </a:path>
                <a:path w="9071610" h="889000">
                  <a:moveTo>
                    <a:pt x="1630210" y="0"/>
                  </a:moveTo>
                  <a:lnTo>
                    <a:pt x="1620202" y="0"/>
                  </a:lnTo>
                  <a:lnTo>
                    <a:pt x="1620202" y="9994"/>
                  </a:lnTo>
                  <a:lnTo>
                    <a:pt x="1630210" y="9994"/>
                  </a:lnTo>
                  <a:lnTo>
                    <a:pt x="1630210" y="0"/>
                  </a:lnTo>
                  <a:close/>
                </a:path>
                <a:path w="9071610" h="889000">
                  <a:moveTo>
                    <a:pt x="1690217" y="0"/>
                  </a:moveTo>
                  <a:lnTo>
                    <a:pt x="1680210" y="0"/>
                  </a:lnTo>
                  <a:lnTo>
                    <a:pt x="1680210" y="9994"/>
                  </a:lnTo>
                  <a:lnTo>
                    <a:pt x="1690217" y="9994"/>
                  </a:lnTo>
                  <a:lnTo>
                    <a:pt x="1690217" y="0"/>
                  </a:lnTo>
                  <a:close/>
                </a:path>
                <a:path w="9071610" h="889000">
                  <a:moveTo>
                    <a:pt x="1750225" y="0"/>
                  </a:moveTo>
                  <a:lnTo>
                    <a:pt x="1740217" y="0"/>
                  </a:lnTo>
                  <a:lnTo>
                    <a:pt x="1740217" y="9994"/>
                  </a:lnTo>
                  <a:lnTo>
                    <a:pt x="1750225" y="9994"/>
                  </a:lnTo>
                  <a:lnTo>
                    <a:pt x="1750225" y="0"/>
                  </a:lnTo>
                  <a:close/>
                </a:path>
                <a:path w="9071610" h="889000">
                  <a:moveTo>
                    <a:pt x="1810232" y="0"/>
                  </a:moveTo>
                  <a:lnTo>
                    <a:pt x="1800225" y="0"/>
                  </a:lnTo>
                  <a:lnTo>
                    <a:pt x="1800225" y="9994"/>
                  </a:lnTo>
                  <a:lnTo>
                    <a:pt x="1810232" y="9994"/>
                  </a:lnTo>
                  <a:lnTo>
                    <a:pt x="1810232" y="0"/>
                  </a:lnTo>
                  <a:close/>
                </a:path>
                <a:path w="9071610" h="889000">
                  <a:moveTo>
                    <a:pt x="1870240" y="0"/>
                  </a:moveTo>
                  <a:lnTo>
                    <a:pt x="1860232" y="0"/>
                  </a:lnTo>
                  <a:lnTo>
                    <a:pt x="1860232" y="9994"/>
                  </a:lnTo>
                  <a:lnTo>
                    <a:pt x="1870240" y="9994"/>
                  </a:lnTo>
                  <a:lnTo>
                    <a:pt x="1870240" y="0"/>
                  </a:lnTo>
                  <a:close/>
                </a:path>
                <a:path w="9071610" h="889000">
                  <a:moveTo>
                    <a:pt x="1930247" y="0"/>
                  </a:moveTo>
                  <a:lnTo>
                    <a:pt x="1920240" y="0"/>
                  </a:lnTo>
                  <a:lnTo>
                    <a:pt x="1920240" y="9994"/>
                  </a:lnTo>
                  <a:lnTo>
                    <a:pt x="1930247" y="9994"/>
                  </a:lnTo>
                  <a:lnTo>
                    <a:pt x="1930247" y="0"/>
                  </a:lnTo>
                  <a:close/>
                </a:path>
                <a:path w="9071610" h="889000">
                  <a:moveTo>
                    <a:pt x="1990255" y="0"/>
                  </a:moveTo>
                  <a:lnTo>
                    <a:pt x="1980247" y="0"/>
                  </a:lnTo>
                  <a:lnTo>
                    <a:pt x="1980247" y="9994"/>
                  </a:lnTo>
                  <a:lnTo>
                    <a:pt x="1990255" y="9994"/>
                  </a:lnTo>
                  <a:lnTo>
                    <a:pt x="1990255" y="0"/>
                  </a:lnTo>
                  <a:close/>
                </a:path>
                <a:path w="9071610" h="889000">
                  <a:moveTo>
                    <a:pt x="2050262" y="0"/>
                  </a:moveTo>
                  <a:lnTo>
                    <a:pt x="2040255" y="0"/>
                  </a:lnTo>
                  <a:lnTo>
                    <a:pt x="2040255" y="9994"/>
                  </a:lnTo>
                  <a:lnTo>
                    <a:pt x="2050262" y="9994"/>
                  </a:lnTo>
                  <a:lnTo>
                    <a:pt x="2050262" y="0"/>
                  </a:lnTo>
                  <a:close/>
                </a:path>
                <a:path w="9071610" h="889000">
                  <a:moveTo>
                    <a:pt x="2110270" y="0"/>
                  </a:moveTo>
                  <a:lnTo>
                    <a:pt x="2100262" y="0"/>
                  </a:lnTo>
                  <a:lnTo>
                    <a:pt x="2100262" y="9994"/>
                  </a:lnTo>
                  <a:lnTo>
                    <a:pt x="2110270" y="9994"/>
                  </a:lnTo>
                  <a:lnTo>
                    <a:pt x="2110270" y="0"/>
                  </a:lnTo>
                  <a:close/>
                </a:path>
                <a:path w="9071610" h="889000">
                  <a:moveTo>
                    <a:pt x="2170277" y="0"/>
                  </a:moveTo>
                  <a:lnTo>
                    <a:pt x="2160270" y="0"/>
                  </a:lnTo>
                  <a:lnTo>
                    <a:pt x="2160270" y="9994"/>
                  </a:lnTo>
                  <a:lnTo>
                    <a:pt x="2170277" y="9994"/>
                  </a:lnTo>
                  <a:lnTo>
                    <a:pt x="2170277" y="0"/>
                  </a:lnTo>
                  <a:close/>
                </a:path>
                <a:path w="9071610" h="889000">
                  <a:moveTo>
                    <a:pt x="2230285" y="0"/>
                  </a:moveTo>
                  <a:lnTo>
                    <a:pt x="2220277" y="0"/>
                  </a:lnTo>
                  <a:lnTo>
                    <a:pt x="2220277" y="9994"/>
                  </a:lnTo>
                  <a:lnTo>
                    <a:pt x="2230285" y="9994"/>
                  </a:lnTo>
                  <a:lnTo>
                    <a:pt x="2230285" y="0"/>
                  </a:lnTo>
                  <a:close/>
                </a:path>
                <a:path w="9071610" h="889000">
                  <a:moveTo>
                    <a:pt x="2290292" y="0"/>
                  </a:moveTo>
                  <a:lnTo>
                    <a:pt x="2280285" y="0"/>
                  </a:lnTo>
                  <a:lnTo>
                    <a:pt x="2280285" y="9994"/>
                  </a:lnTo>
                  <a:lnTo>
                    <a:pt x="2290292" y="9994"/>
                  </a:lnTo>
                  <a:lnTo>
                    <a:pt x="2290292" y="0"/>
                  </a:lnTo>
                  <a:close/>
                </a:path>
                <a:path w="9071610" h="889000">
                  <a:moveTo>
                    <a:pt x="2350300" y="0"/>
                  </a:moveTo>
                  <a:lnTo>
                    <a:pt x="2340292" y="0"/>
                  </a:lnTo>
                  <a:lnTo>
                    <a:pt x="2340292" y="9994"/>
                  </a:lnTo>
                  <a:lnTo>
                    <a:pt x="2350300" y="9994"/>
                  </a:lnTo>
                  <a:lnTo>
                    <a:pt x="2350300" y="0"/>
                  </a:lnTo>
                  <a:close/>
                </a:path>
                <a:path w="9071610" h="889000">
                  <a:moveTo>
                    <a:pt x="2410307" y="0"/>
                  </a:moveTo>
                  <a:lnTo>
                    <a:pt x="2400300" y="0"/>
                  </a:lnTo>
                  <a:lnTo>
                    <a:pt x="2400300" y="9994"/>
                  </a:lnTo>
                  <a:lnTo>
                    <a:pt x="2410307" y="9994"/>
                  </a:lnTo>
                  <a:lnTo>
                    <a:pt x="2410307" y="0"/>
                  </a:lnTo>
                  <a:close/>
                </a:path>
                <a:path w="9071610" h="889000">
                  <a:moveTo>
                    <a:pt x="2470315" y="0"/>
                  </a:moveTo>
                  <a:lnTo>
                    <a:pt x="2460307" y="0"/>
                  </a:lnTo>
                  <a:lnTo>
                    <a:pt x="2460307" y="9994"/>
                  </a:lnTo>
                  <a:lnTo>
                    <a:pt x="2470315" y="9994"/>
                  </a:lnTo>
                  <a:lnTo>
                    <a:pt x="2470315" y="0"/>
                  </a:lnTo>
                  <a:close/>
                </a:path>
                <a:path w="9071610" h="889000">
                  <a:moveTo>
                    <a:pt x="2530322" y="0"/>
                  </a:moveTo>
                  <a:lnTo>
                    <a:pt x="2520315" y="0"/>
                  </a:lnTo>
                  <a:lnTo>
                    <a:pt x="2520315" y="9994"/>
                  </a:lnTo>
                  <a:lnTo>
                    <a:pt x="2530322" y="9994"/>
                  </a:lnTo>
                  <a:lnTo>
                    <a:pt x="2530322" y="0"/>
                  </a:lnTo>
                  <a:close/>
                </a:path>
                <a:path w="9071610" h="889000">
                  <a:moveTo>
                    <a:pt x="2590330" y="0"/>
                  </a:moveTo>
                  <a:lnTo>
                    <a:pt x="2580322" y="0"/>
                  </a:lnTo>
                  <a:lnTo>
                    <a:pt x="2580322" y="9994"/>
                  </a:lnTo>
                  <a:lnTo>
                    <a:pt x="2590330" y="9994"/>
                  </a:lnTo>
                  <a:lnTo>
                    <a:pt x="2590330" y="0"/>
                  </a:lnTo>
                  <a:close/>
                </a:path>
                <a:path w="9071610" h="889000">
                  <a:moveTo>
                    <a:pt x="2650337" y="0"/>
                  </a:moveTo>
                  <a:lnTo>
                    <a:pt x="2640330" y="0"/>
                  </a:lnTo>
                  <a:lnTo>
                    <a:pt x="2640330" y="9994"/>
                  </a:lnTo>
                  <a:lnTo>
                    <a:pt x="2650337" y="9994"/>
                  </a:lnTo>
                  <a:lnTo>
                    <a:pt x="2650337" y="0"/>
                  </a:lnTo>
                  <a:close/>
                </a:path>
                <a:path w="9071610" h="889000">
                  <a:moveTo>
                    <a:pt x="2710345" y="0"/>
                  </a:moveTo>
                  <a:lnTo>
                    <a:pt x="2700337" y="0"/>
                  </a:lnTo>
                  <a:lnTo>
                    <a:pt x="2700337" y="9994"/>
                  </a:lnTo>
                  <a:lnTo>
                    <a:pt x="2710345" y="9994"/>
                  </a:lnTo>
                  <a:lnTo>
                    <a:pt x="2710345" y="0"/>
                  </a:lnTo>
                  <a:close/>
                </a:path>
                <a:path w="9071610" h="889000">
                  <a:moveTo>
                    <a:pt x="2770352" y="0"/>
                  </a:moveTo>
                  <a:lnTo>
                    <a:pt x="2760345" y="0"/>
                  </a:lnTo>
                  <a:lnTo>
                    <a:pt x="2760345" y="9994"/>
                  </a:lnTo>
                  <a:lnTo>
                    <a:pt x="2770352" y="9994"/>
                  </a:lnTo>
                  <a:lnTo>
                    <a:pt x="2770352" y="0"/>
                  </a:lnTo>
                  <a:close/>
                </a:path>
                <a:path w="9071610" h="889000">
                  <a:moveTo>
                    <a:pt x="2830360" y="0"/>
                  </a:moveTo>
                  <a:lnTo>
                    <a:pt x="2820352" y="0"/>
                  </a:lnTo>
                  <a:lnTo>
                    <a:pt x="2820352" y="9994"/>
                  </a:lnTo>
                  <a:lnTo>
                    <a:pt x="2830360" y="9994"/>
                  </a:lnTo>
                  <a:lnTo>
                    <a:pt x="2830360" y="0"/>
                  </a:lnTo>
                  <a:close/>
                </a:path>
                <a:path w="9071610" h="889000">
                  <a:moveTo>
                    <a:pt x="2890367" y="0"/>
                  </a:moveTo>
                  <a:lnTo>
                    <a:pt x="2880360" y="0"/>
                  </a:lnTo>
                  <a:lnTo>
                    <a:pt x="2880360" y="9994"/>
                  </a:lnTo>
                  <a:lnTo>
                    <a:pt x="2890367" y="9994"/>
                  </a:lnTo>
                  <a:lnTo>
                    <a:pt x="2890367" y="0"/>
                  </a:lnTo>
                  <a:close/>
                </a:path>
                <a:path w="9071610" h="889000">
                  <a:moveTo>
                    <a:pt x="2950375" y="0"/>
                  </a:moveTo>
                  <a:lnTo>
                    <a:pt x="2940367" y="0"/>
                  </a:lnTo>
                  <a:lnTo>
                    <a:pt x="2940367" y="9994"/>
                  </a:lnTo>
                  <a:lnTo>
                    <a:pt x="2950375" y="9994"/>
                  </a:lnTo>
                  <a:lnTo>
                    <a:pt x="2950375" y="0"/>
                  </a:lnTo>
                  <a:close/>
                </a:path>
                <a:path w="9071610" h="889000">
                  <a:moveTo>
                    <a:pt x="3010382" y="0"/>
                  </a:moveTo>
                  <a:lnTo>
                    <a:pt x="3000375" y="0"/>
                  </a:lnTo>
                  <a:lnTo>
                    <a:pt x="3000375" y="9994"/>
                  </a:lnTo>
                  <a:lnTo>
                    <a:pt x="3010382" y="9994"/>
                  </a:lnTo>
                  <a:lnTo>
                    <a:pt x="3010382" y="0"/>
                  </a:lnTo>
                  <a:close/>
                </a:path>
                <a:path w="9071610" h="889000">
                  <a:moveTo>
                    <a:pt x="3070390" y="0"/>
                  </a:moveTo>
                  <a:lnTo>
                    <a:pt x="3060382" y="0"/>
                  </a:lnTo>
                  <a:lnTo>
                    <a:pt x="3060382" y="9994"/>
                  </a:lnTo>
                  <a:lnTo>
                    <a:pt x="3070390" y="9994"/>
                  </a:lnTo>
                  <a:lnTo>
                    <a:pt x="3070390" y="0"/>
                  </a:lnTo>
                  <a:close/>
                </a:path>
                <a:path w="9071610" h="889000">
                  <a:moveTo>
                    <a:pt x="3970502" y="0"/>
                  </a:moveTo>
                  <a:lnTo>
                    <a:pt x="3960495" y="0"/>
                  </a:lnTo>
                  <a:lnTo>
                    <a:pt x="3960495" y="9994"/>
                  </a:lnTo>
                  <a:lnTo>
                    <a:pt x="3970502" y="9994"/>
                  </a:lnTo>
                  <a:lnTo>
                    <a:pt x="3970502" y="0"/>
                  </a:lnTo>
                  <a:close/>
                </a:path>
                <a:path w="9071610" h="889000">
                  <a:moveTo>
                    <a:pt x="4030510" y="0"/>
                  </a:moveTo>
                  <a:lnTo>
                    <a:pt x="4020502" y="0"/>
                  </a:lnTo>
                  <a:lnTo>
                    <a:pt x="4020502" y="9994"/>
                  </a:lnTo>
                  <a:lnTo>
                    <a:pt x="4030510" y="9994"/>
                  </a:lnTo>
                  <a:lnTo>
                    <a:pt x="4030510" y="0"/>
                  </a:lnTo>
                  <a:close/>
                </a:path>
                <a:path w="9071610" h="889000">
                  <a:moveTo>
                    <a:pt x="4090517" y="0"/>
                  </a:moveTo>
                  <a:lnTo>
                    <a:pt x="4080510" y="0"/>
                  </a:lnTo>
                  <a:lnTo>
                    <a:pt x="4080510" y="9994"/>
                  </a:lnTo>
                  <a:lnTo>
                    <a:pt x="4090517" y="9994"/>
                  </a:lnTo>
                  <a:lnTo>
                    <a:pt x="4090517" y="0"/>
                  </a:lnTo>
                  <a:close/>
                </a:path>
                <a:path w="9071610" h="889000">
                  <a:moveTo>
                    <a:pt x="4142282" y="0"/>
                  </a:moveTo>
                  <a:lnTo>
                    <a:pt x="4140517" y="0"/>
                  </a:lnTo>
                  <a:lnTo>
                    <a:pt x="4140517" y="9994"/>
                  </a:lnTo>
                  <a:lnTo>
                    <a:pt x="4142282" y="9994"/>
                  </a:lnTo>
                  <a:lnTo>
                    <a:pt x="4142282" y="0"/>
                  </a:lnTo>
                  <a:close/>
                </a:path>
                <a:path w="9071610" h="889000">
                  <a:moveTo>
                    <a:pt x="4990630" y="0"/>
                  </a:moveTo>
                  <a:lnTo>
                    <a:pt x="4980622" y="0"/>
                  </a:lnTo>
                  <a:lnTo>
                    <a:pt x="4980622" y="9994"/>
                  </a:lnTo>
                  <a:lnTo>
                    <a:pt x="4990630" y="9994"/>
                  </a:lnTo>
                  <a:lnTo>
                    <a:pt x="4990630" y="0"/>
                  </a:lnTo>
                  <a:close/>
                </a:path>
                <a:path w="9071610" h="889000">
                  <a:moveTo>
                    <a:pt x="5050637" y="0"/>
                  </a:moveTo>
                  <a:lnTo>
                    <a:pt x="5040630" y="0"/>
                  </a:lnTo>
                  <a:lnTo>
                    <a:pt x="5040630" y="9994"/>
                  </a:lnTo>
                  <a:lnTo>
                    <a:pt x="5050637" y="9994"/>
                  </a:lnTo>
                  <a:lnTo>
                    <a:pt x="5050637" y="0"/>
                  </a:lnTo>
                  <a:close/>
                </a:path>
                <a:path w="9071610" h="889000">
                  <a:moveTo>
                    <a:pt x="5110645" y="0"/>
                  </a:moveTo>
                  <a:lnTo>
                    <a:pt x="5100637" y="0"/>
                  </a:lnTo>
                  <a:lnTo>
                    <a:pt x="5100637" y="9994"/>
                  </a:lnTo>
                  <a:lnTo>
                    <a:pt x="5110645" y="9994"/>
                  </a:lnTo>
                  <a:lnTo>
                    <a:pt x="5110645" y="0"/>
                  </a:lnTo>
                  <a:close/>
                </a:path>
                <a:path w="9071610" h="889000">
                  <a:moveTo>
                    <a:pt x="8411057" y="878954"/>
                  </a:moveTo>
                  <a:lnTo>
                    <a:pt x="8401050" y="878954"/>
                  </a:lnTo>
                  <a:lnTo>
                    <a:pt x="8401050" y="888949"/>
                  </a:lnTo>
                  <a:lnTo>
                    <a:pt x="8411057" y="888949"/>
                  </a:lnTo>
                  <a:lnTo>
                    <a:pt x="8411057" y="878954"/>
                  </a:lnTo>
                  <a:close/>
                </a:path>
                <a:path w="9071610" h="889000">
                  <a:moveTo>
                    <a:pt x="8471065" y="878954"/>
                  </a:moveTo>
                  <a:lnTo>
                    <a:pt x="8461057" y="878954"/>
                  </a:lnTo>
                  <a:lnTo>
                    <a:pt x="8461057" y="888949"/>
                  </a:lnTo>
                  <a:lnTo>
                    <a:pt x="8471065" y="888949"/>
                  </a:lnTo>
                  <a:lnTo>
                    <a:pt x="8471065" y="878954"/>
                  </a:lnTo>
                  <a:close/>
                </a:path>
                <a:path w="9071610" h="889000">
                  <a:moveTo>
                    <a:pt x="8531073" y="878954"/>
                  </a:moveTo>
                  <a:lnTo>
                    <a:pt x="8521065" y="878954"/>
                  </a:lnTo>
                  <a:lnTo>
                    <a:pt x="8521065" y="888949"/>
                  </a:lnTo>
                  <a:lnTo>
                    <a:pt x="8531073" y="888949"/>
                  </a:lnTo>
                  <a:lnTo>
                    <a:pt x="8531073" y="878954"/>
                  </a:lnTo>
                  <a:close/>
                </a:path>
                <a:path w="9071610" h="889000">
                  <a:moveTo>
                    <a:pt x="8591080" y="878954"/>
                  </a:moveTo>
                  <a:lnTo>
                    <a:pt x="8581072" y="878954"/>
                  </a:lnTo>
                  <a:lnTo>
                    <a:pt x="8581072" y="888949"/>
                  </a:lnTo>
                  <a:lnTo>
                    <a:pt x="8591080" y="888949"/>
                  </a:lnTo>
                  <a:lnTo>
                    <a:pt x="8591080" y="878954"/>
                  </a:lnTo>
                  <a:close/>
                </a:path>
                <a:path w="9071610" h="889000">
                  <a:moveTo>
                    <a:pt x="8651088" y="878954"/>
                  </a:moveTo>
                  <a:lnTo>
                    <a:pt x="8641080" y="878954"/>
                  </a:lnTo>
                  <a:lnTo>
                    <a:pt x="8641080" y="888949"/>
                  </a:lnTo>
                  <a:lnTo>
                    <a:pt x="8651088" y="888949"/>
                  </a:lnTo>
                  <a:lnTo>
                    <a:pt x="8651088" y="878954"/>
                  </a:lnTo>
                  <a:close/>
                </a:path>
                <a:path w="9071610" h="889000">
                  <a:moveTo>
                    <a:pt x="8711095" y="878954"/>
                  </a:moveTo>
                  <a:lnTo>
                    <a:pt x="8701087" y="878954"/>
                  </a:lnTo>
                  <a:lnTo>
                    <a:pt x="8701087" y="888949"/>
                  </a:lnTo>
                  <a:lnTo>
                    <a:pt x="8711095" y="888949"/>
                  </a:lnTo>
                  <a:lnTo>
                    <a:pt x="8711095" y="878954"/>
                  </a:lnTo>
                  <a:close/>
                </a:path>
                <a:path w="9071610" h="889000">
                  <a:moveTo>
                    <a:pt x="8771103" y="878954"/>
                  </a:moveTo>
                  <a:lnTo>
                    <a:pt x="8761095" y="878954"/>
                  </a:lnTo>
                  <a:lnTo>
                    <a:pt x="8761095" y="888949"/>
                  </a:lnTo>
                  <a:lnTo>
                    <a:pt x="8771103" y="888949"/>
                  </a:lnTo>
                  <a:lnTo>
                    <a:pt x="8771103" y="878954"/>
                  </a:lnTo>
                  <a:close/>
                </a:path>
                <a:path w="9071610" h="889000">
                  <a:moveTo>
                    <a:pt x="8831110" y="878954"/>
                  </a:moveTo>
                  <a:lnTo>
                    <a:pt x="8821102" y="878954"/>
                  </a:lnTo>
                  <a:lnTo>
                    <a:pt x="8821102" y="888949"/>
                  </a:lnTo>
                  <a:lnTo>
                    <a:pt x="8831110" y="888949"/>
                  </a:lnTo>
                  <a:lnTo>
                    <a:pt x="8831110" y="878954"/>
                  </a:lnTo>
                  <a:close/>
                </a:path>
                <a:path w="9071610" h="889000">
                  <a:moveTo>
                    <a:pt x="8891118" y="878954"/>
                  </a:moveTo>
                  <a:lnTo>
                    <a:pt x="8881110" y="878954"/>
                  </a:lnTo>
                  <a:lnTo>
                    <a:pt x="8881110" y="888949"/>
                  </a:lnTo>
                  <a:lnTo>
                    <a:pt x="8891118" y="888949"/>
                  </a:lnTo>
                  <a:lnTo>
                    <a:pt x="8891118" y="878954"/>
                  </a:lnTo>
                  <a:close/>
                </a:path>
                <a:path w="9071610" h="889000">
                  <a:moveTo>
                    <a:pt x="8951125" y="878954"/>
                  </a:moveTo>
                  <a:lnTo>
                    <a:pt x="8941117" y="878954"/>
                  </a:lnTo>
                  <a:lnTo>
                    <a:pt x="8941117" y="888949"/>
                  </a:lnTo>
                  <a:lnTo>
                    <a:pt x="8951125" y="888949"/>
                  </a:lnTo>
                  <a:lnTo>
                    <a:pt x="8951125" y="878954"/>
                  </a:lnTo>
                  <a:close/>
                </a:path>
                <a:path w="9071610" h="889000">
                  <a:moveTo>
                    <a:pt x="9011133" y="878954"/>
                  </a:moveTo>
                  <a:lnTo>
                    <a:pt x="9001125" y="878954"/>
                  </a:lnTo>
                  <a:lnTo>
                    <a:pt x="9001125" y="888949"/>
                  </a:lnTo>
                  <a:lnTo>
                    <a:pt x="9011133" y="888949"/>
                  </a:lnTo>
                  <a:lnTo>
                    <a:pt x="9011133" y="878954"/>
                  </a:lnTo>
                  <a:close/>
                </a:path>
                <a:path w="9071610" h="889000">
                  <a:moveTo>
                    <a:pt x="9071140" y="878954"/>
                  </a:moveTo>
                  <a:lnTo>
                    <a:pt x="9061132" y="878954"/>
                  </a:lnTo>
                  <a:lnTo>
                    <a:pt x="9061132" y="888949"/>
                  </a:lnTo>
                  <a:lnTo>
                    <a:pt x="9071140" y="888949"/>
                  </a:lnTo>
                  <a:lnTo>
                    <a:pt x="9071140" y="87895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20585" y="5280596"/>
              <a:ext cx="8284845" cy="889000"/>
            </a:xfrm>
            <a:custGeom>
              <a:avLst/>
              <a:gdLst/>
              <a:ahLst/>
              <a:cxnLst/>
              <a:rect l="l" t="t" r="r" b="b"/>
              <a:pathLst>
                <a:path w="8284845" h="889000">
                  <a:moveTo>
                    <a:pt x="10007" y="0"/>
                  </a:moveTo>
                  <a:lnTo>
                    <a:pt x="0" y="0"/>
                  </a:lnTo>
                  <a:lnTo>
                    <a:pt x="0" y="10007"/>
                  </a:lnTo>
                  <a:lnTo>
                    <a:pt x="10007" y="10007"/>
                  </a:lnTo>
                  <a:lnTo>
                    <a:pt x="10007" y="0"/>
                  </a:lnTo>
                  <a:close/>
                </a:path>
                <a:path w="8284845" h="889000">
                  <a:moveTo>
                    <a:pt x="70015" y="0"/>
                  </a:moveTo>
                  <a:lnTo>
                    <a:pt x="60007" y="0"/>
                  </a:lnTo>
                  <a:lnTo>
                    <a:pt x="60007" y="10007"/>
                  </a:lnTo>
                  <a:lnTo>
                    <a:pt x="70015" y="10007"/>
                  </a:lnTo>
                  <a:lnTo>
                    <a:pt x="70015" y="0"/>
                  </a:lnTo>
                  <a:close/>
                </a:path>
                <a:path w="8284845" h="889000">
                  <a:moveTo>
                    <a:pt x="130022" y="0"/>
                  </a:moveTo>
                  <a:lnTo>
                    <a:pt x="120015" y="0"/>
                  </a:lnTo>
                  <a:lnTo>
                    <a:pt x="120015" y="10007"/>
                  </a:lnTo>
                  <a:lnTo>
                    <a:pt x="130022" y="10007"/>
                  </a:lnTo>
                  <a:lnTo>
                    <a:pt x="130022" y="0"/>
                  </a:lnTo>
                  <a:close/>
                </a:path>
                <a:path w="8284845" h="889000">
                  <a:moveTo>
                    <a:pt x="190030" y="0"/>
                  </a:moveTo>
                  <a:lnTo>
                    <a:pt x="180022" y="0"/>
                  </a:lnTo>
                  <a:lnTo>
                    <a:pt x="180022" y="10007"/>
                  </a:lnTo>
                  <a:lnTo>
                    <a:pt x="190030" y="10007"/>
                  </a:lnTo>
                  <a:lnTo>
                    <a:pt x="190030" y="0"/>
                  </a:lnTo>
                  <a:close/>
                </a:path>
                <a:path w="8284845" h="889000">
                  <a:moveTo>
                    <a:pt x="250037" y="0"/>
                  </a:moveTo>
                  <a:lnTo>
                    <a:pt x="240030" y="0"/>
                  </a:lnTo>
                  <a:lnTo>
                    <a:pt x="240030" y="10007"/>
                  </a:lnTo>
                  <a:lnTo>
                    <a:pt x="250037" y="10007"/>
                  </a:lnTo>
                  <a:lnTo>
                    <a:pt x="250037" y="0"/>
                  </a:lnTo>
                  <a:close/>
                </a:path>
                <a:path w="8284845" h="889000">
                  <a:moveTo>
                    <a:pt x="310045" y="0"/>
                  </a:moveTo>
                  <a:lnTo>
                    <a:pt x="300037" y="0"/>
                  </a:lnTo>
                  <a:lnTo>
                    <a:pt x="300037" y="10007"/>
                  </a:lnTo>
                  <a:lnTo>
                    <a:pt x="310045" y="10007"/>
                  </a:lnTo>
                  <a:lnTo>
                    <a:pt x="310045" y="0"/>
                  </a:lnTo>
                  <a:close/>
                </a:path>
                <a:path w="8284845" h="889000">
                  <a:moveTo>
                    <a:pt x="370052" y="0"/>
                  </a:moveTo>
                  <a:lnTo>
                    <a:pt x="360045" y="0"/>
                  </a:lnTo>
                  <a:lnTo>
                    <a:pt x="360045" y="10007"/>
                  </a:lnTo>
                  <a:lnTo>
                    <a:pt x="370052" y="10007"/>
                  </a:lnTo>
                  <a:lnTo>
                    <a:pt x="370052" y="0"/>
                  </a:lnTo>
                  <a:close/>
                </a:path>
                <a:path w="8284845" h="889000">
                  <a:moveTo>
                    <a:pt x="430060" y="0"/>
                  </a:moveTo>
                  <a:lnTo>
                    <a:pt x="420052" y="0"/>
                  </a:lnTo>
                  <a:lnTo>
                    <a:pt x="420052" y="10007"/>
                  </a:lnTo>
                  <a:lnTo>
                    <a:pt x="430060" y="10007"/>
                  </a:lnTo>
                  <a:lnTo>
                    <a:pt x="430060" y="0"/>
                  </a:lnTo>
                  <a:close/>
                </a:path>
                <a:path w="8284845" h="889000">
                  <a:moveTo>
                    <a:pt x="490067" y="0"/>
                  </a:moveTo>
                  <a:lnTo>
                    <a:pt x="480060" y="0"/>
                  </a:lnTo>
                  <a:lnTo>
                    <a:pt x="480060" y="10007"/>
                  </a:lnTo>
                  <a:lnTo>
                    <a:pt x="490067" y="10007"/>
                  </a:lnTo>
                  <a:lnTo>
                    <a:pt x="490067" y="0"/>
                  </a:lnTo>
                  <a:close/>
                </a:path>
                <a:path w="8284845" h="889000">
                  <a:moveTo>
                    <a:pt x="550075" y="0"/>
                  </a:moveTo>
                  <a:lnTo>
                    <a:pt x="540067" y="0"/>
                  </a:lnTo>
                  <a:lnTo>
                    <a:pt x="540067" y="10007"/>
                  </a:lnTo>
                  <a:lnTo>
                    <a:pt x="550075" y="10007"/>
                  </a:lnTo>
                  <a:lnTo>
                    <a:pt x="550075" y="0"/>
                  </a:lnTo>
                  <a:close/>
                </a:path>
                <a:path w="8284845" h="889000">
                  <a:moveTo>
                    <a:pt x="610082" y="0"/>
                  </a:moveTo>
                  <a:lnTo>
                    <a:pt x="600075" y="0"/>
                  </a:lnTo>
                  <a:lnTo>
                    <a:pt x="600075" y="10007"/>
                  </a:lnTo>
                  <a:lnTo>
                    <a:pt x="610082" y="10007"/>
                  </a:lnTo>
                  <a:lnTo>
                    <a:pt x="610082" y="0"/>
                  </a:lnTo>
                  <a:close/>
                </a:path>
                <a:path w="8284845" h="889000">
                  <a:moveTo>
                    <a:pt x="670090" y="0"/>
                  </a:moveTo>
                  <a:lnTo>
                    <a:pt x="660082" y="0"/>
                  </a:lnTo>
                  <a:lnTo>
                    <a:pt x="660082" y="10007"/>
                  </a:lnTo>
                  <a:lnTo>
                    <a:pt x="670090" y="10007"/>
                  </a:lnTo>
                  <a:lnTo>
                    <a:pt x="670090" y="0"/>
                  </a:lnTo>
                  <a:close/>
                </a:path>
                <a:path w="8284845" h="889000">
                  <a:moveTo>
                    <a:pt x="730097" y="0"/>
                  </a:moveTo>
                  <a:lnTo>
                    <a:pt x="720090" y="0"/>
                  </a:lnTo>
                  <a:lnTo>
                    <a:pt x="720090" y="10007"/>
                  </a:lnTo>
                  <a:lnTo>
                    <a:pt x="730097" y="10007"/>
                  </a:lnTo>
                  <a:lnTo>
                    <a:pt x="730097" y="0"/>
                  </a:lnTo>
                  <a:close/>
                </a:path>
                <a:path w="8284845" h="889000">
                  <a:moveTo>
                    <a:pt x="790105" y="0"/>
                  </a:moveTo>
                  <a:lnTo>
                    <a:pt x="780097" y="0"/>
                  </a:lnTo>
                  <a:lnTo>
                    <a:pt x="780097" y="10007"/>
                  </a:lnTo>
                  <a:lnTo>
                    <a:pt x="790105" y="10007"/>
                  </a:lnTo>
                  <a:lnTo>
                    <a:pt x="790105" y="0"/>
                  </a:lnTo>
                  <a:close/>
                </a:path>
                <a:path w="8284845" h="889000">
                  <a:moveTo>
                    <a:pt x="850112" y="0"/>
                  </a:moveTo>
                  <a:lnTo>
                    <a:pt x="840105" y="0"/>
                  </a:lnTo>
                  <a:lnTo>
                    <a:pt x="840105" y="10007"/>
                  </a:lnTo>
                  <a:lnTo>
                    <a:pt x="850112" y="10007"/>
                  </a:lnTo>
                  <a:lnTo>
                    <a:pt x="850112" y="0"/>
                  </a:lnTo>
                  <a:close/>
                </a:path>
                <a:path w="8284845" h="889000">
                  <a:moveTo>
                    <a:pt x="910120" y="0"/>
                  </a:moveTo>
                  <a:lnTo>
                    <a:pt x="900112" y="0"/>
                  </a:lnTo>
                  <a:lnTo>
                    <a:pt x="900112" y="10007"/>
                  </a:lnTo>
                  <a:lnTo>
                    <a:pt x="910120" y="10007"/>
                  </a:lnTo>
                  <a:lnTo>
                    <a:pt x="910120" y="0"/>
                  </a:lnTo>
                  <a:close/>
                </a:path>
                <a:path w="8284845" h="889000">
                  <a:moveTo>
                    <a:pt x="970127" y="0"/>
                  </a:moveTo>
                  <a:lnTo>
                    <a:pt x="960120" y="0"/>
                  </a:lnTo>
                  <a:lnTo>
                    <a:pt x="960120" y="10007"/>
                  </a:lnTo>
                  <a:lnTo>
                    <a:pt x="970127" y="10007"/>
                  </a:lnTo>
                  <a:lnTo>
                    <a:pt x="970127" y="0"/>
                  </a:lnTo>
                  <a:close/>
                </a:path>
                <a:path w="8284845" h="889000">
                  <a:moveTo>
                    <a:pt x="1030135" y="0"/>
                  </a:moveTo>
                  <a:lnTo>
                    <a:pt x="1020127" y="0"/>
                  </a:lnTo>
                  <a:lnTo>
                    <a:pt x="1020127" y="10007"/>
                  </a:lnTo>
                  <a:lnTo>
                    <a:pt x="1030135" y="10007"/>
                  </a:lnTo>
                  <a:lnTo>
                    <a:pt x="1030135" y="0"/>
                  </a:lnTo>
                  <a:close/>
                </a:path>
                <a:path w="8284845" h="889000">
                  <a:moveTo>
                    <a:pt x="1090142" y="0"/>
                  </a:moveTo>
                  <a:lnTo>
                    <a:pt x="1080135" y="0"/>
                  </a:lnTo>
                  <a:lnTo>
                    <a:pt x="1080135" y="10007"/>
                  </a:lnTo>
                  <a:lnTo>
                    <a:pt x="1090142" y="10007"/>
                  </a:lnTo>
                  <a:lnTo>
                    <a:pt x="1090142" y="0"/>
                  </a:lnTo>
                  <a:close/>
                </a:path>
                <a:path w="8284845" h="889000">
                  <a:moveTo>
                    <a:pt x="1150150" y="0"/>
                  </a:moveTo>
                  <a:lnTo>
                    <a:pt x="1140142" y="0"/>
                  </a:lnTo>
                  <a:lnTo>
                    <a:pt x="1140142" y="10007"/>
                  </a:lnTo>
                  <a:lnTo>
                    <a:pt x="1150150" y="10007"/>
                  </a:lnTo>
                  <a:lnTo>
                    <a:pt x="1150150" y="0"/>
                  </a:lnTo>
                  <a:close/>
                </a:path>
                <a:path w="8284845" h="889000">
                  <a:moveTo>
                    <a:pt x="1210157" y="0"/>
                  </a:moveTo>
                  <a:lnTo>
                    <a:pt x="1200150" y="0"/>
                  </a:lnTo>
                  <a:lnTo>
                    <a:pt x="1200150" y="10007"/>
                  </a:lnTo>
                  <a:lnTo>
                    <a:pt x="1210157" y="10007"/>
                  </a:lnTo>
                  <a:lnTo>
                    <a:pt x="1210157" y="0"/>
                  </a:lnTo>
                  <a:close/>
                </a:path>
                <a:path w="8284845" h="889000">
                  <a:moveTo>
                    <a:pt x="1270165" y="0"/>
                  </a:moveTo>
                  <a:lnTo>
                    <a:pt x="1260157" y="0"/>
                  </a:lnTo>
                  <a:lnTo>
                    <a:pt x="1260157" y="10007"/>
                  </a:lnTo>
                  <a:lnTo>
                    <a:pt x="1270165" y="10007"/>
                  </a:lnTo>
                  <a:lnTo>
                    <a:pt x="1270165" y="0"/>
                  </a:lnTo>
                  <a:close/>
                </a:path>
                <a:path w="8284845" h="889000">
                  <a:moveTo>
                    <a:pt x="1330172" y="0"/>
                  </a:moveTo>
                  <a:lnTo>
                    <a:pt x="1320165" y="0"/>
                  </a:lnTo>
                  <a:lnTo>
                    <a:pt x="1320165" y="10007"/>
                  </a:lnTo>
                  <a:lnTo>
                    <a:pt x="1330172" y="10007"/>
                  </a:lnTo>
                  <a:lnTo>
                    <a:pt x="1330172" y="0"/>
                  </a:lnTo>
                  <a:close/>
                </a:path>
                <a:path w="8284845" h="889000">
                  <a:moveTo>
                    <a:pt x="1390180" y="0"/>
                  </a:moveTo>
                  <a:lnTo>
                    <a:pt x="1380172" y="0"/>
                  </a:lnTo>
                  <a:lnTo>
                    <a:pt x="1380172" y="10007"/>
                  </a:lnTo>
                  <a:lnTo>
                    <a:pt x="1390180" y="10007"/>
                  </a:lnTo>
                  <a:lnTo>
                    <a:pt x="1390180" y="0"/>
                  </a:lnTo>
                  <a:close/>
                </a:path>
                <a:path w="8284845" h="889000">
                  <a:moveTo>
                    <a:pt x="1450187" y="0"/>
                  </a:moveTo>
                  <a:lnTo>
                    <a:pt x="1440180" y="0"/>
                  </a:lnTo>
                  <a:lnTo>
                    <a:pt x="1440180" y="10007"/>
                  </a:lnTo>
                  <a:lnTo>
                    <a:pt x="1450187" y="10007"/>
                  </a:lnTo>
                  <a:lnTo>
                    <a:pt x="1450187" y="0"/>
                  </a:lnTo>
                  <a:close/>
                </a:path>
                <a:path w="8284845" h="889000">
                  <a:moveTo>
                    <a:pt x="1510195" y="0"/>
                  </a:moveTo>
                  <a:lnTo>
                    <a:pt x="1500187" y="0"/>
                  </a:lnTo>
                  <a:lnTo>
                    <a:pt x="1500187" y="10007"/>
                  </a:lnTo>
                  <a:lnTo>
                    <a:pt x="1510195" y="10007"/>
                  </a:lnTo>
                  <a:lnTo>
                    <a:pt x="1510195" y="0"/>
                  </a:lnTo>
                  <a:close/>
                </a:path>
                <a:path w="8284845" h="889000">
                  <a:moveTo>
                    <a:pt x="1570202" y="0"/>
                  </a:moveTo>
                  <a:lnTo>
                    <a:pt x="1560195" y="0"/>
                  </a:lnTo>
                  <a:lnTo>
                    <a:pt x="1560195" y="10007"/>
                  </a:lnTo>
                  <a:lnTo>
                    <a:pt x="1570202" y="10007"/>
                  </a:lnTo>
                  <a:lnTo>
                    <a:pt x="1570202" y="0"/>
                  </a:lnTo>
                  <a:close/>
                </a:path>
                <a:path w="8284845" h="889000">
                  <a:moveTo>
                    <a:pt x="1630210" y="0"/>
                  </a:moveTo>
                  <a:lnTo>
                    <a:pt x="1620202" y="0"/>
                  </a:lnTo>
                  <a:lnTo>
                    <a:pt x="1620202" y="10007"/>
                  </a:lnTo>
                  <a:lnTo>
                    <a:pt x="1630210" y="10007"/>
                  </a:lnTo>
                  <a:lnTo>
                    <a:pt x="1630210" y="0"/>
                  </a:lnTo>
                  <a:close/>
                </a:path>
                <a:path w="8284845" h="889000">
                  <a:moveTo>
                    <a:pt x="1690217" y="0"/>
                  </a:moveTo>
                  <a:lnTo>
                    <a:pt x="1680210" y="0"/>
                  </a:lnTo>
                  <a:lnTo>
                    <a:pt x="1680210" y="10007"/>
                  </a:lnTo>
                  <a:lnTo>
                    <a:pt x="1690217" y="10007"/>
                  </a:lnTo>
                  <a:lnTo>
                    <a:pt x="1690217" y="0"/>
                  </a:lnTo>
                  <a:close/>
                </a:path>
                <a:path w="8284845" h="889000">
                  <a:moveTo>
                    <a:pt x="1750225" y="0"/>
                  </a:moveTo>
                  <a:lnTo>
                    <a:pt x="1740217" y="0"/>
                  </a:lnTo>
                  <a:lnTo>
                    <a:pt x="1740217" y="10007"/>
                  </a:lnTo>
                  <a:lnTo>
                    <a:pt x="1750225" y="10007"/>
                  </a:lnTo>
                  <a:lnTo>
                    <a:pt x="1750225" y="0"/>
                  </a:lnTo>
                  <a:close/>
                </a:path>
                <a:path w="8284845" h="889000">
                  <a:moveTo>
                    <a:pt x="1810232" y="0"/>
                  </a:moveTo>
                  <a:lnTo>
                    <a:pt x="1800225" y="0"/>
                  </a:lnTo>
                  <a:lnTo>
                    <a:pt x="1800225" y="10007"/>
                  </a:lnTo>
                  <a:lnTo>
                    <a:pt x="1810232" y="10007"/>
                  </a:lnTo>
                  <a:lnTo>
                    <a:pt x="1810232" y="0"/>
                  </a:lnTo>
                  <a:close/>
                </a:path>
                <a:path w="8284845" h="889000">
                  <a:moveTo>
                    <a:pt x="1870240" y="0"/>
                  </a:moveTo>
                  <a:lnTo>
                    <a:pt x="1860232" y="0"/>
                  </a:lnTo>
                  <a:lnTo>
                    <a:pt x="1860232" y="10007"/>
                  </a:lnTo>
                  <a:lnTo>
                    <a:pt x="1870240" y="10007"/>
                  </a:lnTo>
                  <a:lnTo>
                    <a:pt x="1870240" y="0"/>
                  </a:lnTo>
                  <a:close/>
                </a:path>
                <a:path w="8284845" h="889000">
                  <a:moveTo>
                    <a:pt x="1930247" y="0"/>
                  </a:moveTo>
                  <a:lnTo>
                    <a:pt x="1920240" y="0"/>
                  </a:lnTo>
                  <a:lnTo>
                    <a:pt x="1920240" y="10007"/>
                  </a:lnTo>
                  <a:lnTo>
                    <a:pt x="1930247" y="10007"/>
                  </a:lnTo>
                  <a:lnTo>
                    <a:pt x="1930247" y="0"/>
                  </a:lnTo>
                  <a:close/>
                </a:path>
                <a:path w="8284845" h="889000">
                  <a:moveTo>
                    <a:pt x="1990255" y="0"/>
                  </a:moveTo>
                  <a:lnTo>
                    <a:pt x="1980247" y="0"/>
                  </a:lnTo>
                  <a:lnTo>
                    <a:pt x="1980247" y="10007"/>
                  </a:lnTo>
                  <a:lnTo>
                    <a:pt x="1990255" y="10007"/>
                  </a:lnTo>
                  <a:lnTo>
                    <a:pt x="1990255" y="0"/>
                  </a:lnTo>
                  <a:close/>
                </a:path>
                <a:path w="8284845" h="889000">
                  <a:moveTo>
                    <a:pt x="2050262" y="0"/>
                  </a:moveTo>
                  <a:lnTo>
                    <a:pt x="2040255" y="0"/>
                  </a:lnTo>
                  <a:lnTo>
                    <a:pt x="2040255" y="10007"/>
                  </a:lnTo>
                  <a:lnTo>
                    <a:pt x="2050262" y="10007"/>
                  </a:lnTo>
                  <a:lnTo>
                    <a:pt x="2050262" y="0"/>
                  </a:lnTo>
                  <a:close/>
                </a:path>
                <a:path w="8284845" h="889000">
                  <a:moveTo>
                    <a:pt x="2110270" y="0"/>
                  </a:moveTo>
                  <a:lnTo>
                    <a:pt x="2100262" y="0"/>
                  </a:lnTo>
                  <a:lnTo>
                    <a:pt x="2100262" y="10007"/>
                  </a:lnTo>
                  <a:lnTo>
                    <a:pt x="2110270" y="10007"/>
                  </a:lnTo>
                  <a:lnTo>
                    <a:pt x="2110270" y="0"/>
                  </a:lnTo>
                  <a:close/>
                </a:path>
                <a:path w="8284845" h="889000">
                  <a:moveTo>
                    <a:pt x="2170277" y="0"/>
                  </a:moveTo>
                  <a:lnTo>
                    <a:pt x="2160270" y="0"/>
                  </a:lnTo>
                  <a:lnTo>
                    <a:pt x="2160270" y="10007"/>
                  </a:lnTo>
                  <a:lnTo>
                    <a:pt x="2170277" y="10007"/>
                  </a:lnTo>
                  <a:lnTo>
                    <a:pt x="2170277" y="0"/>
                  </a:lnTo>
                  <a:close/>
                </a:path>
                <a:path w="8284845" h="889000">
                  <a:moveTo>
                    <a:pt x="2230285" y="0"/>
                  </a:moveTo>
                  <a:lnTo>
                    <a:pt x="2220277" y="0"/>
                  </a:lnTo>
                  <a:lnTo>
                    <a:pt x="2220277" y="10007"/>
                  </a:lnTo>
                  <a:lnTo>
                    <a:pt x="2230285" y="10007"/>
                  </a:lnTo>
                  <a:lnTo>
                    <a:pt x="2230285" y="0"/>
                  </a:lnTo>
                  <a:close/>
                </a:path>
                <a:path w="8284845" h="889000">
                  <a:moveTo>
                    <a:pt x="2290292" y="0"/>
                  </a:moveTo>
                  <a:lnTo>
                    <a:pt x="2280285" y="0"/>
                  </a:lnTo>
                  <a:lnTo>
                    <a:pt x="2280285" y="10007"/>
                  </a:lnTo>
                  <a:lnTo>
                    <a:pt x="2290292" y="10007"/>
                  </a:lnTo>
                  <a:lnTo>
                    <a:pt x="2290292" y="0"/>
                  </a:lnTo>
                  <a:close/>
                </a:path>
                <a:path w="8284845" h="889000">
                  <a:moveTo>
                    <a:pt x="2350300" y="0"/>
                  </a:moveTo>
                  <a:lnTo>
                    <a:pt x="2340292" y="0"/>
                  </a:lnTo>
                  <a:lnTo>
                    <a:pt x="2340292" y="10007"/>
                  </a:lnTo>
                  <a:lnTo>
                    <a:pt x="2350300" y="10007"/>
                  </a:lnTo>
                  <a:lnTo>
                    <a:pt x="2350300" y="0"/>
                  </a:lnTo>
                  <a:close/>
                </a:path>
                <a:path w="8284845" h="889000">
                  <a:moveTo>
                    <a:pt x="2410307" y="0"/>
                  </a:moveTo>
                  <a:lnTo>
                    <a:pt x="2400300" y="0"/>
                  </a:lnTo>
                  <a:lnTo>
                    <a:pt x="2400300" y="10007"/>
                  </a:lnTo>
                  <a:lnTo>
                    <a:pt x="2410307" y="10007"/>
                  </a:lnTo>
                  <a:lnTo>
                    <a:pt x="2410307" y="0"/>
                  </a:lnTo>
                  <a:close/>
                </a:path>
                <a:path w="8284845" h="889000">
                  <a:moveTo>
                    <a:pt x="2470315" y="0"/>
                  </a:moveTo>
                  <a:lnTo>
                    <a:pt x="2460307" y="0"/>
                  </a:lnTo>
                  <a:lnTo>
                    <a:pt x="2460307" y="10007"/>
                  </a:lnTo>
                  <a:lnTo>
                    <a:pt x="2470315" y="10007"/>
                  </a:lnTo>
                  <a:lnTo>
                    <a:pt x="2470315" y="0"/>
                  </a:lnTo>
                  <a:close/>
                </a:path>
                <a:path w="8284845" h="889000">
                  <a:moveTo>
                    <a:pt x="2530322" y="0"/>
                  </a:moveTo>
                  <a:lnTo>
                    <a:pt x="2520315" y="0"/>
                  </a:lnTo>
                  <a:lnTo>
                    <a:pt x="2520315" y="10007"/>
                  </a:lnTo>
                  <a:lnTo>
                    <a:pt x="2530322" y="10007"/>
                  </a:lnTo>
                  <a:lnTo>
                    <a:pt x="2530322" y="0"/>
                  </a:lnTo>
                  <a:close/>
                </a:path>
                <a:path w="8284845" h="889000">
                  <a:moveTo>
                    <a:pt x="2590330" y="0"/>
                  </a:moveTo>
                  <a:lnTo>
                    <a:pt x="2580322" y="0"/>
                  </a:lnTo>
                  <a:lnTo>
                    <a:pt x="2580322" y="10007"/>
                  </a:lnTo>
                  <a:lnTo>
                    <a:pt x="2590330" y="10007"/>
                  </a:lnTo>
                  <a:lnTo>
                    <a:pt x="2590330" y="0"/>
                  </a:lnTo>
                  <a:close/>
                </a:path>
                <a:path w="8284845" h="889000">
                  <a:moveTo>
                    <a:pt x="2650337" y="0"/>
                  </a:moveTo>
                  <a:lnTo>
                    <a:pt x="2640330" y="0"/>
                  </a:lnTo>
                  <a:lnTo>
                    <a:pt x="2640330" y="10007"/>
                  </a:lnTo>
                  <a:lnTo>
                    <a:pt x="2650337" y="10007"/>
                  </a:lnTo>
                  <a:lnTo>
                    <a:pt x="2650337" y="0"/>
                  </a:lnTo>
                  <a:close/>
                </a:path>
                <a:path w="8284845" h="889000">
                  <a:moveTo>
                    <a:pt x="2710345" y="0"/>
                  </a:moveTo>
                  <a:lnTo>
                    <a:pt x="2700337" y="0"/>
                  </a:lnTo>
                  <a:lnTo>
                    <a:pt x="2700337" y="10007"/>
                  </a:lnTo>
                  <a:lnTo>
                    <a:pt x="2710345" y="10007"/>
                  </a:lnTo>
                  <a:lnTo>
                    <a:pt x="2710345" y="0"/>
                  </a:lnTo>
                  <a:close/>
                </a:path>
                <a:path w="8284845" h="889000">
                  <a:moveTo>
                    <a:pt x="2770352" y="0"/>
                  </a:moveTo>
                  <a:lnTo>
                    <a:pt x="2760345" y="0"/>
                  </a:lnTo>
                  <a:lnTo>
                    <a:pt x="2760345" y="10007"/>
                  </a:lnTo>
                  <a:lnTo>
                    <a:pt x="2770352" y="10007"/>
                  </a:lnTo>
                  <a:lnTo>
                    <a:pt x="2770352" y="0"/>
                  </a:lnTo>
                  <a:close/>
                </a:path>
                <a:path w="8284845" h="889000">
                  <a:moveTo>
                    <a:pt x="2830360" y="0"/>
                  </a:moveTo>
                  <a:lnTo>
                    <a:pt x="2820352" y="0"/>
                  </a:lnTo>
                  <a:lnTo>
                    <a:pt x="2820352" y="10007"/>
                  </a:lnTo>
                  <a:lnTo>
                    <a:pt x="2830360" y="10007"/>
                  </a:lnTo>
                  <a:lnTo>
                    <a:pt x="2830360" y="0"/>
                  </a:lnTo>
                  <a:close/>
                </a:path>
                <a:path w="8284845" h="889000">
                  <a:moveTo>
                    <a:pt x="2890367" y="0"/>
                  </a:moveTo>
                  <a:lnTo>
                    <a:pt x="2880360" y="0"/>
                  </a:lnTo>
                  <a:lnTo>
                    <a:pt x="2880360" y="10007"/>
                  </a:lnTo>
                  <a:lnTo>
                    <a:pt x="2890367" y="10007"/>
                  </a:lnTo>
                  <a:lnTo>
                    <a:pt x="2890367" y="0"/>
                  </a:lnTo>
                  <a:close/>
                </a:path>
                <a:path w="8284845" h="889000">
                  <a:moveTo>
                    <a:pt x="2950375" y="0"/>
                  </a:moveTo>
                  <a:lnTo>
                    <a:pt x="2940367" y="0"/>
                  </a:lnTo>
                  <a:lnTo>
                    <a:pt x="2940367" y="10007"/>
                  </a:lnTo>
                  <a:lnTo>
                    <a:pt x="2950375" y="10007"/>
                  </a:lnTo>
                  <a:lnTo>
                    <a:pt x="2950375" y="0"/>
                  </a:lnTo>
                  <a:close/>
                </a:path>
                <a:path w="8284845" h="889000">
                  <a:moveTo>
                    <a:pt x="3010382" y="0"/>
                  </a:moveTo>
                  <a:lnTo>
                    <a:pt x="3000375" y="0"/>
                  </a:lnTo>
                  <a:lnTo>
                    <a:pt x="3000375" y="10007"/>
                  </a:lnTo>
                  <a:lnTo>
                    <a:pt x="3010382" y="10007"/>
                  </a:lnTo>
                  <a:lnTo>
                    <a:pt x="3010382" y="0"/>
                  </a:lnTo>
                  <a:close/>
                </a:path>
                <a:path w="8284845" h="889000">
                  <a:moveTo>
                    <a:pt x="3070390" y="0"/>
                  </a:moveTo>
                  <a:lnTo>
                    <a:pt x="3060382" y="0"/>
                  </a:lnTo>
                  <a:lnTo>
                    <a:pt x="3060382" y="10007"/>
                  </a:lnTo>
                  <a:lnTo>
                    <a:pt x="3070390" y="10007"/>
                  </a:lnTo>
                  <a:lnTo>
                    <a:pt x="3070390" y="0"/>
                  </a:lnTo>
                  <a:close/>
                </a:path>
                <a:path w="8284845" h="889000">
                  <a:moveTo>
                    <a:pt x="3130397" y="0"/>
                  </a:moveTo>
                  <a:lnTo>
                    <a:pt x="3120390" y="0"/>
                  </a:lnTo>
                  <a:lnTo>
                    <a:pt x="3120390" y="10007"/>
                  </a:lnTo>
                  <a:lnTo>
                    <a:pt x="3130397" y="10007"/>
                  </a:lnTo>
                  <a:lnTo>
                    <a:pt x="3130397" y="0"/>
                  </a:lnTo>
                  <a:close/>
                </a:path>
                <a:path w="8284845" h="889000">
                  <a:moveTo>
                    <a:pt x="3190405" y="0"/>
                  </a:moveTo>
                  <a:lnTo>
                    <a:pt x="3180397" y="0"/>
                  </a:lnTo>
                  <a:lnTo>
                    <a:pt x="3180397" y="10007"/>
                  </a:lnTo>
                  <a:lnTo>
                    <a:pt x="3190405" y="10007"/>
                  </a:lnTo>
                  <a:lnTo>
                    <a:pt x="3190405" y="0"/>
                  </a:lnTo>
                  <a:close/>
                </a:path>
                <a:path w="8284845" h="889000">
                  <a:moveTo>
                    <a:pt x="3250412" y="0"/>
                  </a:moveTo>
                  <a:lnTo>
                    <a:pt x="3240405" y="0"/>
                  </a:lnTo>
                  <a:lnTo>
                    <a:pt x="3240405" y="10007"/>
                  </a:lnTo>
                  <a:lnTo>
                    <a:pt x="3250412" y="10007"/>
                  </a:lnTo>
                  <a:lnTo>
                    <a:pt x="3250412" y="0"/>
                  </a:lnTo>
                  <a:close/>
                </a:path>
                <a:path w="8284845" h="889000">
                  <a:moveTo>
                    <a:pt x="3310420" y="0"/>
                  </a:moveTo>
                  <a:lnTo>
                    <a:pt x="3300412" y="0"/>
                  </a:lnTo>
                  <a:lnTo>
                    <a:pt x="3300412" y="10007"/>
                  </a:lnTo>
                  <a:lnTo>
                    <a:pt x="3310420" y="10007"/>
                  </a:lnTo>
                  <a:lnTo>
                    <a:pt x="3310420" y="0"/>
                  </a:lnTo>
                  <a:close/>
                </a:path>
                <a:path w="8284845" h="889000">
                  <a:moveTo>
                    <a:pt x="3370427" y="0"/>
                  </a:moveTo>
                  <a:lnTo>
                    <a:pt x="3360420" y="0"/>
                  </a:lnTo>
                  <a:lnTo>
                    <a:pt x="3360420" y="10007"/>
                  </a:lnTo>
                  <a:lnTo>
                    <a:pt x="3370427" y="10007"/>
                  </a:lnTo>
                  <a:lnTo>
                    <a:pt x="3370427" y="0"/>
                  </a:lnTo>
                  <a:close/>
                </a:path>
                <a:path w="8284845" h="889000">
                  <a:moveTo>
                    <a:pt x="3430435" y="0"/>
                  </a:moveTo>
                  <a:lnTo>
                    <a:pt x="3420427" y="0"/>
                  </a:lnTo>
                  <a:lnTo>
                    <a:pt x="3420427" y="10007"/>
                  </a:lnTo>
                  <a:lnTo>
                    <a:pt x="3430435" y="10007"/>
                  </a:lnTo>
                  <a:lnTo>
                    <a:pt x="3430435" y="0"/>
                  </a:lnTo>
                  <a:close/>
                </a:path>
                <a:path w="8284845" h="889000">
                  <a:moveTo>
                    <a:pt x="5110645" y="878967"/>
                  </a:moveTo>
                  <a:lnTo>
                    <a:pt x="5100637" y="878967"/>
                  </a:lnTo>
                  <a:lnTo>
                    <a:pt x="5100637" y="888961"/>
                  </a:lnTo>
                  <a:lnTo>
                    <a:pt x="5110645" y="888961"/>
                  </a:lnTo>
                  <a:lnTo>
                    <a:pt x="5110645" y="878967"/>
                  </a:lnTo>
                  <a:close/>
                </a:path>
                <a:path w="8284845" h="889000">
                  <a:moveTo>
                    <a:pt x="5170652" y="878967"/>
                  </a:moveTo>
                  <a:lnTo>
                    <a:pt x="5160645" y="878967"/>
                  </a:lnTo>
                  <a:lnTo>
                    <a:pt x="5160645" y="888961"/>
                  </a:lnTo>
                  <a:lnTo>
                    <a:pt x="5170652" y="888961"/>
                  </a:lnTo>
                  <a:lnTo>
                    <a:pt x="5170652" y="878967"/>
                  </a:lnTo>
                  <a:close/>
                </a:path>
                <a:path w="8284845" h="889000">
                  <a:moveTo>
                    <a:pt x="6010757" y="878967"/>
                  </a:moveTo>
                  <a:lnTo>
                    <a:pt x="6006312" y="878967"/>
                  </a:lnTo>
                  <a:lnTo>
                    <a:pt x="6006312" y="888961"/>
                  </a:lnTo>
                  <a:lnTo>
                    <a:pt x="6010757" y="888961"/>
                  </a:lnTo>
                  <a:lnTo>
                    <a:pt x="6010757" y="878967"/>
                  </a:lnTo>
                  <a:close/>
                </a:path>
                <a:path w="8284845" h="889000">
                  <a:moveTo>
                    <a:pt x="6070765" y="878967"/>
                  </a:moveTo>
                  <a:lnTo>
                    <a:pt x="6060757" y="878967"/>
                  </a:lnTo>
                  <a:lnTo>
                    <a:pt x="6060757" y="888961"/>
                  </a:lnTo>
                  <a:lnTo>
                    <a:pt x="6070765" y="888961"/>
                  </a:lnTo>
                  <a:lnTo>
                    <a:pt x="6070765" y="878967"/>
                  </a:lnTo>
                  <a:close/>
                </a:path>
                <a:path w="8284845" h="889000">
                  <a:moveTo>
                    <a:pt x="6130772" y="878967"/>
                  </a:moveTo>
                  <a:lnTo>
                    <a:pt x="6120765" y="878967"/>
                  </a:lnTo>
                  <a:lnTo>
                    <a:pt x="6120765" y="888961"/>
                  </a:lnTo>
                  <a:lnTo>
                    <a:pt x="6130772" y="888961"/>
                  </a:lnTo>
                  <a:lnTo>
                    <a:pt x="6130772" y="878967"/>
                  </a:lnTo>
                  <a:close/>
                </a:path>
                <a:path w="8284845" h="889000">
                  <a:moveTo>
                    <a:pt x="6190780" y="878967"/>
                  </a:moveTo>
                  <a:lnTo>
                    <a:pt x="6180772" y="878967"/>
                  </a:lnTo>
                  <a:lnTo>
                    <a:pt x="6180772" y="888961"/>
                  </a:lnTo>
                  <a:lnTo>
                    <a:pt x="6190780" y="888961"/>
                  </a:lnTo>
                  <a:lnTo>
                    <a:pt x="6190780" y="878967"/>
                  </a:lnTo>
                  <a:close/>
                </a:path>
                <a:path w="8284845" h="889000">
                  <a:moveTo>
                    <a:pt x="7090892" y="878967"/>
                  </a:moveTo>
                  <a:lnTo>
                    <a:pt x="7080885" y="878967"/>
                  </a:lnTo>
                  <a:lnTo>
                    <a:pt x="7080885" y="888961"/>
                  </a:lnTo>
                  <a:lnTo>
                    <a:pt x="7090892" y="888961"/>
                  </a:lnTo>
                  <a:lnTo>
                    <a:pt x="7090892" y="878967"/>
                  </a:lnTo>
                  <a:close/>
                </a:path>
                <a:path w="8284845" h="889000">
                  <a:moveTo>
                    <a:pt x="7150900" y="878967"/>
                  </a:moveTo>
                  <a:lnTo>
                    <a:pt x="7140892" y="878967"/>
                  </a:lnTo>
                  <a:lnTo>
                    <a:pt x="7140892" y="888961"/>
                  </a:lnTo>
                  <a:lnTo>
                    <a:pt x="7150900" y="888961"/>
                  </a:lnTo>
                  <a:lnTo>
                    <a:pt x="7150900" y="878967"/>
                  </a:lnTo>
                  <a:close/>
                </a:path>
                <a:path w="8284845" h="889000">
                  <a:moveTo>
                    <a:pt x="7210907" y="878967"/>
                  </a:moveTo>
                  <a:lnTo>
                    <a:pt x="7200900" y="878967"/>
                  </a:lnTo>
                  <a:lnTo>
                    <a:pt x="7200900" y="888961"/>
                  </a:lnTo>
                  <a:lnTo>
                    <a:pt x="7210907" y="888961"/>
                  </a:lnTo>
                  <a:lnTo>
                    <a:pt x="7210907" y="878967"/>
                  </a:lnTo>
                  <a:close/>
                </a:path>
                <a:path w="8284845" h="889000">
                  <a:moveTo>
                    <a:pt x="8111020" y="878967"/>
                  </a:moveTo>
                  <a:lnTo>
                    <a:pt x="8101012" y="878967"/>
                  </a:lnTo>
                  <a:lnTo>
                    <a:pt x="8101012" y="888961"/>
                  </a:lnTo>
                  <a:lnTo>
                    <a:pt x="8111020" y="888961"/>
                  </a:lnTo>
                  <a:lnTo>
                    <a:pt x="8111020" y="878967"/>
                  </a:lnTo>
                  <a:close/>
                </a:path>
                <a:path w="8284845" h="889000">
                  <a:moveTo>
                    <a:pt x="8171027" y="878967"/>
                  </a:moveTo>
                  <a:lnTo>
                    <a:pt x="8161020" y="878967"/>
                  </a:lnTo>
                  <a:lnTo>
                    <a:pt x="8161020" y="888961"/>
                  </a:lnTo>
                  <a:lnTo>
                    <a:pt x="8171027" y="888961"/>
                  </a:lnTo>
                  <a:lnTo>
                    <a:pt x="8171027" y="878967"/>
                  </a:lnTo>
                  <a:close/>
                </a:path>
                <a:path w="8284845" h="889000">
                  <a:moveTo>
                    <a:pt x="8231035" y="878967"/>
                  </a:moveTo>
                  <a:lnTo>
                    <a:pt x="8221027" y="878967"/>
                  </a:lnTo>
                  <a:lnTo>
                    <a:pt x="8221027" y="888961"/>
                  </a:lnTo>
                  <a:lnTo>
                    <a:pt x="8231035" y="888961"/>
                  </a:lnTo>
                  <a:lnTo>
                    <a:pt x="8231035" y="878967"/>
                  </a:lnTo>
                  <a:close/>
                </a:path>
                <a:path w="8284845" h="889000">
                  <a:moveTo>
                    <a:pt x="8284565" y="878967"/>
                  </a:moveTo>
                  <a:lnTo>
                    <a:pt x="8281035" y="878967"/>
                  </a:lnTo>
                  <a:lnTo>
                    <a:pt x="8281035" y="888961"/>
                  </a:lnTo>
                  <a:lnTo>
                    <a:pt x="8284565" y="888961"/>
                  </a:lnTo>
                  <a:lnTo>
                    <a:pt x="8284565" y="878967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20585" y="4401642"/>
              <a:ext cx="8284845" cy="889000"/>
            </a:xfrm>
            <a:custGeom>
              <a:avLst/>
              <a:gdLst/>
              <a:ahLst/>
              <a:cxnLst/>
              <a:rect l="l" t="t" r="r" b="b"/>
              <a:pathLst>
                <a:path w="8284845" h="889000">
                  <a:moveTo>
                    <a:pt x="10007" y="0"/>
                  </a:moveTo>
                  <a:lnTo>
                    <a:pt x="0" y="0"/>
                  </a:lnTo>
                  <a:lnTo>
                    <a:pt x="0" y="10007"/>
                  </a:lnTo>
                  <a:lnTo>
                    <a:pt x="10007" y="10007"/>
                  </a:lnTo>
                  <a:lnTo>
                    <a:pt x="10007" y="0"/>
                  </a:lnTo>
                  <a:close/>
                </a:path>
                <a:path w="8284845" h="889000">
                  <a:moveTo>
                    <a:pt x="70015" y="0"/>
                  </a:moveTo>
                  <a:lnTo>
                    <a:pt x="60007" y="0"/>
                  </a:lnTo>
                  <a:lnTo>
                    <a:pt x="60007" y="10007"/>
                  </a:lnTo>
                  <a:lnTo>
                    <a:pt x="70015" y="10007"/>
                  </a:lnTo>
                  <a:lnTo>
                    <a:pt x="70015" y="0"/>
                  </a:lnTo>
                  <a:close/>
                </a:path>
                <a:path w="8284845" h="889000">
                  <a:moveTo>
                    <a:pt x="130022" y="0"/>
                  </a:moveTo>
                  <a:lnTo>
                    <a:pt x="120015" y="0"/>
                  </a:lnTo>
                  <a:lnTo>
                    <a:pt x="120015" y="10007"/>
                  </a:lnTo>
                  <a:lnTo>
                    <a:pt x="130022" y="10007"/>
                  </a:lnTo>
                  <a:lnTo>
                    <a:pt x="130022" y="0"/>
                  </a:lnTo>
                  <a:close/>
                </a:path>
                <a:path w="8284845" h="889000">
                  <a:moveTo>
                    <a:pt x="190030" y="0"/>
                  </a:moveTo>
                  <a:lnTo>
                    <a:pt x="180022" y="0"/>
                  </a:lnTo>
                  <a:lnTo>
                    <a:pt x="180022" y="10007"/>
                  </a:lnTo>
                  <a:lnTo>
                    <a:pt x="190030" y="10007"/>
                  </a:lnTo>
                  <a:lnTo>
                    <a:pt x="190030" y="0"/>
                  </a:lnTo>
                  <a:close/>
                </a:path>
                <a:path w="8284845" h="889000">
                  <a:moveTo>
                    <a:pt x="250037" y="0"/>
                  </a:moveTo>
                  <a:lnTo>
                    <a:pt x="240030" y="0"/>
                  </a:lnTo>
                  <a:lnTo>
                    <a:pt x="240030" y="10007"/>
                  </a:lnTo>
                  <a:lnTo>
                    <a:pt x="250037" y="10007"/>
                  </a:lnTo>
                  <a:lnTo>
                    <a:pt x="250037" y="0"/>
                  </a:lnTo>
                  <a:close/>
                </a:path>
                <a:path w="8284845" h="889000">
                  <a:moveTo>
                    <a:pt x="310045" y="0"/>
                  </a:moveTo>
                  <a:lnTo>
                    <a:pt x="300037" y="0"/>
                  </a:lnTo>
                  <a:lnTo>
                    <a:pt x="300037" y="10007"/>
                  </a:lnTo>
                  <a:lnTo>
                    <a:pt x="310045" y="10007"/>
                  </a:lnTo>
                  <a:lnTo>
                    <a:pt x="310045" y="0"/>
                  </a:lnTo>
                  <a:close/>
                </a:path>
                <a:path w="8284845" h="889000">
                  <a:moveTo>
                    <a:pt x="370052" y="0"/>
                  </a:moveTo>
                  <a:lnTo>
                    <a:pt x="360045" y="0"/>
                  </a:lnTo>
                  <a:lnTo>
                    <a:pt x="360045" y="10007"/>
                  </a:lnTo>
                  <a:lnTo>
                    <a:pt x="370052" y="10007"/>
                  </a:lnTo>
                  <a:lnTo>
                    <a:pt x="370052" y="0"/>
                  </a:lnTo>
                  <a:close/>
                </a:path>
                <a:path w="8284845" h="889000">
                  <a:moveTo>
                    <a:pt x="430060" y="0"/>
                  </a:moveTo>
                  <a:lnTo>
                    <a:pt x="420052" y="0"/>
                  </a:lnTo>
                  <a:lnTo>
                    <a:pt x="420052" y="10007"/>
                  </a:lnTo>
                  <a:lnTo>
                    <a:pt x="430060" y="10007"/>
                  </a:lnTo>
                  <a:lnTo>
                    <a:pt x="430060" y="0"/>
                  </a:lnTo>
                  <a:close/>
                </a:path>
                <a:path w="8284845" h="889000">
                  <a:moveTo>
                    <a:pt x="490067" y="0"/>
                  </a:moveTo>
                  <a:lnTo>
                    <a:pt x="480060" y="0"/>
                  </a:lnTo>
                  <a:lnTo>
                    <a:pt x="480060" y="10007"/>
                  </a:lnTo>
                  <a:lnTo>
                    <a:pt x="490067" y="10007"/>
                  </a:lnTo>
                  <a:lnTo>
                    <a:pt x="490067" y="0"/>
                  </a:lnTo>
                  <a:close/>
                </a:path>
                <a:path w="8284845" h="889000">
                  <a:moveTo>
                    <a:pt x="550075" y="0"/>
                  </a:moveTo>
                  <a:lnTo>
                    <a:pt x="540067" y="0"/>
                  </a:lnTo>
                  <a:lnTo>
                    <a:pt x="540067" y="10007"/>
                  </a:lnTo>
                  <a:lnTo>
                    <a:pt x="550075" y="10007"/>
                  </a:lnTo>
                  <a:lnTo>
                    <a:pt x="550075" y="0"/>
                  </a:lnTo>
                  <a:close/>
                </a:path>
                <a:path w="8284845" h="889000">
                  <a:moveTo>
                    <a:pt x="610082" y="0"/>
                  </a:moveTo>
                  <a:lnTo>
                    <a:pt x="600075" y="0"/>
                  </a:lnTo>
                  <a:lnTo>
                    <a:pt x="600075" y="10007"/>
                  </a:lnTo>
                  <a:lnTo>
                    <a:pt x="610082" y="10007"/>
                  </a:lnTo>
                  <a:lnTo>
                    <a:pt x="610082" y="0"/>
                  </a:lnTo>
                  <a:close/>
                </a:path>
                <a:path w="8284845" h="889000">
                  <a:moveTo>
                    <a:pt x="670090" y="0"/>
                  </a:moveTo>
                  <a:lnTo>
                    <a:pt x="660082" y="0"/>
                  </a:lnTo>
                  <a:lnTo>
                    <a:pt x="660082" y="10007"/>
                  </a:lnTo>
                  <a:lnTo>
                    <a:pt x="670090" y="10007"/>
                  </a:lnTo>
                  <a:lnTo>
                    <a:pt x="670090" y="0"/>
                  </a:lnTo>
                  <a:close/>
                </a:path>
                <a:path w="8284845" h="889000">
                  <a:moveTo>
                    <a:pt x="730097" y="0"/>
                  </a:moveTo>
                  <a:lnTo>
                    <a:pt x="720090" y="0"/>
                  </a:lnTo>
                  <a:lnTo>
                    <a:pt x="720090" y="10007"/>
                  </a:lnTo>
                  <a:lnTo>
                    <a:pt x="730097" y="10007"/>
                  </a:lnTo>
                  <a:lnTo>
                    <a:pt x="730097" y="0"/>
                  </a:lnTo>
                  <a:close/>
                </a:path>
                <a:path w="8284845" h="889000">
                  <a:moveTo>
                    <a:pt x="790105" y="0"/>
                  </a:moveTo>
                  <a:lnTo>
                    <a:pt x="780097" y="0"/>
                  </a:lnTo>
                  <a:lnTo>
                    <a:pt x="780097" y="10007"/>
                  </a:lnTo>
                  <a:lnTo>
                    <a:pt x="790105" y="10007"/>
                  </a:lnTo>
                  <a:lnTo>
                    <a:pt x="790105" y="0"/>
                  </a:lnTo>
                  <a:close/>
                </a:path>
                <a:path w="8284845" h="889000">
                  <a:moveTo>
                    <a:pt x="850112" y="0"/>
                  </a:moveTo>
                  <a:lnTo>
                    <a:pt x="840105" y="0"/>
                  </a:lnTo>
                  <a:lnTo>
                    <a:pt x="840105" y="10007"/>
                  </a:lnTo>
                  <a:lnTo>
                    <a:pt x="850112" y="10007"/>
                  </a:lnTo>
                  <a:lnTo>
                    <a:pt x="850112" y="0"/>
                  </a:lnTo>
                  <a:close/>
                </a:path>
                <a:path w="8284845" h="889000">
                  <a:moveTo>
                    <a:pt x="910120" y="0"/>
                  </a:moveTo>
                  <a:lnTo>
                    <a:pt x="900112" y="0"/>
                  </a:lnTo>
                  <a:lnTo>
                    <a:pt x="900112" y="10007"/>
                  </a:lnTo>
                  <a:lnTo>
                    <a:pt x="910120" y="10007"/>
                  </a:lnTo>
                  <a:lnTo>
                    <a:pt x="910120" y="0"/>
                  </a:lnTo>
                  <a:close/>
                </a:path>
                <a:path w="8284845" h="889000">
                  <a:moveTo>
                    <a:pt x="970127" y="0"/>
                  </a:moveTo>
                  <a:lnTo>
                    <a:pt x="960120" y="0"/>
                  </a:lnTo>
                  <a:lnTo>
                    <a:pt x="960120" y="10007"/>
                  </a:lnTo>
                  <a:lnTo>
                    <a:pt x="970127" y="10007"/>
                  </a:lnTo>
                  <a:lnTo>
                    <a:pt x="970127" y="0"/>
                  </a:lnTo>
                  <a:close/>
                </a:path>
                <a:path w="8284845" h="889000">
                  <a:moveTo>
                    <a:pt x="1030135" y="0"/>
                  </a:moveTo>
                  <a:lnTo>
                    <a:pt x="1020127" y="0"/>
                  </a:lnTo>
                  <a:lnTo>
                    <a:pt x="1020127" y="10007"/>
                  </a:lnTo>
                  <a:lnTo>
                    <a:pt x="1030135" y="10007"/>
                  </a:lnTo>
                  <a:lnTo>
                    <a:pt x="1030135" y="0"/>
                  </a:lnTo>
                  <a:close/>
                </a:path>
                <a:path w="8284845" h="889000">
                  <a:moveTo>
                    <a:pt x="1090142" y="0"/>
                  </a:moveTo>
                  <a:lnTo>
                    <a:pt x="1080135" y="0"/>
                  </a:lnTo>
                  <a:lnTo>
                    <a:pt x="1080135" y="10007"/>
                  </a:lnTo>
                  <a:lnTo>
                    <a:pt x="1090142" y="10007"/>
                  </a:lnTo>
                  <a:lnTo>
                    <a:pt x="1090142" y="0"/>
                  </a:lnTo>
                  <a:close/>
                </a:path>
                <a:path w="8284845" h="889000">
                  <a:moveTo>
                    <a:pt x="1150150" y="0"/>
                  </a:moveTo>
                  <a:lnTo>
                    <a:pt x="1140142" y="0"/>
                  </a:lnTo>
                  <a:lnTo>
                    <a:pt x="1140142" y="10007"/>
                  </a:lnTo>
                  <a:lnTo>
                    <a:pt x="1150150" y="10007"/>
                  </a:lnTo>
                  <a:lnTo>
                    <a:pt x="1150150" y="0"/>
                  </a:lnTo>
                  <a:close/>
                </a:path>
                <a:path w="8284845" h="889000">
                  <a:moveTo>
                    <a:pt x="1210157" y="0"/>
                  </a:moveTo>
                  <a:lnTo>
                    <a:pt x="1200150" y="0"/>
                  </a:lnTo>
                  <a:lnTo>
                    <a:pt x="1200150" y="10007"/>
                  </a:lnTo>
                  <a:lnTo>
                    <a:pt x="1210157" y="10007"/>
                  </a:lnTo>
                  <a:lnTo>
                    <a:pt x="1210157" y="0"/>
                  </a:lnTo>
                  <a:close/>
                </a:path>
                <a:path w="8284845" h="889000">
                  <a:moveTo>
                    <a:pt x="1270165" y="0"/>
                  </a:moveTo>
                  <a:lnTo>
                    <a:pt x="1260157" y="0"/>
                  </a:lnTo>
                  <a:lnTo>
                    <a:pt x="1260157" y="10007"/>
                  </a:lnTo>
                  <a:lnTo>
                    <a:pt x="1270165" y="10007"/>
                  </a:lnTo>
                  <a:lnTo>
                    <a:pt x="1270165" y="0"/>
                  </a:lnTo>
                  <a:close/>
                </a:path>
                <a:path w="8284845" h="889000">
                  <a:moveTo>
                    <a:pt x="1330172" y="0"/>
                  </a:moveTo>
                  <a:lnTo>
                    <a:pt x="1320165" y="0"/>
                  </a:lnTo>
                  <a:lnTo>
                    <a:pt x="1320165" y="10007"/>
                  </a:lnTo>
                  <a:lnTo>
                    <a:pt x="1330172" y="10007"/>
                  </a:lnTo>
                  <a:lnTo>
                    <a:pt x="1330172" y="0"/>
                  </a:lnTo>
                  <a:close/>
                </a:path>
                <a:path w="8284845" h="889000">
                  <a:moveTo>
                    <a:pt x="1390180" y="0"/>
                  </a:moveTo>
                  <a:lnTo>
                    <a:pt x="1380172" y="0"/>
                  </a:lnTo>
                  <a:lnTo>
                    <a:pt x="1380172" y="10007"/>
                  </a:lnTo>
                  <a:lnTo>
                    <a:pt x="1390180" y="10007"/>
                  </a:lnTo>
                  <a:lnTo>
                    <a:pt x="1390180" y="0"/>
                  </a:lnTo>
                  <a:close/>
                </a:path>
                <a:path w="8284845" h="889000">
                  <a:moveTo>
                    <a:pt x="1450187" y="0"/>
                  </a:moveTo>
                  <a:lnTo>
                    <a:pt x="1440180" y="0"/>
                  </a:lnTo>
                  <a:lnTo>
                    <a:pt x="1440180" y="10007"/>
                  </a:lnTo>
                  <a:lnTo>
                    <a:pt x="1450187" y="10007"/>
                  </a:lnTo>
                  <a:lnTo>
                    <a:pt x="1450187" y="0"/>
                  </a:lnTo>
                  <a:close/>
                </a:path>
                <a:path w="8284845" h="889000">
                  <a:moveTo>
                    <a:pt x="1510195" y="0"/>
                  </a:moveTo>
                  <a:lnTo>
                    <a:pt x="1500187" y="0"/>
                  </a:lnTo>
                  <a:lnTo>
                    <a:pt x="1500187" y="10007"/>
                  </a:lnTo>
                  <a:lnTo>
                    <a:pt x="1510195" y="10007"/>
                  </a:lnTo>
                  <a:lnTo>
                    <a:pt x="1510195" y="0"/>
                  </a:lnTo>
                  <a:close/>
                </a:path>
                <a:path w="8284845" h="889000">
                  <a:moveTo>
                    <a:pt x="1570202" y="0"/>
                  </a:moveTo>
                  <a:lnTo>
                    <a:pt x="1560195" y="0"/>
                  </a:lnTo>
                  <a:lnTo>
                    <a:pt x="1560195" y="10007"/>
                  </a:lnTo>
                  <a:lnTo>
                    <a:pt x="1570202" y="10007"/>
                  </a:lnTo>
                  <a:lnTo>
                    <a:pt x="1570202" y="0"/>
                  </a:lnTo>
                  <a:close/>
                </a:path>
                <a:path w="8284845" h="889000">
                  <a:moveTo>
                    <a:pt x="1630210" y="0"/>
                  </a:moveTo>
                  <a:lnTo>
                    <a:pt x="1620202" y="0"/>
                  </a:lnTo>
                  <a:lnTo>
                    <a:pt x="1620202" y="10007"/>
                  </a:lnTo>
                  <a:lnTo>
                    <a:pt x="1630210" y="10007"/>
                  </a:lnTo>
                  <a:lnTo>
                    <a:pt x="1630210" y="0"/>
                  </a:lnTo>
                  <a:close/>
                </a:path>
                <a:path w="8284845" h="889000">
                  <a:moveTo>
                    <a:pt x="1690217" y="0"/>
                  </a:moveTo>
                  <a:lnTo>
                    <a:pt x="1680210" y="0"/>
                  </a:lnTo>
                  <a:lnTo>
                    <a:pt x="1680210" y="10007"/>
                  </a:lnTo>
                  <a:lnTo>
                    <a:pt x="1690217" y="10007"/>
                  </a:lnTo>
                  <a:lnTo>
                    <a:pt x="1690217" y="0"/>
                  </a:lnTo>
                  <a:close/>
                </a:path>
                <a:path w="8284845" h="889000">
                  <a:moveTo>
                    <a:pt x="1750225" y="0"/>
                  </a:moveTo>
                  <a:lnTo>
                    <a:pt x="1740217" y="0"/>
                  </a:lnTo>
                  <a:lnTo>
                    <a:pt x="1740217" y="10007"/>
                  </a:lnTo>
                  <a:lnTo>
                    <a:pt x="1750225" y="10007"/>
                  </a:lnTo>
                  <a:lnTo>
                    <a:pt x="1750225" y="0"/>
                  </a:lnTo>
                  <a:close/>
                </a:path>
                <a:path w="8284845" h="889000">
                  <a:moveTo>
                    <a:pt x="1810232" y="0"/>
                  </a:moveTo>
                  <a:lnTo>
                    <a:pt x="1800225" y="0"/>
                  </a:lnTo>
                  <a:lnTo>
                    <a:pt x="1800225" y="10007"/>
                  </a:lnTo>
                  <a:lnTo>
                    <a:pt x="1810232" y="10007"/>
                  </a:lnTo>
                  <a:lnTo>
                    <a:pt x="1810232" y="0"/>
                  </a:lnTo>
                  <a:close/>
                </a:path>
                <a:path w="8284845" h="889000">
                  <a:moveTo>
                    <a:pt x="1870240" y="0"/>
                  </a:moveTo>
                  <a:lnTo>
                    <a:pt x="1860232" y="0"/>
                  </a:lnTo>
                  <a:lnTo>
                    <a:pt x="1860232" y="10007"/>
                  </a:lnTo>
                  <a:lnTo>
                    <a:pt x="1870240" y="10007"/>
                  </a:lnTo>
                  <a:lnTo>
                    <a:pt x="1870240" y="0"/>
                  </a:lnTo>
                  <a:close/>
                </a:path>
                <a:path w="8284845" h="889000">
                  <a:moveTo>
                    <a:pt x="1930247" y="0"/>
                  </a:moveTo>
                  <a:lnTo>
                    <a:pt x="1920240" y="0"/>
                  </a:lnTo>
                  <a:lnTo>
                    <a:pt x="1920240" y="10007"/>
                  </a:lnTo>
                  <a:lnTo>
                    <a:pt x="1930247" y="10007"/>
                  </a:lnTo>
                  <a:lnTo>
                    <a:pt x="1930247" y="0"/>
                  </a:lnTo>
                  <a:close/>
                </a:path>
                <a:path w="8284845" h="889000">
                  <a:moveTo>
                    <a:pt x="1990255" y="0"/>
                  </a:moveTo>
                  <a:lnTo>
                    <a:pt x="1980247" y="0"/>
                  </a:lnTo>
                  <a:lnTo>
                    <a:pt x="1980247" y="10007"/>
                  </a:lnTo>
                  <a:lnTo>
                    <a:pt x="1990255" y="10007"/>
                  </a:lnTo>
                  <a:lnTo>
                    <a:pt x="1990255" y="0"/>
                  </a:lnTo>
                  <a:close/>
                </a:path>
                <a:path w="8284845" h="889000">
                  <a:moveTo>
                    <a:pt x="2050262" y="0"/>
                  </a:moveTo>
                  <a:lnTo>
                    <a:pt x="2040255" y="0"/>
                  </a:lnTo>
                  <a:lnTo>
                    <a:pt x="2040255" y="10007"/>
                  </a:lnTo>
                  <a:lnTo>
                    <a:pt x="2050262" y="10007"/>
                  </a:lnTo>
                  <a:lnTo>
                    <a:pt x="2050262" y="0"/>
                  </a:lnTo>
                  <a:close/>
                </a:path>
                <a:path w="8284845" h="889000">
                  <a:moveTo>
                    <a:pt x="2110270" y="0"/>
                  </a:moveTo>
                  <a:lnTo>
                    <a:pt x="2100262" y="0"/>
                  </a:lnTo>
                  <a:lnTo>
                    <a:pt x="2100262" y="10007"/>
                  </a:lnTo>
                  <a:lnTo>
                    <a:pt x="2110270" y="10007"/>
                  </a:lnTo>
                  <a:lnTo>
                    <a:pt x="2110270" y="0"/>
                  </a:lnTo>
                  <a:close/>
                </a:path>
                <a:path w="8284845" h="889000">
                  <a:moveTo>
                    <a:pt x="2170277" y="0"/>
                  </a:moveTo>
                  <a:lnTo>
                    <a:pt x="2160270" y="0"/>
                  </a:lnTo>
                  <a:lnTo>
                    <a:pt x="2160270" y="10007"/>
                  </a:lnTo>
                  <a:lnTo>
                    <a:pt x="2170277" y="10007"/>
                  </a:lnTo>
                  <a:lnTo>
                    <a:pt x="2170277" y="0"/>
                  </a:lnTo>
                  <a:close/>
                </a:path>
                <a:path w="8284845" h="889000">
                  <a:moveTo>
                    <a:pt x="2230285" y="0"/>
                  </a:moveTo>
                  <a:lnTo>
                    <a:pt x="2220277" y="0"/>
                  </a:lnTo>
                  <a:lnTo>
                    <a:pt x="2220277" y="10007"/>
                  </a:lnTo>
                  <a:lnTo>
                    <a:pt x="2230285" y="10007"/>
                  </a:lnTo>
                  <a:lnTo>
                    <a:pt x="2230285" y="0"/>
                  </a:lnTo>
                  <a:close/>
                </a:path>
                <a:path w="8284845" h="889000">
                  <a:moveTo>
                    <a:pt x="2290292" y="0"/>
                  </a:moveTo>
                  <a:lnTo>
                    <a:pt x="2280285" y="0"/>
                  </a:lnTo>
                  <a:lnTo>
                    <a:pt x="2280285" y="10007"/>
                  </a:lnTo>
                  <a:lnTo>
                    <a:pt x="2290292" y="10007"/>
                  </a:lnTo>
                  <a:lnTo>
                    <a:pt x="2290292" y="0"/>
                  </a:lnTo>
                  <a:close/>
                </a:path>
                <a:path w="8284845" h="889000">
                  <a:moveTo>
                    <a:pt x="2350300" y="0"/>
                  </a:moveTo>
                  <a:lnTo>
                    <a:pt x="2340292" y="0"/>
                  </a:lnTo>
                  <a:lnTo>
                    <a:pt x="2340292" y="10007"/>
                  </a:lnTo>
                  <a:lnTo>
                    <a:pt x="2350300" y="10007"/>
                  </a:lnTo>
                  <a:lnTo>
                    <a:pt x="2350300" y="0"/>
                  </a:lnTo>
                  <a:close/>
                </a:path>
                <a:path w="8284845" h="889000">
                  <a:moveTo>
                    <a:pt x="2410307" y="0"/>
                  </a:moveTo>
                  <a:lnTo>
                    <a:pt x="2400300" y="0"/>
                  </a:lnTo>
                  <a:lnTo>
                    <a:pt x="2400300" y="10007"/>
                  </a:lnTo>
                  <a:lnTo>
                    <a:pt x="2410307" y="10007"/>
                  </a:lnTo>
                  <a:lnTo>
                    <a:pt x="2410307" y="0"/>
                  </a:lnTo>
                  <a:close/>
                </a:path>
                <a:path w="8284845" h="889000">
                  <a:moveTo>
                    <a:pt x="2470315" y="0"/>
                  </a:moveTo>
                  <a:lnTo>
                    <a:pt x="2460307" y="0"/>
                  </a:lnTo>
                  <a:lnTo>
                    <a:pt x="2460307" y="10007"/>
                  </a:lnTo>
                  <a:lnTo>
                    <a:pt x="2470315" y="10007"/>
                  </a:lnTo>
                  <a:lnTo>
                    <a:pt x="2470315" y="0"/>
                  </a:lnTo>
                  <a:close/>
                </a:path>
                <a:path w="8284845" h="889000">
                  <a:moveTo>
                    <a:pt x="2530322" y="0"/>
                  </a:moveTo>
                  <a:lnTo>
                    <a:pt x="2520315" y="0"/>
                  </a:lnTo>
                  <a:lnTo>
                    <a:pt x="2520315" y="10007"/>
                  </a:lnTo>
                  <a:lnTo>
                    <a:pt x="2530322" y="10007"/>
                  </a:lnTo>
                  <a:lnTo>
                    <a:pt x="2530322" y="0"/>
                  </a:lnTo>
                  <a:close/>
                </a:path>
                <a:path w="8284845" h="889000">
                  <a:moveTo>
                    <a:pt x="3430435" y="878954"/>
                  </a:moveTo>
                  <a:lnTo>
                    <a:pt x="3420427" y="878954"/>
                  </a:lnTo>
                  <a:lnTo>
                    <a:pt x="3420427" y="888961"/>
                  </a:lnTo>
                  <a:lnTo>
                    <a:pt x="3430435" y="888961"/>
                  </a:lnTo>
                  <a:lnTo>
                    <a:pt x="3430435" y="878954"/>
                  </a:lnTo>
                  <a:close/>
                </a:path>
                <a:path w="8284845" h="889000">
                  <a:moveTo>
                    <a:pt x="3490442" y="878954"/>
                  </a:moveTo>
                  <a:lnTo>
                    <a:pt x="3480435" y="878954"/>
                  </a:lnTo>
                  <a:lnTo>
                    <a:pt x="3480435" y="888961"/>
                  </a:lnTo>
                  <a:lnTo>
                    <a:pt x="3490442" y="888961"/>
                  </a:lnTo>
                  <a:lnTo>
                    <a:pt x="3490442" y="878954"/>
                  </a:lnTo>
                  <a:close/>
                </a:path>
                <a:path w="8284845" h="889000">
                  <a:moveTo>
                    <a:pt x="3550450" y="878954"/>
                  </a:moveTo>
                  <a:lnTo>
                    <a:pt x="3540442" y="878954"/>
                  </a:lnTo>
                  <a:lnTo>
                    <a:pt x="3540442" y="888961"/>
                  </a:lnTo>
                  <a:lnTo>
                    <a:pt x="3550450" y="888961"/>
                  </a:lnTo>
                  <a:lnTo>
                    <a:pt x="3550450" y="878954"/>
                  </a:lnTo>
                  <a:close/>
                </a:path>
                <a:path w="8284845" h="889000">
                  <a:moveTo>
                    <a:pt x="3610457" y="878954"/>
                  </a:moveTo>
                  <a:lnTo>
                    <a:pt x="3600450" y="878954"/>
                  </a:lnTo>
                  <a:lnTo>
                    <a:pt x="3600450" y="888961"/>
                  </a:lnTo>
                  <a:lnTo>
                    <a:pt x="3610457" y="888961"/>
                  </a:lnTo>
                  <a:lnTo>
                    <a:pt x="3610457" y="878954"/>
                  </a:lnTo>
                  <a:close/>
                </a:path>
                <a:path w="8284845" h="889000">
                  <a:moveTo>
                    <a:pt x="3670465" y="878954"/>
                  </a:moveTo>
                  <a:lnTo>
                    <a:pt x="3660457" y="878954"/>
                  </a:lnTo>
                  <a:lnTo>
                    <a:pt x="3660457" y="888961"/>
                  </a:lnTo>
                  <a:lnTo>
                    <a:pt x="3670465" y="888961"/>
                  </a:lnTo>
                  <a:lnTo>
                    <a:pt x="3670465" y="878954"/>
                  </a:lnTo>
                  <a:close/>
                </a:path>
                <a:path w="8284845" h="889000">
                  <a:moveTo>
                    <a:pt x="3730472" y="878954"/>
                  </a:moveTo>
                  <a:lnTo>
                    <a:pt x="3720465" y="878954"/>
                  </a:lnTo>
                  <a:lnTo>
                    <a:pt x="3720465" y="888961"/>
                  </a:lnTo>
                  <a:lnTo>
                    <a:pt x="3730472" y="888961"/>
                  </a:lnTo>
                  <a:lnTo>
                    <a:pt x="3730472" y="878954"/>
                  </a:lnTo>
                  <a:close/>
                </a:path>
                <a:path w="8284845" h="889000">
                  <a:moveTo>
                    <a:pt x="3790480" y="878954"/>
                  </a:moveTo>
                  <a:lnTo>
                    <a:pt x="3780472" y="878954"/>
                  </a:lnTo>
                  <a:lnTo>
                    <a:pt x="3780472" y="888961"/>
                  </a:lnTo>
                  <a:lnTo>
                    <a:pt x="3790480" y="888961"/>
                  </a:lnTo>
                  <a:lnTo>
                    <a:pt x="3790480" y="878954"/>
                  </a:lnTo>
                  <a:close/>
                </a:path>
                <a:path w="8284845" h="889000">
                  <a:moveTo>
                    <a:pt x="3850487" y="878954"/>
                  </a:moveTo>
                  <a:lnTo>
                    <a:pt x="3840480" y="878954"/>
                  </a:lnTo>
                  <a:lnTo>
                    <a:pt x="3840480" y="888961"/>
                  </a:lnTo>
                  <a:lnTo>
                    <a:pt x="3850487" y="888961"/>
                  </a:lnTo>
                  <a:lnTo>
                    <a:pt x="3850487" y="878954"/>
                  </a:lnTo>
                  <a:close/>
                </a:path>
                <a:path w="8284845" h="889000">
                  <a:moveTo>
                    <a:pt x="3910495" y="878954"/>
                  </a:moveTo>
                  <a:lnTo>
                    <a:pt x="3900487" y="878954"/>
                  </a:lnTo>
                  <a:lnTo>
                    <a:pt x="3900487" y="888961"/>
                  </a:lnTo>
                  <a:lnTo>
                    <a:pt x="3910495" y="888961"/>
                  </a:lnTo>
                  <a:lnTo>
                    <a:pt x="3910495" y="878954"/>
                  </a:lnTo>
                  <a:close/>
                </a:path>
                <a:path w="8284845" h="889000">
                  <a:moveTo>
                    <a:pt x="3970502" y="878954"/>
                  </a:moveTo>
                  <a:lnTo>
                    <a:pt x="3960495" y="878954"/>
                  </a:lnTo>
                  <a:lnTo>
                    <a:pt x="3960495" y="888961"/>
                  </a:lnTo>
                  <a:lnTo>
                    <a:pt x="3970502" y="888961"/>
                  </a:lnTo>
                  <a:lnTo>
                    <a:pt x="3970502" y="878954"/>
                  </a:lnTo>
                  <a:close/>
                </a:path>
                <a:path w="8284845" h="889000">
                  <a:moveTo>
                    <a:pt x="4030510" y="878954"/>
                  </a:moveTo>
                  <a:lnTo>
                    <a:pt x="4020502" y="878954"/>
                  </a:lnTo>
                  <a:lnTo>
                    <a:pt x="4020502" y="888961"/>
                  </a:lnTo>
                  <a:lnTo>
                    <a:pt x="4030510" y="888961"/>
                  </a:lnTo>
                  <a:lnTo>
                    <a:pt x="4030510" y="878954"/>
                  </a:lnTo>
                  <a:close/>
                </a:path>
                <a:path w="8284845" h="889000">
                  <a:moveTo>
                    <a:pt x="4090517" y="878954"/>
                  </a:moveTo>
                  <a:lnTo>
                    <a:pt x="4080510" y="878954"/>
                  </a:lnTo>
                  <a:lnTo>
                    <a:pt x="4080510" y="888961"/>
                  </a:lnTo>
                  <a:lnTo>
                    <a:pt x="4090517" y="888961"/>
                  </a:lnTo>
                  <a:lnTo>
                    <a:pt x="4090517" y="878954"/>
                  </a:lnTo>
                  <a:close/>
                </a:path>
                <a:path w="8284845" h="889000">
                  <a:moveTo>
                    <a:pt x="4142282" y="878954"/>
                  </a:moveTo>
                  <a:lnTo>
                    <a:pt x="4140517" y="878954"/>
                  </a:lnTo>
                  <a:lnTo>
                    <a:pt x="4140517" y="888961"/>
                  </a:lnTo>
                  <a:lnTo>
                    <a:pt x="4142282" y="888961"/>
                  </a:lnTo>
                  <a:lnTo>
                    <a:pt x="4142282" y="878954"/>
                  </a:lnTo>
                  <a:close/>
                </a:path>
                <a:path w="8284845" h="889000">
                  <a:moveTo>
                    <a:pt x="4990630" y="878954"/>
                  </a:moveTo>
                  <a:lnTo>
                    <a:pt x="4980622" y="878954"/>
                  </a:lnTo>
                  <a:lnTo>
                    <a:pt x="4980622" y="888961"/>
                  </a:lnTo>
                  <a:lnTo>
                    <a:pt x="4990630" y="888961"/>
                  </a:lnTo>
                  <a:lnTo>
                    <a:pt x="4990630" y="878954"/>
                  </a:lnTo>
                  <a:close/>
                </a:path>
                <a:path w="8284845" h="889000">
                  <a:moveTo>
                    <a:pt x="5050637" y="878954"/>
                  </a:moveTo>
                  <a:lnTo>
                    <a:pt x="5040630" y="878954"/>
                  </a:lnTo>
                  <a:lnTo>
                    <a:pt x="5040630" y="888961"/>
                  </a:lnTo>
                  <a:lnTo>
                    <a:pt x="5050637" y="888961"/>
                  </a:lnTo>
                  <a:lnTo>
                    <a:pt x="5050637" y="878954"/>
                  </a:lnTo>
                  <a:close/>
                </a:path>
                <a:path w="8284845" h="889000">
                  <a:moveTo>
                    <a:pt x="5110645" y="878954"/>
                  </a:moveTo>
                  <a:lnTo>
                    <a:pt x="5100637" y="878954"/>
                  </a:lnTo>
                  <a:lnTo>
                    <a:pt x="5100637" y="888961"/>
                  </a:lnTo>
                  <a:lnTo>
                    <a:pt x="5110645" y="888961"/>
                  </a:lnTo>
                  <a:lnTo>
                    <a:pt x="5110645" y="878954"/>
                  </a:lnTo>
                  <a:close/>
                </a:path>
                <a:path w="8284845" h="889000">
                  <a:moveTo>
                    <a:pt x="5170652" y="878954"/>
                  </a:moveTo>
                  <a:lnTo>
                    <a:pt x="5160645" y="878954"/>
                  </a:lnTo>
                  <a:lnTo>
                    <a:pt x="5160645" y="888961"/>
                  </a:lnTo>
                  <a:lnTo>
                    <a:pt x="5170652" y="888961"/>
                  </a:lnTo>
                  <a:lnTo>
                    <a:pt x="5170652" y="878954"/>
                  </a:lnTo>
                  <a:close/>
                </a:path>
                <a:path w="8284845" h="889000">
                  <a:moveTo>
                    <a:pt x="6010757" y="878954"/>
                  </a:moveTo>
                  <a:lnTo>
                    <a:pt x="6006312" y="878954"/>
                  </a:lnTo>
                  <a:lnTo>
                    <a:pt x="6006312" y="888961"/>
                  </a:lnTo>
                  <a:lnTo>
                    <a:pt x="6010757" y="888961"/>
                  </a:lnTo>
                  <a:lnTo>
                    <a:pt x="6010757" y="878954"/>
                  </a:lnTo>
                  <a:close/>
                </a:path>
                <a:path w="8284845" h="889000">
                  <a:moveTo>
                    <a:pt x="6070765" y="878954"/>
                  </a:moveTo>
                  <a:lnTo>
                    <a:pt x="6060757" y="878954"/>
                  </a:lnTo>
                  <a:lnTo>
                    <a:pt x="6060757" y="888961"/>
                  </a:lnTo>
                  <a:lnTo>
                    <a:pt x="6070765" y="888961"/>
                  </a:lnTo>
                  <a:lnTo>
                    <a:pt x="6070765" y="878954"/>
                  </a:lnTo>
                  <a:close/>
                </a:path>
                <a:path w="8284845" h="889000">
                  <a:moveTo>
                    <a:pt x="6130772" y="878954"/>
                  </a:moveTo>
                  <a:lnTo>
                    <a:pt x="6120765" y="878954"/>
                  </a:lnTo>
                  <a:lnTo>
                    <a:pt x="6120765" y="888961"/>
                  </a:lnTo>
                  <a:lnTo>
                    <a:pt x="6130772" y="888961"/>
                  </a:lnTo>
                  <a:lnTo>
                    <a:pt x="6130772" y="878954"/>
                  </a:lnTo>
                  <a:close/>
                </a:path>
                <a:path w="8284845" h="889000">
                  <a:moveTo>
                    <a:pt x="6190780" y="878954"/>
                  </a:moveTo>
                  <a:lnTo>
                    <a:pt x="6180772" y="878954"/>
                  </a:lnTo>
                  <a:lnTo>
                    <a:pt x="6180772" y="888961"/>
                  </a:lnTo>
                  <a:lnTo>
                    <a:pt x="6190780" y="888961"/>
                  </a:lnTo>
                  <a:lnTo>
                    <a:pt x="6190780" y="878954"/>
                  </a:lnTo>
                  <a:close/>
                </a:path>
                <a:path w="8284845" h="889000">
                  <a:moveTo>
                    <a:pt x="7090892" y="878954"/>
                  </a:moveTo>
                  <a:lnTo>
                    <a:pt x="7080885" y="878954"/>
                  </a:lnTo>
                  <a:lnTo>
                    <a:pt x="7080885" y="888961"/>
                  </a:lnTo>
                  <a:lnTo>
                    <a:pt x="7090892" y="888961"/>
                  </a:lnTo>
                  <a:lnTo>
                    <a:pt x="7090892" y="878954"/>
                  </a:lnTo>
                  <a:close/>
                </a:path>
                <a:path w="8284845" h="889000">
                  <a:moveTo>
                    <a:pt x="7150900" y="878954"/>
                  </a:moveTo>
                  <a:lnTo>
                    <a:pt x="7140892" y="878954"/>
                  </a:lnTo>
                  <a:lnTo>
                    <a:pt x="7140892" y="888961"/>
                  </a:lnTo>
                  <a:lnTo>
                    <a:pt x="7150900" y="888961"/>
                  </a:lnTo>
                  <a:lnTo>
                    <a:pt x="7150900" y="878954"/>
                  </a:lnTo>
                  <a:close/>
                </a:path>
                <a:path w="8284845" h="889000">
                  <a:moveTo>
                    <a:pt x="7210907" y="878954"/>
                  </a:moveTo>
                  <a:lnTo>
                    <a:pt x="7200900" y="878954"/>
                  </a:lnTo>
                  <a:lnTo>
                    <a:pt x="7200900" y="888961"/>
                  </a:lnTo>
                  <a:lnTo>
                    <a:pt x="7210907" y="888961"/>
                  </a:lnTo>
                  <a:lnTo>
                    <a:pt x="7210907" y="878954"/>
                  </a:lnTo>
                  <a:close/>
                </a:path>
                <a:path w="8284845" h="889000">
                  <a:moveTo>
                    <a:pt x="8111020" y="878954"/>
                  </a:moveTo>
                  <a:lnTo>
                    <a:pt x="8101012" y="878954"/>
                  </a:lnTo>
                  <a:lnTo>
                    <a:pt x="8101012" y="888961"/>
                  </a:lnTo>
                  <a:lnTo>
                    <a:pt x="8111020" y="888961"/>
                  </a:lnTo>
                  <a:lnTo>
                    <a:pt x="8111020" y="878954"/>
                  </a:lnTo>
                  <a:close/>
                </a:path>
                <a:path w="8284845" h="889000">
                  <a:moveTo>
                    <a:pt x="8171027" y="878954"/>
                  </a:moveTo>
                  <a:lnTo>
                    <a:pt x="8161020" y="878954"/>
                  </a:lnTo>
                  <a:lnTo>
                    <a:pt x="8161020" y="888961"/>
                  </a:lnTo>
                  <a:lnTo>
                    <a:pt x="8171027" y="888961"/>
                  </a:lnTo>
                  <a:lnTo>
                    <a:pt x="8171027" y="878954"/>
                  </a:lnTo>
                  <a:close/>
                </a:path>
                <a:path w="8284845" h="889000">
                  <a:moveTo>
                    <a:pt x="8231035" y="878954"/>
                  </a:moveTo>
                  <a:lnTo>
                    <a:pt x="8221027" y="878954"/>
                  </a:lnTo>
                  <a:lnTo>
                    <a:pt x="8221027" y="888961"/>
                  </a:lnTo>
                  <a:lnTo>
                    <a:pt x="8231035" y="888961"/>
                  </a:lnTo>
                  <a:lnTo>
                    <a:pt x="8231035" y="878954"/>
                  </a:lnTo>
                  <a:close/>
                </a:path>
                <a:path w="8284845" h="889000">
                  <a:moveTo>
                    <a:pt x="8284565" y="878954"/>
                  </a:moveTo>
                  <a:lnTo>
                    <a:pt x="8281035" y="878954"/>
                  </a:lnTo>
                  <a:lnTo>
                    <a:pt x="8281035" y="888961"/>
                  </a:lnTo>
                  <a:lnTo>
                    <a:pt x="8284565" y="888961"/>
                  </a:lnTo>
                  <a:lnTo>
                    <a:pt x="8284565" y="87895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20585" y="3522687"/>
              <a:ext cx="9071610" cy="889000"/>
            </a:xfrm>
            <a:custGeom>
              <a:avLst/>
              <a:gdLst/>
              <a:ahLst/>
              <a:cxnLst/>
              <a:rect l="l" t="t" r="r" b="b"/>
              <a:pathLst>
                <a:path w="9071610" h="889000">
                  <a:moveTo>
                    <a:pt x="10007" y="0"/>
                  </a:moveTo>
                  <a:lnTo>
                    <a:pt x="0" y="0"/>
                  </a:lnTo>
                  <a:lnTo>
                    <a:pt x="0" y="10007"/>
                  </a:lnTo>
                  <a:lnTo>
                    <a:pt x="10007" y="10007"/>
                  </a:lnTo>
                  <a:lnTo>
                    <a:pt x="10007" y="0"/>
                  </a:lnTo>
                  <a:close/>
                </a:path>
                <a:path w="9071610" h="889000">
                  <a:moveTo>
                    <a:pt x="70015" y="0"/>
                  </a:moveTo>
                  <a:lnTo>
                    <a:pt x="60007" y="0"/>
                  </a:lnTo>
                  <a:lnTo>
                    <a:pt x="60007" y="10007"/>
                  </a:lnTo>
                  <a:lnTo>
                    <a:pt x="70015" y="10007"/>
                  </a:lnTo>
                  <a:lnTo>
                    <a:pt x="70015" y="0"/>
                  </a:lnTo>
                  <a:close/>
                </a:path>
                <a:path w="9071610" h="889000">
                  <a:moveTo>
                    <a:pt x="2530322" y="878954"/>
                  </a:moveTo>
                  <a:lnTo>
                    <a:pt x="2520315" y="878954"/>
                  </a:lnTo>
                  <a:lnTo>
                    <a:pt x="2520315" y="888961"/>
                  </a:lnTo>
                  <a:lnTo>
                    <a:pt x="2530322" y="888961"/>
                  </a:lnTo>
                  <a:lnTo>
                    <a:pt x="2530322" y="878954"/>
                  </a:lnTo>
                  <a:close/>
                </a:path>
                <a:path w="9071610" h="889000">
                  <a:moveTo>
                    <a:pt x="2590330" y="878954"/>
                  </a:moveTo>
                  <a:lnTo>
                    <a:pt x="2580322" y="878954"/>
                  </a:lnTo>
                  <a:lnTo>
                    <a:pt x="2580322" y="888961"/>
                  </a:lnTo>
                  <a:lnTo>
                    <a:pt x="2590330" y="888961"/>
                  </a:lnTo>
                  <a:lnTo>
                    <a:pt x="2590330" y="878954"/>
                  </a:lnTo>
                  <a:close/>
                </a:path>
                <a:path w="9071610" h="889000">
                  <a:moveTo>
                    <a:pt x="2650337" y="878954"/>
                  </a:moveTo>
                  <a:lnTo>
                    <a:pt x="2640330" y="878954"/>
                  </a:lnTo>
                  <a:lnTo>
                    <a:pt x="2640330" y="888961"/>
                  </a:lnTo>
                  <a:lnTo>
                    <a:pt x="2650337" y="888961"/>
                  </a:lnTo>
                  <a:lnTo>
                    <a:pt x="2650337" y="878954"/>
                  </a:lnTo>
                  <a:close/>
                </a:path>
                <a:path w="9071610" h="889000">
                  <a:moveTo>
                    <a:pt x="2710345" y="878954"/>
                  </a:moveTo>
                  <a:lnTo>
                    <a:pt x="2700337" y="878954"/>
                  </a:lnTo>
                  <a:lnTo>
                    <a:pt x="2700337" y="888961"/>
                  </a:lnTo>
                  <a:lnTo>
                    <a:pt x="2710345" y="888961"/>
                  </a:lnTo>
                  <a:lnTo>
                    <a:pt x="2710345" y="878954"/>
                  </a:lnTo>
                  <a:close/>
                </a:path>
                <a:path w="9071610" h="889000">
                  <a:moveTo>
                    <a:pt x="2770352" y="878954"/>
                  </a:moveTo>
                  <a:lnTo>
                    <a:pt x="2760345" y="878954"/>
                  </a:lnTo>
                  <a:lnTo>
                    <a:pt x="2760345" y="888961"/>
                  </a:lnTo>
                  <a:lnTo>
                    <a:pt x="2770352" y="888961"/>
                  </a:lnTo>
                  <a:lnTo>
                    <a:pt x="2770352" y="878954"/>
                  </a:lnTo>
                  <a:close/>
                </a:path>
                <a:path w="9071610" h="889000">
                  <a:moveTo>
                    <a:pt x="2830360" y="878954"/>
                  </a:moveTo>
                  <a:lnTo>
                    <a:pt x="2820352" y="878954"/>
                  </a:lnTo>
                  <a:lnTo>
                    <a:pt x="2820352" y="888961"/>
                  </a:lnTo>
                  <a:lnTo>
                    <a:pt x="2830360" y="888961"/>
                  </a:lnTo>
                  <a:lnTo>
                    <a:pt x="2830360" y="878954"/>
                  </a:lnTo>
                  <a:close/>
                </a:path>
                <a:path w="9071610" h="889000">
                  <a:moveTo>
                    <a:pt x="2890367" y="878954"/>
                  </a:moveTo>
                  <a:lnTo>
                    <a:pt x="2880360" y="878954"/>
                  </a:lnTo>
                  <a:lnTo>
                    <a:pt x="2880360" y="888961"/>
                  </a:lnTo>
                  <a:lnTo>
                    <a:pt x="2890367" y="888961"/>
                  </a:lnTo>
                  <a:lnTo>
                    <a:pt x="2890367" y="878954"/>
                  </a:lnTo>
                  <a:close/>
                </a:path>
                <a:path w="9071610" h="889000">
                  <a:moveTo>
                    <a:pt x="2950375" y="878954"/>
                  </a:moveTo>
                  <a:lnTo>
                    <a:pt x="2940367" y="878954"/>
                  </a:lnTo>
                  <a:lnTo>
                    <a:pt x="2940367" y="888961"/>
                  </a:lnTo>
                  <a:lnTo>
                    <a:pt x="2950375" y="888961"/>
                  </a:lnTo>
                  <a:lnTo>
                    <a:pt x="2950375" y="878954"/>
                  </a:lnTo>
                  <a:close/>
                </a:path>
                <a:path w="9071610" h="889000">
                  <a:moveTo>
                    <a:pt x="3010382" y="878954"/>
                  </a:moveTo>
                  <a:lnTo>
                    <a:pt x="3000375" y="878954"/>
                  </a:lnTo>
                  <a:lnTo>
                    <a:pt x="3000375" y="888961"/>
                  </a:lnTo>
                  <a:lnTo>
                    <a:pt x="3010382" y="888961"/>
                  </a:lnTo>
                  <a:lnTo>
                    <a:pt x="3010382" y="878954"/>
                  </a:lnTo>
                  <a:close/>
                </a:path>
                <a:path w="9071610" h="889000">
                  <a:moveTo>
                    <a:pt x="3070390" y="878954"/>
                  </a:moveTo>
                  <a:lnTo>
                    <a:pt x="3060382" y="878954"/>
                  </a:lnTo>
                  <a:lnTo>
                    <a:pt x="3060382" y="888961"/>
                  </a:lnTo>
                  <a:lnTo>
                    <a:pt x="3070390" y="888961"/>
                  </a:lnTo>
                  <a:lnTo>
                    <a:pt x="3070390" y="878954"/>
                  </a:lnTo>
                  <a:close/>
                </a:path>
                <a:path w="9071610" h="889000">
                  <a:moveTo>
                    <a:pt x="3130397" y="878954"/>
                  </a:moveTo>
                  <a:lnTo>
                    <a:pt x="3120390" y="878954"/>
                  </a:lnTo>
                  <a:lnTo>
                    <a:pt x="3120390" y="888961"/>
                  </a:lnTo>
                  <a:lnTo>
                    <a:pt x="3130397" y="888961"/>
                  </a:lnTo>
                  <a:lnTo>
                    <a:pt x="3130397" y="878954"/>
                  </a:lnTo>
                  <a:close/>
                </a:path>
                <a:path w="9071610" h="889000">
                  <a:moveTo>
                    <a:pt x="3190405" y="878954"/>
                  </a:moveTo>
                  <a:lnTo>
                    <a:pt x="3180397" y="878954"/>
                  </a:lnTo>
                  <a:lnTo>
                    <a:pt x="3180397" y="888961"/>
                  </a:lnTo>
                  <a:lnTo>
                    <a:pt x="3190405" y="888961"/>
                  </a:lnTo>
                  <a:lnTo>
                    <a:pt x="3190405" y="878954"/>
                  </a:lnTo>
                  <a:close/>
                </a:path>
                <a:path w="9071610" h="889000">
                  <a:moveTo>
                    <a:pt x="3250412" y="878954"/>
                  </a:moveTo>
                  <a:lnTo>
                    <a:pt x="3240405" y="878954"/>
                  </a:lnTo>
                  <a:lnTo>
                    <a:pt x="3240405" y="888961"/>
                  </a:lnTo>
                  <a:lnTo>
                    <a:pt x="3250412" y="888961"/>
                  </a:lnTo>
                  <a:lnTo>
                    <a:pt x="3250412" y="878954"/>
                  </a:lnTo>
                  <a:close/>
                </a:path>
                <a:path w="9071610" h="889000">
                  <a:moveTo>
                    <a:pt x="3310420" y="878954"/>
                  </a:moveTo>
                  <a:lnTo>
                    <a:pt x="3300412" y="878954"/>
                  </a:lnTo>
                  <a:lnTo>
                    <a:pt x="3300412" y="888961"/>
                  </a:lnTo>
                  <a:lnTo>
                    <a:pt x="3310420" y="888961"/>
                  </a:lnTo>
                  <a:lnTo>
                    <a:pt x="3310420" y="878954"/>
                  </a:lnTo>
                  <a:close/>
                </a:path>
                <a:path w="9071610" h="889000">
                  <a:moveTo>
                    <a:pt x="3370427" y="878954"/>
                  </a:moveTo>
                  <a:lnTo>
                    <a:pt x="3360420" y="878954"/>
                  </a:lnTo>
                  <a:lnTo>
                    <a:pt x="3360420" y="888961"/>
                  </a:lnTo>
                  <a:lnTo>
                    <a:pt x="3370427" y="888961"/>
                  </a:lnTo>
                  <a:lnTo>
                    <a:pt x="3370427" y="878954"/>
                  </a:lnTo>
                  <a:close/>
                </a:path>
                <a:path w="9071610" h="889000">
                  <a:moveTo>
                    <a:pt x="3430435" y="878954"/>
                  </a:moveTo>
                  <a:lnTo>
                    <a:pt x="3420427" y="878954"/>
                  </a:lnTo>
                  <a:lnTo>
                    <a:pt x="3420427" y="888961"/>
                  </a:lnTo>
                  <a:lnTo>
                    <a:pt x="3430435" y="888961"/>
                  </a:lnTo>
                  <a:lnTo>
                    <a:pt x="3430435" y="878954"/>
                  </a:lnTo>
                  <a:close/>
                </a:path>
                <a:path w="9071610" h="889000">
                  <a:moveTo>
                    <a:pt x="3490442" y="878954"/>
                  </a:moveTo>
                  <a:lnTo>
                    <a:pt x="3480435" y="878954"/>
                  </a:lnTo>
                  <a:lnTo>
                    <a:pt x="3480435" y="888961"/>
                  </a:lnTo>
                  <a:lnTo>
                    <a:pt x="3490442" y="888961"/>
                  </a:lnTo>
                  <a:lnTo>
                    <a:pt x="3490442" y="878954"/>
                  </a:lnTo>
                  <a:close/>
                </a:path>
                <a:path w="9071610" h="889000">
                  <a:moveTo>
                    <a:pt x="3550450" y="878954"/>
                  </a:moveTo>
                  <a:lnTo>
                    <a:pt x="3540442" y="878954"/>
                  </a:lnTo>
                  <a:lnTo>
                    <a:pt x="3540442" y="888961"/>
                  </a:lnTo>
                  <a:lnTo>
                    <a:pt x="3550450" y="888961"/>
                  </a:lnTo>
                  <a:lnTo>
                    <a:pt x="3550450" y="878954"/>
                  </a:lnTo>
                  <a:close/>
                </a:path>
                <a:path w="9071610" h="889000">
                  <a:moveTo>
                    <a:pt x="3610457" y="878954"/>
                  </a:moveTo>
                  <a:lnTo>
                    <a:pt x="3600450" y="878954"/>
                  </a:lnTo>
                  <a:lnTo>
                    <a:pt x="3600450" y="888961"/>
                  </a:lnTo>
                  <a:lnTo>
                    <a:pt x="3610457" y="888961"/>
                  </a:lnTo>
                  <a:lnTo>
                    <a:pt x="3610457" y="878954"/>
                  </a:lnTo>
                  <a:close/>
                </a:path>
                <a:path w="9071610" h="889000">
                  <a:moveTo>
                    <a:pt x="3670465" y="878954"/>
                  </a:moveTo>
                  <a:lnTo>
                    <a:pt x="3660457" y="878954"/>
                  </a:lnTo>
                  <a:lnTo>
                    <a:pt x="3660457" y="888961"/>
                  </a:lnTo>
                  <a:lnTo>
                    <a:pt x="3670465" y="888961"/>
                  </a:lnTo>
                  <a:lnTo>
                    <a:pt x="3670465" y="878954"/>
                  </a:lnTo>
                  <a:close/>
                </a:path>
                <a:path w="9071610" h="889000">
                  <a:moveTo>
                    <a:pt x="3730472" y="878954"/>
                  </a:moveTo>
                  <a:lnTo>
                    <a:pt x="3720465" y="878954"/>
                  </a:lnTo>
                  <a:lnTo>
                    <a:pt x="3720465" y="888961"/>
                  </a:lnTo>
                  <a:lnTo>
                    <a:pt x="3730472" y="888961"/>
                  </a:lnTo>
                  <a:lnTo>
                    <a:pt x="3730472" y="878954"/>
                  </a:lnTo>
                  <a:close/>
                </a:path>
                <a:path w="9071610" h="889000">
                  <a:moveTo>
                    <a:pt x="3790480" y="878954"/>
                  </a:moveTo>
                  <a:lnTo>
                    <a:pt x="3780472" y="878954"/>
                  </a:lnTo>
                  <a:lnTo>
                    <a:pt x="3780472" y="888961"/>
                  </a:lnTo>
                  <a:lnTo>
                    <a:pt x="3790480" y="888961"/>
                  </a:lnTo>
                  <a:lnTo>
                    <a:pt x="3790480" y="878954"/>
                  </a:lnTo>
                  <a:close/>
                </a:path>
                <a:path w="9071610" h="889000">
                  <a:moveTo>
                    <a:pt x="3850487" y="878954"/>
                  </a:moveTo>
                  <a:lnTo>
                    <a:pt x="3840480" y="878954"/>
                  </a:lnTo>
                  <a:lnTo>
                    <a:pt x="3840480" y="888961"/>
                  </a:lnTo>
                  <a:lnTo>
                    <a:pt x="3850487" y="888961"/>
                  </a:lnTo>
                  <a:lnTo>
                    <a:pt x="3850487" y="878954"/>
                  </a:lnTo>
                  <a:close/>
                </a:path>
                <a:path w="9071610" h="889000">
                  <a:moveTo>
                    <a:pt x="3910495" y="878954"/>
                  </a:moveTo>
                  <a:lnTo>
                    <a:pt x="3900487" y="878954"/>
                  </a:lnTo>
                  <a:lnTo>
                    <a:pt x="3900487" y="888961"/>
                  </a:lnTo>
                  <a:lnTo>
                    <a:pt x="3910495" y="888961"/>
                  </a:lnTo>
                  <a:lnTo>
                    <a:pt x="3910495" y="878954"/>
                  </a:lnTo>
                  <a:close/>
                </a:path>
                <a:path w="9071610" h="889000">
                  <a:moveTo>
                    <a:pt x="3970502" y="878954"/>
                  </a:moveTo>
                  <a:lnTo>
                    <a:pt x="3960495" y="878954"/>
                  </a:lnTo>
                  <a:lnTo>
                    <a:pt x="3960495" y="888961"/>
                  </a:lnTo>
                  <a:lnTo>
                    <a:pt x="3970502" y="888961"/>
                  </a:lnTo>
                  <a:lnTo>
                    <a:pt x="3970502" y="878954"/>
                  </a:lnTo>
                  <a:close/>
                </a:path>
                <a:path w="9071610" h="889000">
                  <a:moveTo>
                    <a:pt x="4030510" y="878954"/>
                  </a:moveTo>
                  <a:lnTo>
                    <a:pt x="4020502" y="878954"/>
                  </a:lnTo>
                  <a:lnTo>
                    <a:pt x="4020502" y="888961"/>
                  </a:lnTo>
                  <a:lnTo>
                    <a:pt x="4030510" y="888961"/>
                  </a:lnTo>
                  <a:lnTo>
                    <a:pt x="4030510" y="878954"/>
                  </a:lnTo>
                  <a:close/>
                </a:path>
                <a:path w="9071610" h="889000">
                  <a:moveTo>
                    <a:pt x="4090517" y="878954"/>
                  </a:moveTo>
                  <a:lnTo>
                    <a:pt x="4080510" y="878954"/>
                  </a:lnTo>
                  <a:lnTo>
                    <a:pt x="4080510" y="888961"/>
                  </a:lnTo>
                  <a:lnTo>
                    <a:pt x="4090517" y="888961"/>
                  </a:lnTo>
                  <a:lnTo>
                    <a:pt x="4090517" y="878954"/>
                  </a:lnTo>
                  <a:close/>
                </a:path>
                <a:path w="9071610" h="889000">
                  <a:moveTo>
                    <a:pt x="4150525" y="878954"/>
                  </a:moveTo>
                  <a:lnTo>
                    <a:pt x="4140517" y="878954"/>
                  </a:lnTo>
                  <a:lnTo>
                    <a:pt x="4140517" y="888961"/>
                  </a:lnTo>
                  <a:lnTo>
                    <a:pt x="4150525" y="888961"/>
                  </a:lnTo>
                  <a:lnTo>
                    <a:pt x="4150525" y="878954"/>
                  </a:lnTo>
                  <a:close/>
                </a:path>
                <a:path w="9071610" h="889000">
                  <a:moveTo>
                    <a:pt x="4210532" y="878954"/>
                  </a:moveTo>
                  <a:lnTo>
                    <a:pt x="4200525" y="878954"/>
                  </a:lnTo>
                  <a:lnTo>
                    <a:pt x="4200525" y="888961"/>
                  </a:lnTo>
                  <a:lnTo>
                    <a:pt x="4210532" y="888961"/>
                  </a:lnTo>
                  <a:lnTo>
                    <a:pt x="4210532" y="878954"/>
                  </a:lnTo>
                  <a:close/>
                </a:path>
                <a:path w="9071610" h="889000">
                  <a:moveTo>
                    <a:pt x="4270540" y="878954"/>
                  </a:moveTo>
                  <a:lnTo>
                    <a:pt x="4260532" y="878954"/>
                  </a:lnTo>
                  <a:lnTo>
                    <a:pt x="4260532" y="888961"/>
                  </a:lnTo>
                  <a:lnTo>
                    <a:pt x="4270540" y="888961"/>
                  </a:lnTo>
                  <a:lnTo>
                    <a:pt x="4270540" y="878954"/>
                  </a:lnTo>
                  <a:close/>
                </a:path>
                <a:path w="9071610" h="889000">
                  <a:moveTo>
                    <a:pt x="4330547" y="878954"/>
                  </a:moveTo>
                  <a:lnTo>
                    <a:pt x="4320540" y="878954"/>
                  </a:lnTo>
                  <a:lnTo>
                    <a:pt x="4320540" y="888961"/>
                  </a:lnTo>
                  <a:lnTo>
                    <a:pt x="4330547" y="888961"/>
                  </a:lnTo>
                  <a:lnTo>
                    <a:pt x="4330547" y="878954"/>
                  </a:lnTo>
                  <a:close/>
                </a:path>
                <a:path w="9071610" h="889000">
                  <a:moveTo>
                    <a:pt x="4390555" y="878954"/>
                  </a:moveTo>
                  <a:lnTo>
                    <a:pt x="4380547" y="878954"/>
                  </a:lnTo>
                  <a:lnTo>
                    <a:pt x="4380547" y="888961"/>
                  </a:lnTo>
                  <a:lnTo>
                    <a:pt x="4390555" y="888961"/>
                  </a:lnTo>
                  <a:lnTo>
                    <a:pt x="4390555" y="878954"/>
                  </a:lnTo>
                  <a:close/>
                </a:path>
                <a:path w="9071610" h="889000">
                  <a:moveTo>
                    <a:pt x="4450562" y="878954"/>
                  </a:moveTo>
                  <a:lnTo>
                    <a:pt x="4440555" y="878954"/>
                  </a:lnTo>
                  <a:lnTo>
                    <a:pt x="4440555" y="888961"/>
                  </a:lnTo>
                  <a:lnTo>
                    <a:pt x="4450562" y="888961"/>
                  </a:lnTo>
                  <a:lnTo>
                    <a:pt x="4450562" y="878954"/>
                  </a:lnTo>
                  <a:close/>
                </a:path>
                <a:path w="9071610" h="889000">
                  <a:moveTo>
                    <a:pt x="4510570" y="878954"/>
                  </a:moveTo>
                  <a:lnTo>
                    <a:pt x="4500562" y="878954"/>
                  </a:lnTo>
                  <a:lnTo>
                    <a:pt x="4500562" y="888961"/>
                  </a:lnTo>
                  <a:lnTo>
                    <a:pt x="4510570" y="888961"/>
                  </a:lnTo>
                  <a:lnTo>
                    <a:pt x="4510570" y="878954"/>
                  </a:lnTo>
                  <a:close/>
                </a:path>
                <a:path w="9071610" h="889000">
                  <a:moveTo>
                    <a:pt x="4570577" y="878954"/>
                  </a:moveTo>
                  <a:lnTo>
                    <a:pt x="4560570" y="878954"/>
                  </a:lnTo>
                  <a:lnTo>
                    <a:pt x="4560570" y="888961"/>
                  </a:lnTo>
                  <a:lnTo>
                    <a:pt x="4570577" y="888961"/>
                  </a:lnTo>
                  <a:lnTo>
                    <a:pt x="4570577" y="878954"/>
                  </a:lnTo>
                  <a:close/>
                </a:path>
                <a:path w="9071610" h="889000">
                  <a:moveTo>
                    <a:pt x="4630585" y="878954"/>
                  </a:moveTo>
                  <a:lnTo>
                    <a:pt x="4620577" y="878954"/>
                  </a:lnTo>
                  <a:lnTo>
                    <a:pt x="4620577" y="888961"/>
                  </a:lnTo>
                  <a:lnTo>
                    <a:pt x="4630585" y="888961"/>
                  </a:lnTo>
                  <a:lnTo>
                    <a:pt x="4630585" y="878954"/>
                  </a:lnTo>
                  <a:close/>
                </a:path>
                <a:path w="9071610" h="889000">
                  <a:moveTo>
                    <a:pt x="4690592" y="878954"/>
                  </a:moveTo>
                  <a:lnTo>
                    <a:pt x="4680585" y="878954"/>
                  </a:lnTo>
                  <a:lnTo>
                    <a:pt x="4680585" y="888961"/>
                  </a:lnTo>
                  <a:lnTo>
                    <a:pt x="4690592" y="888961"/>
                  </a:lnTo>
                  <a:lnTo>
                    <a:pt x="4690592" y="878954"/>
                  </a:lnTo>
                  <a:close/>
                </a:path>
                <a:path w="9071610" h="889000">
                  <a:moveTo>
                    <a:pt x="4750600" y="878954"/>
                  </a:moveTo>
                  <a:lnTo>
                    <a:pt x="4740592" y="878954"/>
                  </a:lnTo>
                  <a:lnTo>
                    <a:pt x="4740592" y="888961"/>
                  </a:lnTo>
                  <a:lnTo>
                    <a:pt x="4750600" y="888961"/>
                  </a:lnTo>
                  <a:lnTo>
                    <a:pt x="4750600" y="878954"/>
                  </a:lnTo>
                  <a:close/>
                </a:path>
                <a:path w="9071610" h="889000">
                  <a:moveTo>
                    <a:pt x="4810607" y="878954"/>
                  </a:moveTo>
                  <a:lnTo>
                    <a:pt x="4800600" y="878954"/>
                  </a:lnTo>
                  <a:lnTo>
                    <a:pt x="4800600" y="888961"/>
                  </a:lnTo>
                  <a:lnTo>
                    <a:pt x="4810607" y="888961"/>
                  </a:lnTo>
                  <a:lnTo>
                    <a:pt x="4810607" y="878954"/>
                  </a:lnTo>
                  <a:close/>
                </a:path>
                <a:path w="9071610" h="889000">
                  <a:moveTo>
                    <a:pt x="4870615" y="878954"/>
                  </a:moveTo>
                  <a:lnTo>
                    <a:pt x="4860607" y="878954"/>
                  </a:lnTo>
                  <a:lnTo>
                    <a:pt x="4860607" y="888961"/>
                  </a:lnTo>
                  <a:lnTo>
                    <a:pt x="4870615" y="888961"/>
                  </a:lnTo>
                  <a:lnTo>
                    <a:pt x="4870615" y="878954"/>
                  </a:lnTo>
                  <a:close/>
                </a:path>
                <a:path w="9071610" h="889000">
                  <a:moveTo>
                    <a:pt x="4930622" y="878954"/>
                  </a:moveTo>
                  <a:lnTo>
                    <a:pt x="4920615" y="878954"/>
                  </a:lnTo>
                  <a:lnTo>
                    <a:pt x="4920615" y="888961"/>
                  </a:lnTo>
                  <a:lnTo>
                    <a:pt x="4930622" y="888961"/>
                  </a:lnTo>
                  <a:lnTo>
                    <a:pt x="4930622" y="878954"/>
                  </a:lnTo>
                  <a:close/>
                </a:path>
                <a:path w="9071610" h="889000">
                  <a:moveTo>
                    <a:pt x="4990630" y="878954"/>
                  </a:moveTo>
                  <a:lnTo>
                    <a:pt x="4980622" y="878954"/>
                  </a:lnTo>
                  <a:lnTo>
                    <a:pt x="4980622" y="888961"/>
                  </a:lnTo>
                  <a:lnTo>
                    <a:pt x="4990630" y="888961"/>
                  </a:lnTo>
                  <a:lnTo>
                    <a:pt x="4990630" y="878954"/>
                  </a:lnTo>
                  <a:close/>
                </a:path>
                <a:path w="9071610" h="889000">
                  <a:moveTo>
                    <a:pt x="5050637" y="878954"/>
                  </a:moveTo>
                  <a:lnTo>
                    <a:pt x="5040630" y="878954"/>
                  </a:lnTo>
                  <a:lnTo>
                    <a:pt x="5040630" y="888961"/>
                  </a:lnTo>
                  <a:lnTo>
                    <a:pt x="5050637" y="888961"/>
                  </a:lnTo>
                  <a:lnTo>
                    <a:pt x="5050637" y="878954"/>
                  </a:lnTo>
                  <a:close/>
                </a:path>
                <a:path w="9071610" h="889000">
                  <a:moveTo>
                    <a:pt x="5110645" y="878954"/>
                  </a:moveTo>
                  <a:lnTo>
                    <a:pt x="5100637" y="878954"/>
                  </a:lnTo>
                  <a:lnTo>
                    <a:pt x="5100637" y="888961"/>
                  </a:lnTo>
                  <a:lnTo>
                    <a:pt x="5110645" y="888961"/>
                  </a:lnTo>
                  <a:lnTo>
                    <a:pt x="5110645" y="878954"/>
                  </a:lnTo>
                  <a:close/>
                </a:path>
                <a:path w="9071610" h="889000">
                  <a:moveTo>
                    <a:pt x="5170652" y="878954"/>
                  </a:moveTo>
                  <a:lnTo>
                    <a:pt x="5160645" y="878954"/>
                  </a:lnTo>
                  <a:lnTo>
                    <a:pt x="5160645" y="888961"/>
                  </a:lnTo>
                  <a:lnTo>
                    <a:pt x="5170652" y="888961"/>
                  </a:lnTo>
                  <a:lnTo>
                    <a:pt x="5170652" y="878954"/>
                  </a:lnTo>
                  <a:close/>
                </a:path>
                <a:path w="9071610" h="889000">
                  <a:moveTo>
                    <a:pt x="6010757" y="878954"/>
                  </a:moveTo>
                  <a:lnTo>
                    <a:pt x="6006312" y="878954"/>
                  </a:lnTo>
                  <a:lnTo>
                    <a:pt x="6006312" y="888961"/>
                  </a:lnTo>
                  <a:lnTo>
                    <a:pt x="6010757" y="888961"/>
                  </a:lnTo>
                  <a:lnTo>
                    <a:pt x="6010757" y="878954"/>
                  </a:lnTo>
                  <a:close/>
                </a:path>
                <a:path w="9071610" h="889000">
                  <a:moveTo>
                    <a:pt x="6070765" y="878954"/>
                  </a:moveTo>
                  <a:lnTo>
                    <a:pt x="6060757" y="878954"/>
                  </a:lnTo>
                  <a:lnTo>
                    <a:pt x="6060757" y="888961"/>
                  </a:lnTo>
                  <a:lnTo>
                    <a:pt x="6070765" y="888961"/>
                  </a:lnTo>
                  <a:lnTo>
                    <a:pt x="6070765" y="878954"/>
                  </a:lnTo>
                  <a:close/>
                </a:path>
                <a:path w="9071610" h="889000">
                  <a:moveTo>
                    <a:pt x="6130772" y="878954"/>
                  </a:moveTo>
                  <a:lnTo>
                    <a:pt x="6120765" y="878954"/>
                  </a:lnTo>
                  <a:lnTo>
                    <a:pt x="6120765" y="888961"/>
                  </a:lnTo>
                  <a:lnTo>
                    <a:pt x="6130772" y="888961"/>
                  </a:lnTo>
                  <a:lnTo>
                    <a:pt x="6130772" y="878954"/>
                  </a:lnTo>
                  <a:close/>
                </a:path>
                <a:path w="9071610" h="889000">
                  <a:moveTo>
                    <a:pt x="6190780" y="878954"/>
                  </a:moveTo>
                  <a:lnTo>
                    <a:pt x="6180772" y="878954"/>
                  </a:lnTo>
                  <a:lnTo>
                    <a:pt x="6180772" y="888961"/>
                  </a:lnTo>
                  <a:lnTo>
                    <a:pt x="6190780" y="888961"/>
                  </a:lnTo>
                  <a:lnTo>
                    <a:pt x="6190780" y="878954"/>
                  </a:lnTo>
                  <a:close/>
                </a:path>
                <a:path w="9071610" h="889000">
                  <a:moveTo>
                    <a:pt x="7090892" y="878954"/>
                  </a:moveTo>
                  <a:lnTo>
                    <a:pt x="7080885" y="878954"/>
                  </a:lnTo>
                  <a:lnTo>
                    <a:pt x="7080885" y="888961"/>
                  </a:lnTo>
                  <a:lnTo>
                    <a:pt x="7090892" y="888961"/>
                  </a:lnTo>
                  <a:lnTo>
                    <a:pt x="7090892" y="878954"/>
                  </a:lnTo>
                  <a:close/>
                </a:path>
                <a:path w="9071610" h="889000">
                  <a:moveTo>
                    <a:pt x="7150900" y="878954"/>
                  </a:moveTo>
                  <a:lnTo>
                    <a:pt x="7140892" y="878954"/>
                  </a:lnTo>
                  <a:lnTo>
                    <a:pt x="7140892" y="888961"/>
                  </a:lnTo>
                  <a:lnTo>
                    <a:pt x="7150900" y="888961"/>
                  </a:lnTo>
                  <a:lnTo>
                    <a:pt x="7150900" y="878954"/>
                  </a:lnTo>
                  <a:close/>
                </a:path>
                <a:path w="9071610" h="889000">
                  <a:moveTo>
                    <a:pt x="7210907" y="878954"/>
                  </a:moveTo>
                  <a:lnTo>
                    <a:pt x="7200900" y="878954"/>
                  </a:lnTo>
                  <a:lnTo>
                    <a:pt x="7200900" y="888961"/>
                  </a:lnTo>
                  <a:lnTo>
                    <a:pt x="7210907" y="888961"/>
                  </a:lnTo>
                  <a:lnTo>
                    <a:pt x="7210907" y="878954"/>
                  </a:lnTo>
                  <a:close/>
                </a:path>
                <a:path w="9071610" h="889000">
                  <a:moveTo>
                    <a:pt x="8111020" y="878954"/>
                  </a:moveTo>
                  <a:lnTo>
                    <a:pt x="8101012" y="878954"/>
                  </a:lnTo>
                  <a:lnTo>
                    <a:pt x="8101012" y="888961"/>
                  </a:lnTo>
                  <a:lnTo>
                    <a:pt x="8111020" y="888961"/>
                  </a:lnTo>
                  <a:lnTo>
                    <a:pt x="8111020" y="878954"/>
                  </a:lnTo>
                  <a:close/>
                </a:path>
                <a:path w="9071610" h="889000">
                  <a:moveTo>
                    <a:pt x="8171027" y="878954"/>
                  </a:moveTo>
                  <a:lnTo>
                    <a:pt x="8161020" y="878954"/>
                  </a:lnTo>
                  <a:lnTo>
                    <a:pt x="8161020" y="888961"/>
                  </a:lnTo>
                  <a:lnTo>
                    <a:pt x="8171027" y="888961"/>
                  </a:lnTo>
                  <a:lnTo>
                    <a:pt x="8171027" y="878954"/>
                  </a:lnTo>
                  <a:close/>
                </a:path>
                <a:path w="9071610" h="889000">
                  <a:moveTo>
                    <a:pt x="8231035" y="878954"/>
                  </a:moveTo>
                  <a:lnTo>
                    <a:pt x="8221027" y="878954"/>
                  </a:lnTo>
                  <a:lnTo>
                    <a:pt x="8221027" y="888961"/>
                  </a:lnTo>
                  <a:lnTo>
                    <a:pt x="8231035" y="888961"/>
                  </a:lnTo>
                  <a:lnTo>
                    <a:pt x="8231035" y="878954"/>
                  </a:lnTo>
                  <a:close/>
                </a:path>
                <a:path w="9071610" h="889000">
                  <a:moveTo>
                    <a:pt x="8291042" y="878954"/>
                  </a:moveTo>
                  <a:lnTo>
                    <a:pt x="8281035" y="878954"/>
                  </a:lnTo>
                  <a:lnTo>
                    <a:pt x="8281035" y="888961"/>
                  </a:lnTo>
                  <a:lnTo>
                    <a:pt x="8291042" y="888961"/>
                  </a:lnTo>
                  <a:lnTo>
                    <a:pt x="8291042" y="878954"/>
                  </a:lnTo>
                  <a:close/>
                </a:path>
                <a:path w="9071610" h="889000">
                  <a:moveTo>
                    <a:pt x="8351050" y="878954"/>
                  </a:moveTo>
                  <a:lnTo>
                    <a:pt x="8341042" y="878954"/>
                  </a:lnTo>
                  <a:lnTo>
                    <a:pt x="8341042" y="888961"/>
                  </a:lnTo>
                  <a:lnTo>
                    <a:pt x="8351050" y="888961"/>
                  </a:lnTo>
                  <a:lnTo>
                    <a:pt x="8351050" y="878954"/>
                  </a:lnTo>
                  <a:close/>
                </a:path>
                <a:path w="9071610" h="889000">
                  <a:moveTo>
                    <a:pt x="8411057" y="878954"/>
                  </a:moveTo>
                  <a:lnTo>
                    <a:pt x="8401050" y="878954"/>
                  </a:lnTo>
                  <a:lnTo>
                    <a:pt x="8401050" y="888961"/>
                  </a:lnTo>
                  <a:lnTo>
                    <a:pt x="8411057" y="888961"/>
                  </a:lnTo>
                  <a:lnTo>
                    <a:pt x="8411057" y="878954"/>
                  </a:lnTo>
                  <a:close/>
                </a:path>
                <a:path w="9071610" h="889000">
                  <a:moveTo>
                    <a:pt x="8471065" y="878954"/>
                  </a:moveTo>
                  <a:lnTo>
                    <a:pt x="8461057" y="878954"/>
                  </a:lnTo>
                  <a:lnTo>
                    <a:pt x="8461057" y="888961"/>
                  </a:lnTo>
                  <a:lnTo>
                    <a:pt x="8471065" y="888961"/>
                  </a:lnTo>
                  <a:lnTo>
                    <a:pt x="8471065" y="878954"/>
                  </a:lnTo>
                  <a:close/>
                </a:path>
                <a:path w="9071610" h="889000">
                  <a:moveTo>
                    <a:pt x="8531073" y="878954"/>
                  </a:moveTo>
                  <a:lnTo>
                    <a:pt x="8521065" y="878954"/>
                  </a:lnTo>
                  <a:lnTo>
                    <a:pt x="8521065" y="888961"/>
                  </a:lnTo>
                  <a:lnTo>
                    <a:pt x="8531073" y="888961"/>
                  </a:lnTo>
                  <a:lnTo>
                    <a:pt x="8531073" y="878954"/>
                  </a:lnTo>
                  <a:close/>
                </a:path>
                <a:path w="9071610" h="889000">
                  <a:moveTo>
                    <a:pt x="8591080" y="878954"/>
                  </a:moveTo>
                  <a:lnTo>
                    <a:pt x="8581072" y="878954"/>
                  </a:lnTo>
                  <a:lnTo>
                    <a:pt x="8581072" y="888961"/>
                  </a:lnTo>
                  <a:lnTo>
                    <a:pt x="8591080" y="888961"/>
                  </a:lnTo>
                  <a:lnTo>
                    <a:pt x="8591080" y="878954"/>
                  </a:lnTo>
                  <a:close/>
                </a:path>
                <a:path w="9071610" h="889000">
                  <a:moveTo>
                    <a:pt x="8651088" y="878954"/>
                  </a:moveTo>
                  <a:lnTo>
                    <a:pt x="8641080" y="878954"/>
                  </a:lnTo>
                  <a:lnTo>
                    <a:pt x="8641080" y="888961"/>
                  </a:lnTo>
                  <a:lnTo>
                    <a:pt x="8651088" y="888961"/>
                  </a:lnTo>
                  <a:lnTo>
                    <a:pt x="8651088" y="878954"/>
                  </a:lnTo>
                  <a:close/>
                </a:path>
                <a:path w="9071610" h="889000">
                  <a:moveTo>
                    <a:pt x="8711095" y="878954"/>
                  </a:moveTo>
                  <a:lnTo>
                    <a:pt x="8701087" y="878954"/>
                  </a:lnTo>
                  <a:lnTo>
                    <a:pt x="8701087" y="888961"/>
                  </a:lnTo>
                  <a:lnTo>
                    <a:pt x="8711095" y="888961"/>
                  </a:lnTo>
                  <a:lnTo>
                    <a:pt x="8711095" y="878954"/>
                  </a:lnTo>
                  <a:close/>
                </a:path>
                <a:path w="9071610" h="889000">
                  <a:moveTo>
                    <a:pt x="8771103" y="878954"/>
                  </a:moveTo>
                  <a:lnTo>
                    <a:pt x="8761095" y="878954"/>
                  </a:lnTo>
                  <a:lnTo>
                    <a:pt x="8761095" y="888961"/>
                  </a:lnTo>
                  <a:lnTo>
                    <a:pt x="8771103" y="888961"/>
                  </a:lnTo>
                  <a:lnTo>
                    <a:pt x="8771103" y="878954"/>
                  </a:lnTo>
                  <a:close/>
                </a:path>
                <a:path w="9071610" h="889000">
                  <a:moveTo>
                    <a:pt x="8831110" y="878954"/>
                  </a:moveTo>
                  <a:lnTo>
                    <a:pt x="8821102" y="878954"/>
                  </a:lnTo>
                  <a:lnTo>
                    <a:pt x="8821102" y="888961"/>
                  </a:lnTo>
                  <a:lnTo>
                    <a:pt x="8831110" y="888961"/>
                  </a:lnTo>
                  <a:lnTo>
                    <a:pt x="8831110" y="878954"/>
                  </a:lnTo>
                  <a:close/>
                </a:path>
                <a:path w="9071610" h="889000">
                  <a:moveTo>
                    <a:pt x="8891118" y="878954"/>
                  </a:moveTo>
                  <a:lnTo>
                    <a:pt x="8881110" y="878954"/>
                  </a:lnTo>
                  <a:lnTo>
                    <a:pt x="8881110" y="888961"/>
                  </a:lnTo>
                  <a:lnTo>
                    <a:pt x="8891118" y="888961"/>
                  </a:lnTo>
                  <a:lnTo>
                    <a:pt x="8891118" y="878954"/>
                  </a:lnTo>
                  <a:close/>
                </a:path>
                <a:path w="9071610" h="889000">
                  <a:moveTo>
                    <a:pt x="8951125" y="878954"/>
                  </a:moveTo>
                  <a:lnTo>
                    <a:pt x="8941117" y="878954"/>
                  </a:lnTo>
                  <a:lnTo>
                    <a:pt x="8941117" y="888961"/>
                  </a:lnTo>
                  <a:lnTo>
                    <a:pt x="8951125" y="888961"/>
                  </a:lnTo>
                  <a:lnTo>
                    <a:pt x="8951125" y="878954"/>
                  </a:lnTo>
                  <a:close/>
                </a:path>
                <a:path w="9071610" h="889000">
                  <a:moveTo>
                    <a:pt x="9011133" y="878954"/>
                  </a:moveTo>
                  <a:lnTo>
                    <a:pt x="9001125" y="878954"/>
                  </a:lnTo>
                  <a:lnTo>
                    <a:pt x="9001125" y="888961"/>
                  </a:lnTo>
                  <a:lnTo>
                    <a:pt x="9011133" y="888961"/>
                  </a:lnTo>
                  <a:lnTo>
                    <a:pt x="9011133" y="878954"/>
                  </a:lnTo>
                  <a:close/>
                </a:path>
                <a:path w="9071610" h="889000">
                  <a:moveTo>
                    <a:pt x="9071140" y="878954"/>
                  </a:moveTo>
                  <a:lnTo>
                    <a:pt x="9061132" y="878954"/>
                  </a:lnTo>
                  <a:lnTo>
                    <a:pt x="9061132" y="888961"/>
                  </a:lnTo>
                  <a:lnTo>
                    <a:pt x="9071140" y="888961"/>
                  </a:lnTo>
                  <a:lnTo>
                    <a:pt x="9071140" y="87895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780592" y="3522687"/>
              <a:ext cx="4210685" cy="10160"/>
            </a:xfrm>
            <a:custGeom>
              <a:avLst/>
              <a:gdLst/>
              <a:ahLst/>
              <a:cxnLst/>
              <a:rect l="l" t="t" r="r" b="b"/>
              <a:pathLst>
                <a:path w="4210685" h="10160">
                  <a:moveTo>
                    <a:pt x="10007" y="0"/>
                  </a:moveTo>
                  <a:lnTo>
                    <a:pt x="0" y="0"/>
                  </a:lnTo>
                  <a:lnTo>
                    <a:pt x="0" y="10007"/>
                  </a:lnTo>
                  <a:lnTo>
                    <a:pt x="10007" y="10007"/>
                  </a:lnTo>
                  <a:lnTo>
                    <a:pt x="10007" y="0"/>
                  </a:lnTo>
                  <a:close/>
                </a:path>
                <a:path w="4210685" h="10160">
                  <a:moveTo>
                    <a:pt x="70015" y="0"/>
                  </a:moveTo>
                  <a:lnTo>
                    <a:pt x="60007" y="0"/>
                  </a:lnTo>
                  <a:lnTo>
                    <a:pt x="60007" y="10007"/>
                  </a:lnTo>
                  <a:lnTo>
                    <a:pt x="70015" y="10007"/>
                  </a:lnTo>
                  <a:lnTo>
                    <a:pt x="70015" y="0"/>
                  </a:lnTo>
                  <a:close/>
                </a:path>
                <a:path w="4210685" h="10160">
                  <a:moveTo>
                    <a:pt x="130022" y="0"/>
                  </a:moveTo>
                  <a:lnTo>
                    <a:pt x="120015" y="0"/>
                  </a:lnTo>
                  <a:lnTo>
                    <a:pt x="120015" y="10007"/>
                  </a:lnTo>
                  <a:lnTo>
                    <a:pt x="130022" y="10007"/>
                  </a:lnTo>
                  <a:lnTo>
                    <a:pt x="130022" y="0"/>
                  </a:lnTo>
                  <a:close/>
                </a:path>
                <a:path w="4210685" h="10160">
                  <a:moveTo>
                    <a:pt x="190030" y="0"/>
                  </a:moveTo>
                  <a:lnTo>
                    <a:pt x="180022" y="0"/>
                  </a:lnTo>
                  <a:lnTo>
                    <a:pt x="180022" y="10007"/>
                  </a:lnTo>
                  <a:lnTo>
                    <a:pt x="190030" y="10007"/>
                  </a:lnTo>
                  <a:lnTo>
                    <a:pt x="190030" y="0"/>
                  </a:lnTo>
                  <a:close/>
                </a:path>
                <a:path w="4210685" h="10160">
                  <a:moveTo>
                    <a:pt x="250037" y="0"/>
                  </a:moveTo>
                  <a:lnTo>
                    <a:pt x="240030" y="0"/>
                  </a:lnTo>
                  <a:lnTo>
                    <a:pt x="240030" y="10007"/>
                  </a:lnTo>
                  <a:lnTo>
                    <a:pt x="250037" y="10007"/>
                  </a:lnTo>
                  <a:lnTo>
                    <a:pt x="250037" y="0"/>
                  </a:lnTo>
                  <a:close/>
                </a:path>
                <a:path w="4210685" h="10160">
                  <a:moveTo>
                    <a:pt x="310045" y="0"/>
                  </a:moveTo>
                  <a:lnTo>
                    <a:pt x="300037" y="0"/>
                  </a:lnTo>
                  <a:lnTo>
                    <a:pt x="300037" y="10007"/>
                  </a:lnTo>
                  <a:lnTo>
                    <a:pt x="310045" y="10007"/>
                  </a:lnTo>
                  <a:lnTo>
                    <a:pt x="310045" y="0"/>
                  </a:lnTo>
                  <a:close/>
                </a:path>
                <a:path w="4210685" h="10160">
                  <a:moveTo>
                    <a:pt x="370052" y="0"/>
                  </a:moveTo>
                  <a:lnTo>
                    <a:pt x="360045" y="0"/>
                  </a:lnTo>
                  <a:lnTo>
                    <a:pt x="360045" y="10007"/>
                  </a:lnTo>
                  <a:lnTo>
                    <a:pt x="370052" y="10007"/>
                  </a:lnTo>
                  <a:lnTo>
                    <a:pt x="370052" y="0"/>
                  </a:lnTo>
                  <a:close/>
                </a:path>
                <a:path w="4210685" h="10160">
                  <a:moveTo>
                    <a:pt x="430060" y="0"/>
                  </a:moveTo>
                  <a:lnTo>
                    <a:pt x="420052" y="0"/>
                  </a:lnTo>
                  <a:lnTo>
                    <a:pt x="420052" y="10007"/>
                  </a:lnTo>
                  <a:lnTo>
                    <a:pt x="430060" y="10007"/>
                  </a:lnTo>
                  <a:lnTo>
                    <a:pt x="430060" y="0"/>
                  </a:lnTo>
                  <a:close/>
                </a:path>
                <a:path w="4210685" h="10160">
                  <a:moveTo>
                    <a:pt x="490067" y="0"/>
                  </a:moveTo>
                  <a:lnTo>
                    <a:pt x="480060" y="0"/>
                  </a:lnTo>
                  <a:lnTo>
                    <a:pt x="480060" y="10007"/>
                  </a:lnTo>
                  <a:lnTo>
                    <a:pt x="490067" y="10007"/>
                  </a:lnTo>
                  <a:lnTo>
                    <a:pt x="490067" y="0"/>
                  </a:lnTo>
                  <a:close/>
                </a:path>
                <a:path w="4210685" h="10160">
                  <a:moveTo>
                    <a:pt x="550075" y="0"/>
                  </a:moveTo>
                  <a:lnTo>
                    <a:pt x="540067" y="0"/>
                  </a:lnTo>
                  <a:lnTo>
                    <a:pt x="540067" y="10007"/>
                  </a:lnTo>
                  <a:lnTo>
                    <a:pt x="550075" y="10007"/>
                  </a:lnTo>
                  <a:lnTo>
                    <a:pt x="550075" y="0"/>
                  </a:lnTo>
                  <a:close/>
                </a:path>
                <a:path w="4210685" h="10160">
                  <a:moveTo>
                    <a:pt x="610082" y="0"/>
                  </a:moveTo>
                  <a:lnTo>
                    <a:pt x="600075" y="0"/>
                  </a:lnTo>
                  <a:lnTo>
                    <a:pt x="600075" y="10007"/>
                  </a:lnTo>
                  <a:lnTo>
                    <a:pt x="610082" y="10007"/>
                  </a:lnTo>
                  <a:lnTo>
                    <a:pt x="610082" y="0"/>
                  </a:lnTo>
                  <a:close/>
                </a:path>
                <a:path w="4210685" h="10160">
                  <a:moveTo>
                    <a:pt x="670090" y="0"/>
                  </a:moveTo>
                  <a:lnTo>
                    <a:pt x="660082" y="0"/>
                  </a:lnTo>
                  <a:lnTo>
                    <a:pt x="660082" y="10007"/>
                  </a:lnTo>
                  <a:lnTo>
                    <a:pt x="670090" y="10007"/>
                  </a:lnTo>
                  <a:lnTo>
                    <a:pt x="670090" y="0"/>
                  </a:lnTo>
                  <a:close/>
                </a:path>
                <a:path w="4210685" h="10160">
                  <a:moveTo>
                    <a:pt x="730097" y="0"/>
                  </a:moveTo>
                  <a:lnTo>
                    <a:pt x="720090" y="0"/>
                  </a:lnTo>
                  <a:lnTo>
                    <a:pt x="720090" y="10007"/>
                  </a:lnTo>
                  <a:lnTo>
                    <a:pt x="730097" y="10007"/>
                  </a:lnTo>
                  <a:lnTo>
                    <a:pt x="730097" y="0"/>
                  </a:lnTo>
                  <a:close/>
                </a:path>
                <a:path w="4210685" h="10160">
                  <a:moveTo>
                    <a:pt x="790105" y="0"/>
                  </a:moveTo>
                  <a:lnTo>
                    <a:pt x="780097" y="0"/>
                  </a:lnTo>
                  <a:lnTo>
                    <a:pt x="780097" y="10007"/>
                  </a:lnTo>
                  <a:lnTo>
                    <a:pt x="790105" y="10007"/>
                  </a:lnTo>
                  <a:lnTo>
                    <a:pt x="790105" y="0"/>
                  </a:lnTo>
                  <a:close/>
                </a:path>
                <a:path w="4210685" h="10160">
                  <a:moveTo>
                    <a:pt x="850112" y="0"/>
                  </a:moveTo>
                  <a:lnTo>
                    <a:pt x="840105" y="0"/>
                  </a:lnTo>
                  <a:lnTo>
                    <a:pt x="840105" y="10007"/>
                  </a:lnTo>
                  <a:lnTo>
                    <a:pt x="850112" y="10007"/>
                  </a:lnTo>
                  <a:lnTo>
                    <a:pt x="850112" y="0"/>
                  </a:lnTo>
                  <a:close/>
                </a:path>
                <a:path w="4210685" h="10160">
                  <a:moveTo>
                    <a:pt x="910120" y="0"/>
                  </a:moveTo>
                  <a:lnTo>
                    <a:pt x="900112" y="0"/>
                  </a:lnTo>
                  <a:lnTo>
                    <a:pt x="900112" y="10007"/>
                  </a:lnTo>
                  <a:lnTo>
                    <a:pt x="910120" y="10007"/>
                  </a:lnTo>
                  <a:lnTo>
                    <a:pt x="910120" y="0"/>
                  </a:lnTo>
                  <a:close/>
                </a:path>
                <a:path w="4210685" h="10160">
                  <a:moveTo>
                    <a:pt x="970127" y="0"/>
                  </a:moveTo>
                  <a:lnTo>
                    <a:pt x="960120" y="0"/>
                  </a:lnTo>
                  <a:lnTo>
                    <a:pt x="960120" y="10007"/>
                  </a:lnTo>
                  <a:lnTo>
                    <a:pt x="970127" y="10007"/>
                  </a:lnTo>
                  <a:lnTo>
                    <a:pt x="970127" y="0"/>
                  </a:lnTo>
                  <a:close/>
                </a:path>
                <a:path w="4210685" h="10160">
                  <a:moveTo>
                    <a:pt x="1030135" y="0"/>
                  </a:moveTo>
                  <a:lnTo>
                    <a:pt x="1020127" y="0"/>
                  </a:lnTo>
                  <a:lnTo>
                    <a:pt x="1020127" y="10007"/>
                  </a:lnTo>
                  <a:lnTo>
                    <a:pt x="1030135" y="10007"/>
                  </a:lnTo>
                  <a:lnTo>
                    <a:pt x="1030135" y="0"/>
                  </a:lnTo>
                  <a:close/>
                </a:path>
                <a:path w="4210685" h="10160">
                  <a:moveTo>
                    <a:pt x="1090142" y="0"/>
                  </a:moveTo>
                  <a:lnTo>
                    <a:pt x="1080135" y="0"/>
                  </a:lnTo>
                  <a:lnTo>
                    <a:pt x="1080135" y="10007"/>
                  </a:lnTo>
                  <a:lnTo>
                    <a:pt x="1090142" y="10007"/>
                  </a:lnTo>
                  <a:lnTo>
                    <a:pt x="1090142" y="0"/>
                  </a:lnTo>
                  <a:close/>
                </a:path>
                <a:path w="4210685" h="10160">
                  <a:moveTo>
                    <a:pt x="1150150" y="0"/>
                  </a:moveTo>
                  <a:lnTo>
                    <a:pt x="1140142" y="0"/>
                  </a:lnTo>
                  <a:lnTo>
                    <a:pt x="1140142" y="10007"/>
                  </a:lnTo>
                  <a:lnTo>
                    <a:pt x="1150150" y="10007"/>
                  </a:lnTo>
                  <a:lnTo>
                    <a:pt x="1150150" y="0"/>
                  </a:lnTo>
                  <a:close/>
                </a:path>
                <a:path w="4210685" h="10160">
                  <a:moveTo>
                    <a:pt x="1210157" y="0"/>
                  </a:moveTo>
                  <a:lnTo>
                    <a:pt x="1200150" y="0"/>
                  </a:lnTo>
                  <a:lnTo>
                    <a:pt x="1200150" y="10007"/>
                  </a:lnTo>
                  <a:lnTo>
                    <a:pt x="1210157" y="10007"/>
                  </a:lnTo>
                  <a:lnTo>
                    <a:pt x="1210157" y="0"/>
                  </a:lnTo>
                  <a:close/>
                </a:path>
                <a:path w="4210685" h="10160">
                  <a:moveTo>
                    <a:pt x="1270165" y="0"/>
                  </a:moveTo>
                  <a:lnTo>
                    <a:pt x="1260157" y="0"/>
                  </a:lnTo>
                  <a:lnTo>
                    <a:pt x="1260157" y="10007"/>
                  </a:lnTo>
                  <a:lnTo>
                    <a:pt x="1270165" y="10007"/>
                  </a:lnTo>
                  <a:lnTo>
                    <a:pt x="1270165" y="0"/>
                  </a:lnTo>
                  <a:close/>
                </a:path>
                <a:path w="4210685" h="10160">
                  <a:moveTo>
                    <a:pt x="1330172" y="0"/>
                  </a:moveTo>
                  <a:lnTo>
                    <a:pt x="1320165" y="0"/>
                  </a:lnTo>
                  <a:lnTo>
                    <a:pt x="1320165" y="10007"/>
                  </a:lnTo>
                  <a:lnTo>
                    <a:pt x="1330172" y="10007"/>
                  </a:lnTo>
                  <a:lnTo>
                    <a:pt x="1330172" y="0"/>
                  </a:lnTo>
                  <a:close/>
                </a:path>
                <a:path w="4210685" h="10160">
                  <a:moveTo>
                    <a:pt x="1390180" y="0"/>
                  </a:moveTo>
                  <a:lnTo>
                    <a:pt x="1380172" y="0"/>
                  </a:lnTo>
                  <a:lnTo>
                    <a:pt x="1380172" y="10007"/>
                  </a:lnTo>
                  <a:lnTo>
                    <a:pt x="1390180" y="10007"/>
                  </a:lnTo>
                  <a:lnTo>
                    <a:pt x="1390180" y="0"/>
                  </a:lnTo>
                  <a:close/>
                </a:path>
                <a:path w="4210685" h="10160">
                  <a:moveTo>
                    <a:pt x="1450187" y="0"/>
                  </a:moveTo>
                  <a:lnTo>
                    <a:pt x="1440180" y="0"/>
                  </a:lnTo>
                  <a:lnTo>
                    <a:pt x="1440180" y="10007"/>
                  </a:lnTo>
                  <a:lnTo>
                    <a:pt x="1450187" y="10007"/>
                  </a:lnTo>
                  <a:lnTo>
                    <a:pt x="1450187" y="0"/>
                  </a:lnTo>
                  <a:close/>
                </a:path>
                <a:path w="4210685" h="10160">
                  <a:moveTo>
                    <a:pt x="1510195" y="0"/>
                  </a:moveTo>
                  <a:lnTo>
                    <a:pt x="1500187" y="0"/>
                  </a:lnTo>
                  <a:lnTo>
                    <a:pt x="1500187" y="10007"/>
                  </a:lnTo>
                  <a:lnTo>
                    <a:pt x="1510195" y="10007"/>
                  </a:lnTo>
                  <a:lnTo>
                    <a:pt x="1510195" y="0"/>
                  </a:lnTo>
                  <a:close/>
                </a:path>
                <a:path w="4210685" h="10160">
                  <a:moveTo>
                    <a:pt x="1570202" y="0"/>
                  </a:moveTo>
                  <a:lnTo>
                    <a:pt x="1560195" y="0"/>
                  </a:lnTo>
                  <a:lnTo>
                    <a:pt x="1560195" y="10007"/>
                  </a:lnTo>
                  <a:lnTo>
                    <a:pt x="1570202" y="10007"/>
                  </a:lnTo>
                  <a:lnTo>
                    <a:pt x="1570202" y="0"/>
                  </a:lnTo>
                  <a:close/>
                </a:path>
                <a:path w="4210685" h="10160">
                  <a:moveTo>
                    <a:pt x="1630210" y="0"/>
                  </a:moveTo>
                  <a:lnTo>
                    <a:pt x="1620202" y="0"/>
                  </a:lnTo>
                  <a:lnTo>
                    <a:pt x="1620202" y="10007"/>
                  </a:lnTo>
                  <a:lnTo>
                    <a:pt x="1630210" y="10007"/>
                  </a:lnTo>
                  <a:lnTo>
                    <a:pt x="1630210" y="0"/>
                  </a:lnTo>
                  <a:close/>
                </a:path>
                <a:path w="4210685" h="10160">
                  <a:moveTo>
                    <a:pt x="1690217" y="0"/>
                  </a:moveTo>
                  <a:lnTo>
                    <a:pt x="1680210" y="0"/>
                  </a:lnTo>
                  <a:lnTo>
                    <a:pt x="1680210" y="10007"/>
                  </a:lnTo>
                  <a:lnTo>
                    <a:pt x="1690217" y="10007"/>
                  </a:lnTo>
                  <a:lnTo>
                    <a:pt x="1690217" y="0"/>
                  </a:lnTo>
                  <a:close/>
                </a:path>
                <a:path w="4210685" h="10160">
                  <a:moveTo>
                    <a:pt x="1750225" y="0"/>
                  </a:moveTo>
                  <a:lnTo>
                    <a:pt x="1740217" y="0"/>
                  </a:lnTo>
                  <a:lnTo>
                    <a:pt x="1740217" y="10007"/>
                  </a:lnTo>
                  <a:lnTo>
                    <a:pt x="1750225" y="10007"/>
                  </a:lnTo>
                  <a:lnTo>
                    <a:pt x="1750225" y="0"/>
                  </a:lnTo>
                  <a:close/>
                </a:path>
                <a:path w="4210685" h="10160">
                  <a:moveTo>
                    <a:pt x="1810232" y="0"/>
                  </a:moveTo>
                  <a:lnTo>
                    <a:pt x="1800225" y="0"/>
                  </a:lnTo>
                  <a:lnTo>
                    <a:pt x="1800225" y="10007"/>
                  </a:lnTo>
                  <a:lnTo>
                    <a:pt x="1810232" y="10007"/>
                  </a:lnTo>
                  <a:lnTo>
                    <a:pt x="1810232" y="0"/>
                  </a:lnTo>
                  <a:close/>
                </a:path>
                <a:path w="4210685" h="10160">
                  <a:moveTo>
                    <a:pt x="1870240" y="0"/>
                  </a:moveTo>
                  <a:lnTo>
                    <a:pt x="1860232" y="0"/>
                  </a:lnTo>
                  <a:lnTo>
                    <a:pt x="1860232" y="10007"/>
                  </a:lnTo>
                  <a:lnTo>
                    <a:pt x="1870240" y="10007"/>
                  </a:lnTo>
                  <a:lnTo>
                    <a:pt x="1870240" y="0"/>
                  </a:lnTo>
                  <a:close/>
                </a:path>
                <a:path w="4210685" h="10160">
                  <a:moveTo>
                    <a:pt x="1930247" y="0"/>
                  </a:moveTo>
                  <a:lnTo>
                    <a:pt x="1920240" y="0"/>
                  </a:lnTo>
                  <a:lnTo>
                    <a:pt x="1920240" y="10007"/>
                  </a:lnTo>
                  <a:lnTo>
                    <a:pt x="1930247" y="10007"/>
                  </a:lnTo>
                  <a:lnTo>
                    <a:pt x="1930247" y="0"/>
                  </a:lnTo>
                  <a:close/>
                </a:path>
                <a:path w="4210685" h="10160">
                  <a:moveTo>
                    <a:pt x="1990255" y="0"/>
                  </a:moveTo>
                  <a:lnTo>
                    <a:pt x="1980247" y="0"/>
                  </a:lnTo>
                  <a:lnTo>
                    <a:pt x="1980247" y="10007"/>
                  </a:lnTo>
                  <a:lnTo>
                    <a:pt x="1990255" y="10007"/>
                  </a:lnTo>
                  <a:lnTo>
                    <a:pt x="1990255" y="0"/>
                  </a:lnTo>
                  <a:close/>
                </a:path>
                <a:path w="4210685" h="10160">
                  <a:moveTo>
                    <a:pt x="2050262" y="0"/>
                  </a:moveTo>
                  <a:lnTo>
                    <a:pt x="2040255" y="0"/>
                  </a:lnTo>
                  <a:lnTo>
                    <a:pt x="2040255" y="10007"/>
                  </a:lnTo>
                  <a:lnTo>
                    <a:pt x="2050262" y="10007"/>
                  </a:lnTo>
                  <a:lnTo>
                    <a:pt x="2050262" y="0"/>
                  </a:lnTo>
                  <a:close/>
                </a:path>
                <a:path w="4210685" h="10160">
                  <a:moveTo>
                    <a:pt x="2110270" y="0"/>
                  </a:moveTo>
                  <a:lnTo>
                    <a:pt x="2100262" y="0"/>
                  </a:lnTo>
                  <a:lnTo>
                    <a:pt x="2100262" y="10007"/>
                  </a:lnTo>
                  <a:lnTo>
                    <a:pt x="2110270" y="10007"/>
                  </a:lnTo>
                  <a:lnTo>
                    <a:pt x="2110270" y="0"/>
                  </a:lnTo>
                  <a:close/>
                </a:path>
                <a:path w="4210685" h="10160">
                  <a:moveTo>
                    <a:pt x="2170277" y="0"/>
                  </a:moveTo>
                  <a:lnTo>
                    <a:pt x="2160270" y="0"/>
                  </a:lnTo>
                  <a:lnTo>
                    <a:pt x="2160270" y="10007"/>
                  </a:lnTo>
                  <a:lnTo>
                    <a:pt x="2170277" y="10007"/>
                  </a:lnTo>
                  <a:lnTo>
                    <a:pt x="2170277" y="0"/>
                  </a:lnTo>
                  <a:close/>
                </a:path>
                <a:path w="4210685" h="10160">
                  <a:moveTo>
                    <a:pt x="2230285" y="0"/>
                  </a:moveTo>
                  <a:lnTo>
                    <a:pt x="2220277" y="0"/>
                  </a:lnTo>
                  <a:lnTo>
                    <a:pt x="2220277" y="10007"/>
                  </a:lnTo>
                  <a:lnTo>
                    <a:pt x="2230285" y="10007"/>
                  </a:lnTo>
                  <a:lnTo>
                    <a:pt x="2230285" y="0"/>
                  </a:lnTo>
                  <a:close/>
                </a:path>
                <a:path w="4210685" h="10160">
                  <a:moveTo>
                    <a:pt x="2290292" y="0"/>
                  </a:moveTo>
                  <a:lnTo>
                    <a:pt x="2280285" y="0"/>
                  </a:lnTo>
                  <a:lnTo>
                    <a:pt x="2280285" y="10007"/>
                  </a:lnTo>
                  <a:lnTo>
                    <a:pt x="2290292" y="10007"/>
                  </a:lnTo>
                  <a:lnTo>
                    <a:pt x="2290292" y="0"/>
                  </a:lnTo>
                  <a:close/>
                </a:path>
                <a:path w="4210685" h="10160">
                  <a:moveTo>
                    <a:pt x="2350300" y="0"/>
                  </a:moveTo>
                  <a:lnTo>
                    <a:pt x="2340292" y="0"/>
                  </a:lnTo>
                  <a:lnTo>
                    <a:pt x="2340292" y="10007"/>
                  </a:lnTo>
                  <a:lnTo>
                    <a:pt x="2350300" y="10007"/>
                  </a:lnTo>
                  <a:lnTo>
                    <a:pt x="2350300" y="0"/>
                  </a:lnTo>
                  <a:close/>
                </a:path>
                <a:path w="4210685" h="10160">
                  <a:moveTo>
                    <a:pt x="2410307" y="0"/>
                  </a:moveTo>
                  <a:lnTo>
                    <a:pt x="2400300" y="0"/>
                  </a:lnTo>
                  <a:lnTo>
                    <a:pt x="2400300" y="10007"/>
                  </a:lnTo>
                  <a:lnTo>
                    <a:pt x="2410307" y="10007"/>
                  </a:lnTo>
                  <a:lnTo>
                    <a:pt x="2410307" y="0"/>
                  </a:lnTo>
                  <a:close/>
                </a:path>
                <a:path w="4210685" h="10160">
                  <a:moveTo>
                    <a:pt x="2470315" y="0"/>
                  </a:moveTo>
                  <a:lnTo>
                    <a:pt x="2460307" y="0"/>
                  </a:lnTo>
                  <a:lnTo>
                    <a:pt x="2460307" y="10007"/>
                  </a:lnTo>
                  <a:lnTo>
                    <a:pt x="2470315" y="10007"/>
                  </a:lnTo>
                  <a:lnTo>
                    <a:pt x="2470315" y="0"/>
                  </a:lnTo>
                  <a:close/>
                </a:path>
                <a:path w="4210685" h="10160">
                  <a:moveTo>
                    <a:pt x="2530322" y="0"/>
                  </a:moveTo>
                  <a:lnTo>
                    <a:pt x="2520315" y="0"/>
                  </a:lnTo>
                  <a:lnTo>
                    <a:pt x="2520315" y="10007"/>
                  </a:lnTo>
                  <a:lnTo>
                    <a:pt x="2530322" y="10007"/>
                  </a:lnTo>
                  <a:lnTo>
                    <a:pt x="2530322" y="0"/>
                  </a:lnTo>
                  <a:close/>
                </a:path>
                <a:path w="4210685" h="10160">
                  <a:moveTo>
                    <a:pt x="2590330" y="0"/>
                  </a:moveTo>
                  <a:lnTo>
                    <a:pt x="2580322" y="0"/>
                  </a:lnTo>
                  <a:lnTo>
                    <a:pt x="2580322" y="10007"/>
                  </a:lnTo>
                  <a:lnTo>
                    <a:pt x="2590330" y="10007"/>
                  </a:lnTo>
                  <a:lnTo>
                    <a:pt x="2590330" y="0"/>
                  </a:lnTo>
                  <a:close/>
                </a:path>
                <a:path w="4210685" h="10160">
                  <a:moveTo>
                    <a:pt x="2650337" y="0"/>
                  </a:moveTo>
                  <a:lnTo>
                    <a:pt x="2640330" y="0"/>
                  </a:lnTo>
                  <a:lnTo>
                    <a:pt x="2640330" y="10007"/>
                  </a:lnTo>
                  <a:lnTo>
                    <a:pt x="2650337" y="10007"/>
                  </a:lnTo>
                  <a:lnTo>
                    <a:pt x="2650337" y="0"/>
                  </a:lnTo>
                  <a:close/>
                </a:path>
                <a:path w="4210685" h="10160">
                  <a:moveTo>
                    <a:pt x="2710345" y="0"/>
                  </a:moveTo>
                  <a:lnTo>
                    <a:pt x="2700337" y="0"/>
                  </a:lnTo>
                  <a:lnTo>
                    <a:pt x="2700337" y="10007"/>
                  </a:lnTo>
                  <a:lnTo>
                    <a:pt x="2710345" y="10007"/>
                  </a:lnTo>
                  <a:lnTo>
                    <a:pt x="2710345" y="0"/>
                  </a:lnTo>
                  <a:close/>
                </a:path>
                <a:path w="4210685" h="10160">
                  <a:moveTo>
                    <a:pt x="2770352" y="0"/>
                  </a:moveTo>
                  <a:lnTo>
                    <a:pt x="2760345" y="0"/>
                  </a:lnTo>
                  <a:lnTo>
                    <a:pt x="2760345" y="10007"/>
                  </a:lnTo>
                  <a:lnTo>
                    <a:pt x="2770352" y="10007"/>
                  </a:lnTo>
                  <a:lnTo>
                    <a:pt x="2770352" y="0"/>
                  </a:lnTo>
                  <a:close/>
                </a:path>
                <a:path w="4210685" h="10160">
                  <a:moveTo>
                    <a:pt x="2830360" y="0"/>
                  </a:moveTo>
                  <a:lnTo>
                    <a:pt x="2820352" y="0"/>
                  </a:lnTo>
                  <a:lnTo>
                    <a:pt x="2820352" y="10007"/>
                  </a:lnTo>
                  <a:lnTo>
                    <a:pt x="2830360" y="10007"/>
                  </a:lnTo>
                  <a:lnTo>
                    <a:pt x="2830360" y="0"/>
                  </a:lnTo>
                  <a:close/>
                </a:path>
                <a:path w="4210685" h="10160">
                  <a:moveTo>
                    <a:pt x="2890367" y="0"/>
                  </a:moveTo>
                  <a:lnTo>
                    <a:pt x="2880360" y="0"/>
                  </a:lnTo>
                  <a:lnTo>
                    <a:pt x="2880360" y="10007"/>
                  </a:lnTo>
                  <a:lnTo>
                    <a:pt x="2890367" y="10007"/>
                  </a:lnTo>
                  <a:lnTo>
                    <a:pt x="2890367" y="0"/>
                  </a:lnTo>
                  <a:close/>
                </a:path>
                <a:path w="4210685" h="10160">
                  <a:moveTo>
                    <a:pt x="2950375" y="0"/>
                  </a:moveTo>
                  <a:lnTo>
                    <a:pt x="2940367" y="0"/>
                  </a:lnTo>
                  <a:lnTo>
                    <a:pt x="2940367" y="10007"/>
                  </a:lnTo>
                  <a:lnTo>
                    <a:pt x="2950375" y="10007"/>
                  </a:lnTo>
                  <a:lnTo>
                    <a:pt x="2950375" y="0"/>
                  </a:lnTo>
                  <a:close/>
                </a:path>
                <a:path w="4210685" h="10160">
                  <a:moveTo>
                    <a:pt x="3010382" y="0"/>
                  </a:moveTo>
                  <a:lnTo>
                    <a:pt x="3000375" y="0"/>
                  </a:lnTo>
                  <a:lnTo>
                    <a:pt x="3000375" y="10007"/>
                  </a:lnTo>
                  <a:lnTo>
                    <a:pt x="3010382" y="10007"/>
                  </a:lnTo>
                  <a:lnTo>
                    <a:pt x="3010382" y="0"/>
                  </a:lnTo>
                  <a:close/>
                </a:path>
                <a:path w="4210685" h="10160">
                  <a:moveTo>
                    <a:pt x="3070390" y="0"/>
                  </a:moveTo>
                  <a:lnTo>
                    <a:pt x="3060382" y="0"/>
                  </a:lnTo>
                  <a:lnTo>
                    <a:pt x="3060382" y="10007"/>
                  </a:lnTo>
                  <a:lnTo>
                    <a:pt x="3070390" y="10007"/>
                  </a:lnTo>
                  <a:lnTo>
                    <a:pt x="3070390" y="0"/>
                  </a:lnTo>
                  <a:close/>
                </a:path>
                <a:path w="4210685" h="10160">
                  <a:moveTo>
                    <a:pt x="3130397" y="0"/>
                  </a:moveTo>
                  <a:lnTo>
                    <a:pt x="3120390" y="0"/>
                  </a:lnTo>
                  <a:lnTo>
                    <a:pt x="3120390" y="10007"/>
                  </a:lnTo>
                  <a:lnTo>
                    <a:pt x="3130397" y="10007"/>
                  </a:lnTo>
                  <a:lnTo>
                    <a:pt x="3130397" y="0"/>
                  </a:lnTo>
                  <a:close/>
                </a:path>
                <a:path w="4210685" h="10160">
                  <a:moveTo>
                    <a:pt x="3190405" y="0"/>
                  </a:moveTo>
                  <a:lnTo>
                    <a:pt x="3180397" y="0"/>
                  </a:lnTo>
                  <a:lnTo>
                    <a:pt x="3180397" y="10007"/>
                  </a:lnTo>
                  <a:lnTo>
                    <a:pt x="3190405" y="10007"/>
                  </a:lnTo>
                  <a:lnTo>
                    <a:pt x="3190405" y="0"/>
                  </a:lnTo>
                  <a:close/>
                </a:path>
                <a:path w="4210685" h="10160">
                  <a:moveTo>
                    <a:pt x="3250412" y="0"/>
                  </a:moveTo>
                  <a:lnTo>
                    <a:pt x="3240405" y="0"/>
                  </a:lnTo>
                  <a:lnTo>
                    <a:pt x="3240405" y="10007"/>
                  </a:lnTo>
                  <a:lnTo>
                    <a:pt x="3250412" y="10007"/>
                  </a:lnTo>
                  <a:lnTo>
                    <a:pt x="3250412" y="0"/>
                  </a:lnTo>
                  <a:close/>
                </a:path>
                <a:path w="4210685" h="10160">
                  <a:moveTo>
                    <a:pt x="3310420" y="0"/>
                  </a:moveTo>
                  <a:lnTo>
                    <a:pt x="3300412" y="0"/>
                  </a:lnTo>
                  <a:lnTo>
                    <a:pt x="3300412" y="10007"/>
                  </a:lnTo>
                  <a:lnTo>
                    <a:pt x="3310420" y="10007"/>
                  </a:lnTo>
                  <a:lnTo>
                    <a:pt x="3310420" y="0"/>
                  </a:lnTo>
                  <a:close/>
                </a:path>
                <a:path w="4210685" h="10160">
                  <a:moveTo>
                    <a:pt x="3370427" y="0"/>
                  </a:moveTo>
                  <a:lnTo>
                    <a:pt x="3360420" y="0"/>
                  </a:lnTo>
                  <a:lnTo>
                    <a:pt x="3360420" y="10007"/>
                  </a:lnTo>
                  <a:lnTo>
                    <a:pt x="3370427" y="10007"/>
                  </a:lnTo>
                  <a:lnTo>
                    <a:pt x="3370427" y="0"/>
                  </a:lnTo>
                  <a:close/>
                </a:path>
                <a:path w="4210685" h="10160">
                  <a:moveTo>
                    <a:pt x="3430435" y="0"/>
                  </a:moveTo>
                  <a:lnTo>
                    <a:pt x="3420427" y="0"/>
                  </a:lnTo>
                  <a:lnTo>
                    <a:pt x="3420427" y="10007"/>
                  </a:lnTo>
                  <a:lnTo>
                    <a:pt x="3430435" y="10007"/>
                  </a:lnTo>
                  <a:lnTo>
                    <a:pt x="3430435" y="0"/>
                  </a:lnTo>
                  <a:close/>
                </a:path>
                <a:path w="4210685" h="10160">
                  <a:moveTo>
                    <a:pt x="3490442" y="0"/>
                  </a:moveTo>
                  <a:lnTo>
                    <a:pt x="3480435" y="0"/>
                  </a:lnTo>
                  <a:lnTo>
                    <a:pt x="3480435" y="10007"/>
                  </a:lnTo>
                  <a:lnTo>
                    <a:pt x="3490442" y="10007"/>
                  </a:lnTo>
                  <a:lnTo>
                    <a:pt x="3490442" y="0"/>
                  </a:lnTo>
                  <a:close/>
                </a:path>
                <a:path w="4210685" h="10160">
                  <a:moveTo>
                    <a:pt x="3550450" y="0"/>
                  </a:moveTo>
                  <a:lnTo>
                    <a:pt x="3540442" y="0"/>
                  </a:lnTo>
                  <a:lnTo>
                    <a:pt x="3540442" y="10007"/>
                  </a:lnTo>
                  <a:lnTo>
                    <a:pt x="3550450" y="10007"/>
                  </a:lnTo>
                  <a:lnTo>
                    <a:pt x="3550450" y="0"/>
                  </a:lnTo>
                  <a:close/>
                </a:path>
                <a:path w="4210685" h="10160">
                  <a:moveTo>
                    <a:pt x="3610457" y="0"/>
                  </a:moveTo>
                  <a:lnTo>
                    <a:pt x="3600450" y="0"/>
                  </a:lnTo>
                  <a:lnTo>
                    <a:pt x="3600450" y="10007"/>
                  </a:lnTo>
                  <a:lnTo>
                    <a:pt x="3610457" y="10007"/>
                  </a:lnTo>
                  <a:lnTo>
                    <a:pt x="3610457" y="0"/>
                  </a:lnTo>
                  <a:close/>
                </a:path>
                <a:path w="4210685" h="10160">
                  <a:moveTo>
                    <a:pt x="3670465" y="0"/>
                  </a:moveTo>
                  <a:lnTo>
                    <a:pt x="3660457" y="0"/>
                  </a:lnTo>
                  <a:lnTo>
                    <a:pt x="3660457" y="10007"/>
                  </a:lnTo>
                  <a:lnTo>
                    <a:pt x="3670465" y="10007"/>
                  </a:lnTo>
                  <a:lnTo>
                    <a:pt x="3670465" y="0"/>
                  </a:lnTo>
                  <a:close/>
                </a:path>
                <a:path w="4210685" h="10160">
                  <a:moveTo>
                    <a:pt x="3730472" y="0"/>
                  </a:moveTo>
                  <a:lnTo>
                    <a:pt x="3720465" y="0"/>
                  </a:lnTo>
                  <a:lnTo>
                    <a:pt x="3720465" y="10007"/>
                  </a:lnTo>
                  <a:lnTo>
                    <a:pt x="3730472" y="10007"/>
                  </a:lnTo>
                  <a:lnTo>
                    <a:pt x="3730472" y="0"/>
                  </a:lnTo>
                  <a:close/>
                </a:path>
                <a:path w="4210685" h="10160">
                  <a:moveTo>
                    <a:pt x="3790480" y="0"/>
                  </a:moveTo>
                  <a:lnTo>
                    <a:pt x="3780472" y="0"/>
                  </a:lnTo>
                  <a:lnTo>
                    <a:pt x="3780472" y="10007"/>
                  </a:lnTo>
                  <a:lnTo>
                    <a:pt x="3790480" y="10007"/>
                  </a:lnTo>
                  <a:lnTo>
                    <a:pt x="3790480" y="0"/>
                  </a:lnTo>
                  <a:close/>
                </a:path>
                <a:path w="4210685" h="10160">
                  <a:moveTo>
                    <a:pt x="3850487" y="0"/>
                  </a:moveTo>
                  <a:lnTo>
                    <a:pt x="3840480" y="0"/>
                  </a:lnTo>
                  <a:lnTo>
                    <a:pt x="3840480" y="10007"/>
                  </a:lnTo>
                  <a:lnTo>
                    <a:pt x="3850487" y="10007"/>
                  </a:lnTo>
                  <a:lnTo>
                    <a:pt x="3850487" y="0"/>
                  </a:lnTo>
                  <a:close/>
                </a:path>
                <a:path w="4210685" h="10160">
                  <a:moveTo>
                    <a:pt x="3910495" y="0"/>
                  </a:moveTo>
                  <a:lnTo>
                    <a:pt x="3900487" y="0"/>
                  </a:lnTo>
                  <a:lnTo>
                    <a:pt x="3900487" y="10007"/>
                  </a:lnTo>
                  <a:lnTo>
                    <a:pt x="3910495" y="10007"/>
                  </a:lnTo>
                  <a:lnTo>
                    <a:pt x="3910495" y="0"/>
                  </a:lnTo>
                  <a:close/>
                </a:path>
                <a:path w="4210685" h="10160">
                  <a:moveTo>
                    <a:pt x="3970502" y="0"/>
                  </a:moveTo>
                  <a:lnTo>
                    <a:pt x="3960495" y="0"/>
                  </a:lnTo>
                  <a:lnTo>
                    <a:pt x="3960495" y="10007"/>
                  </a:lnTo>
                  <a:lnTo>
                    <a:pt x="3970502" y="10007"/>
                  </a:lnTo>
                  <a:lnTo>
                    <a:pt x="3970502" y="0"/>
                  </a:lnTo>
                  <a:close/>
                </a:path>
                <a:path w="4210685" h="10160">
                  <a:moveTo>
                    <a:pt x="4030510" y="0"/>
                  </a:moveTo>
                  <a:lnTo>
                    <a:pt x="4020502" y="0"/>
                  </a:lnTo>
                  <a:lnTo>
                    <a:pt x="4020502" y="10007"/>
                  </a:lnTo>
                  <a:lnTo>
                    <a:pt x="4030510" y="10007"/>
                  </a:lnTo>
                  <a:lnTo>
                    <a:pt x="4030510" y="0"/>
                  </a:lnTo>
                  <a:close/>
                </a:path>
                <a:path w="4210685" h="10160">
                  <a:moveTo>
                    <a:pt x="4090517" y="0"/>
                  </a:moveTo>
                  <a:lnTo>
                    <a:pt x="4080510" y="0"/>
                  </a:lnTo>
                  <a:lnTo>
                    <a:pt x="4080510" y="10007"/>
                  </a:lnTo>
                  <a:lnTo>
                    <a:pt x="4090517" y="10007"/>
                  </a:lnTo>
                  <a:lnTo>
                    <a:pt x="4090517" y="0"/>
                  </a:lnTo>
                  <a:close/>
                </a:path>
                <a:path w="4210685" h="10160">
                  <a:moveTo>
                    <a:pt x="4150525" y="0"/>
                  </a:moveTo>
                  <a:lnTo>
                    <a:pt x="4140517" y="0"/>
                  </a:lnTo>
                  <a:lnTo>
                    <a:pt x="4140517" y="10007"/>
                  </a:lnTo>
                  <a:lnTo>
                    <a:pt x="4150525" y="10007"/>
                  </a:lnTo>
                  <a:lnTo>
                    <a:pt x="4150525" y="0"/>
                  </a:lnTo>
                  <a:close/>
                </a:path>
                <a:path w="4210685" h="10160">
                  <a:moveTo>
                    <a:pt x="4210532" y="0"/>
                  </a:moveTo>
                  <a:lnTo>
                    <a:pt x="4200525" y="0"/>
                  </a:lnTo>
                  <a:lnTo>
                    <a:pt x="4200525" y="10007"/>
                  </a:lnTo>
                  <a:lnTo>
                    <a:pt x="4210532" y="10007"/>
                  </a:lnTo>
                  <a:lnTo>
                    <a:pt x="4210532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720585" y="2643733"/>
              <a:ext cx="9071610" cy="889000"/>
            </a:xfrm>
            <a:custGeom>
              <a:avLst/>
              <a:gdLst/>
              <a:ahLst/>
              <a:cxnLst/>
              <a:rect l="l" t="t" r="r" b="b"/>
              <a:pathLst>
                <a:path w="9071610" h="889000">
                  <a:moveTo>
                    <a:pt x="10007" y="0"/>
                  </a:moveTo>
                  <a:lnTo>
                    <a:pt x="0" y="0"/>
                  </a:lnTo>
                  <a:lnTo>
                    <a:pt x="0" y="10007"/>
                  </a:lnTo>
                  <a:lnTo>
                    <a:pt x="10007" y="10007"/>
                  </a:lnTo>
                  <a:lnTo>
                    <a:pt x="10007" y="0"/>
                  </a:lnTo>
                  <a:close/>
                </a:path>
                <a:path w="9071610" h="889000">
                  <a:moveTo>
                    <a:pt x="70015" y="0"/>
                  </a:moveTo>
                  <a:lnTo>
                    <a:pt x="60007" y="0"/>
                  </a:lnTo>
                  <a:lnTo>
                    <a:pt x="60007" y="10007"/>
                  </a:lnTo>
                  <a:lnTo>
                    <a:pt x="70015" y="10007"/>
                  </a:lnTo>
                  <a:lnTo>
                    <a:pt x="70015" y="0"/>
                  </a:lnTo>
                  <a:close/>
                </a:path>
                <a:path w="9071610" h="889000">
                  <a:moveTo>
                    <a:pt x="130022" y="0"/>
                  </a:moveTo>
                  <a:lnTo>
                    <a:pt x="120015" y="0"/>
                  </a:lnTo>
                  <a:lnTo>
                    <a:pt x="120015" y="10007"/>
                  </a:lnTo>
                  <a:lnTo>
                    <a:pt x="130022" y="10007"/>
                  </a:lnTo>
                  <a:lnTo>
                    <a:pt x="130022" y="0"/>
                  </a:lnTo>
                  <a:close/>
                </a:path>
                <a:path w="9071610" h="889000">
                  <a:moveTo>
                    <a:pt x="190030" y="0"/>
                  </a:moveTo>
                  <a:lnTo>
                    <a:pt x="180022" y="0"/>
                  </a:lnTo>
                  <a:lnTo>
                    <a:pt x="180022" y="10007"/>
                  </a:lnTo>
                  <a:lnTo>
                    <a:pt x="190030" y="10007"/>
                  </a:lnTo>
                  <a:lnTo>
                    <a:pt x="190030" y="0"/>
                  </a:lnTo>
                  <a:close/>
                </a:path>
                <a:path w="9071610" h="889000">
                  <a:moveTo>
                    <a:pt x="250037" y="0"/>
                  </a:moveTo>
                  <a:lnTo>
                    <a:pt x="240030" y="0"/>
                  </a:lnTo>
                  <a:lnTo>
                    <a:pt x="240030" y="10007"/>
                  </a:lnTo>
                  <a:lnTo>
                    <a:pt x="250037" y="10007"/>
                  </a:lnTo>
                  <a:lnTo>
                    <a:pt x="250037" y="0"/>
                  </a:lnTo>
                  <a:close/>
                </a:path>
                <a:path w="9071610" h="889000">
                  <a:moveTo>
                    <a:pt x="310045" y="0"/>
                  </a:moveTo>
                  <a:lnTo>
                    <a:pt x="300037" y="0"/>
                  </a:lnTo>
                  <a:lnTo>
                    <a:pt x="300037" y="10007"/>
                  </a:lnTo>
                  <a:lnTo>
                    <a:pt x="310045" y="10007"/>
                  </a:lnTo>
                  <a:lnTo>
                    <a:pt x="310045" y="0"/>
                  </a:lnTo>
                  <a:close/>
                </a:path>
                <a:path w="9071610" h="889000">
                  <a:moveTo>
                    <a:pt x="370052" y="0"/>
                  </a:moveTo>
                  <a:lnTo>
                    <a:pt x="360045" y="0"/>
                  </a:lnTo>
                  <a:lnTo>
                    <a:pt x="360045" y="10007"/>
                  </a:lnTo>
                  <a:lnTo>
                    <a:pt x="370052" y="10007"/>
                  </a:lnTo>
                  <a:lnTo>
                    <a:pt x="370052" y="0"/>
                  </a:lnTo>
                  <a:close/>
                </a:path>
                <a:path w="9071610" h="889000">
                  <a:moveTo>
                    <a:pt x="430060" y="0"/>
                  </a:moveTo>
                  <a:lnTo>
                    <a:pt x="420052" y="0"/>
                  </a:lnTo>
                  <a:lnTo>
                    <a:pt x="420052" y="10007"/>
                  </a:lnTo>
                  <a:lnTo>
                    <a:pt x="430060" y="10007"/>
                  </a:lnTo>
                  <a:lnTo>
                    <a:pt x="430060" y="0"/>
                  </a:lnTo>
                  <a:close/>
                </a:path>
                <a:path w="9071610" h="889000">
                  <a:moveTo>
                    <a:pt x="490067" y="0"/>
                  </a:moveTo>
                  <a:lnTo>
                    <a:pt x="480060" y="0"/>
                  </a:lnTo>
                  <a:lnTo>
                    <a:pt x="480060" y="10007"/>
                  </a:lnTo>
                  <a:lnTo>
                    <a:pt x="490067" y="10007"/>
                  </a:lnTo>
                  <a:lnTo>
                    <a:pt x="490067" y="0"/>
                  </a:lnTo>
                  <a:close/>
                </a:path>
                <a:path w="9071610" h="889000">
                  <a:moveTo>
                    <a:pt x="550075" y="0"/>
                  </a:moveTo>
                  <a:lnTo>
                    <a:pt x="540067" y="0"/>
                  </a:lnTo>
                  <a:lnTo>
                    <a:pt x="540067" y="10007"/>
                  </a:lnTo>
                  <a:lnTo>
                    <a:pt x="550075" y="10007"/>
                  </a:lnTo>
                  <a:lnTo>
                    <a:pt x="550075" y="0"/>
                  </a:lnTo>
                  <a:close/>
                </a:path>
                <a:path w="9071610" h="889000">
                  <a:moveTo>
                    <a:pt x="610082" y="0"/>
                  </a:moveTo>
                  <a:lnTo>
                    <a:pt x="600075" y="0"/>
                  </a:lnTo>
                  <a:lnTo>
                    <a:pt x="600075" y="10007"/>
                  </a:lnTo>
                  <a:lnTo>
                    <a:pt x="610082" y="10007"/>
                  </a:lnTo>
                  <a:lnTo>
                    <a:pt x="610082" y="0"/>
                  </a:lnTo>
                  <a:close/>
                </a:path>
                <a:path w="9071610" h="889000">
                  <a:moveTo>
                    <a:pt x="670090" y="0"/>
                  </a:moveTo>
                  <a:lnTo>
                    <a:pt x="660082" y="0"/>
                  </a:lnTo>
                  <a:lnTo>
                    <a:pt x="660082" y="10007"/>
                  </a:lnTo>
                  <a:lnTo>
                    <a:pt x="670090" y="10007"/>
                  </a:lnTo>
                  <a:lnTo>
                    <a:pt x="670090" y="0"/>
                  </a:lnTo>
                  <a:close/>
                </a:path>
                <a:path w="9071610" h="889000">
                  <a:moveTo>
                    <a:pt x="730097" y="0"/>
                  </a:moveTo>
                  <a:lnTo>
                    <a:pt x="720090" y="0"/>
                  </a:lnTo>
                  <a:lnTo>
                    <a:pt x="720090" y="10007"/>
                  </a:lnTo>
                  <a:lnTo>
                    <a:pt x="730097" y="10007"/>
                  </a:lnTo>
                  <a:lnTo>
                    <a:pt x="730097" y="0"/>
                  </a:lnTo>
                  <a:close/>
                </a:path>
                <a:path w="9071610" h="889000">
                  <a:moveTo>
                    <a:pt x="790105" y="0"/>
                  </a:moveTo>
                  <a:lnTo>
                    <a:pt x="780097" y="0"/>
                  </a:lnTo>
                  <a:lnTo>
                    <a:pt x="780097" y="10007"/>
                  </a:lnTo>
                  <a:lnTo>
                    <a:pt x="790105" y="10007"/>
                  </a:lnTo>
                  <a:lnTo>
                    <a:pt x="790105" y="0"/>
                  </a:lnTo>
                  <a:close/>
                </a:path>
                <a:path w="9071610" h="889000">
                  <a:moveTo>
                    <a:pt x="850112" y="0"/>
                  </a:moveTo>
                  <a:lnTo>
                    <a:pt x="840105" y="0"/>
                  </a:lnTo>
                  <a:lnTo>
                    <a:pt x="840105" y="10007"/>
                  </a:lnTo>
                  <a:lnTo>
                    <a:pt x="850112" y="10007"/>
                  </a:lnTo>
                  <a:lnTo>
                    <a:pt x="850112" y="0"/>
                  </a:lnTo>
                  <a:close/>
                </a:path>
                <a:path w="9071610" h="889000">
                  <a:moveTo>
                    <a:pt x="910120" y="0"/>
                  </a:moveTo>
                  <a:lnTo>
                    <a:pt x="900112" y="0"/>
                  </a:lnTo>
                  <a:lnTo>
                    <a:pt x="900112" y="10007"/>
                  </a:lnTo>
                  <a:lnTo>
                    <a:pt x="910120" y="10007"/>
                  </a:lnTo>
                  <a:lnTo>
                    <a:pt x="910120" y="0"/>
                  </a:lnTo>
                  <a:close/>
                </a:path>
                <a:path w="9071610" h="889000">
                  <a:moveTo>
                    <a:pt x="970127" y="0"/>
                  </a:moveTo>
                  <a:lnTo>
                    <a:pt x="960120" y="0"/>
                  </a:lnTo>
                  <a:lnTo>
                    <a:pt x="960120" y="10007"/>
                  </a:lnTo>
                  <a:lnTo>
                    <a:pt x="970127" y="10007"/>
                  </a:lnTo>
                  <a:lnTo>
                    <a:pt x="970127" y="0"/>
                  </a:lnTo>
                  <a:close/>
                </a:path>
                <a:path w="9071610" h="889000">
                  <a:moveTo>
                    <a:pt x="1030135" y="0"/>
                  </a:moveTo>
                  <a:lnTo>
                    <a:pt x="1020127" y="0"/>
                  </a:lnTo>
                  <a:lnTo>
                    <a:pt x="1020127" y="10007"/>
                  </a:lnTo>
                  <a:lnTo>
                    <a:pt x="1030135" y="10007"/>
                  </a:lnTo>
                  <a:lnTo>
                    <a:pt x="1030135" y="0"/>
                  </a:lnTo>
                  <a:close/>
                </a:path>
                <a:path w="9071610" h="889000">
                  <a:moveTo>
                    <a:pt x="1090142" y="0"/>
                  </a:moveTo>
                  <a:lnTo>
                    <a:pt x="1080135" y="0"/>
                  </a:lnTo>
                  <a:lnTo>
                    <a:pt x="1080135" y="10007"/>
                  </a:lnTo>
                  <a:lnTo>
                    <a:pt x="1090142" y="10007"/>
                  </a:lnTo>
                  <a:lnTo>
                    <a:pt x="1090142" y="0"/>
                  </a:lnTo>
                  <a:close/>
                </a:path>
                <a:path w="9071610" h="889000">
                  <a:moveTo>
                    <a:pt x="1150150" y="0"/>
                  </a:moveTo>
                  <a:lnTo>
                    <a:pt x="1140142" y="0"/>
                  </a:lnTo>
                  <a:lnTo>
                    <a:pt x="1140142" y="10007"/>
                  </a:lnTo>
                  <a:lnTo>
                    <a:pt x="1150150" y="10007"/>
                  </a:lnTo>
                  <a:lnTo>
                    <a:pt x="1150150" y="0"/>
                  </a:lnTo>
                  <a:close/>
                </a:path>
                <a:path w="9071610" h="889000">
                  <a:moveTo>
                    <a:pt x="1210157" y="0"/>
                  </a:moveTo>
                  <a:lnTo>
                    <a:pt x="1200150" y="0"/>
                  </a:lnTo>
                  <a:lnTo>
                    <a:pt x="1200150" y="10007"/>
                  </a:lnTo>
                  <a:lnTo>
                    <a:pt x="1210157" y="10007"/>
                  </a:lnTo>
                  <a:lnTo>
                    <a:pt x="1210157" y="0"/>
                  </a:lnTo>
                  <a:close/>
                </a:path>
                <a:path w="9071610" h="889000">
                  <a:moveTo>
                    <a:pt x="1270165" y="0"/>
                  </a:moveTo>
                  <a:lnTo>
                    <a:pt x="1260157" y="0"/>
                  </a:lnTo>
                  <a:lnTo>
                    <a:pt x="1260157" y="10007"/>
                  </a:lnTo>
                  <a:lnTo>
                    <a:pt x="1270165" y="10007"/>
                  </a:lnTo>
                  <a:lnTo>
                    <a:pt x="1270165" y="0"/>
                  </a:lnTo>
                  <a:close/>
                </a:path>
                <a:path w="9071610" h="889000">
                  <a:moveTo>
                    <a:pt x="1330172" y="0"/>
                  </a:moveTo>
                  <a:lnTo>
                    <a:pt x="1320165" y="0"/>
                  </a:lnTo>
                  <a:lnTo>
                    <a:pt x="1320165" y="10007"/>
                  </a:lnTo>
                  <a:lnTo>
                    <a:pt x="1330172" y="10007"/>
                  </a:lnTo>
                  <a:lnTo>
                    <a:pt x="1330172" y="0"/>
                  </a:lnTo>
                  <a:close/>
                </a:path>
                <a:path w="9071610" h="889000">
                  <a:moveTo>
                    <a:pt x="1390180" y="0"/>
                  </a:moveTo>
                  <a:lnTo>
                    <a:pt x="1380172" y="0"/>
                  </a:lnTo>
                  <a:lnTo>
                    <a:pt x="1380172" y="10007"/>
                  </a:lnTo>
                  <a:lnTo>
                    <a:pt x="1390180" y="10007"/>
                  </a:lnTo>
                  <a:lnTo>
                    <a:pt x="1390180" y="0"/>
                  </a:lnTo>
                  <a:close/>
                </a:path>
                <a:path w="9071610" h="889000">
                  <a:moveTo>
                    <a:pt x="1450187" y="0"/>
                  </a:moveTo>
                  <a:lnTo>
                    <a:pt x="1440180" y="0"/>
                  </a:lnTo>
                  <a:lnTo>
                    <a:pt x="1440180" y="10007"/>
                  </a:lnTo>
                  <a:lnTo>
                    <a:pt x="1450187" y="10007"/>
                  </a:lnTo>
                  <a:lnTo>
                    <a:pt x="1450187" y="0"/>
                  </a:lnTo>
                  <a:close/>
                </a:path>
                <a:path w="9071610" h="889000">
                  <a:moveTo>
                    <a:pt x="1510195" y="0"/>
                  </a:moveTo>
                  <a:lnTo>
                    <a:pt x="1500187" y="0"/>
                  </a:lnTo>
                  <a:lnTo>
                    <a:pt x="1500187" y="10007"/>
                  </a:lnTo>
                  <a:lnTo>
                    <a:pt x="1510195" y="10007"/>
                  </a:lnTo>
                  <a:lnTo>
                    <a:pt x="1510195" y="0"/>
                  </a:lnTo>
                  <a:close/>
                </a:path>
                <a:path w="9071610" h="889000">
                  <a:moveTo>
                    <a:pt x="1570202" y="0"/>
                  </a:moveTo>
                  <a:lnTo>
                    <a:pt x="1560195" y="0"/>
                  </a:lnTo>
                  <a:lnTo>
                    <a:pt x="1560195" y="10007"/>
                  </a:lnTo>
                  <a:lnTo>
                    <a:pt x="1570202" y="10007"/>
                  </a:lnTo>
                  <a:lnTo>
                    <a:pt x="1570202" y="0"/>
                  </a:lnTo>
                  <a:close/>
                </a:path>
                <a:path w="9071610" h="889000">
                  <a:moveTo>
                    <a:pt x="1630210" y="0"/>
                  </a:moveTo>
                  <a:lnTo>
                    <a:pt x="1620202" y="0"/>
                  </a:lnTo>
                  <a:lnTo>
                    <a:pt x="1620202" y="10007"/>
                  </a:lnTo>
                  <a:lnTo>
                    <a:pt x="1630210" y="10007"/>
                  </a:lnTo>
                  <a:lnTo>
                    <a:pt x="1630210" y="0"/>
                  </a:lnTo>
                  <a:close/>
                </a:path>
                <a:path w="9071610" h="889000">
                  <a:moveTo>
                    <a:pt x="1690217" y="0"/>
                  </a:moveTo>
                  <a:lnTo>
                    <a:pt x="1680210" y="0"/>
                  </a:lnTo>
                  <a:lnTo>
                    <a:pt x="1680210" y="10007"/>
                  </a:lnTo>
                  <a:lnTo>
                    <a:pt x="1690217" y="10007"/>
                  </a:lnTo>
                  <a:lnTo>
                    <a:pt x="1690217" y="0"/>
                  </a:lnTo>
                  <a:close/>
                </a:path>
                <a:path w="9071610" h="889000">
                  <a:moveTo>
                    <a:pt x="1750225" y="0"/>
                  </a:moveTo>
                  <a:lnTo>
                    <a:pt x="1740217" y="0"/>
                  </a:lnTo>
                  <a:lnTo>
                    <a:pt x="1740217" y="10007"/>
                  </a:lnTo>
                  <a:lnTo>
                    <a:pt x="1750225" y="10007"/>
                  </a:lnTo>
                  <a:lnTo>
                    <a:pt x="1750225" y="0"/>
                  </a:lnTo>
                  <a:close/>
                </a:path>
                <a:path w="9071610" h="889000">
                  <a:moveTo>
                    <a:pt x="1810232" y="0"/>
                  </a:moveTo>
                  <a:lnTo>
                    <a:pt x="1800225" y="0"/>
                  </a:lnTo>
                  <a:lnTo>
                    <a:pt x="1800225" y="10007"/>
                  </a:lnTo>
                  <a:lnTo>
                    <a:pt x="1810232" y="10007"/>
                  </a:lnTo>
                  <a:lnTo>
                    <a:pt x="1810232" y="0"/>
                  </a:lnTo>
                  <a:close/>
                </a:path>
                <a:path w="9071610" h="889000">
                  <a:moveTo>
                    <a:pt x="4270540" y="878954"/>
                  </a:moveTo>
                  <a:lnTo>
                    <a:pt x="4260532" y="878954"/>
                  </a:lnTo>
                  <a:lnTo>
                    <a:pt x="4260532" y="888961"/>
                  </a:lnTo>
                  <a:lnTo>
                    <a:pt x="4270540" y="888961"/>
                  </a:lnTo>
                  <a:lnTo>
                    <a:pt x="4270540" y="878954"/>
                  </a:lnTo>
                  <a:close/>
                </a:path>
                <a:path w="9071610" h="889000">
                  <a:moveTo>
                    <a:pt x="4330547" y="878954"/>
                  </a:moveTo>
                  <a:lnTo>
                    <a:pt x="4320540" y="878954"/>
                  </a:lnTo>
                  <a:lnTo>
                    <a:pt x="4320540" y="888961"/>
                  </a:lnTo>
                  <a:lnTo>
                    <a:pt x="4330547" y="888961"/>
                  </a:lnTo>
                  <a:lnTo>
                    <a:pt x="4330547" y="878954"/>
                  </a:lnTo>
                  <a:close/>
                </a:path>
                <a:path w="9071610" h="889000">
                  <a:moveTo>
                    <a:pt x="4390555" y="878954"/>
                  </a:moveTo>
                  <a:lnTo>
                    <a:pt x="4380547" y="878954"/>
                  </a:lnTo>
                  <a:lnTo>
                    <a:pt x="4380547" y="888961"/>
                  </a:lnTo>
                  <a:lnTo>
                    <a:pt x="4390555" y="888961"/>
                  </a:lnTo>
                  <a:lnTo>
                    <a:pt x="4390555" y="878954"/>
                  </a:lnTo>
                  <a:close/>
                </a:path>
                <a:path w="9071610" h="889000">
                  <a:moveTo>
                    <a:pt x="4450562" y="878954"/>
                  </a:moveTo>
                  <a:lnTo>
                    <a:pt x="4440555" y="878954"/>
                  </a:lnTo>
                  <a:lnTo>
                    <a:pt x="4440555" y="888961"/>
                  </a:lnTo>
                  <a:lnTo>
                    <a:pt x="4450562" y="888961"/>
                  </a:lnTo>
                  <a:lnTo>
                    <a:pt x="4450562" y="878954"/>
                  </a:lnTo>
                  <a:close/>
                </a:path>
                <a:path w="9071610" h="889000">
                  <a:moveTo>
                    <a:pt x="4510570" y="878954"/>
                  </a:moveTo>
                  <a:lnTo>
                    <a:pt x="4500562" y="878954"/>
                  </a:lnTo>
                  <a:lnTo>
                    <a:pt x="4500562" y="888961"/>
                  </a:lnTo>
                  <a:lnTo>
                    <a:pt x="4510570" y="888961"/>
                  </a:lnTo>
                  <a:lnTo>
                    <a:pt x="4510570" y="878954"/>
                  </a:lnTo>
                  <a:close/>
                </a:path>
                <a:path w="9071610" h="889000">
                  <a:moveTo>
                    <a:pt x="4570577" y="878954"/>
                  </a:moveTo>
                  <a:lnTo>
                    <a:pt x="4560570" y="878954"/>
                  </a:lnTo>
                  <a:lnTo>
                    <a:pt x="4560570" y="888961"/>
                  </a:lnTo>
                  <a:lnTo>
                    <a:pt x="4570577" y="888961"/>
                  </a:lnTo>
                  <a:lnTo>
                    <a:pt x="4570577" y="878954"/>
                  </a:lnTo>
                  <a:close/>
                </a:path>
                <a:path w="9071610" h="889000">
                  <a:moveTo>
                    <a:pt x="4630585" y="878954"/>
                  </a:moveTo>
                  <a:lnTo>
                    <a:pt x="4620577" y="878954"/>
                  </a:lnTo>
                  <a:lnTo>
                    <a:pt x="4620577" y="888961"/>
                  </a:lnTo>
                  <a:lnTo>
                    <a:pt x="4630585" y="888961"/>
                  </a:lnTo>
                  <a:lnTo>
                    <a:pt x="4630585" y="878954"/>
                  </a:lnTo>
                  <a:close/>
                </a:path>
                <a:path w="9071610" h="889000">
                  <a:moveTo>
                    <a:pt x="4690592" y="878954"/>
                  </a:moveTo>
                  <a:lnTo>
                    <a:pt x="4680585" y="878954"/>
                  </a:lnTo>
                  <a:lnTo>
                    <a:pt x="4680585" y="888961"/>
                  </a:lnTo>
                  <a:lnTo>
                    <a:pt x="4690592" y="888961"/>
                  </a:lnTo>
                  <a:lnTo>
                    <a:pt x="4690592" y="878954"/>
                  </a:lnTo>
                  <a:close/>
                </a:path>
                <a:path w="9071610" h="889000">
                  <a:moveTo>
                    <a:pt x="4750600" y="878954"/>
                  </a:moveTo>
                  <a:lnTo>
                    <a:pt x="4740592" y="878954"/>
                  </a:lnTo>
                  <a:lnTo>
                    <a:pt x="4740592" y="888961"/>
                  </a:lnTo>
                  <a:lnTo>
                    <a:pt x="4750600" y="888961"/>
                  </a:lnTo>
                  <a:lnTo>
                    <a:pt x="4750600" y="878954"/>
                  </a:lnTo>
                  <a:close/>
                </a:path>
                <a:path w="9071610" h="889000">
                  <a:moveTo>
                    <a:pt x="4810607" y="878954"/>
                  </a:moveTo>
                  <a:lnTo>
                    <a:pt x="4800600" y="878954"/>
                  </a:lnTo>
                  <a:lnTo>
                    <a:pt x="4800600" y="888961"/>
                  </a:lnTo>
                  <a:lnTo>
                    <a:pt x="4810607" y="888961"/>
                  </a:lnTo>
                  <a:lnTo>
                    <a:pt x="4810607" y="878954"/>
                  </a:lnTo>
                  <a:close/>
                </a:path>
                <a:path w="9071610" h="889000">
                  <a:moveTo>
                    <a:pt x="4870615" y="878954"/>
                  </a:moveTo>
                  <a:lnTo>
                    <a:pt x="4860607" y="878954"/>
                  </a:lnTo>
                  <a:lnTo>
                    <a:pt x="4860607" y="888961"/>
                  </a:lnTo>
                  <a:lnTo>
                    <a:pt x="4870615" y="888961"/>
                  </a:lnTo>
                  <a:lnTo>
                    <a:pt x="4870615" y="878954"/>
                  </a:lnTo>
                  <a:close/>
                </a:path>
                <a:path w="9071610" h="889000">
                  <a:moveTo>
                    <a:pt x="4930622" y="878954"/>
                  </a:moveTo>
                  <a:lnTo>
                    <a:pt x="4920615" y="878954"/>
                  </a:lnTo>
                  <a:lnTo>
                    <a:pt x="4920615" y="888961"/>
                  </a:lnTo>
                  <a:lnTo>
                    <a:pt x="4930622" y="888961"/>
                  </a:lnTo>
                  <a:lnTo>
                    <a:pt x="4930622" y="878954"/>
                  </a:lnTo>
                  <a:close/>
                </a:path>
                <a:path w="9071610" h="889000">
                  <a:moveTo>
                    <a:pt x="4990630" y="878954"/>
                  </a:moveTo>
                  <a:lnTo>
                    <a:pt x="4980622" y="878954"/>
                  </a:lnTo>
                  <a:lnTo>
                    <a:pt x="4980622" y="888961"/>
                  </a:lnTo>
                  <a:lnTo>
                    <a:pt x="4990630" y="888961"/>
                  </a:lnTo>
                  <a:lnTo>
                    <a:pt x="4990630" y="878954"/>
                  </a:lnTo>
                  <a:close/>
                </a:path>
                <a:path w="9071610" h="889000">
                  <a:moveTo>
                    <a:pt x="5050637" y="878954"/>
                  </a:moveTo>
                  <a:lnTo>
                    <a:pt x="5040630" y="878954"/>
                  </a:lnTo>
                  <a:lnTo>
                    <a:pt x="5040630" y="888961"/>
                  </a:lnTo>
                  <a:lnTo>
                    <a:pt x="5050637" y="888961"/>
                  </a:lnTo>
                  <a:lnTo>
                    <a:pt x="5050637" y="878954"/>
                  </a:lnTo>
                  <a:close/>
                </a:path>
                <a:path w="9071610" h="889000">
                  <a:moveTo>
                    <a:pt x="5110645" y="878954"/>
                  </a:moveTo>
                  <a:lnTo>
                    <a:pt x="5100637" y="878954"/>
                  </a:lnTo>
                  <a:lnTo>
                    <a:pt x="5100637" y="888961"/>
                  </a:lnTo>
                  <a:lnTo>
                    <a:pt x="5110645" y="888961"/>
                  </a:lnTo>
                  <a:lnTo>
                    <a:pt x="5110645" y="878954"/>
                  </a:lnTo>
                  <a:close/>
                </a:path>
                <a:path w="9071610" h="889000">
                  <a:moveTo>
                    <a:pt x="5170652" y="878954"/>
                  </a:moveTo>
                  <a:lnTo>
                    <a:pt x="5160645" y="878954"/>
                  </a:lnTo>
                  <a:lnTo>
                    <a:pt x="5160645" y="888961"/>
                  </a:lnTo>
                  <a:lnTo>
                    <a:pt x="5170652" y="888961"/>
                  </a:lnTo>
                  <a:lnTo>
                    <a:pt x="5170652" y="878954"/>
                  </a:lnTo>
                  <a:close/>
                </a:path>
                <a:path w="9071610" h="889000">
                  <a:moveTo>
                    <a:pt x="6010757" y="878954"/>
                  </a:moveTo>
                  <a:lnTo>
                    <a:pt x="6006312" y="878954"/>
                  </a:lnTo>
                  <a:lnTo>
                    <a:pt x="6006312" y="888961"/>
                  </a:lnTo>
                  <a:lnTo>
                    <a:pt x="6010757" y="888961"/>
                  </a:lnTo>
                  <a:lnTo>
                    <a:pt x="6010757" y="878954"/>
                  </a:lnTo>
                  <a:close/>
                </a:path>
                <a:path w="9071610" h="889000">
                  <a:moveTo>
                    <a:pt x="6070765" y="878954"/>
                  </a:moveTo>
                  <a:lnTo>
                    <a:pt x="6060757" y="878954"/>
                  </a:lnTo>
                  <a:lnTo>
                    <a:pt x="6060757" y="888961"/>
                  </a:lnTo>
                  <a:lnTo>
                    <a:pt x="6070765" y="888961"/>
                  </a:lnTo>
                  <a:lnTo>
                    <a:pt x="6070765" y="878954"/>
                  </a:lnTo>
                  <a:close/>
                </a:path>
                <a:path w="9071610" h="889000">
                  <a:moveTo>
                    <a:pt x="6130772" y="878954"/>
                  </a:moveTo>
                  <a:lnTo>
                    <a:pt x="6120765" y="878954"/>
                  </a:lnTo>
                  <a:lnTo>
                    <a:pt x="6120765" y="888961"/>
                  </a:lnTo>
                  <a:lnTo>
                    <a:pt x="6130772" y="888961"/>
                  </a:lnTo>
                  <a:lnTo>
                    <a:pt x="6130772" y="878954"/>
                  </a:lnTo>
                  <a:close/>
                </a:path>
                <a:path w="9071610" h="889000">
                  <a:moveTo>
                    <a:pt x="6190780" y="878954"/>
                  </a:moveTo>
                  <a:lnTo>
                    <a:pt x="6180772" y="878954"/>
                  </a:lnTo>
                  <a:lnTo>
                    <a:pt x="6180772" y="888961"/>
                  </a:lnTo>
                  <a:lnTo>
                    <a:pt x="6190780" y="888961"/>
                  </a:lnTo>
                  <a:lnTo>
                    <a:pt x="6190780" y="878954"/>
                  </a:lnTo>
                  <a:close/>
                </a:path>
                <a:path w="9071610" h="889000">
                  <a:moveTo>
                    <a:pt x="7090892" y="878954"/>
                  </a:moveTo>
                  <a:lnTo>
                    <a:pt x="7080885" y="878954"/>
                  </a:lnTo>
                  <a:lnTo>
                    <a:pt x="7080885" y="888961"/>
                  </a:lnTo>
                  <a:lnTo>
                    <a:pt x="7090892" y="888961"/>
                  </a:lnTo>
                  <a:lnTo>
                    <a:pt x="7090892" y="878954"/>
                  </a:lnTo>
                  <a:close/>
                </a:path>
                <a:path w="9071610" h="889000">
                  <a:moveTo>
                    <a:pt x="7150900" y="878954"/>
                  </a:moveTo>
                  <a:lnTo>
                    <a:pt x="7140892" y="878954"/>
                  </a:lnTo>
                  <a:lnTo>
                    <a:pt x="7140892" y="888961"/>
                  </a:lnTo>
                  <a:lnTo>
                    <a:pt x="7150900" y="888961"/>
                  </a:lnTo>
                  <a:lnTo>
                    <a:pt x="7150900" y="878954"/>
                  </a:lnTo>
                  <a:close/>
                </a:path>
                <a:path w="9071610" h="889000">
                  <a:moveTo>
                    <a:pt x="7210907" y="878954"/>
                  </a:moveTo>
                  <a:lnTo>
                    <a:pt x="7200900" y="878954"/>
                  </a:lnTo>
                  <a:lnTo>
                    <a:pt x="7200900" y="888961"/>
                  </a:lnTo>
                  <a:lnTo>
                    <a:pt x="7210907" y="888961"/>
                  </a:lnTo>
                  <a:lnTo>
                    <a:pt x="7210907" y="878954"/>
                  </a:lnTo>
                  <a:close/>
                </a:path>
                <a:path w="9071610" h="889000">
                  <a:moveTo>
                    <a:pt x="8111020" y="878954"/>
                  </a:moveTo>
                  <a:lnTo>
                    <a:pt x="8101012" y="878954"/>
                  </a:lnTo>
                  <a:lnTo>
                    <a:pt x="8101012" y="888961"/>
                  </a:lnTo>
                  <a:lnTo>
                    <a:pt x="8111020" y="888961"/>
                  </a:lnTo>
                  <a:lnTo>
                    <a:pt x="8111020" y="878954"/>
                  </a:lnTo>
                  <a:close/>
                </a:path>
                <a:path w="9071610" h="889000">
                  <a:moveTo>
                    <a:pt x="8171027" y="878954"/>
                  </a:moveTo>
                  <a:lnTo>
                    <a:pt x="8161020" y="878954"/>
                  </a:lnTo>
                  <a:lnTo>
                    <a:pt x="8161020" y="888961"/>
                  </a:lnTo>
                  <a:lnTo>
                    <a:pt x="8171027" y="888961"/>
                  </a:lnTo>
                  <a:lnTo>
                    <a:pt x="8171027" y="878954"/>
                  </a:lnTo>
                  <a:close/>
                </a:path>
                <a:path w="9071610" h="889000">
                  <a:moveTo>
                    <a:pt x="8231035" y="878954"/>
                  </a:moveTo>
                  <a:lnTo>
                    <a:pt x="8221027" y="878954"/>
                  </a:lnTo>
                  <a:lnTo>
                    <a:pt x="8221027" y="888961"/>
                  </a:lnTo>
                  <a:lnTo>
                    <a:pt x="8231035" y="888961"/>
                  </a:lnTo>
                  <a:lnTo>
                    <a:pt x="8231035" y="878954"/>
                  </a:lnTo>
                  <a:close/>
                </a:path>
                <a:path w="9071610" h="889000">
                  <a:moveTo>
                    <a:pt x="8291042" y="878954"/>
                  </a:moveTo>
                  <a:lnTo>
                    <a:pt x="8281035" y="878954"/>
                  </a:lnTo>
                  <a:lnTo>
                    <a:pt x="8281035" y="888961"/>
                  </a:lnTo>
                  <a:lnTo>
                    <a:pt x="8291042" y="888961"/>
                  </a:lnTo>
                  <a:lnTo>
                    <a:pt x="8291042" y="878954"/>
                  </a:lnTo>
                  <a:close/>
                </a:path>
                <a:path w="9071610" h="889000">
                  <a:moveTo>
                    <a:pt x="8351050" y="878954"/>
                  </a:moveTo>
                  <a:lnTo>
                    <a:pt x="8341042" y="878954"/>
                  </a:lnTo>
                  <a:lnTo>
                    <a:pt x="8341042" y="888961"/>
                  </a:lnTo>
                  <a:lnTo>
                    <a:pt x="8351050" y="888961"/>
                  </a:lnTo>
                  <a:lnTo>
                    <a:pt x="8351050" y="878954"/>
                  </a:lnTo>
                  <a:close/>
                </a:path>
                <a:path w="9071610" h="889000">
                  <a:moveTo>
                    <a:pt x="8411057" y="878954"/>
                  </a:moveTo>
                  <a:lnTo>
                    <a:pt x="8401050" y="878954"/>
                  </a:lnTo>
                  <a:lnTo>
                    <a:pt x="8401050" y="888961"/>
                  </a:lnTo>
                  <a:lnTo>
                    <a:pt x="8411057" y="888961"/>
                  </a:lnTo>
                  <a:lnTo>
                    <a:pt x="8411057" y="878954"/>
                  </a:lnTo>
                  <a:close/>
                </a:path>
                <a:path w="9071610" h="889000">
                  <a:moveTo>
                    <a:pt x="8471065" y="878954"/>
                  </a:moveTo>
                  <a:lnTo>
                    <a:pt x="8461057" y="878954"/>
                  </a:lnTo>
                  <a:lnTo>
                    <a:pt x="8461057" y="888961"/>
                  </a:lnTo>
                  <a:lnTo>
                    <a:pt x="8471065" y="888961"/>
                  </a:lnTo>
                  <a:lnTo>
                    <a:pt x="8471065" y="878954"/>
                  </a:lnTo>
                  <a:close/>
                </a:path>
                <a:path w="9071610" h="889000">
                  <a:moveTo>
                    <a:pt x="8531073" y="878954"/>
                  </a:moveTo>
                  <a:lnTo>
                    <a:pt x="8521065" y="878954"/>
                  </a:lnTo>
                  <a:lnTo>
                    <a:pt x="8521065" y="888961"/>
                  </a:lnTo>
                  <a:lnTo>
                    <a:pt x="8531073" y="888961"/>
                  </a:lnTo>
                  <a:lnTo>
                    <a:pt x="8531073" y="878954"/>
                  </a:lnTo>
                  <a:close/>
                </a:path>
                <a:path w="9071610" h="889000">
                  <a:moveTo>
                    <a:pt x="8591080" y="878954"/>
                  </a:moveTo>
                  <a:lnTo>
                    <a:pt x="8581072" y="878954"/>
                  </a:lnTo>
                  <a:lnTo>
                    <a:pt x="8581072" y="888961"/>
                  </a:lnTo>
                  <a:lnTo>
                    <a:pt x="8591080" y="888961"/>
                  </a:lnTo>
                  <a:lnTo>
                    <a:pt x="8591080" y="878954"/>
                  </a:lnTo>
                  <a:close/>
                </a:path>
                <a:path w="9071610" h="889000">
                  <a:moveTo>
                    <a:pt x="8651088" y="878954"/>
                  </a:moveTo>
                  <a:lnTo>
                    <a:pt x="8641080" y="878954"/>
                  </a:lnTo>
                  <a:lnTo>
                    <a:pt x="8641080" y="888961"/>
                  </a:lnTo>
                  <a:lnTo>
                    <a:pt x="8651088" y="888961"/>
                  </a:lnTo>
                  <a:lnTo>
                    <a:pt x="8651088" y="878954"/>
                  </a:lnTo>
                  <a:close/>
                </a:path>
                <a:path w="9071610" h="889000">
                  <a:moveTo>
                    <a:pt x="8711095" y="878954"/>
                  </a:moveTo>
                  <a:lnTo>
                    <a:pt x="8701087" y="878954"/>
                  </a:lnTo>
                  <a:lnTo>
                    <a:pt x="8701087" y="888961"/>
                  </a:lnTo>
                  <a:lnTo>
                    <a:pt x="8711095" y="888961"/>
                  </a:lnTo>
                  <a:lnTo>
                    <a:pt x="8711095" y="878954"/>
                  </a:lnTo>
                  <a:close/>
                </a:path>
                <a:path w="9071610" h="889000">
                  <a:moveTo>
                    <a:pt x="8771103" y="878954"/>
                  </a:moveTo>
                  <a:lnTo>
                    <a:pt x="8761095" y="878954"/>
                  </a:lnTo>
                  <a:lnTo>
                    <a:pt x="8761095" y="888961"/>
                  </a:lnTo>
                  <a:lnTo>
                    <a:pt x="8771103" y="888961"/>
                  </a:lnTo>
                  <a:lnTo>
                    <a:pt x="8771103" y="878954"/>
                  </a:lnTo>
                  <a:close/>
                </a:path>
                <a:path w="9071610" h="889000">
                  <a:moveTo>
                    <a:pt x="8831110" y="878954"/>
                  </a:moveTo>
                  <a:lnTo>
                    <a:pt x="8821102" y="878954"/>
                  </a:lnTo>
                  <a:lnTo>
                    <a:pt x="8821102" y="888961"/>
                  </a:lnTo>
                  <a:lnTo>
                    <a:pt x="8831110" y="888961"/>
                  </a:lnTo>
                  <a:lnTo>
                    <a:pt x="8831110" y="878954"/>
                  </a:lnTo>
                  <a:close/>
                </a:path>
                <a:path w="9071610" h="889000">
                  <a:moveTo>
                    <a:pt x="8891118" y="878954"/>
                  </a:moveTo>
                  <a:lnTo>
                    <a:pt x="8881110" y="878954"/>
                  </a:lnTo>
                  <a:lnTo>
                    <a:pt x="8881110" y="888961"/>
                  </a:lnTo>
                  <a:lnTo>
                    <a:pt x="8891118" y="888961"/>
                  </a:lnTo>
                  <a:lnTo>
                    <a:pt x="8891118" y="878954"/>
                  </a:lnTo>
                  <a:close/>
                </a:path>
                <a:path w="9071610" h="889000">
                  <a:moveTo>
                    <a:pt x="8951125" y="878954"/>
                  </a:moveTo>
                  <a:lnTo>
                    <a:pt x="8941117" y="878954"/>
                  </a:lnTo>
                  <a:lnTo>
                    <a:pt x="8941117" y="888961"/>
                  </a:lnTo>
                  <a:lnTo>
                    <a:pt x="8951125" y="888961"/>
                  </a:lnTo>
                  <a:lnTo>
                    <a:pt x="8951125" y="878954"/>
                  </a:lnTo>
                  <a:close/>
                </a:path>
                <a:path w="9071610" h="889000">
                  <a:moveTo>
                    <a:pt x="9011133" y="878954"/>
                  </a:moveTo>
                  <a:lnTo>
                    <a:pt x="9001125" y="878954"/>
                  </a:lnTo>
                  <a:lnTo>
                    <a:pt x="9001125" y="888961"/>
                  </a:lnTo>
                  <a:lnTo>
                    <a:pt x="9011133" y="888961"/>
                  </a:lnTo>
                  <a:lnTo>
                    <a:pt x="9011133" y="878954"/>
                  </a:lnTo>
                  <a:close/>
                </a:path>
                <a:path w="9071610" h="889000">
                  <a:moveTo>
                    <a:pt x="9071140" y="878954"/>
                  </a:moveTo>
                  <a:lnTo>
                    <a:pt x="9061132" y="878954"/>
                  </a:lnTo>
                  <a:lnTo>
                    <a:pt x="9061132" y="888961"/>
                  </a:lnTo>
                  <a:lnTo>
                    <a:pt x="9071140" y="888961"/>
                  </a:lnTo>
                  <a:lnTo>
                    <a:pt x="9071140" y="87895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520810" y="2643733"/>
              <a:ext cx="6671309" cy="10160"/>
            </a:xfrm>
            <a:custGeom>
              <a:avLst/>
              <a:gdLst/>
              <a:ahLst/>
              <a:cxnLst/>
              <a:rect l="l" t="t" r="r" b="b"/>
              <a:pathLst>
                <a:path w="6671309" h="10160">
                  <a:moveTo>
                    <a:pt x="10007" y="0"/>
                  </a:moveTo>
                  <a:lnTo>
                    <a:pt x="0" y="0"/>
                  </a:lnTo>
                  <a:lnTo>
                    <a:pt x="0" y="10007"/>
                  </a:lnTo>
                  <a:lnTo>
                    <a:pt x="10007" y="10007"/>
                  </a:lnTo>
                  <a:lnTo>
                    <a:pt x="10007" y="0"/>
                  </a:lnTo>
                  <a:close/>
                </a:path>
                <a:path w="6671309" h="10160">
                  <a:moveTo>
                    <a:pt x="70015" y="0"/>
                  </a:moveTo>
                  <a:lnTo>
                    <a:pt x="60007" y="0"/>
                  </a:lnTo>
                  <a:lnTo>
                    <a:pt x="60007" y="10007"/>
                  </a:lnTo>
                  <a:lnTo>
                    <a:pt x="70015" y="10007"/>
                  </a:lnTo>
                  <a:lnTo>
                    <a:pt x="70015" y="0"/>
                  </a:lnTo>
                  <a:close/>
                </a:path>
                <a:path w="6671309" h="10160">
                  <a:moveTo>
                    <a:pt x="130022" y="0"/>
                  </a:moveTo>
                  <a:lnTo>
                    <a:pt x="120015" y="0"/>
                  </a:lnTo>
                  <a:lnTo>
                    <a:pt x="120015" y="10007"/>
                  </a:lnTo>
                  <a:lnTo>
                    <a:pt x="130022" y="10007"/>
                  </a:lnTo>
                  <a:lnTo>
                    <a:pt x="130022" y="0"/>
                  </a:lnTo>
                  <a:close/>
                </a:path>
                <a:path w="6671309" h="10160">
                  <a:moveTo>
                    <a:pt x="190030" y="0"/>
                  </a:moveTo>
                  <a:lnTo>
                    <a:pt x="180022" y="0"/>
                  </a:lnTo>
                  <a:lnTo>
                    <a:pt x="180022" y="10007"/>
                  </a:lnTo>
                  <a:lnTo>
                    <a:pt x="190030" y="10007"/>
                  </a:lnTo>
                  <a:lnTo>
                    <a:pt x="190030" y="0"/>
                  </a:lnTo>
                  <a:close/>
                </a:path>
                <a:path w="6671309" h="10160">
                  <a:moveTo>
                    <a:pt x="250037" y="0"/>
                  </a:moveTo>
                  <a:lnTo>
                    <a:pt x="240030" y="0"/>
                  </a:lnTo>
                  <a:lnTo>
                    <a:pt x="240030" y="10007"/>
                  </a:lnTo>
                  <a:lnTo>
                    <a:pt x="250037" y="10007"/>
                  </a:lnTo>
                  <a:lnTo>
                    <a:pt x="250037" y="0"/>
                  </a:lnTo>
                  <a:close/>
                </a:path>
                <a:path w="6671309" h="10160">
                  <a:moveTo>
                    <a:pt x="310045" y="0"/>
                  </a:moveTo>
                  <a:lnTo>
                    <a:pt x="300037" y="0"/>
                  </a:lnTo>
                  <a:lnTo>
                    <a:pt x="300037" y="10007"/>
                  </a:lnTo>
                  <a:lnTo>
                    <a:pt x="310045" y="10007"/>
                  </a:lnTo>
                  <a:lnTo>
                    <a:pt x="310045" y="0"/>
                  </a:lnTo>
                  <a:close/>
                </a:path>
                <a:path w="6671309" h="10160">
                  <a:moveTo>
                    <a:pt x="370052" y="0"/>
                  </a:moveTo>
                  <a:lnTo>
                    <a:pt x="360045" y="0"/>
                  </a:lnTo>
                  <a:lnTo>
                    <a:pt x="360045" y="10007"/>
                  </a:lnTo>
                  <a:lnTo>
                    <a:pt x="370052" y="10007"/>
                  </a:lnTo>
                  <a:lnTo>
                    <a:pt x="370052" y="0"/>
                  </a:lnTo>
                  <a:close/>
                </a:path>
                <a:path w="6671309" h="10160">
                  <a:moveTo>
                    <a:pt x="430060" y="0"/>
                  </a:moveTo>
                  <a:lnTo>
                    <a:pt x="420052" y="0"/>
                  </a:lnTo>
                  <a:lnTo>
                    <a:pt x="420052" y="10007"/>
                  </a:lnTo>
                  <a:lnTo>
                    <a:pt x="430060" y="10007"/>
                  </a:lnTo>
                  <a:lnTo>
                    <a:pt x="430060" y="0"/>
                  </a:lnTo>
                  <a:close/>
                </a:path>
                <a:path w="6671309" h="10160">
                  <a:moveTo>
                    <a:pt x="490067" y="0"/>
                  </a:moveTo>
                  <a:lnTo>
                    <a:pt x="480060" y="0"/>
                  </a:lnTo>
                  <a:lnTo>
                    <a:pt x="480060" y="10007"/>
                  </a:lnTo>
                  <a:lnTo>
                    <a:pt x="490067" y="10007"/>
                  </a:lnTo>
                  <a:lnTo>
                    <a:pt x="490067" y="0"/>
                  </a:lnTo>
                  <a:close/>
                </a:path>
                <a:path w="6671309" h="10160">
                  <a:moveTo>
                    <a:pt x="550075" y="0"/>
                  </a:moveTo>
                  <a:lnTo>
                    <a:pt x="540067" y="0"/>
                  </a:lnTo>
                  <a:lnTo>
                    <a:pt x="540067" y="10007"/>
                  </a:lnTo>
                  <a:lnTo>
                    <a:pt x="550075" y="10007"/>
                  </a:lnTo>
                  <a:lnTo>
                    <a:pt x="550075" y="0"/>
                  </a:lnTo>
                  <a:close/>
                </a:path>
                <a:path w="6671309" h="10160">
                  <a:moveTo>
                    <a:pt x="610082" y="0"/>
                  </a:moveTo>
                  <a:lnTo>
                    <a:pt x="600075" y="0"/>
                  </a:lnTo>
                  <a:lnTo>
                    <a:pt x="600075" y="10007"/>
                  </a:lnTo>
                  <a:lnTo>
                    <a:pt x="610082" y="10007"/>
                  </a:lnTo>
                  <a:lnTo>
                    <a:pt x="610082" y="0"/>
                  </a:lnTo>
                  <a:close/>
                </a:path>
                <a:path w="6671309" h="10160">
                  <a:moveTo>
                    <a:pt x="670090" y="0"/>
                  </a:moveTo>
                  <a:lnTo>
                    <a:pt x="660082" y="0"/>
                  </a:lnTo>
                  <a:lnTo>
                    <a:pt x="660082" y="10007"/>
                  </a:lnTo>
                  <a:lnTo>
                    <a:pt x="670090" y="10007"/>
                  </a:lnTo>
                  <a:lnTo>
                    <a:pt x="670090" y="0"/>
                  </a:lnTo>
                  <a:close/>
                </a:path>
                <a:path w="6671309" h="10160">
                  <a:moveTo>
                    <a:pt x="730097" y="0"/>
                  </a:moveTo>
                  <a:lnTo>
                    <a:pt x="720090" y="0"/>
                  </a:lnTo>
                  <a:lnTo>
                    <a:pt x="720090" y="10007"/>
                  </a:lnTo>
                  <a:lnTo>
                    <a:pt x="730097" y="10007"/>
                  </a:lnTo>
                  <a:lnTo>
                    <a:pt x="730097" y="0"/>
                  </a:lnTo>
                  <a:close/>
                </a:path>
                <a:path w="6671309" h="10160">
                  <a:moveTo>
                    <a:pt x="790105" y="0"/>
                  </a:moveTo>
                  <a:lnTo>
                    <a:pt x="780097" y="0"/>
                  </a:lnTo>
                  <a:lnTo>
                    <a:pt x="780097" y="10007"/>
                  </a:lnTo>
                  <a:lnTo>
                    <a:pt x="790105" y="10007"/>
                  </a:lnTo>
                  <a:lnTo>
                    <a:pt x="790105" y="0"/>
                  </a:lnTo>
                  <a:close/>
                </a:path>
                <a:path w="6671309" h="10160">
                  <a:moveTo>
                    <a:pt x="850112" y="0"/>
                  </a:moveTo>
                  <a:lnTo>
                    <a:pt x="840105" y="0"/>
                  </a:lnTo>
                  <a:lnTo>
                    <a:pt x="840105" y="10007"/>
                  </a:lnTo>
                  <a:lnTo>
                    <a:pt x="850112" y="10007"/>
                  </a:lnTo>
                  <a:lnTo>
                    <a:pt x="850112" y="0"/>
                  </a:lnTo>
                  <a:close/>
                </a:path>
                <a:path w="6671309" h="10160">
                  <a:moveTo>
                    <a:pt x="910120" y="0"/>
                  </a:moveTo>
                  <a:lnTo>
                    <a:pt x="900112" y="0"/>
                  </a:lnTo>
                  <a:lnTo>
                    <a:pt x="900112" y="10007"/>
                  </a:lnTo>
                  <a:lnTo>
                    <a:pt x="910120" y="10007"/>
                  </a:lnTo>
                  <a:lnTo>
                    <a:pt x="910120" y="0"/>
                  </a:lnTo>
                  <a:close/>
                </a:path>
                <a:path w="6671309" h="10160">
                  <a:moveTo>
                    <a:pt x="970127" y="0"/>
                  </a:moveTo>
                  <a:lnTo>
                    <a:pt x="960120" y="0"/>
                  </a:lnTo>
                  <a:lnTo>
                    <a:pt x="960120" y="10007"/>
                  </a:lnTo>
                  <a:lnTo>
                    <a:pt x="970127" y="10007"/>
                  </a:lnTo>
                  <a:lnTo>
                    <a:pt x="970127" y="0"/>
                  </a:lnTo>
                  <a:close/>
                </a:path>
                <a:path w="6671309" h="10160">
                  <a:moveTo>
                    <a:pt x="1030135" y="0"/>
                  </a:moveTo>
                  <a:lnTo>
                    <a:pt x="1020127" y="0"/>
                  </a:lnTo>
                  <a:lnTo>
                    <a:pt x="1020127" y="10007"/>
                  </a:lnTo>
                  <a:lnTo>
                    <a:pt x="1030135" y="10007"/>
                  </a:lnTo>
                  <a:lnTo>
                    <a:pt x="1030135" y="0"/>
                  </a:lnTo>
                  <a:close/>
                </a:path>
                <a:path w="6671309" h="10160">
                  <a:moveTo>
                    <a:pt x="1090142" y="0"/>
                  </a:moveTo>
                  <a:lnTo>
                    <a:pt x="1080135" y="0"/>
                  </a:lnTo>
                  <a:lnTo>
                    <a:pt x="1080135" y="10007"/>
                  </a:lnTo>
                  <a:lnTo>
                    <a:pt x="1090142" y="10007"/>
                  </a:lnTo>
                  <a:lnTo>
                    <a:pt x="1090142" y="0"/>
                  </a:lnTo>
                  <a:close/>
                </a:path>
                <a:path w="6671309" h="10160">
                  <a:moveTo>
                    <a:pt x="1150150" y="0"/>
                  </a:moveTo>
                  <a:lnTo>
                    <a:pt x="1140142" y="0"/>
                  </a:lnTo>
                  <a:lnTo>
                    <a:pt x="1140142" y="10007"/>
                  </a:lnTo>
                  <a:lnTo>
                    <a:pt x="1150150" y="10007"/>
                  </a:lnTo>
                  <a:lnTo>
                    <a:pt x="1150150" y="0"/>
                  </a:lnTo>
                  <a:close/>
                </a:path>
                <a:path w="6671309" h="10160">
                  <a:moveTo>
                    <a:pt x="1210157" y="0"/>
                  </a:moveTo>
                  <a:lnTo>
                    <a:pt x="1200150" y="0"/>
                  </a:lnTo>
                  <a:lnTo>
                    <a:pt x="1200150" y="10007"/>
                  </a:lnTo>
                  <a:lnTo>
                    <a:pt x="1210157" y="10007"/>
                  </a:lnTo>
                  <a:lnTo>
                    <a:pt x="1210157" y="0"/>
                  </a:lnTo>
                  <a:close/>
                </a:path>
                <a:path w="6671309" h="10160">
                  <a:moveTo>
                    <a:pt x="1270165" y="0"/>
                  </a:moveTo>
                  <a:lnTo>
                    <a:pt x="1260157" y="0"/>
                  </a:lnTo>
                  <a:lnTo>
                    <a:pt x="1260157" y="10007"/>
                  </a:lnTo>
                  <a:lnTo>
                    <a:pt x="1270165" y="10007"/>
                  </a:lnTo>
                  <a:lnTo>
                    <a:pt x="1270165" y="0"/>
                  </a:lnTo>
                  <a:close/>
                </a:path>
                <a:path w="6671309" h="10160">
                  <a:moveTo>
                    <a:pt x="1330172" y="0"/>
                  </a:moveTo>
                  <a:lnTo>
                    <a:pt x="1320165" y="0"/>
                  </a:lnTo>
                  <a:lnTo>
                    <a:pt x="1320165" y="10007"/>
                  </a:lnTo>
                  <a:lnTo>
                    <a:pt x="1330172" y="10007"/>
                  </a:lnTo>
                  <a:lnTo>
                    <a:pt x="1330172" y="0"/>
                  </a:lnTo>
                  <a:close/>
                </a:path>
                <a:path w="6671309" h="10160">
                  <a:moveTo>
                    <a:pt x="1390180" y="0"/>
                  </a:moveTo>
                  <a:lnTo>
                    <a:pt x="1380172" y="0"/>
                  </a:lnTo>
                  <a:lnTo>
                    <a:pt x="1380172" y="10007"/>
                  </a:lnTo>
                  <a:lnTo>
                    <a:pt x="1390180" y="10007"/>
                  </a:lnTo>
                  <a:lnTo>
                    <a:pt x="1390180" y="0"/>
                  </a:lnTo>
                  <a:close/>
                </a:path>
                <a:path w="6671309" h="10160">
                  <a:moveTo>
                    <a:pt x="1450187" y="0"/>
                  </a:moveTo>
                  <a:lnTo>
                    <a:pt x="1440180" y="0"/>
                  </a:lnTo>
                  <a:lnTo>
                    <a:pt x="1440180" y="10007"/>
                  </a:lnTo>
                  <a:lnTo>
                    <a:pt x="1450187" y="10007"/>
                  </a:lnTo>
                  <a:lnTo>
                    <a:pt x="1450187" y="0"/>
                  </a:lnTo>
                  <a:close/>
                </a:path>
                <a:path w="6671309" h="10160">
                  <a:moveTo>
                    <a:pt x="1510195" y="0"/>
                  </a:moveTo>
                  <a:lnTo>
                    <a:pt x="1500187" y="0"/>
                  </a:lnTo>
                  <a:lnTo>
                    <a:pt x="1500187" y="10007"/>
                  </a:lnTo>
                  <a:lnTo>
                    <a:pt x="1510195" y="10007"/>
                  </a:lnTo>
                  <a:lnTo>
                    <a:pt x="1510195" y="0"/>
                  </a:lnTo>
                  <a:close/>
                </a:path>
                <a:path w="6671309" h="10160">
                  <a:moveTo>
                    <a:pt x="1570202" y="0"/>
                  </a:moveTo>
                  <a:lnTo>
                    <a:pt x="1560195" y="0"/>
                  </a:lnTo>
                  <a:lnTo>
                    <a:pt x="1560195" y="10007"/>
                  </a:lnTo>
                  <a:lnTo>
                    <a:pt x="1570202" y="10007"/>
                  </a:lnTo>
                  <a:lnTo>
                    <a:pt x="1570202" y="0"/>
                  </a:lnTo>
                  <a:close/>
                </a:path>
                <a:path w="6671309" h="10160">
                  <a:moveTo>
                    <a:pt x="1630210" y="0"/>
                  </a:moveTo>
                  <a:lnTo>
                    <a:pt x="1620202" y="0"/>
                  </a:lnTo>
                  <a:lnTo>
                    <a:pt x="1620202" y="10007"/>
                  </a:lnTo>
                  <a:lnTo>
                    <a:pt x="1630210" y="10007"/>
                  </a:lnTo>
                  <a:lnTo>
                    <a:pt x="1630210" y="0"/>
                  </a:lnTo>
                  <a:close/>
                </a:path>
                <a:path w="6671309" h="10160">
                  <a:moveTo>
                    <a:pt x="1690217" y="0"/>
                  </a:moveTo>
                  <a:lnTo>
                    <a:pt x="1680210" y="0"/>
                  </a:lnTo>
                  <a:lnTo>
                    <a:pt x="1680210" y="10007"/>
                  </a:lnTo>
                  <a:lnTo>
                    <a:pt x="1690217" y="10007"/>
                  </a:lnTo>
                  <a:lnTo>
                    <a:pt x="1690217" y="0"/>
                  </a:lnTo>
                  <a:close/>
                </a:path>
                <a:path w="6671309" h="10160">
                  <a:moveTo>
                    <a:pt x="1750225" y="0"/>
                  </a:moveTo>
                  <a:lnTo>
                    <a:pt x="1740217" y="0"/>
                  </a:lnTo>
                  <a:lnTo>
                    <a:pt x="1740217" y="10007"/>
                  </a:lnTo>
                  <a:lnTo>
                    <a:pt x="1750225" y="10007"/>
                  </a:lnTo>
                  <a:lnTo>
                    <a:pt x="1750225" y="0"/>
                  </a:lnTo>
                  <a:close/>
                </a:path>
                <a:path w="6671309" h="10160">
                  <a:moveTo>
                    <a:pt x="1810232" y="0"/>
                  </a:moveTo>
                  <a:lnTo>
                    <a:pt x="1800225" y="0"/>
                  </a:lnTo>
                  <a:lnTo>
                    <a:pt x="1800225" y="10007"/>
                  </a:lnTo>
                  <a:lnTo>
                    <a:pt x="1810232" y="10007"/>
                  </a:lnTo>
                  <a:lnTo>
                    <a:pt x="1810232" y="0"/>
                  </a:lnTo>
                  <a:close/>
                </a:path>
                <a:path w="6671309" h="10160">
                  <a:moveTo>
                    <a:pt x="1870240" y="0"/>
                  </a:moveTo>
                  <a:lnTo>
                    <a:pt x="1860232" y="0"/>
                  </a:lnTo>
                  <a:lnTo>
                    <a:pt x="1860232" y="10007"/>
                  </a:lnTo>
                  <a:lnTo>
                    <a:pt x="1870240" y="10007"/>
                  </a:lnTo>
                  <a:lnTo>
                    <a:pt x="1870240" y="0"/>
                  </a:lnTo>
                  <a:close/>
                </a:path>
                <a:path w="6671309" h="10160">
                  <a:moveTo>
                    <a:pt x="1930247" y="0"/>
                  </a:moveTo>
                  <a:lnTo>
                    <a:pt x="1920240" y="0"/>
                  </a:lnTo>
                  <a:lnTo>
                    <a:pt x="1920240" y="10007"/>
                  </a:lnTo>
                  <a:lnTo>
                    <a:pt x="1930247" y="10007"/>
                  </a:lnTo>
                  <a:lnTo>
                    <a:pt x="1930247" y="0"/>
                  </a:lnTo>
                  <a:close/>
                </a:path>
                <a:path w="6671309" h="10160">
                  <a:moveTo>
                    <a:pt x="1990255" y="0"/>
                  </a:moveTo>
                  <a:lnTo>
                    <a:pt x="1980247" y="0"/>
                  </a:lnTo>
                  <a:lnTo>
                    <a:pt x="1980247" y="10007"/>
                  </a:lnTo>
                  <a:lnTo>
                    <a:pt x="1990255" y="10007"/>
                  </a:lnTo>
                  <a:lnTo>
                    <a:pt x="1990255" y="0"/>
                  </a:lnTo>
                  <a:close/>
                </a:path>
                <a:path w="6671309" h="10160">
                  <a:moveTo>
                    <a:pt x="2050262" y="0"/>
                  </a:moveTo>
                  <a:lnTo>
                    <a:pt x="2040255" y="0"/>
                  </a:lnTo>
                  <a:lnTo>
                    <a:pt x="2040255" y="10007"/>
                  </a:lnTo>
                  <a:lnTo>
                    <a:pt x="2050262" y="10007"/>
                  </a:lnTo>
                  <a:lnTo>
                    <a:pt x="2050262" y="0"/>
                  </a:lnTo>
                  <a:close/>
                </a:path>
                <a:path w="6671309" h="10160">
                  <a:moveTo>
                    <a:pt x="2110270" y="0"/>
                  </a:moveTo>
                  <a:lnTo>
                    <a:pt x="2100262" y="0"/>
                  </a:lnTo>
                  <a:lnTo>
                    <a:pt x="2100262" y="10007"/>
                  </a:lnTo>
                  <a:lnTo>
                    <a:pt x="2110270" y="10007"/>
                  </a:lnTo>
                  <a:lnTo>
                    <a:pt x="2110270" y="0"/>
                  </a:lnTo>
                  <a:close/>
                </a:path>
                <a:path w="6671309" h="10160">
                  <a:moveTo>
                    <a:pt x="2170277" y="0"/>
                  </a:moveTo>
                  <a:lnTo>
                    <a:pt x="2160270" y="0"/>
                  </a:lnTo>
                  <a:lnTo>
                    <a:pt x="2160270" y="10007"/>
                  </a:lnTo>
                  <a:lnTo>
                    <a:pt x="2170277" y="10007"/>
                  </a:lnTo>
                  <a:lnTo>
                    <a:pt x="2170277" y="0"/>
                  </a:lnTo>
                  <a:close/>
                </a:path>
                <a:path w="6671309" h="10160">
                  <a:moveTo>
                    <a:pt x="2230285" y="0"/>
                  </a:moveTo>
                  <a:lnTo>
                    <a:pt x="2220277" y="0"/>
                  </a:lnTo>
                  <a:lnTo>
                    <a:pt x="2220277" y="10007"/>
                  </a:lnTo>
                  <a:lnTo>
                    <a:pt x="2230285" y="10007"/>
                  </a:lnTo>
                  <a:lnTo>
                    <a:pt x="2230285" y="0"/>
                  </a:lnTo>
                  <a:close/>
                </a:path>
                <a:path w="6671309" h="10160">
                  <a:moveTo>
                    <a:pt x="2290292" y="0"/>
                  </a:moveTo>
                  <a:lnTo>
                    <a:pt x="2280285" y="0"/>
                  </a:lnTo>
                  <a:lnTo>
                    <a:pt x="2280285" y="10007"/>
                  </a:lnTo>
                  <a:lnTo>
                    <a:pt x="2290292" y="10007"/>
                  </a:lnTo>
                  <a:lnTo>
                    <a:pt x="2290292" y="0"/>
                  </a:lnTo>
                  <a:close/>
                </a:path>
                <a:path w="6671309" h="10160">
                  <a:moveTo>
                    <a:pt x="2350300" y="0"/>
                  </a:moveTo>
                  <a:lnTo>
                    <a:pt x="2340292" y="0"/>
                  </a:lnTo>
                  <a:lnTo>
                    <a:pt x="2340292" y="10007"/>
                  </a:lnTo>
                  <a:lnTo>
                    <a:pt x="2350300" y="10007"/>
                  </a:lnTo>
                  <a:lnTo>
                    <a:pt x="2350300" y="0"/>
                  </a:lnTo>
                  <a:close/>
                </a:path>
                <a:path w="6671309" h="10160">
                  <a:moveTo>
                    <a:pt x="2410307" y="0"/>
                  </a:moveTo>
                  <a:lnTo>
                    <a:pt x="2400300" y="0"/>
                  </a:lnTo>
                  <a:lnTo>
                    <a:pt x="2400300" y="10007"/>
                  </a:lnTo>
                  <a:lnTo>
                    <a:pt x="2410307" y="10007"/>
                  </a:lnTo>
                  <a:lnTo>
                    <a:pt x="2410307" y="0"/>
                  </a:lnTo>
                  <a:close/>
                </a:path>
                <a:path w="6671309" h="10160">
                  <a:moveTo>
                    <a:pt x="2470315" y="0"/>
                  </a:moveTo>
                  <a:lnTo>
                    <a:pt x="2460307" y="0"/>
                  </a:lnTo>
                  <a:lnTo>
                    <a:pt x="2460307" y="10007"/>
                  </a:lnTo>
                  <a:lnTo>
                    <a:pt x="2470315" y="10007"/>
                  </a:lnTo>
                  <a:lnTo>
                    <a:pt x="2470315" y="0"/>
                  </a:lnTo>
                  <a:close/>
                </a:path>
                <a:path w="6671309" h="10160">
                  <a:moveTo>
                    <a:pt x="2530322" y="0"/>
                  </a:moveTo>
                  <a:lnTo>
                    <a:pt x="2520315" y="0"/>
                  </a:lnTo>
                  <a:lnTo>
                    <a:pt x="2520315" y="10007"/>
                  </a:lnTo>
                  <a:lnTo>
                    <a:pt x="2530322" y="10007"/>
                  </a:lnTo>
                  <a:lnTo>
                    <a:pt x="2530322" y="0"/>
                  </a:lnTo>
                  <a:close/>
                </a:path>
                <a:path w="6671309" h="10160">
                  <a:moveTo>
                    <a:pt x="2590330" y="0"/>
                  </a:moveTo>
                  <a:lnTo>
                    <a:pt x="2580322" y="0"/>
                  </a:lnTo>
                  <a:lnTo>
                    <a:pt x="2580322" y="10007"/>
                  </a:lnTo>
                  <a:lnTo>
                    <a:pt x="2590330" y="10007"/>
                  </a:lnTo>
                  <a:lnTo>
                    <a:pt x="2590330" y="0"/>
                  </a:lnTo>
                  <a:close/>
                </a:path>
                <a:path w="6671309" h="10160">
                  <a:moveTo>
                    <a:pt x="2650337" y="0"/>
                  </a:moveTo>
                  <a:lnTo>
                    <a:pt x="2640330" y="0"/>
                  </a:lnTo>
                  <a:lnTo>
                    <a:pt x="2640330" y="10007"/>
                  </a:lnTo>
                  <a:lnTo>
                    <a:pt x="2650337" y="10007"/>
                  </a:lnTo>
                  <a:lnTo>
                    <a:pt x="2650337" y="0"/>
                  </a:lnTo>
                  <a:close/>
                </a:path>
                <a:path w="6671309" h="10160">
                  <a:moveTo>
                    <a:pt x="2710345" y="0"/>
                  </a:moveTo>
                  <a:lnTo>
                    <a:pt x="2700337" y="0"/>
                  </a:lnTo>
                  <a:lnTo>
                    <a:pt x="2700337" y="10007"/>
                  </a:lnTo>
                  <a:lnTo>
                    <a:pt x="2710345" y="10007"/>
                  </a:lnTo>
                  <a:lnTo>
                    <a:pt x="2710345" y="0"/>
                  </a:lnTo>
                  <a:close/>
                </a:path>
                <a:path w="6671309" h="10160">
                  <a:moveTo>
                    <a:pt x="2770352" y="0"/>
                  </a:moveTo>
                  <a:lnTo>
                    <a:pt x="2760345" y="0"/>
                  </a:lnTo>
                  <a:lnTo>
                    <a:pt x="2760345" y="10007"/>
                  </a:lnTo>
                  <a:lnTo>
                    <a:pt x="2770352" y="10007"/>
                  </a:lnTo>
                  <a:lnTo>
                    <a:pt x="2770352" y="0"/>
                  </a:lnTo>
                  <a:close/>
                </a:path>
                <a:path w="6671309" h="10160">
                  <a:moveTo>
                    <a:pt x="2830360" y="0"/>
                  </a:moveTo>
                  <a:lnTo>
                    <a:pt x="2820352" y="0"/>
                  </a:lnTo>
                  <a:lnTo>
                    <a:pt x="2820352" y="10007"/>
                  </a:lnTo>
                  <a:lnTo>
                    <a:pt x="2830360" y="10007"/>
                  </a:lnTo>
                  <a:lnTo>
                    <a:pt x="2830360" y="0"/>
                  </a:lnTo>
                  <a:close/>
                </a:path>
                <a:path w="6671309" h="10160">
                  <a:moveTo>
                    <a:pt x="2890367" y="0"/>
                  </a:moveTo>
                  <a:lnTo>
                    <a:pt x="2880360" y="0"/>
                  </a:lnTo>
                  <a:lnTo>
                    <a:pt x="2880360" y="10007"/>
                  </a:lnTo>
                  <a:lnTo>
                    <a:pt x="2890367" y="10007"/>
                  </a:lnTo>
                  <a:lnTo>
                    <a:pt x="2890367" y="0"/>
                  </a:lnTo>
                  <a:close/>
                </a:path>
                <a:path w="6671309" h="10160">
                  <a:moveTo>
                    <a:pt x="2950375" y="0"/>
                  </a:moveTo>
                  <a:lnTo>
                    <a:pt x="2940367" y="0"/>
                  </a:lnTo>
                  <a:lnTo>
                    <a:pt x="2940367" y="10007"/>
                  </a:lnTo>
                  <a:lnTo>
                    <a:pt x="2950375" y="10007"/>
                  </a:lnTo>
                  <a:lnTo>
                    <a:pt x="2950375" y="0"/>
                  </a:lnTo>
                  <a:close/>
                </a:path>
                <a:path w="6671309" h="10160">
                  <a:moveTo>
                    <a:pt x="3010382" y="0"/>
                  </a:moveTo>
                  <a:lnTo>
                    <a:pt x="3000375" y="0"/>
                  </a:lnTo>
                  <a:lnTo>
                    <a:pt x="3000375" y="10007"/>
                  </a:lnTo>
                  <a:lnTo>
                    <a:pt x="3010382" y="10007"/>
                  </a:lnTo>
                  <a:lnTo>
                    <a:pt x="3010382" y="0"/>
                  </a:lnTo>
                  <a:close/>
                </a:path>
                <a:path w="6671309" h="10160">
                  <a:moveTo>
                    <a:pt x="3070390" y="0"/>
                  </a:moveTo>
                  <a:lnTo>
                    <a:pt x="3060382" y="0"/>
                  </a:lnTo>
                  <a:lnTo>
                    <a:pt x="3060382" y="10007"/>
                  </a:lnTo>
                  <a:lnTo>
                    <a:pt x="3070390" y="10007"/>
                  </a:lnTo>
                  <a:lnTo>
                    <a:pt x="3070390" y="0"/>
                  </a:lnTo>
                  <a:close/>
                </a:path>
                <a:path w="6671309" h="10160">
                  <a:moveTo>
                    <a:pt x="3130397" y="0"/>
                  </a:moveTo>
                  <a:lnTo>
                    <a:pt x="3120390" y="0"/>
                  </a:lnTo>
                  <a:lnTo>
                    <a:pt x="3120390" y="10007"/>
                  </a:lnTo>
                  <a:lnTo>
                    <a:pt x="3130397" y="10007"/>
                  </a:lnTo>
                  <a:lnTo>
                    <a:pt x="3130397" y="0"/>
                  </a:lnTo>
                  <a:close/>
                </a:path>
                <a:path w="6671309" h="10160">
                  <a:moveTo>
                    <a:pt x="3190405" y="0"/>
                  </a:moveTo>
                  <a:lnTo>
                    <a:pt x="3180397" y="0"/>
                  </a:lnTo>
                  <a:lnTo>
                    <a:pt x="3180397" y="10007"/>
                  </a:lnTo>
                  <a:lnTo>
                    <a:pt x="3190405" y="10007"/>
                  </a:lnTo>
                  <a:lnTo>
                    <a:pt x="3190405" y="0"/>
                  </a:lnTo>
                  <a:close/>
                </a:path>
                <a:path w="6671309" h="10160">
                  <a:moveTo>
                    <a:pt x="3250412" y="0"/>
                  </a:moveTo>
                  <a:lnTo>
                    <a:pt x="3240405" y="0"/>
                  </a:lnTo>
                  <a:lnTo>
                    <a:pt x="3240405" y="10007"/>
                  </a:lnTo>
                  <a:lnTo>
                    <a:pt x="3250412" y="10007"/>
                  </a:lnTo>
                  <a:lnTo>
                    <a:pt x="3250412" y="0"/>
                  </a:lnTo>
                  <a:close/>
                </a:path>
                <a:path w="6671309" h="10160">
                  <a:moveTo>
                    <a:pt x="3310420" y="0"/>
                  </a:moveTo>
                  <a:lnTo>
                    <a:pt x="3300412" y="0"/>
                  </a:lnTo>
                  <a:lnTo>
                    <a:pt x="3300412" y="10007"/>
                  </a:lnTo>
                  <a:lnTo>
                    <a:pt x="3310420" y="10007"/>
                  </a:lnTo>
                  <a:lnTo>
                    <a:pt x="3310420" y="0"/>
                  </a:lnTo>
                  <a:close/>
                </a:path>
                <a:path w="6671309" h="10160">
                  <a:moveTo>
                    <a:pt x="3370427" y="0"/>
                  </a:moveTo>
                  <a:lnTo>
                    <a:pt x="3360420" y="0"/>
                  </a:lnTo>
                  <a:lnTo>
                    <a:pt x="3360420" y="10007"/>
                  </a:lnTo>
                  <a:lnTo>
                    <a:pt x="3370427" y="10007"/>
                  </a:lnTo>
                  <a:lnTo>
                    <a:pt x="3370427" y="0"/>
                  </a:lnTo>
                  <a:close/>
                </a:path>
                <a:path w="6671309" h="10160">
                  <a:moveTo>
                    <a:pt x="4210532" y="0"/>
                  </a:moveTo>
                  <a:lnTo>
                    <a:pt x="4206087" y="0"/>
                  </a:lnTo>
                  <a:lnTo>
                    <a:pt x="4206087" y="10007"/>
                  </a:lnTo>
                  <a:lnTo>
                    <a:pt x="4210532" y="10007"/>
                  </a:lnTo>
                  <a:lnTo>
                    <a:pt x="4210532" y="0"/>
                  </a:lnTo>
                  <a:close/>
                </a:path>
                <a:path w="6671309" h="10160">
                  <a:moveTo>
                    <a:pt x="4270540" y="0"/>
                  </a:moveTo>
                  <a:lnTo>
                    <a:pt x="4260532" y="0"/>
                  </a:lnTo>
                  <a:lnTo>
                    <a:pt x="4260532" y="10007"/>
                  </a:lnTo>
                  <a:lnTo>
                    <a:pt x="4270540" y="10007"/>
                  </a:lnTo>
                  <a:lnTo>
                    <a:pt x="4270540" y="0"/>
                  </a:lnTo>
                  <a:close/>
                </a:path>
                <a:path w="6671309" h="10160">
                  <a:moveTo>
                    <a:pt x="4330547" y="0"/>
                  </a:moveTo>
                  <a:lnTo>
                    <a:pt x="4320540" y="0"/>
                  </a:lnTo>
                  <a:lnTo>
                    <a:pt x="4320540" y="10007"/>
                  </a:lnTo>
                  <a:lnTo>
                    <a:pt x="4330547" y="10007"/>
                  </a:lnTo>
                  <a:lnTo>
                    <a:pt x="4330547" y="0"/>
                  </a:lnTo>
                  <a:close/>
                </a:path>
                <a:path w="6671309" h="10160">
                  <a:moveTo>
                    <a:pt x="4390555" y="0"/>
                  </a:moveTo>
                  <a:lnTo>
                    <a:pt x="4380547" y="0"/>
                  </a:lnTo>
                  <a:lnTo>
                    <a:pt x="4380547" y="10007"/>
                  </a:lnTo>
                  <a:lnTo>
                    <a:pt x="4390555" y="10007"/>
                  </a:lnTo>
                  <a:lnTo>
                    <a:pt x="4390555" y="0"/>
                  </a:lnTo>
                  <a:close/>
                </a:path>
                <a:path w="6671309" h="10160">
                  <a:moveTo>
                    <a:pt x="5290667" y="0"/>
                  </a:moveTo>
                  <a:lnTo>
                    <a:pt x="5280660" y="0"/>
                  </a:lnTo>
                  <a:lnTo>
                    <a:pt x="5280660" y="10007"/>
                  </a:lnTo>
                  <a:lnTo>
                    <a:pt x="5290667" y="10007"/>
                  </a:lnTo>
                  <a:lnTo>
                    <a:pt x="5290667" y="0"/>
                  </a:lnTo>
                  <a:close/>
                </a:path>
                <a:path w="6671309" h="10160">
                  <a:moveTo>
                    <a:pt x="5350675" y="0"/>
                  </a:moveTo>
                  <a:lnTo>
                    <a:pt x="5340667" y="0"/>
                  </a:lnTo>
                  <a:lnTo>
                    <a:pt x="5340667" y="10007"/>
                  </a:lnTo>
                  <a:lnTo>
                    <a:pt x="5350675" y="10007"/>
                  </a:lnTo>
                  <a:lnTo>
                    <a:pt x="5350675" y="0"/>
                  </a:lnTo>
                  <a:close/>
                </a:path>
                <a:path w="6671309" h="10160">
                  <a:moveTo>
                    <a:pt x="5410682" y="0"/>
                  </a:moveTo>
                  <a:lnTo>
                    <a:pt x="5400675" y="0"/>
                  </a:lnTo>
                  <a:lnTo>
                    <a:pt x="5400675" y="10007"/>
                  </a:lnTo>
                  <a:lnTo>
                    <a:pt x="5410682" y="10007"/>
                  </a:lnTo>
                  <a:lnTo>
                    <a:pt x="5410682" y="0"/>
                  </a:lnTo>
                  <a:close/>
                </a:path>
                <a:path w="6671309" h="10160">
                  <a:moveTo>
                    <a:pt x="6310795" y="0"/>
                  </a:moveTo>
                  <a:lnTo>
                    <a:pt x="6300787" y="0"/>
                  </a:lnTo>
                  <a:lnTo>
                    <a:pt x="6300787" y="10007"/>
                  </a:lnTo>
                  <a:lnTo>
                    <a:pt x="6310795" y="10007"/>
                  </a:lnTo>
                  <a:lnTo>
                    <a:pt x="6310795" y="0"/>
                  </a:lnTo>
                  <a:close/>
                </a:path>
                <a:path w="6671309" h="10160">
                  <a:moveTo>
                    <a:pt x="6370802" y="0"/>
                  </a:moveTo>
                  <a:lnTo>
                    <a:pt x="6360795" y="0"/>
                  </a:lnTo>
                  <a:lnTo>
                    <a:pt x="6360795" y="10007"/>
                  </a:lnTo>
                  <a:lnTo>
                    <a:pt x="6370802" y="10007"/>
                  </a:lnTo>
                  <a:lnTo>
                    <a:pt x="6370802" y="0"/>
                  </a:lnTo>
                  <a:close/>
                </a:path>
                <a:path w="6671309" h="10160">
                  <a:moveTo>
                    <a:pt x="6430810" y="0"/>
                  </a:moveTo>
                  <a:lnTo>
                    <a:pt x="6420802" y="0"/>
                  </a:lnTo>
                  <a:lnTo>
                    <a:pt x="6420802" y="10007"/>
                  </a:lnTo>
                  <a:lnTo>
                    <a:pt x="6430810" y="10007"/>
                  </a:lnTo>
                  <a:lnTo>
                    <a:pt x="6430810" y="0"/>
                  </a:lnTo>
                  <a:close/>
                </a:path>
                <a:path w="6671309" h="10160">
                  <a:moveTo>
                    <a:pt x="6490817" y="0"/>
                  </a:moveTo>
                  <a:lnTo>
                    <a:pt x="6480810" y="0"/>
                  </a:lnTo>
                  <a:lnTo>
                    <a:pt x="6480810" y="10007"/>
                  </a:lnTo>
                  <a:lnTo>
                    <a:pt x="6490817" y="10007"/>
                  </a:lnTo>
                  <a:lnTo>
                    <a:pt x="6490817" y="0"/>
                  </a:lnTo>
                  <a:close/>
                </a:path>
                <a:path w="6671309" h="10160">
                  <a:moveTo>
                    <a:pt x="6550825" y="0"/>
                  </a:moveTo>
                  <a:lnTo>
                    <a:pt x="6540817" y="0"/>
                  </a:lnTo>
                  <a:lnTo>
                    <a:pt x="6540817" y="10007"/>
                  </a:lnTo>
                  <a:lnTo>
                    <a:pt x="6550825" y="10007"/>
                  </a:lnTo>
                  <a:lnTo>
                    <a:pt x="6550825" y="0"/>
                  </a:lnTo>
                  <a:close/>
                </a:path>
                <a:path w="6671309" h="10160">
                  <a:moveTo>
                    <a:pt x="6610832" y="0"/>
                  </a:moveTo>
                  <a:lnTo>
                    <a:pt x="6600825" y="0"/>
                  </a:lnTo>
                  <a:lnTo>
                    <a:pt x="6600825" y="10007"/>
                  </a:lnTo>
                  <a:lnTo>
                    <a:pt x="6610832" y="10007"/>
                  </a:lnTo>
                  <a:lnTo>
                    <a:pt x="6610832" y="0"/>
                  </a:lnTo>
                  <a:close/>
                </a:path>
                <a:path w="6671309" h="10160">
                  <a:moveTo>
                    <a:pt x="6670840" y="0"/>
                  </a:moveTo>
                  <a:lnTo>
                    <a:pt x="6660832" y="0"/>
                  </a:lnTo>
                  <a:lnTo>
                    <a:pt x="6660832" y="10007"/>
                  </a:lnTo>
                  <a:lnTo>
                    <a:pt x="6670840" y="10007"/>
                  </a:lnTo>
                  <a:lnTo>
                    <a:pt x="6670840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720585" y="1764779"/>
              <a:ext cx="9071610" cy="889000"/>
            </a:xfrm>
            <a:custGeom>
              <a:avLst/>
              <a:gdLst/>
              <a:ahLst/>
              <a:cxnLst/>
              <a:rect l="l" t="t" r="r" b="b"/>
              <a:pathLst>
                <a:path w="9071610" h="889000">
                  <a:moveTo>
                    <a:pt x="10007" y="0"/>
                  </a:moveTo>
                  <a:lnTo>
                    <a:pt x="0" y="0"/>
                  </a:lnTo>
                  <a:lnTo>
                    <a:pt x="0" y="10007"/>
                  </a:lnTo>
                  <a:lnTo>
                    <a:pt x="10007" y="10007"/>
                  </a:lnTo>
                  <a:lnTo>
                    <a:pt x="10007" y="0"/>
                  </a:lnTo>
                  <a:close/>
                </a:path>
                <a:path w="9071610" h="889000">
                  <a:moveTo>
                    <a:pt x="70015" y="0"/>
                  </a:moveTo>
                  <a:lnTo>
                    <a:pt x="60007" y="0"/>
                  </a:lnTo>
                  <a:lnTo>
                    <a:pt x="60007" y="10007"/>
                  </a:lnTo>
                  <a:lnTo>
                    <a:pt x="70015" y="10007"/>
                  </a:lnTo>
                  <a:lnTo>
                    <a:pt x="70015" y="0"/>
                  </a:lnTo>
                  <a:close/>
                </a:path>
                <a:path w="9071610" h="889000">
                  <a:moveTo>
                    <a:pt x="130022" y="0"/>
                  </a:moveTo>
                  <a:lnTo>
                    <a:pt x="120015" y="0"/>
                  </a:lnTo>
                  <a:lnTo>
                    <a:pt x="120015" y="10007"/>
                  </a:lnTo>
                  <a:lnTo>
                    <a:pt x="130022" y="10007"/>
                  </a:lnTo>
                  <a:lnTo>
                    <a:pt x="130022" y="0"/>
                  </a:lnTo>
                  <a:close/>
                </a:path>
                <a:path w="9071610" h="889000">
                  <a:moveTo>
                    <a:pt x="190030" y="0"/>
                  </a:moveTo>
                  <a:lnTo>
                    <a:pt x="180022" y="0"/>
                  </a:lnTo>
                  <a:lnTo>
                    <a:pt x="180022" y="10007"/>
                  </a:lnTo>
                  <a:lnTo>
                    <a:pt x="190030" y="10007"/>
                  </a:lnTo>
                  <a:lnTo>
                    <a:pt x="190030" y="0"/>
                  </a:lnTo>
                  <a:close/>
                </a:path>
                <a:path w="9071610" h="889000">
                  <a:moveTo>
                    <a:pt x="250037" y="0"/>
                  </a:moveTo>
                  <a:lnTo>
                    <a:pt x="240030" y="0"/>
                  </a:lnTo>
                  <a:lnTo>
                    <a:pt x="240030" y="10007"/>
                  </a:lnTo>
                  <a:lnTo>
                    <a:pt x="250037" y="10007"/>
                  </a:lnTo>
                  <a:lnTo>
                    <a:pt x="250037" y="0"/>
                  </a:lnTo>
                  <a:close/>
                </a:path>
                <a:path w="9071610" h="889000">
                  <a:moveTo>
                    <a:pt x="310045" y="0"/>
                  </a:moveTo>
                  <a:lnTo>
                    <a:pt x="300037" y="0"/>
                  </a:lnTo>
                  <a:lnTo>
                    <a:pt x="300037" y="10007"/>
                  </a:lnTo>
                  <a:lnTo>
                    <a:pt x="310045" y="10007"/>
                  </a:lnTo>
                  <a:lnTo>
                    <a:pt x="310045" y="0"/>
                  </a:lnTo>
                  <a:close/>
                </a:path>
                <a:path w="9071610" h="889000">
                  <a:moveTo>
                    <a:pt x="370052" y="0"/>
                  </a:moveTo>
                  <a:lnTo>
                    <a:pt x="360045" y="0"/>
                  </a:lnTo>
                  <a:lnTo>
                    <a:pt x="360045" y="10007"/>
                  </a:lnTo>
                  <a:lnTo>
                    <a:pt x="370052" y="10007"/>
                  </a:lnTo>
                  <a:lnTo>
                    <a:pt x="370052" y="0"/>
                  </a:lnTo>
                  <a:close/>
                </a:path>
                <a:path w="9071610" h="889000">
                  <a:moveTo>
                    <a:pt x="430060" y="0"/>
                  </a:moveTo>
                  <a:lnTo>
                    <a:pt x="420052" y="0"/>
                  </a:lnTo>
                  <a:lnTo>
                    <a:pt x="420052" y="10007"/>
                  </a:lnTo>
                  <a:lnTo>
                    <a:pt x="430060" y="10007"/>
                  </a:lnTo>
                  <a:lnTo>
                    <a:pt x="430060" y="0"/>
                  </a:lnTo>
                  <a:close/>
                </a:path>
                <a:path w="9071610" h="889000">
                  <a:moveTo>
                    <a:pt x="490067" y="0"/>
                  </a:moveTo>
                  <a:lnTo>
                    <a:pt x="480060" y="0"/>
                  </a:lnTo>
                  <a:lnTo>
                    <a:pt x="480060" y="10007"/>
                  </a:lnTo>
                  <a:lnTo>
                    <a:pt x="490067" y="10007"/>
                  </a:lnTo>
                  <a:lnTo>
                    <a:pt x="490067" y="0"/>
                  </a:lnTo>
                  <a:close/>
                </a:path>
                <a:path w="9071610" h="889000">
                  <a:moveTo>
                    <a:pt x="550075" y="0"/>
                  </a:moveTo>
                  <a:lnTo>
                    <a:pt x="540067" y="0"/>
                  </a:lnTo>
                  <a:lnTo>
                    <a:pt x="540067" y="10007"/>
                  </a:lnTo>
                  <a:lnTo>
                    <a:pt x="550075" y="10007"/>
                  </a:lnTo>
                  <a:lnTo>
                    <a:pt x="550075" y="0"/>
                  </a:lnTo>
                  <a:close/>
                </a:path>
                <a:path w="9071610" h="889000">
                  <a:moveTo>
                    <a:pt x="610082" y="0"/>
                  </a:moveTo>
                  <a:lnTo>
                    <a:pt x="600075" y="0"/>
                  </a:lnTo>
                  <a:lnTo>
                    <a:pt x="600075" y="10007"/>
                  </a:lnTo>
                  <a:lnTo>
                    <a:pt x="610082" y="10007"/>
                  </a:lnTo>
                  <a:lnTo>
                    <a:pt x="610082" y="0"/>
                  </a:lnTo>
                  <a:close/>
                </a:path>
                <a:path w="9071610" h="889000">
                  <a:moveTo>
                    <a:pt x="670090" y="0"/>
                  </a:moveTo>
                  <a:lnTo>
                    <a:pt x="660082" y="0"/>
                  </a:lnTo>
                  <a:lnTo>
                    <a:pt x="660082" y="10007"/>
                  </a:lnTo>
                  <a:lnTo>
                    <a:pt x="670090" y="10007"/>
                  </a:lnTo>
                  <a:lnTo>
                    <a:pt x="670090" y="0"/>
                  </a:lnTo>
                  <a:close/>
                </a:path>
                <a:path w="9071610" h="889000">
                  <a:moveTo>
                    <a:pt x="730097" y="0"/>
                  </a:moveTo>
                  <a:lnTo>
                    <a:pt x="720090" y="0"/>
                  </a:lnTo>
                  <a:lnTo>
                    <a:pt x="720090" y="10007"/>
                  </a:lnTo>
                  <a:lnTo>
                    <a:pt x="730097" y="10007"/>
                  </a:lnTo>
                  <a:lnTo>
                    <a:pt x="730097" y="0"/>
                  </a:lnTo>
                  <a:close/>
                </a:path>
                <a:path w="9071610" h="889000">
                  <a:moveTo>
                    <a:pt x="790105" y="0"/>
                  </a:moveTo>
                  <a:lnTo>
                    <a:pt x="780097" y="0"/>
                  </a:lnTo>
                  <a:lnTo>
                    <a:pt x="780097" y="10007"/>
                  </a:lnTo>
                  <a:lnTo>
                    <a:pt x="790105" y="10007"/>
                  </a:lnTo>
                  <a:lnTo>
                    <a:pt x="790105" y="0"/>
                  </a:lnTo>
                  <a:close/>
                </a:path>
                <a:path w="9071610" h="889000">
                  <a:moveTo>
                    <a:pt x="850112" y="0"/>
                  </a:moveTo>
                  <a:lnTo>
                    <a:pt x="840105" y="0"/>
                  </a:lnTo>
                  <a:lnTo>
                    <a:pt x="840105" y="10007"/>
                  </a:lnTo>
                  <a:lnTo>
                    <a:pt x="850112" y="10007"/>
                  </a:lnTo>
                  <a:lnTo>
                    <a:pt x="850112" y="0"/>
                  </a:lnTo>
                  <a:close/>
                </a:path>
                <a:path w="9071610" h="889000">
                  <a:moveTo>
                    <a:pt x="910120" y="0"/>
                  </a:moveTo>
                  <a:lnTo>
                    <a:pt x="900112" y="0"/>
                  </a:lnTo>
                  <a:lnTo>
                    <a:pt x="900112" y="10007"/>
                  </a:lnTo>
                  <a:lnTo>
                    <a:pt x="910120" y="10007"/>
                  </a:lnTo>
                  <a:lnTo>
                    <a:pt x="910120" y="0"/>
                  </a:lnTo>
                  <a:close/>
                </a:path>
                <a:path w="9071610" h="889000">
                  <a:moveTo>
                    <a:pt x="970127" y="0"/>
                  </a:moveTo>
                  <a:lnTo>
                    <a:pt x="960120" y="0"/>
                  </a:lnTo>
                  <a:lnTo>
                    <a:pt x="960120" y="10007"/>
                  </a:lnTo>
                  <a:lnTo>
                    <a:pt x="970127" y="10007"/>
                  </a:lnTo>
                  <a:lnTo>
                    <a:pt x="970127" y="0"/>
                  </a:lnTo>
                  <a:close/>
                </a:path>
                <a:path w="9071610" h="889000">
                  <a:moveTo>
                    <a:pt x="1030135" y="0"/>
                  </a:moveTo>
                  <a:lnTo>
                    <a:pt x="1020127" y="0"/>
                  </a:lnTo>
                  <a:lnTo>
                    <a:pt x="1020127" y="10007"/>
                  </a:lnTo>
                  <a:lnTo>
                    <a:pt x="1030135" y="10007"/>
                  </a:lnTo>
                  <a:lnTo>
                    <a:pt x="1030135" y="0"/>
                  </a:lnTo>
                  <a:close/>
                </a:path>
                <a:path w="9071610" h="889000">
                  <a:moveTo>
                    <a:pt x="1090142" y="0"/>
                  </a:moveTo>
                  <a:lnTo>
                    <a:pt x="1080135" y="0"/>
                  </a:lnTo>
                  <a:lnTo>
                    <a:pt x="1080135" y="10007"/>
                  </a:lnTo>
                  <a:lnTo>
                    <a:pt x="1090142" y="10007"/>
                  </a:lnTo>
                  <a:lnTo>
                    <a:pt x="1090142" y="0"/>
                  </a:lnTo>
                  <a:close/>
                </a:path>
                <a:path w="9071610" h="889000">
                  <a:moveTo>
                    <a:pt x="1150150" y="0"/>
                  </a:moveTo>
                  <a:lnTo>
                    <a:pt x="1140142" y="0"/>
                  </a:lnTo>
                  <a:lnTo>
                    <a:pt x="1140142" y="10007"/>
                  </a:lnTo>
                  <a:lnTo>
                    <a:pt x="1150150" y="10007"/>
                  </a:lnTo>
                  <a:lnTo>
                    <a:pt x="1150150" y="0"/>
                  </a:lnTo>
                  <a:close/>
                </a:path>
                <a:path w="9071610" h="889000">
                  <a:moveTo>
                    <a:pt x="1210157" y="0"/>
                  </a:moveTo>
                  <a:lnTo>
                    <a:pt x="1200150" y="0"/>
                  </a:lnTo>
                  <a:lnTo>
                    <a:pt x="1200150" y="10007"/>
                  </a:lnTo>
                  <a:lnTo>
                    <a:pt x="1210157" y="10007"/>
                  </a:lnTo>
                  <a:lnTo>
                    <a:pt x="1210157" y="0"/>
                  </a:lnTo>
                  <a:close/>
                </a:path>
                <a:path w="9071610" h="889000">
                  <a:moveTo>
                    <a:pt x="1270165" y="0"/>
                  </a:moveTo>
                  <a:lnTo>
                    <a:pt x="1260157" y="0"/>
                  </a:lnTo>
                  <a:lnTo>
                    <a:pt x="1260157" y="10007"/>
                  </a:lnTo>
                  <a:lnTo>
                    <a:pt x="1270165" y="10007"/>
                  </a:lnTo>
                  <a:lnTo>
                    <a:pt x="1270165" y="0"/>
                  </a:lnTo>
                  <a:close/>
                </a:path>
                <a:path w="9071610" h="889000">
                  <a:moveTo>
                    <a:pt x="1330172" y="0"/>
                  </a:moveTo>
                  <a:lnTo>
                    <a:pt x="1320165" y="0"/>
                  </a:lnTo>
                  <a:lnTo>
                    <a:pt x="1320165" y="10007"/>
                  </a:lnTo>
                  <a:lnTo>
                    <a:pt x="1330172" y="10007"/>
                  </a:lnTo>
                  <a:lnTo>
                    <a:pt x="1330172" y="0"/>
                  </a:lnTo>
                  <a:close/>
                </a:path>
                <a:path w="9071610" h="889000">
                  <a:moveTo>
                    <a:pt x="1390180" y="0"/>
                  </a:moveTo>
                  <a:lnTo>
                    <a:pt x="1380172" y="0"/>
                  </a:lnTo>
                  <a:lnTo>
                    <a:pt x="1380172" y="10007"/>
                  </a:lnTo>
                  <a:lnTo>
                    <a:pt x="1390180" y="10007"/>
                  </a:lnTo>
                  <a:lnTo>
                    <a:pt x="1390180" y="0"/>
                  </a:lnTo>
                  <a:close/>
                </a:path>
                <a:path w="9071610" h="889000">
                  <a:moveTo>
                    <a:pt x="1450187" y="0"/>
                  </a:moveTo>
                  <a:lnTo>
                    <a:pt x="1440180" y="0"/>
                  </a:lnTo>
                  <a:lnTo>
                    <a:pt x="1440180" y="10007"/>
                  </a:lnTo>
                  <a:lnTo>
                    <a:pt x="1450187" y="10007"/>
                  </a:lnTo>
                  <a:lnTo>
                    <a:pt x="1450187" y="0"/>
                  </a:lnTo>
                  <a:close/>
                </a:path>
                <a:path w="9071610" h="889000">
                  <a:moveTo>
                    <a:pt x="1510195" y="0"/>
                  </a:moveTo>
                  <a:lnTo>
                    <a:pt x="1500187" y="0"/>
                  </a:lnTo>
                  <a:lnTo>
                    <a:pt x="1500187" y="10007"/>
                  </a:lnTo>
                  <a:lnTo>
                    <a:pt x="1510195" y="10007"/>
                  </a:lnTo>
                  <a:lnTo>
                    <a:pt x="1510195" y="0"/>
                  </a:lnTo>
                  <a:close/>
                </a:path>
                <a:path w="9071610" h="889000">
                  <a:moveTo>
                    <a:pt x="1570202" y="0"/>
                  </a:moveTo>
                  <a:lnTo>
                    <a:pt x="1560195" y="0"/>
                  </a:lnTo>
                  <a:lnTo>
                    <a:pt x="1560195" y="10007"/>
                  </a:lnTo>
                  <a:lnTo>
                    <a:pt x="1570202" y="10007"/>
                  </a:lnTo>
                  <a:lnTo>
                    <a:pt x="1570202" y="0"/>
                  </a:lnTo>
                  <a:close/>
                </a:path>
                <a:path w="9071610" h="889000">
                  <a:moveTo>
                    <a:pt x="1630210" y="0"/>
                  </a:moveTo>
                  <a:lnTo>
                    <a:pt x="1620202" y="0"/>
                  </a:lnTo>
                  <a:lnTo>
                    <a:pt x="1620202" y="10007"/>
                  </a:lnTo>
                  <a:lnTo>
                    <a:pt x="1630210" y="10007"/>
                  </a:lnTo>
                  <a:lnTo>
                    <a:pt x="1630210" y="0"/>
                  </a:lnTo>
                  <a:close/>
                </a:path>
                <a:path w="9071610" h="889000">
                  <a:moveTo>
                    <a:pt x="1690217" y="0"/>
                  </a:moveTo>
                  <a:lnTo>
                    <a:pt x="1680210" y="0"/>
                  </a:lnTo>
                  <a:lnTo>
                    <a:pt x="1680210" y="10007"/>
                  </a:lnTo>
                  <a:lnTo>
                    <a:pt x="1690217" y="10007"/>
                  </a:lnTo>
                  <a:lnTo>
                    <a:pt x="1690217" y="0"/>
                  </a:lnTo>
                  <a:close/>
                </a:path>
                <a:path w="9071610" h="889000">
                  <a:moveTo>
                    <a:pt x="1750225" y="0"/>
                  </a:moveTo>
                  <a:lnTo>
                    <a:pt x="1740217" y="0"/>
                  </a:lnTo>
                  <a:lnTo>
                    <a:pt x="1740217" y="10007"/>
                  </a:lnTo>
                  <a:lnTo>
                    <a:pt x="1750225" y="10007"/>
                  </a:lnTo>
                  <a:lnTo>
                    <a:pt x="1750225" y="0"/>
                  </a:lnTo>
                  <a:close/>
                </a:path>
                <a:path w="9071610" h="889000">
                  <a:moveTo>
                    <a:pt x="1810232" y="0"/>
                  </a:moveTo>
                  <a:lnTo>
                    <a:pt x="1800225" y="0"/>
                  </a:lnTo>
                  <a:lnTo>
                    <a:pt x="1800225" y="10007"/>
                  </a:lnTo>
                  <a:lnTo>
                    <a:pt x="1810232" y="10007"/>
                  </a:lnTo>
                  <a:lnTo>
                    <a:pt x="1810232" y="0"/>
                  </a:lnTo>
                  <a:close/>
                </a:path>
                <a:path w="9071610" h="889000">
                  <a:moveTo>
                    <a:pt x="1870240" y="0"/>
                  </a:moveTo>
                  <a:lnTo>
                    <a:pt x="1860232" y="0"/>
                  </a:lnTo>
                  <a:lnTo>
                    <a:pt x="1860232" y="10007"/>
                  </a:lnTo>
                  <a:lnTo>
                    <a:pt x="1870240" y="10007"/>
                  </a:lnTo>
                  <a:lnTo>
                    <a:pt x="1870240" y="0"/>
                  </a:lnTo>
                  <a:close/>
                </a:path>
                <a:path w="9071610" h="889000">
                  <a:moveTo>
                    <a:pt x="1930247" y="0"/>
                  </a:moveTo>
                  <a:lnTo>
                    <a:pt x="1920240" y="0"/>
                  </a:lnTo>
                  <a:lnTo>
                    <a:pt x="1920240" y="10007"/>
                  </a:lnTo>
                  <a:lnTo>
                    <a:pt x="1930247" y="10007"/>
                  </a:lnTo>
                  <a:lnTo>
                    <a:pt x="1930247" y="0"/>
                  </a:lnTo>
                  <a:close/>
                </a:path>
                <a:path w="9071610" h="889000">
                  <a:moveTo>
                    <a:pt x="1990255" y="0"/>
                  </a:moveTo>
                  <a:lnTo>
                    <a:pt x="1980247" y="0"/>
                  </a:lnTo>
                  <a:lnTo>
                    <a:pt x="1980247" y="10007"/>
                  </a:lnTo>
                  <a:lnTo>
                    <a:pt x="1990255" y="10007"/>
                  </a:lnTo>
                  <a:lnTo>
                    <a:pt x="1990255" y="0"/>
                  </a:lnTo>
                  <a:close/>
                </a:path>
                <a:path w="9071610" h="889000">
                  <a:moveTo>
                    <a:pt x="2050262" y="0"/>
                  </a:moveTo>
                  <a:lnTo>
                    <a:pt x="2040255" y="0"/>
                  </a:lnTo>
                  <a:lnTo>
                    <a:pt x="2040255" y="10007"/>
                  </a:lnTo>
                  <a:lnTo>
                    <a:pt x="2050262" y="10007"/>
                  </a:lnTo>
                  <a:lnTo>
                    <a:pt x="2050262" y="0"/>
                  </a:lnTo>
                  <a:close/>
                </a:path>
                <a:path w="9071610" h="889000">
                  <a:moveTo>
                    <a:pt x="2110270" y="0"/>
                  </a:moveTo>
                  <a:lnTo>
                    <a:pt x="2100262" y="0"/>
                  </a:lnTo>
                  <a:lnTo>
                    <a:pt x="2100262" y="10007"/>
                  </a:lnTo>
                  <a:lnTo>
                    <a:pt x="2110270" y="10007"/>
                  </a:lnTo>
                  <a:lnTo>
                    <a:pt x="2110270" y="0"/>
                  </a:lnTo>
                  <a:close/>
                </a:path>
                <a:path w="9071610" h="889000">
                  <a:moveTo>
                    <a:pt x="2170277" y="0"/>
                  </a:moveTo>
                  <a:lnTo>
                    <a:pt x="2160270" y="0"/>
                  </a:lnTo>
                  <a:lnTo>
                    <a:pt x="2160270" y="10007"/>
                  </a:lnTo>
                  <a:lnTo>
                    <a:pt x="2170277" y="10007"/>
                  </a:lnTo>
                  <a:lnTo>
                    <a:pt x="2170277" y="0"/>
                  </a:lnTo>
                  <a:close/>
                </a:path>
                <a:path w="9071610" h="889000">
                  <a:moveTo>
                    <a:pt x="2230285" y="0"/>
                  </a:moveTo>
                  <a:lnTo>
                    <a:pt x="2220277" y="0"/>
                  </a:lnTo>
                  <a:lnTo>
                    <a:pt x="2220277" y="10007"/>
                  </a:lnTo>
                  <a:lnTo>
                    <a:pt x="2230285" y="10007"/>
                  </a:lnTo>
                  <a:lnTo>
                    <a:pt x="2230285" y="0"/>
                  </a:lnTo>
                  <a:close/>
                </a:path>
                <a:path w="9071610" h="889000">
                  <a:moveTo>
                    <a:pt x="2290292" y="0"/>
                  </a:moveTo>
                  <a:lnTo>
                    <a:pt x="2280285" y="0"/>
                  </a:lnTo>
                  <a:lnTo>
                    <a:pt x="2280285" y="10007"/>
                  </a:lnTo>
                  <a:lnTo>
                    <a:pt x="2290292" y="10007"/>
                  </a:lnTo>
                  <a:lnTo>
                    <a:pt x="2290292" y="0"/>
                  </a:lnTo>
                  <a:close/>
                </a:path>
                <a:path w="9071610" h="889000">
                  <a:moveTo>
                    <a:pt x="2350300" y="0"/>
                  </a:moveTo>
                  <a:lnTo>
                    <a:pt x="2340292" y="0"/>
                  </a:lnTo>
                  <a:lnTo>
                    <a:pt x="2340292" y="10007"/>
                  </a:lnTo>
                  <a:lnTo>
                    <a:pt x="2350300" y="10007"/>
                  </a:lnTo>
                  <a:lnTo>
                    <a:pt x="2350300" y="0"/>
                  </a:lnTo>
                  <a:close/>
                </a:path>
                <a:path w="9071610" h="889000">
                  <a:moveTo>
                    <a:pt x="2410307" y="0"/>
                  </a:moveTo>
                  <a:lnTo>
                    <a:pt x="2400300" y="0"/>
                  </a:lnTo>
                  <a:lnTo>
                    <a:pt x="2400300" y="10007"/>
                  </a:lnTo>
                  <a:lnTo>
                    <a:pt x="2410307" y="10007"/>
                  </a:lnTo>
                  <a:lnTo>
                    <a:pt x="2410307" y="0"/>
                  </a:lnTo>
                  <a:close/>
                </a:path>
                <a:path w="9071610" h="889000">
                  <a:moveTo>
                    <a:pt x="2470315" y="0"/>
                  </a:moveTo>
                  <a:lnTo>
                    <a:pt x="2460307" y="0"/>
                  </a:lnTo>
                  <a:lnTo>
                    <a:pt x="2460307" y="10007"/>
                  </a:lnTo>
                  <a:lnTo>
                    <a:pt x="2470315" y="10007"/>
                  </a:lnTo>
                  <a:lnTo>
                    <a:pt x="2470315" y="0"/>
                  </a:lnTo>
                  <a:close/>
                </a:path>
                <a:path w="9071610" h="889000">
                  <a:moveTo>
                    <a:pt x="2530322" y="0"/>
                  </a:moveTo>
                  <a:lnTo>
                    <a:pt x="2520315" y="0"/>
                  </a:lnTo>
                  <a:lnTo>
                    <a:pt x="2520315" y="10007"/>
                  </a:lnTo>
                  <a:lnTo>
                    <a:pt x="2530322" y="10007"/>
                  </a:lnTo>
                  <a:lnTo>
                    <a:pt x="2530322" y="0"/>
                  </a:lnTo>
                  <a:close/>
                </a:path>
                <a:path w="9071610" h="889000">
                  <a:moveTo>
                    <a:pt x="2590330" y="0"/>
                  </a:moveTo>
                  <a:lnTo>
                    <a:pt x="2580322" y="0"/>
                  </a:lnTo>
                  <a:lnTo>
                    <a:pt x="2580322" y="10007"/>
                  </a:lnTo>
                  <a:lnTo>
                    <a:pt x="2590330" y="10007"/>
                  </a:lnTo>
                  <a:lnTo>
                    <a:pt x="2590330" y="0"/>
                  </a:lnTo>
                  <a:close/>
                </a:path>
                <a:path w="9071610" h="889000">
                  <a:moveTo>
                    <a:pt x="2650337" y="0"/>
                  </a:moveTo>
                  <a:lnTo>
                    <a:pt x="2640330" y="0"/>
                  </a:lnTo>
                  <a:lnTo>
                    <a:pt x="2640330" y="10007"/>
                  </a:lnTo>
                  <a:lnTo>
                    <a:pt x="2650337" y="10007"/>
                  </a:lnTo>
                  <a:lnTo>
                    <a:pt x="2650337" y="0"/>
                  </a:lnTo>
                  <a:close/>
                </a:path>
                <a:path w="9071610" h="889000">
                  <a:moveTo>
                    <a:pt x="2710345" y="0"/>
                  </a:moveTo>
                  <a:lnTo>
                    <a:pt x="2700337" y="0"/>
                  </a:lnTo>
                  <a:lnTo>
                    <a:pt x="2700337" y="10007"/>
                  </a:lnTo>
                  <a:lnTo>
                    <a:pt x="2710345" y="10007"/>
                  </a:lnTo>
                  <a:lnTo>
                    <a:pt x="2710345" y="0"/>
                  </a:lnTo>
                  <a:close/>
                </a:path>
                <a:path w="9071610" h="889000">
                  <a:moveTo>
                    <a:pt x="2770352" y="0"/>
                  </a:moveTo>
                  <a:lnTo>
                    <a:pt x="2760345" y="0"/>
                  </a:lnTo>
                  <a:lnTo>
                    <a:pt x="2760345" y="10007"/>
                  </a:lnTo>
                  <a:lnTo>
                    <a:pt x="2770352" y="10007"/>
                  </a:lnTo>
                  <a:lnTo>
                    <a:pt x="2770352" y="0"/>
                  </a:lnTo>
                  <a:close/>
                </a:path>
                <a:path w="9071610" h="889000">
                  <a:moveTo>
                    <a:pt x="2830360" y="0"/>
                  </a:moveTo>
                  <a:lnTo>
                    <a:pt x="2820352" y="0"/>
                  </a:lnTo>
                  <a:lnTo>
                    <a:pt x="2820352" y="10007"/>
                  </a:lnTo>
                  <a:lnTo>
                    <a:pt x="2830360" y="10007"/>
                  </a:lnTo>
                  <a:lnTo>
                    <a:pt x="2830360" y="0"/>
                  </a:lnTo>
                  <a:close/>
                </a:path>
                <a:path w="9071610" h="889000">
                  <a:moveTo>
                    <a:pt x="2890367" y="0"/>
                  </a:moveTo>
                  <a:lnTo>
                    <a:pt x="2880360" y="0"/>
                  </a:lnTo>
                  <a:lnTo>
                    <a:pt x="2880360" y="10007"/>
                  </a:lnTo>
                  <a:lnTo>
                    <a:pt x="2890367" y="10007"/>
                  </a:lnTo>
                  <a:lnTo>
                    <a:pt x="2890367" y="0"/>
                  </a:lnTo>
                  <a:close/>
                </a:path>
                <a:path w="9071610" h="889000">
                  <a:moveTo>
                    <a:pt x="2950375" y="0"/>
                  </a:moveTo>
                  <a:lnTo>
                    <a:pt x="2940367" y="0"/>
                  </a:lnTo>
                  <a:lnTo>
                    <a:pt x="2940367" y="10007"/>
                  </a:lnTo>
                  <a:lnTo>
                    <a:pt x="2950375" y="10007"/>
                  </a:lnTo>
                  <a:lnTo>
                    <a:pt x="2950375" y="0"/>
                  </a:lnTo>
                  <a:close/>
                </a:path>
                <a:path w="9071610" h="889000">
                  <a:moveTo>
                    <a:pt x="3010382" y="0"/>
                  </a:moveTo>
                  <a:lnTo>
                    <a:pt x="3000375" y="0"/>
                  </a:lnTo>
                  <a:lnTo>
                    <a:pt x="3000375" y="10007"/>
                  </a:lnTo>
                  <a:lnTo>
                    <a:pt x="3010382" y="10007"/>
                  </a:lnTo>
                  <a:lnTo>
                    <a:pt x="3010382" y="0"/>
                  </a:lnTo>
                  <a:close/>
                </a:path>
                <a:path w="9071610" h="889000">
                  <a:moveTo>
                    <a:pt x="3070390" y="0"/>
                  </a:moveTo>
                  <a:lnTo>
                    <a:pt x="3060382" y="0"/>
                  </a:lnTo>
                  <a:lnTo>
                    <a:pt x="3060382" y="10007"/>
                  </a:lnTo>
                  <a:lnTo>
                    <a:pt x="3070390" y="10007"/>
                  </a:lnTo>
                  <a:lnTo>
                    <a:pt x="3070390" y="0"/>
                  </a:lnTo>
                  <a:close/>
                </a:path>
                <a:path w="9071610" h="889000">
                  <a:moveTo>
                    <a:pt x="3130397" y="0"/>
                  </a:moveTo>
                  <a:lnTo>
                    <a:pt x="3120390" y="0"/>
                  </a:lnTo>
                  <a:lnTo>
                    <a:pt x="3120390" y="10007"/>
                  </a:lnTo>
                  <a:lnTo>
                    <a:pt x="3130397" y="10007"/>
                  </a:lnTo>
                  <a:lnTo>
                    <a:pt x="3130397" y="0"/>
                  </a:lnTo>
                  <a:close/>
                </a:path>
                <a:path w="9071610" h="889000">
                  <a:moveTo>
                    <a:pt x="3190405" y="0"/>
                  </a:moveTo>
                  <a:lnTo>
                    <a:pt x="3180397" y="0"/>
                  </a:lnTo>
                  <a:lnTo>
                    <a:pt x="3180397" y="10007"/>
                  </a:lnTo>
                  <a:lnTo>
                    <a:pt x="3190405" y="10007"/>
                  </a:lnTo>
                  <a:lnTo>
                    <a:pt x="3190405" y="0"/>
                  </a:lnTo>
                  <a:close/>
                </a:path>
                <a:path w="9071610" h="889000">
                  <a:moveTo>
                    <a:pt x="3250412" y="0"/>
                  </a:moveTo>
                  <a:lnTo>
                    <a:pt x="3240405" y="0"/>
                  </a:lnTo>
                  <a:lnTo>
                    <a:pt x="3240405" y="10007"/>
                  </a:lnTo>
                  <a:lnTo>
                    <a:pt x="3250412" y="10007"/>
                  </a:lnTo>
                  <a:lnTo>
                    <a:pt x="3250412" y="0"/>
                  </a:lnTo>
                  <a:close/>
                </a:path>
                <a:path w="9071610" h="889000">
                  <a:moveTo>
                    <a:pt x="3310420" y="0"/>
                  </a:moveTo>
                  <a:lnTo>
                    <a:pt x="3300412" y="0"/>
                  </a:lnTo>
                  <a:lnTo>
                    <a:pt x="3300412" y="10007"/>
                  </a:lnTo>
                  <a:lnTo>
                    <a:pt x="3310420" y="10007"/>
                  </a:lnTo>
                  <a:lnTo>
                    <a:pt x="3310420" y="0"/>
                  </a:lnTo>
                  <a:close/>
                </a:path>
                <a:path w="9071610" h="889000">
                  <a:moveTo>
                    <a:pt x="3370427" y="0"/>
                  </a:moveTo>
                  <a:lnTo>
                    <a:pt x="3360420" y="0"/>
                  </a:lnTo>
                  <a:lnTo>
                    <a:pt x="3360420" y="10007"/>
                  </a:lnTo>
                  <a:lnTo>
                    <a:pt x="3370427" y="10007"/>
                  </a:lnTo>
                  <a:lnTo>
                    <a:pt x="3370427" y="0"/>
                  </a:lnTo>
                  <a:close/>
                </a:path>
                <a:path w="9071610" h="889000">
                  <a:moveTo>
                    <a:pt x="3430435" y="0"/>
                  </a:moveTo>
                  <a:lnTo>
                    <a:pt x="3420427" y="0"/>
                  </a:lnTo>
                  <a:lnTo>
                    <a:pt x="3420427" y="10007"/>
                  </a:lnTo>
                  <a:lnTo>
                    <a:pt x="3430435" y="10007"/>
                  </a:lnTo>
                  <a:lnTo>
                    <a:pt x="3430435" y="0"/>
                  </a:lnTo>
                  <a:close/>
                </a:path>
                <a:path w="9071610" h="889000">
                  <a:moveTo>
                    <a:pt x="3490442" y="0"/>
                  </a:moveTo>
                  <a:lnTo>
                    <a:pt x="3480435" y="0"/>
                  </a:lnTo>
                  <a:lnTo>
                    <a:pt x="3480435" y="10007"/>
                  </a:lnTo>
                  <a:lnTo>
                    <a:pt x="3490442" y="10007"/>
                  </a:lnTo>
                  <a:lnTo>
                    <a:pt x="3490442" y="0"/>
                  </a:lnTo>
                  <a:close/>
                </a:path>
                <a:path w="9071610" h="889000">
                  <a:moveTo>
                    <a:pt x="3550450" y="0"/>
                  </a:moveTo>
                  <a:lnTo>
                    <a:pt x="3540442" y="0"/>
                  </a:lnTo>
                  <a:lnTo>
                    <a:pt x="3540442" y="10007"/>
                  </a:lnTo>
                  <a:lnTo>
                    <a:pt x="3550450" y="10007"/>
                  </a:lnTo>
                  <a:lnTo>
                    <a:pt x="3550450" y="0"/>
                  </a:lnTo>
                  <a:close/>
                </a:path>
                <a:path w="9071610" h="889000">
                  <a:moveTo>
                    <a:pt x="8471065" y="878954"/>
                  </a:moveTo>
                  <a:lnTo>
                    <a:pt x="8461057" y="878954"/>
                  </a:lnTo>
                  <a:lnTo>
                    <a:pt x="8461057" y="888961"/>
                  </a:lnTo>
                  <a:lnTo>
                    <a:pt x="8471065" y="888961"/>
                  </a:lnTo>
                  <a:lnTo>
                    <a:pt x="8471065" y="878954"/>
                  </a:lnTo>
                  <a:close/>
                </a:path>
                <a:path w="9071610" h="889000">
                  <a:moveTo>
                    <a:pt x="8531073" y="878954"/>
                  </a:moveTo>
                  <a:lnTo>
                    <a:pt x="8521065" y="878954"/>
                  </a:lnTo>
                  <a:lnTo>
                    <a:pt x="8521065" y="888961"/>
                  </a:lnTo>
                  <a:lnTo>
                    <a:pt x="8531073" y="888961"/>
                  </a:lnTo>
                  <a:lnTo>
                    <a:pt x="8531073" y="878954"/>
                  </a:lnTo>
                  <a:close/>
                </a:path>
                <a:path w="9071610" h="889000">
                  <a:moveTo>
                    <a:pt x="8591080" y="878954"/>
                  </a:moveTo>
                  <a:lnTo>
                    <a:pt x="8581072" y="878954"/>
                  </a:lnTo>
                  <a:lnTo>
                    <a:pt x="8581072" y="888961"/>
                  </a:lnTo>
                  <a:lnTo>
                    <a:pt x="8591080" y="888961"/>
                  </a:lnTo>
                  <a:lnTo>
                    <a:pt x="8591080" y="878954"/>
                  </a:lnTo>
                  <a:close/>
                </a:path>
                <a:path w="9071610" h="889000">
                  <a:moveTo>
                    <a:pt x="8651088" y="878954"/>
                  </a:moveTo>
                  <a:lnTo>
                    <a:pt x="8641080" y="878954"/>
                  </a:lnTo>
                  <a:lnTo>
                    <a:pt x="8641080" y="888961"/>
                  </a:lnTo>
                  <a:lnTo>
                    <a:pt x="8651088" y="888961"/>
                  </a:lnTo>
                  <a:lnTo>
                    <a:pt x="8651088" y="878954"/>
                  </a:lnTo>
                  <a:close/>
                </a:path>
                <a:path w="9071610" h="889000">
                  <a:moveTo>
                    <a:pt x="8711095" y="878954"/>
                  </a:moveTo>
                  <a:lnTo>
                    <a:pt x="8701087" y="878954"/>
                  </a:lnTo>
                  <a:lnTo>
                    <a:pt x="8701087" y="888961"/>
                  </a:lnTo>
                  <a:lnTo>
                    <a:pt x="8711095" y="888961"/>
                  </a:lnTo>
                  <a:lnTo>
                    <a:pt x="8711095" y="878954"/>
                  </a:lnTo>
                  <a:close/>
                </a:path>
                <a:path w="9071610" h="889000">
                  <a:moveTo>
                    <a:pt x="8771103" y="878954"/>
                  </a:moveTo>
                  <a:lnTo>
                    <a:pt x="8761095" y="878954"/>
                  </a:lnTo>
                  <a:lnTo>
                    <a:pt x="8761095" y="888961"/>
                  </a:lnTo>
                  <a:lnTo>
                    <a:pt x="8771103" y="888961"/>
                  </a:lnTo>
                  <a:lnTo>
                    <a:pt x="8771103" y="878954"/>
                  </a:lnTo>
                  <a:close/>
                </a:path>
                <a:path w="9071610" h="889000">
                  <a:moveTo>
                    <a:pt x="8831110" y="878954"/>
                  </a:moveTo>
                  <a:lnTo>
                    <a:pt x="8821102" y="878954"/>
                  </a:lnTo>
                  <a:lnTo>
                    <a:pt x="8821102" y="888961"/>
                  </a:lnTo>
                  <a:lnTo>
                    <a:pt x="8831110" y="888961"/>
                  </a:lnTo>
                  <a:lnTo>
                    <a:pt x="8831110" y="878954"/>
                  </a:lnTo>
                  <a:close/>
                </a:path>
                <a:path w="9071610" h="889000">
                  <a:moveTo>
                    <a:pt x="8891118" y="878954"/>
                  </a:moveTo>
                  <a:lnTo>
                    <a:pt x="8881110" y="878954"/>
                  </a:lnTo>
                  <a:lnTo>
                    <a:pt x="8881110" y="888961"/>
                  </a:lnTo>
                  <a:lnTo>
                    <a:pt x="8891118" y="888961"/>
                  </a:lnTo>
                  <a:lnTo>
                    <a:pt x="8891118" y="878954"/>
                  </a:lnTo>
                  <a:close/>
                </a:path>
                <a:path w="9071610" h="889000">
                  <a:moveTo>
                    <a:pt x="8951125" y="878954"/>
                  </a:moveTo>
                  <a:lnTo>
                    <a:pt x="8941117" y="878954"/>
                  </a:lnTo>
                  <a:lnTo>
                    <a:pt x="8941117" y="888961"/>
                  </a:lnTo>
                  <a:lnTo>
                    <a:pt x="8951125" y="888961"/>
                  </a:lnTo>
                  <a:lnTo>
                    <a:pt x="8951125" y="878954"/>
                  </a:lnTo>
                  <a:close/>
                </a:path>
                <a:path w="9071610" h="889000">
                  <a:moveTo>
                    <a:pt x="9011133" y="878954"/>
                  </a:moveTo>
                  <a:lnTo>
                    <a:pt x="9001125" y="878954"/>
                  </a:lnTo>
                  <a:lnTo>
                    <a:pt x="9001125" y="888961"/>
                  </a:lnTo>
                  <a:lnTo>
                    <a:pt x="9011133" y="888961"/>
                  </a:lnTo>
                  <a:lnTo>
                    <a:pt x="9011133" y="878954"/>
                  </a:lnTo>
                  <a:close/>
                </a:path>
                <a:path w="9071610" h="889000">
                  <a:moveTo>
                    <a:pt x="9071140" y="878954"/>
                  </a:moveTo>
                  <a:lnTo>
                    <a:pt x="9061132" y="878954"/>
                  </a:lnTo>
                  <a:lnTo>
                    <a:pt x="9061132" y="888961"/>
                  </a:lnTo>
                  <a:lnTo>
                    <a:pt x="9071140" y="888961"/>
                  </a:lnTo>
                  <a:lnTo>
                    <a:pt x="9071140" y="87895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261027" y="1764779"/>
              <a:ext cx="5050790" cy="10160"/>
            </a:xfrm>
            <a:custGeom>
              <a:avLst/>
              <a:gdLst/>
              <a:ahLst/>
              <a:cxnLst/>
              <a:rect l="l" t="t" r="r" b="b"/>
              <a:pathLst>
                <a:path w="5050790" h="10160">
                  <a:moveTo>
                    <a:pt x="10007" y="0"/>
                  </a:moveTo>
                  <a:lnTo>
                    <a:pt x="0" y="0"/>
                  </a:lnTo>
                  <a:lnTo>
                    <a:pt x="0" y="10007"/>
                  </a:lnTo>
                  <a:lnTo>
                    <a:pt x="10007" y="10007"/>
                  </a:lnTo>
                  <a:lnTo>
                    <a:pt x="10007" y="0"/>
                  </a:lnTo>
                  <a:close/>
                </a:path>
                <a:path w="5050790" h="10160">
                  <a:moveTo>
                    <a:pt x="70015" y="0"/>
                  </a:moveTo>
                  <a:lnTo>
                    <a:pt x="60007" y="0"/>
                  </a:lnTo>
                  <a:lnTo>
                    <a:pt x="60007" y="10007"/>
                  </a:lnTo>
                  <a:lnTo>
                    <a:pt x="70015" y="10007"/>
                  </a:lnTo>
                  <a:lnTo>
                    <a:pt x="70015" y="0"/>
                  </a:lnTo>
                  <a:close/>
                </a:path>
                <a:path w="5050790" h="10160">
                  <a:moveTo>
                    <a:pt x="130022" y="0"/>
                  </a:moveTo>
                  <a:lnTo>
                    <a:pt x="120015" y="0"/>
                  </a:lnTo>
                  <a:lnTo>
                    <a:pt x="120015" y="10007"/>
                  </a:lnTo>
                  <a:lnTo>
                    <a:pt x="130022" y="10007"/>
                  </a:lnTo>
                  <a:lnTo>
                    <a:pt x="130022" y="0"/>
                  </a:lnTo>
                  <a:close/>
                </a:path>
                <a:path w="5050790" h="10160">
                  <a:moveTo>
                    <a:pt x="190030" y="0"/>
                  </a:moveTo>
                  <a:lnTo>
                    <a:pt x="180022" y="0"/>
                  </a:lnTo>
                  <a:lnTo>
                    <a:pt x="180022" y="10007"/>
                  </a:lnTo>
                  <a:lnTo>
                    <a:pt x="190030" y="10007"/>
                  </a:lnTo>
                  <a:lnTo>
                    <a:pt x="190030" y="0"/>
                  </a:lnTo>
                  <a:close/>
                </a:path>
                <a:path w="5050790" h="10160">
                  <a:moveTo>
                    <a:pt x="250037" y="0"/>
                  </a:moveTo>
                  <a:lnTo>
                    <a:pt x="240030" y="0"/>
                  </a:lnTo>
                  <a:lnTo>
                    <a:pt x="240030" y="10007"/>
                  </a:lnTo>
                  <a:lnTo>
                    <a:pt x="250037" y="10007"/>
                  </a:lnTo>
                  <a:lnTo>
                    <a:pt x="250037" y="0"/>
                  </a:lnTo>
                  <a:close/>
                </a:path>
                <a:path w="5050790" h="10160">
                  <a:moveTo>
                    <a:pt x="310045" y="0"/>
                  </a:moveTo>
                  <a:lnTo>
                    <a:pt x="300037" y="0"/>
                  </a:lnTo>
                  <a:lnTo>
                    <a:pt x="300037" y="10007"/>
                  </a:lnTo>
                  <a:lnTo>
                    <a:pt x="310045" y="10007"/>
                  </a:lnTo>
                  <a:lnTo>
                    <a:pt x="310045" y="0"/>
                  </a:lnTo>
                  <a:close/>
                </a:path>
                <a:path w="5050790" h="10160">
                  <a:moveTo>
                    <a:pt x="370052" y="0"/>
                  </a:moveTo>
                  <a:lnTo>
                    <a:pt x="360045" y="0"/>
                  </a:lnTo>
                  <a:lnTo>
                    <a:pt x="360045" y="10007"/>
                  </a:lnTo>
                  <a:lnTo>
                    <a:pt x="370052" y="10007"/>
                  </a:lnTo>
                  <a:lnTo>
                    <a:pt x="370052" y="0"/>
                  </a:lnTo>
                  <a:close/>
                </a:path>
                <a:path w="5050790" h="10160">
                  <a:moveTo>
                    <a:pt x="430060" y="0"/>
                  </a:moveTo>
                  <a:lnTo>
                    <a:pt x="420052" y="0"/>
                  </a:lnTo>
                  <a:lnTo>
                    <a:pt x="420052" y="10007"/>
                  </a:lnTo>
                  <a:lnTo>
                    <a:pt x="430060" y="10007"/>
                  </a:lnTo>
                  <a:lnTo>
                    <a:pt x="430060" y="0"/>
                  </a:lnTo>
                  <a:close/>
                </a:path>
                <a:path w="5050790" h="10160">
                  <a:moveTo>
                    <a:pt x="490067" y="0"/>
                  </a:moveTo>
                  <a:lnTo>
                    <a:pt x="480060" y="0"/>
                  </a:lnTo>
                  <a:lnTo>
                    <a:pt x="480060" y="10007"/>
                  </a:lnTo>
                  <a:lnTo>
                    <a:pt x="490067" y="10007"/>
                  </a:lnTo>
                  <a:lnTo>
                    <a:pt x="490067" y="0"/>
                  </a:lnTo>
                  <a:close/>
                </a:path>
                <a:path w="5050790" h="10160">
                  <a:moveTo>
                    <a:pt x="550075" y="0"/>
                  </a:moveTo>
                  <a:lnTo>
                    <a:pt x="540067" y="0"/>
                  </a:lnTo>
                  <a:lnTo>
                    <a:pt x="540067" y="10007"/>
                  </a:lnTo>
                  <a:lnTo>
                    <a:pt x="550075" y="10007"/>
                  </a:lnTo>
                  <a:lnTo>
                    <a:pt x="550075" y="0"/>
                  </a:lnTo>
                  <a:close/>
                </a:path>
                <a:path w="5050790" h="10160">
                  <a:moveTo>
                    <a:pt x="610082" y="0"/>
                  </a:moveTo>
                  <a:lnTo>
                    <a:pt x="600075" y="0"/>
                  </a:lnTo>
                  <a:lnTo>
                    <a:pt x="600075" y="10007"/>
                  </a:lnTo>
                  <a:lnTo>
                    <a:pt x="610082" y="10007"/>
                  </a:lnTo>
                  <a:lnTo>
                    <a:pt x="610082" y="0"/>
                  </a:lnTo>
                  <a:close/>
                </a:path>
                <a:path w="5050790" h="10160">
                  <a:moveTo>
                    <a:pt x="670090" y="0"/>
                  </a:moveTo>
                  <a:lnTo>
                    <a:pt x="660082" y="0"/>
                  </a:lnTo>
                  <a:lnTo>
                    <a:pt x="660082" y="10007"/>
                  </a:lnTo>
                  <a:lnTo>
                    <a:pt x="670090" y="10007"/>
                  </a:lnTo>
                  <a:lnTo>
                    <a:pt x="670090" y="0"/>
                  </a:lnTo>
                  <a:close/>
                </a:path>
                <a:path w="5050790" h="10160">
                  <a:moveTo>
                    <a:pt x="730097" y="0"/>
                  </a:moveTo>
                  <a:lnTo>
                    <a:pt x="720090" y="0"/>
                  </a:lnTo>
                  <a:lnTo>
                    <a:pt x="720090" y="10007"/>
                  </a:lnTo>
                  <a:lnTo>
                    <a:pt x="730097" y="10007"/>
                  </a:lnTo>
                  <a:lnTo>
                    <a:pt x="730097" y="0"/>
                  </a:lnTo>
                  <a:close/>
                </a:path>
                <a:path w="5050790" h="10160">
                  <a:moveTo>
                    <a:pt x="790105" y="0"/>
                  </a:moveTo>
                  <a:lnTo>
                    <a:pt x="780097" y="0"/>
                  </a:lnTo>
                  <a:lnTo>
                    <a:pt x="780097" y="10007"/>
                  </a:lnTo>
                  <a:lnTo>
                    <a:pt x="790105" y="10007"/>
                  </a:lnTo>
                  <a:lnTo>
                    <a:pt x="790105" y="0"/>
                  </a:lnTo>
                  <a:close/>
                </a:path>
                <a:path w="5050790" h="10160">
                  <a:moveTo>
                    <a:pt x="850112" y="0"/>
                  </a:moveTo>
                  <a:lnTo>
                    <a:pt x="840105" y="0"/>
                  </a:lnTo>
                  <a:lnTo>
                    <a:pt x="840105" y="10007"/>
                  </a:lnTo>
                  <a:lnTo>
                    <a:pt x="850112" y="10007"/>
                  </a:lnTo>
                  <a:lnTo>
                    <a:pt x="850112" y="0"/>
                  </a:lnTo>
                  <a:close/>
                </a:path>
                <a:path w="5050790" h="10160">
                  <a:moveTo>
                    <a:pt x="910120" y="0"/>
                  </a:moveTo>
                  <a:lnTo>
                    <a:pt x="900112" y="0"/>
                  </a:lnTo>
                  <a:lnTo>
                    <a:pt x="900112" y="10007"/>
                  </a:lnTo>
                  <a:lnTo>
                    <a:pt x="910120" y="10007"/>
                  </a:lnTo>
                  <a:lnTo>
                    <a:pt x="910120" y="0"/>
                  </a:lnTo>
                  <a:close/>
                </a:path>
                <a:path w="5050790" h="10160">
                  <a:moveTo>
                    <a:pt x="970127" y="0"/>
                  </a:moveTo>
                  <a:lnTo>
                    <a:pt x="960120" y="0"/>
                  </a:lnTo>
                  <a:lnTo>
                    <a:pt x="960120" y="10007"/>
                  </a:lnTo>
                  <a:lnTo>
                    <a:pt x="970127" y="10007"/>
                  </a:lnTo>
                  <a:lnTo>
                    <a:pt x="970127" y="0"/>
                  </a:lnTo>
                  <a:close/>
                </a:path>
                <a:path w="5050790" h="10160">
                  <a:moveTo>
                    <a:pt x="1030135" y="0"/>
                  </a:moveTo>
                  <a:lnTo>
                    <a:pt x="1020127" y="0"/>
                  </a:lnTo>
                  <a:lnTo>
                    <a:pt x="1020127" y="10007"/>
                  </a:lnTo>
                  <a:lnTo>
                    <a:pt x="1030135" y="10007"/>
                  </a:lnTo>
                  <a:lnTo>
                    <a:pt x="1030135" y="0"/>
                  </a:lnTo>
                  <a:close/>
                </a:path>
                <a:path w="5050790" h="10160">
                  <a:moveTo>
                    <a:pt x="1090142" y="0"/>
                  </a:moveTo>
                  <a:lnTo>
                    <a:pt x="1080135" y="0"/>
                  </a:lnTo>
                  <a:lnTo>
                    <a:pt x="1080135" y="10007"/>
                  </a:lnTo>
                  <a:lnTo>
                    <a:pt x="1090142" y="10007"/>
                  </a:lnTo>
                  <a:lnTo>
                    <a:pt x="1090142" y="0"/>
                  </a:lnTo>
                  <a:close/>
                </a:path>
                <a:path w="5050790" h="10160">
                  <a:moveTo>
                    <a:pt x="1150150" y="0"/>
                  </a:moveTo>
                  <a:lnTo>
                    <a:pt x="1140142" y="0"/>
                  </a:lnTo>
                  <a:lnTo>
                    <a:pt x="1140142" y="10007"/>
                  </a:lnTo>
                  <a:lnTo>
                    <a:pt x="1150150" y="10007"/>
                  </a:lnTo>
                  <a:lnTo>
                    <a:pt x="1150150" y="0"/>
                  </a:lnTo>
                  <a:close/>
                </a:path>
                <a:path w="5050790" h="10160">
                  <a:moveTo>
                    <a:pt x="1210157" y="0"/>
                  </a:moveTo>
                  <a:lnTo>
                    <a:pt x="1200150" y="0"/>
                  </a:lnTo>
                  <a:lnTo>
                    <a:pt x="1200150" y="10007"/>
                  </a:lnTo>
                  <a:lnTo>
                    <a:pt x="1210157" y="10007"/>
                  </a:lnTo>
                  <a:lnTo>
                    <a:pt x="1210157" y="0"/>
                  </a:lnTo>
                  <a:close/>
                </a:path>
                <a:path w="5050790" h="10160">
                  <a:moveTo>
                    <a:pt x="1270165" y="0"/>
                  </a:moveTo>
                  <a:lnTo>
                    <a:pt x="1260157" y="0"/>
                  </a:lnTo>
                  <a:lnTo>
                    <a:pt x="1260157" y="10007"/>
                  </a:lnTo>
                  <a:lnTo>
                    <a:pt x="1270165" y="10007"/>
                  </a:lnTo>
                  <a:lnTo>
                    <a:pt x="1270165" y="0"/>
                  </a:lnTo>
                  <a:close/>
                </a:path>
                <a:path w="5050790" h="10160">
                  <a:moveTo>
                    <a:pt x="1330172" y="0"/>
                  </a:moveTo>
                  <a:lnTo>
                    <a:pt x="1320165" y="0"/>
                  </a:lnTo>
                  <a:lnTo>
                    <a:pt x="1320165" y="10007"/>
                  </a:lnTo>
                  <a:lnTo>
                    <a:pt x="1330172" y="10007"/>
                  </a:lnTo>
                  <a:lnTo>
                    <a:pt x="1330172" y="0"/>
                  </a:lnTo>
                  <a:close/>
                </a:path>
                <a:path w="5050790" h="10160">
                  <a:moveTo>
                    <a:pt x="1390180" y="0"/>
                  </a:moveTo>
                  <a:lnTo>
                    <a:pt x="1380172" y="0"/>
                  </a:lnTo>
                  <a:lnTo>
                    <a:pt x="1380172" y="10007"/>
                  </a:lnTo>
                  <a:lnTo>
                    <a:pt x="1390180" y="10007"/>
                  </a:lnTo>
                  <a:lnTo>
                    <a:pt x="1390180" y="0"/>
                  </a:lnTo>
                  <a:close/>
                </a:path>
                <a:path w="5050790" h="10160">
                  <a:moveTo>
                    <a:pt x="1450187" y="0"/>
                  </a:moveTo>
                  <a:lnTo>
                    <a:pt x="1440180" y="0"/>
                  </a:lnTo>
                  <a:lnTo>
                    <a:pt x="1440180" y="10007"/>
                  </a:lnTo>
                  <a:lnTo>
                    <a:pt x="1450187" y="10007"/>
                  </a:lnTo>
                  <a:lnTo>
                    <a:pt x="1450187" y="0"/>
                  </a:lnTo>
                  <a:close/>
                </a:path>
                <a:path w="5050790" h="10160">
                  <a:moveTo>
                    <a:pt x="1510195" y="0"/>
                  </a:moveTo>
                  <a:lnTo>
                    <a:pt x="1500187" y="0"/>
                  </a:lnTo>
                  <a:lnTo>
                    <a:pt x="1500187" y="10007"/>
                  </a:lnTo>
                  <a:lnTo>
                    <a:pt x="1510195" y="10007"/>
                  </a:lnTo>
                  <a:lnTo>
                    <a:pt x="1510195" y="0"/>
                  </a:lnTo>
                  <a:close/>
                </a:path>
                <a:path w="5050790" h="10160">
                  <a:moveTo>
                    <a:pt x="1570202" y="0"/>
                  </a:moveTo>
                  <a:lnTo>
                    <a:pt x="1560195" y="0"/>
                  </a:lnTo>
                  <a:lnTo>
                    <a:pt x="1560195" y="10007"/>
                  </a:lnTo>
                  <a:lnTo>
                    <a:pt x="1570202" y="10007"/>
                  </a:lnTo>
                  <a:lnTo>
                    <a:pt x="1570202" y="0"/>
                  </a:lnTo>
                  <a:close/>
                </a:path>
                <a:path w="5050790" h="10160">
                  <a:moveTo>
                    <a:pt x="1630210" y="0"/>
                  </a:moveTo>
                  <a:lnTo>
                    <a:pt x="1620202" y="0"/>
                  </a:lnTo>
                  <a:lnTo>
                    <a:pt x="1620202" y="10007"/>
                  </a:lnTo>
                  <a:lnTo>
                    <a:pt x="1630210" y="10007"/>
                  </a:lnTo>
                  <a:lnTo>
                    <a:pt x="1630210" y="0"/>
                  </a:lnTo>
                  <a:close/>
                </a:path>
                <a:path w="5050790" h="10160">
                  <a:moveTo>
                    <a:pt x="1690217" y="0"/>
                  </a:moveTo>
                  <a:lnTo>
                    <a:pt x="1680210" y="0"/>
                  </a:lnTo>
                  <a:lnTo>
                    <a:pt x="1680210" y="10007"/>
                  </a:lnTo>
                  <a:lnTo>
                    <a:pt x="1690217" y="10007"/>
                  </a:lnTo>
                  <a:lnTo>
                    <a:pt x="1690217" y="0"/>
                  </a:lnTo>
                  <a:close/>
                </a:path>
                <a:path w="5050790" h="10160">
                  <a:moveTo>
                    <a:pt x="1750225" y="0"/>
                  </a:moveTo>
                  <a:lnTo>
                    <a:pt x="1740217" y="0"/>
                  </a:lnTo>
                  <a:lnTo>
                    <a:pt x="1740217" y="10007"/>
                  </a:lnTo>
                  <a:lnTo>
                    <a:pt x="1750225" y="10007"/>
                  </a:lnTo>
                  <a:lnTo>
                    <a:pt x="1750225" y="0"/>
                  </a:lnTo>
                  <a:close/>
                </a:path>
                <a:path w="5050790" h="10160">
                  <a:moveTo>
                    <a:pt x="1810232" y="0"/>
                  </a:moveTo>
                  <a:lnTo>
                    <a:pt x="1800225" y="0"/>
                  </a:lnTo>
                  <a:lnTo>
                    <a:pt x="1800225" y="10007"/>
                  </a:lnTo>
                  <a:lnTo>
                    <a:pt x="1810232" y="10007"/>
                  </a:lnTo>
                  <a:lnTo>
                    <a:pt x="1810232" y="0"/>
                  </a:lnTo>
                  <a:close/>
                </a:path>
                <a:path w="5050790" h="10160">
                  <a:moveTo>
                    <a:pt x="1870240" y="0"/>
                  </a:moveTo>
                  <a:lnTo>
                    <a:pt x="1860232" y="0"/>
                  </a:lnTo>
                  <a:lnTo>
                    <a:pt x="1860232" y="10007"/>
                  </a:lnTo>
                  <a:lnTo>
                    <a:pt x="1870240" y="10007"/>
                  </a:lnTo>
                  <a:lnTo>
                    <a:pt x="1870240" y="0"/>
                  </a:lnTo>
                  <a:close/>
                </a:path>
                <a:path w="5050790" h="10160">
                  <a:moveTo>
                    <a:pt x="1930247" y="0"/>
                  </a:moveTo>
                  <a:lnTo>
                    <a:pt x="1920240" y="0"/>
                  </a:lnTo>
                  <a:lnTo>
                    <a:pt x="1920240" y="10007"/>
                  </a:lnTo>
                  <a:lnTo>
                    <a:pt x="1930247" y="10007"/>
                  </a:lnTo>
                  <a:lnTo>
                    <a:pt x="1930247" y="0"/>
                  </a:lnTo>
                  <a:close/>
                </a:path>
                <a:path w="5050790" h="10160">
                  <a:moveTo>
                    <a:pt x="1990255" y="0"/>
                  </a:moveTo>
                  <a:lnTo>
                    <a:pt x="1980247" y="0"/>
                  </a:lnTo>
                  <a:lnTo>
                    <a:pt x="1980247" y="10007"/>
                  </a:lnTo>
                  <a:lnTo>
                    <a:pt x="1990255" y="10007"/>
                  </a:lnTo>
                  <a:lnTo>
                    <a:pt x="1990255" y="0"/>
                  </a:lnTo>
                  <a:close/>
                </a:path>
                <a:path w="5050790" h="10160">
                  <a:moveTo>
                    <a:pt x="2050262" y="0"/>
                  </a:moveTo>
                  <a:lnTo>
                    <a:pt x="2040255" y="0"/>
                  </a:lnTo>
                  <a:lnTo>
                    <a:pt x="2040255" y="10007"/>
                  </a:lnTo>
                  <a:lnTo>
                    <a:pt x="2050262" y="10007"/>
                  </a:lnTo>
                  <a:lnTo>
                    <a:pt x="2050262" y="0"/>
                  </a:lnTo>
                  <a:close/>
                </a:path>
                <a:path w="5050790" h="10160">
                  <a:moveTo>
                    <a:pt x="2110270" y="0"/>
                  </a:moveTo>
                  <a:lnTo>
                    <a:pt x="2100262" y="0"/>
                  </a:lnTo>
                  <a:lnTo>
                    <a:pt x="2100262" y="10007"/>
                  </a:lnTo>
                  <a:lnTo>
                    <a:pt x="2110270" y="10007"/>
                  </a:lnTo>
                  <a:lnTo>
                    <a:pt x="2110270" y="0"/>
                  </a:lnTo>
                  <a:close/>
                </a:path>
                <a:path w="5050790" h="10160">
                  <a:moveTo>
                    <a:pt x="2170277" y="0"/>
                  </a:moveTo>
                  <a:lnTo>
                    <a:pt x="2160270" y="0"/>
                  </a:lnTo>
                  <a:lnTo>
                    <a:pt x="2160270" y="10007"/>
                  </a:lnTo>
                  <a:lnTo>
                    <a:pt x="2170277" y="10007"/>
                  </a:lnTo>
                  <a:lnTo>
                    <a:pt x="2170277" y="0"/>
                  </a:lnTo>
                  <a:close/>
                </a:path>
                <a:path w="5050790" h="10160">
                  <a:moveTo>
                    <a:pt x="2230285" y="0"/>
                  </a:moveTo>
                  <a:lnTo>
                    <a:pt x="2220277" y="0"/>
                  </a:lnTo>
                  <a:lnTo>
                    <a:pt x="2220277" y="10007"/>
                  </a:lnTo>
                  <a:lnTo>
                    <a:pt x="2230285" y="10007"/>
                  </a:lnTo>
                  <a:lnTo>
                    <a:pt x="2230285" y="0"/>
                  </a:lnTo>
                  <a:close/>
                </a:path>
                <a:path w="5050790" h="10160">
                  <a:moveTo>
                    <a:pt x="2290292" y="0"/>
                  </a:moveTo>
                  <a:lnTo>
                    <a:pt x="2280285" y="0"/>
                  </a:lnTo>
                  <a:lnTo>
                    <a:pt x="2280285" y="10007"/>
                  </a:lnTo>
                  <a:lnTo>
                    <a:pt x="2290292" y="10007"/>
                  </a:lnTo>
                  <a:lnTo>
                    <a:pt x="2290292" y="0"/>
                  </a:lnTo>
                  <a:close/>
                </a:path>
                <a:path w="5050790" h="10160">
                  <a:moveTo>
                    <a:pt x="2350300" y="0"/>
                  </a:moveTo>
                  <a:lnTo>
                    <a:pt x="2340292" y="0"/>
                  </a:lnTo>
                  <a:lnTo>
                    <a:pt x="2340292" y="10007"/>
                  </a:lnTo>
                  <a:lnTo>
                    <a:pt x="2350300" y="10007"/>
                  </a:lnTo>
                  <a:lnTo>
                    <a:pt x="2350300" y="0"/>
                  </a:lnTo>
                  <a:close/>
                </a:path>
                <a:path w="5050790" h="10160">
                  <a:moveTo>
                    <a:pt x="2410307" y="0"/>
                  </a:moveTo>
                  <a:lnTo>
                    <a:pt x="2400300" y="0"/>
                  </a:lnTo>
                  <a:lnTo>
                    <a:pt x="2400300" y="10007"/>
                  </a:lnTo>
                  <a:lnTo>
                    <a:pt x="2410307" y="10007"/>
                  </a:lnTo>
                  <a:lnTo>
                    <a:pt x="2410307" y="0"/>
                  </a:lnTo>
                  <a:close/>
                </a:path>
                <a:path w="5050790" h="10160">
                  <a:moveTo>
                    <a:pt x="2470315" y="0"/>
                  </a:moveTo>
                  <a:lnTo>
                    <a:pt x="2460307" y="0"/>
                  </a:lnTo>
                  <a:lnTo>
                    <a:pt x="2460307" y="10007"/>
                  </a:lnTo>
                  <a:lnTo>
                    <a:pt x="2470315" y="10007"/>
                  </a:lnTo>
                  <a:lnTo>
                    <a:pt x="2470315" y="0"/>
                  </a:lnTo>
                  <a:close/>
                </a:path>
                <a:path w="5050790" h="10160">
                  <a:moveTo>
                    <a:pt x="2530322" y="0"/>
                  </a:moveTo>
                  <a:lnTo>
                    <a:pt x="2520315" y="0"/>
                  </a:lnTo>
                  <a:lnTo>
                    <a:pt x="2520315" y="10007"/>
                  </a:lnTo>
                  <a:lnTo>
                    <a:pt x="2530322" y="10007"/>
                  </a:lnTo>
                  <a:lnTo>
                    <a:pt x="2530322" y="0"/>
                  </a:lnTo>
                  <a:close/>
                </a:path>
                <a:path w="5050790" h="10160">
                  <a:moveTo>
                    <a:pt x="2590330" y="0"/>
                  </a:moveTo>
                  <a:lnTo>
                    <a:pt x="2580322" y="0"/>
                  </a:lnTo>
                  <a:lnTo>
                    <a:pt x="2580322" y="10007"/>
                  </a:lnTo>
                  <a:lnTo>
                    <a:pt x="2590330" y="10007"/>
                  </a:lnTo>
                  <a:lnTo>
                    <a:pt x="2590330" y="0"/>
                  </a:lnTo>
                  <a:close/>
                </a:path>
                <a:path w="5050790" h="10160">
                  <a:moveTo>
                    <a:pt x="2650337" y="0"/>
                  </a:moveTo>
                  <a:lnTo>
                    <a:pt x="2640330" y="0"/>
                  </a:lnTo>
                  <a:lnTo>
                    <a:pt x="2640330" y="10007"/>
                  </a:lnTo>
                  <a:lnTo>
                    <a:pt x="2650337" y="10007"/>
                  </a:lnTo>
                  <a:lnTo>
                    <a:pt x="2650337" y="0"/>
                  </a:lnTo>
                  <a:close/>
                </a:path>
                <a:path w="5050790" h="10160">
                  <a:moveTo>
                    <a:pt x="2710345" y="0"/>
                  </a:moveTo>
                  <a:lnTo>
                    <a:pt x="2700337" y="0"/>
                  </a:lnTo>
                  <a:lnTo>
                    <a:pt x="2700337" y="10007"/>
                  </a:lnTo>
                  <a:lnTo>
                    <a:pt x="2710345" y="10007"/>
                  </a:lnTo>
                  <a:lnTo>
                    <a:pt x="2710345" y="0"/>
                  </a:lnTo>
                  <a:close/>
                </a:path>
                <a:path w="5050790" h="10160">
                  <a:moveTo>
                    <a:pt x="2770352" y="0"/>
                  </a:moveTo>
                  <a:lnTo>
                    <a:pt x="2760345" y="0"/>
                  </a:lnTo>
                  <a:lnTo>
                    <a:pt x="2760345" y="10007"/>
                  </a:lnTo>
                  <a:lnTo>
                    <a:pt x="2770352" y="10007"/>
                  </a:lnTo>
                  <a:lnTo>
                    <a:pt x="2770352" y="0"/>
                  </a:lnTo>
                  <a:close/>
                </a:path>
                <a:path w="5050790" h="10160">
                  <a:moveTo>
                    <a:pt x="2830360" y="0"/>
                  </a:moveTo>
                  <a:lnTo>
                    <a:pt x="2820352" y="0"/>
                  </a:lnTo>
                  <a:lnTo>
                    <a:pt x="2820352" y="10007"/>
                  </a:lnTo>
                  <a:lnTo>
                    <a:pt x="2830360" y="10007"/>
                  </a:lnTo>
                  <a:lnTo>
                    <a:pt x="2830360" y="0"/>
                  </a:lnTo>
                  <a:close/>
                </a:path>
                <a:path w="5050790" h="10160">
                  <a:moveTo>
                    <a:pt x="2890367" y="0"/>
                  </a:moveTo>
                  <a:lnTo>
                    <a:pt x="2880360" y="0"/>
                  </a:lnTo>
                  <a:lnTo>
                    <a:pt x="2880360" y="10007"/>
                  </a:lnTo>
                  <a:lnTo>
                    <a:pt x="2890367" y="10007"/>
                  </a:lnTo>
                  <a:lnTo>
                    <a:pt x="2890367" y="0"/>
                  </a:lnTo>
                  <a:close/>
                </a:path>
                <a:path w="5050790" h="10160">
                  <a:moveTo>
                    <a:pt x="2950375" y="0"/>
                  </a:moveTo>
                  <a:lnTo>
                    <a:pt x="2940367" y="0"/>
                  </a:lnTo>
                  <a:lnTo>
                    <a:pt x="2940367" y="10007"/>
                  </a:lnTo>
                  <a:lnTo>
                    <a:pt x="2950375" y="10007"/>
                  </a:lnTo>
                  <a:lnTo>
                    <a:pt x="2950375" y="0"/>
                  </a:lnTo>
                  <a:close/>
                </a:path>
                <a:path w="5050790" h="10160">
                  <a:moveTo>
                    <a:pt x="3010382" y="0"/>
                  </a:moveTo>
                  <a:lnTo>
                    <a:pt x="3000375" y="0"/>
                  </a:lnTo>
                  <a:lnTo>
                    <a:pt x="3000375" y="10007"/>
                  </a:lnTo>
                  <a:lnTo>
                    <a:pt x="3010382" y="10007"/>
                  </a:lnTo>
                  <a:lnTo>
                    <a:pt x="3010382" y="0"/>
                  </a:lnTo>
                  <a:close/>
                </a:path>
                <a:path w="5050790" h="10160">
                  <a:moveTo>
                    <a:pt x="3070390" y="0"/>
                  </a:moveTo>
                  <a:lnTo>
                    <a:pt x="3060382" y="0"/>
                  </a:lnTo>
                  <a:lnTo>
                    <a:pt x="3060382" y="10007"/>
                  </a:lnTo>
                  <a:lnTo>
                    <a:pt x="3070390" y="10007"/>
                  </a:lnTo>
                  <a:lnTo>
                    <a:pt x="3070390" y="0"/>
                  </a:lnTo>
                  <a:close/>
                </a:path>
                <a:path w="5050790" h="10160">
                  <a:moveTo>
                    <a:pt x="3130397" y="0"/>
                  </a:moveTo>
                  <a:lnTo>
                    <a:pt x="3120390" y="0"/>
                  </a:lnTo>
                  <a:lnTo>
                    <a:pt x="3120390" y="10007"/>
                  </a:lnTo>
                  <a:lnTo>
                    <a:pt x="3130397" y="10007"/>
                  </a:lnTo>
                  <a:lnTo>
                    <a:pt x="3130397" y="0"/>
                  </a:lnTo>
                  <a:close/>
                </a:path>
                <a:path w="5050790" h="10160">
                  <a:moveTo>
                    <a:pt x="3190405" y="0"/>
                  </a:moveTo>
                  <a:lnTo>
                    <a:pt x="3180397" y="0"/>
                  </a:lnTo>
                  <a:lnTo>
                    <a:pt x="3180397" y="10007"/>
                  </a:lnTo>
                  <a:lnTo>
                    <a:pt x="3190405" y="10007"/>
                  </a:lnTo>
                  <a:lnTo>
                    <a:pt x="3190405" y="0"/>
                  </a:lnTo>
                  <a:close/>
                </a:path>
                <a:path w="5050790" h="10160">
                  <a:moveTo>
                    <a:pt x="3250412" y="0"/>
                  </a:moveTo>
                  <a:lnTo>
                    <a:pt x="3240405" y="0"/>
                  </a:lnTo>
                  <a:lnTo>
                    <a:pt x="3240405" y="10007"/>
                  </a:lnTo>
                  <a:lnTo>
                    <a:pt x="3250412" y="10007"/>
                  </a:lnTo>
                  <a:lnTo>
                    <a:pt x="3250412" y="0"/>
                  </a:lnTo>
                  <a:close/>
                </a:path>
                <a:path w="5050790" h="10160">
                  <a:moveTo>
                    <a:pt x="3310420" y="0"/>
                  </a:moveTo>
                  <a:lnTo>
                    <a:pt x="3300412" y="0"/>
                  </a:lnTo>
                  <a:lnTo>
                    <a:pt x="3300412" y="10007"/>
                  </a:lnTo>
                  <a:lnTo>
                    <a:pt x="3310420" y="10007"/>
                  </a:lnTo>
                  <a:lnTo>
                    <a:pt x="3310420" y="0"/>
                  </a:lnTo>
                  <a:close/>
                </a:path>
                <a:path w="5050790" h="10160">
                  <a:moveTo>
                    <a:pt x="3370427" y="0"/>
                  </a:moveTo>
                  <a:lnTo>
                    <a:pt x="3360420" y="0"/>
                  </a:lnTo>
                  <a:lnTo>
                    <a:pt x="3360420" y="10007"/>
                  </a:lnTo>
                  <a:lnTo>
                    <a:pt x="3370427" y="10007"/>
                  </a:lnTo>
                  <a:lnTo>
                    <a:pt x="3370427" y="0"/>
                  </a:lnTo>
                  <a:close/>
                </a:path>
                <a:path w="5050790" h="10160">
                  <a:moveTo>
                    <a:pt x="3430435" y="0"/>
                  </a:moveTo>
                  <a:lnTo>
                    <a:pt x="3420427" y="0"/>
                  </a:lnTo>
                  <a:lnTo>
                    <a:pt x="3420427" y="10007"/>
                  </a:lnTo>
                  <a:lnTo>
                    <a:pt x="3430435" y="10007"/>
                  </a:lnTo>
                  <a:lnTo>
                    <a:pt x="3430435" y="0"/>
                  </a:lnTo>
                  <a:close/>
                </a:path>
                <a:path w="5050790" h="10160">
                  <a:moveTo>
                    <a:pt x="3490442" y="0"/>
                  </a:moveTo>
                  <a:lnTo>
                    <a:pt x="3480435" y="0"/>
                  </a:lnTo>
                  <a:lnTo>
                    <a:pt x="3480435" y="10007"/>
                  </a:lnTo>
                  <a:lnTo>
                    <a:pt x="3490442" y="10007"/>
                  </a:lnTo>
                  <a:lnTo>
                    <a:pt x="3490442" y="0"/>
                  </a:lnTo>
                  <a:close/>
                </a:path>
                <a:path w="5050790" h="10160">
                  <a:moveTo>
                    <a:pt x="3550450" y="0"/>
                  </a:moveTo>
                  <a:lnTo>
                    <a:pt x="3540442" y="0"/>
                  </a:lnTo>
                  <a:lnTo>
                    <a:pt x="3540442" y="10007"/>
                  </a:lnTo>
                  <a:lnTo>
                    <a:pt x="3550450" y="10007"/>
                  </a:lnTo>
                  <a:lnTo>
                    <a:pt x="3550450" y="0"/>
                  </a:lnTo>
                  <a:close/>
                </a:path>
                <a:path w="5050790" h="10160">
                  <a:moveTo>
                    <a:pt x="3610457" y="0"/>
                  </a:moveTo>
                  <a:lnTo>
                    <a:pt x="3600450" y="0"/>
                  </a:lnTo>
                  <a:lnTo>
                    <a:pt x="3600450" y="10007"/>
                  </a:lnTo>
                  <a:lnTo>
                    <a:pt x="3610457" y="10007"/>
                  </a:lnTo>
                  <a:lnTo>
                    <a:pt x="3610457" y="0"/>
                  </a:lnTo>
                  <a:close/>
                </a:path>
                <a:path w="5050790" h="10160">
                  <a:moveTo>
                    <a:pt x="3670465" y="0"/>
                  </a:moveTo>
                  <a:lnTo>
                    <a:pt x="3660457" y="0"/>
                  </a:lnTo>
                  <a:lnTo>
                    <a:pt x="3660457" y="10007"/>
                  </a:lnTo>
                  <a:lnTo>
                    <a:pt x="3670465" y="10007"/>
                  </a:lnTo>
                  <a:lnTo>
                    <a:pt x="3670465" y="0"/>
                  </a:lnTo>
                  <a:close/>
                </a:path>
                <a:path w="5050790" h="10160">
                  <a:moveTo>
                    <a:pt x="4570577" y="0"/>
                  </a:moveTo>
                  <a:lnTo>
                    <a:pt x="4560570" y="0"/>
                  </a:lnTo>
                  <a:lnTo>
                    <a:pt x="4560570" y="10007"/>
                  </a:lnTo>
                  <a:lnTo>
                    <a:pt x="4570577" y="10007"/>
                  </a:lnTo>
                  <a:lnTo>
                    <a:pt x="4570577" y="0"/>
                  </a:lnTo>
                  <a:close/>
                </a:path>
                <a:path w="5050790" h="10160">
                  <a:moveTo>
                    <a:pt x="4630585" y="0"/>
                  </a:moveTo>
                  <a:lnTo>
                    <a:pt x="4620577" y="0"/>
                  </a:lnTo>
                  <a:lnTo>
                    <a:pt x="4620577" y="10007"/>
                  </a:lnTo>
                  <a:lnTo>
                    <a:pt x="4630585" y="10007"/>
                  </a:lnTo>
                  <a:lnTo>
                    <a:pt x="4630585" y="0"/>
                  </a:lnTo>
                  <a:close/>
                </a:path>
                <a:path w="5050790" h="10160">
                  <a:moveTo>
                    <a:pt x="4690592" y="0"/>
                  </a:moveTo>
                  <a:lnTo>
                    <a:pt x="4680585" y="0"/>
                  </a:lnTo>
                  <a:lnTo>
                    <a:pt x="4680585" y="10007"/>
                  </a:lnTo>
                  <a:lnTo>
                    <a:pt x="4690592" y="10007"/>
                  </a:lnTo>
                  <a:lnTo>
                    <a:pt x="4690592" y="0"/>
                  </a:lnTo>
                  <a:close/>
                </a:path>
                <a:path w="5050790" h="10160">
                  <a:moveTo>
                    <a:pt x="4750600" y="0"/>
                  </a:moveTo>
                  <a:lnTo>
                    <a:pt x="4740592" y="0"/>
                  </a:lnTo>
                  <a:lnTo>
                    <a:pt x="4740592" y="10007"/>
                  </a:lnTo>
                  <a:lnTo>
                    <a:pt x="4750600" y="10007"/>
                  </a:lnTo>
                  <a:lnTo>
                    <a:pt x="4750600" y="0"/>
                  </a:lnTo>
                  <a:close/>
                </a:path>
                <a:path w="5050790" h="10160">
                  <a:moveTo>
                    <a:pt x="4810607" y="0"/>
                  </a:moveTo>
                  <a:lnTo>
                    <a:pt x="4800600" y="0"/>
                  </a:lnTo>
                  <a:lnTo>
                    <a:pt x="4800600" y="10007"/>
                  </a:lnTo>
                  <a:lnTo>
                    <a:pt x="4810607" y="10007"/>
                  </a:lnTo>
                  <a:lnTo>
                    <a:pt x="4810607" y="0"/>
                  </a:lnTo>
                  <a:close/>
                </a:path>
                <a:path w="5050790" h="10160">
                  <a:moveTo>
                    <a:pt x="4870615" y="0"/>
                  </a:moveTo>
                  <a:lnTo>
                    <a:pt x="4860607" y="0"/>
                  </a:lnTo>
                  <a:lnTo>
                    <a:pt x="4860607" y="10007"/>
                  </a:lnTo>
                  <a:lnTo>
                    <a:pt x="4870615" y="10007"/>
                  </a:lnTo>
                  <a:lnTo>
                    <a:pt x="4870615" y="0"/>
                  </a:lnTo>
                  <a:close/>
                </a:path>
                <a:path w="5050790" h="10160">
                  <a:moveTo>
                    <a:pt x="4930622" y="0"/>
                  </a:moveTo>
                  <a:lnTo>
                    <a:pt x="4920615" y="0"/>
                  </a:lnTo>
                  <a:lnTo>
                    <a:pt x="4920615" y="10007"/>
                  </a:lnTo>
                  <a:lnTo>
                    <a:pt x="4930622" y="10007"/>
                  </a:lnTo>
                  <a:lnTo>
                    <a:pt x="4930622" y="0"/>
                  </a:lnTo>
                  <a:close/>
                </a:path>
                <a:path w="5050790" h="10160">
                  <a:moveTo>
                    <a:pt x="4990630" y="0"/>
                  </a:moveTo>
                  <a:lnTo>
                    <a:pt x="4980622" y="0"/>
                  </a:lnTo>
                  <a:lnTo>
                    <a:pt x="4980622" y="10007"/>
                  </a:lnTo>
                  <a:lnTo>
                    <a:pt x="4990630" y="10007"/>
                  </a:lnTo>
                  <a:lnTo>
                    <a:pt x="4990630" y="0"/>
                  </a:lnTo>
                  <a:close/>
                </a:path>
                <a:path w="5050790" h="10160">
                  <a:moveTo>
                    <a:pt x="5050637" y="0"/>
                  </a:moveTo>
                  <a:lnTo>
                    <a:pt x="5040630" y="0"/>
                  </a:lnTo>
                  <a:lnTo>
                    <a:pt x="5040630" y="10007"/>
                  </a:lnTo>
                  <a:lnTo>
                    <a:pt x="5050637" y="10007"/>
                  </a:lnTo>
                  <a:lnTo>
                    <a:pt x="5050637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20585" y="885824"/>
              <a:ext cx="9071610" cy="889000"/>
            </a:xfrm>
            <a:custGeom>
              <a:avLst/>
              <a:gdLst/>
              <a:ahLst/>
              <a:cxnLst/>
              <a:rect l="l" t="t" r="r" b="b"/>
              <a:pathLst>
                <a:path w="9071610" h="889000">
                  <a:moveTo>
                    <a:pt x="10007" y="0"/>
                  </a:moveTo>
                  <a:lnTo>
                    <a:pt x="0" y="0"/>
                  </a:lnTo>
                  <a:lnTo>
                    <a:pt x="0" y="10007"/>
                  </a:lnTo>
                  <a:lnTo>
                    <a:pt x="10007" y="10007"/>
                  </a:lnTo>
                  <a:lnTo>
                    <a:pt x="10007" y="0"/>
                  </a:lnTo>
                  <a:close/>
                </a:path>
                <a:path w="9071610" h="889000">
                  <a:moveTo>
                    <a:pt x="70015" y="0"/>
                  </a:moveTo>
                  <a:lnTo>
                    <a:pt x="60007" y="0"/>
                  </a:lnTo>
                  <a:lnTo>
                    <a:pt x="60007" y="10007"/>
                  </a:lnTo>
                  <a:lnTo>
                    <a:pt x="70015" y="10007"/>
                  </a:lnTo>
                  <a:lnTo>
                    <a:pt x="70015" y="0"/>
                  </a:lnTo>
                  <a:close/>
                </a:path>
                <a:path w="9071610" h="889000">
                  <a:moveTo>
                    <a:pt x="130022" y="0"/>
                  </a:moveTo>
                  <a:lnTo>
                    <a:pt x="120015" y="0"/>
                  </a:lnTo>
                  <a:lnTo>
                    <a:pt x="120015" y="10007"/>
                  </a:lnTo>
                  <a:lnTo>
                    <a:pt x="130022" y="10007"/>
                  </a:lnTo>
                  <a:lnTo>
                    <a:pt x="130022" y="0"/>
                  </a:lnTo>
                  <a:close/>
                </a:path>
                <a:path w="9071610" h="889000">
                  <a:moveTo>
                    <a:pt x="190030" y="0"/>
                  </a:moveTo>
                  <a:lnTo>
                    <a:pt x="180022" y="0"/>
                  </a:lnTo>
                  <a:lnTo>
                    <a:pt x="180022" y="10007"/>
                  </a:lnTo>
                  <a:lnTo>
                    <a:pt x="190030" y="10007"/>
                  </a:lnTo>
                  <a:lnTo>
                    <a:pt x="190030" y="0"/>
                  </a:lnTo>
                  <a:close/>
                </a:path>
                <a:path w="9071610" h="889000">
                  <a:moveTo>
                    <a:pt x="250037" y="0"/>
                  </a:moveTo>
                  <a:lnTo>
                    <a:pt x="240030" y="0"/>
                  </a:lnTo>
                  <a:lnTo>
                    <a:pt x="240030" y="10007"/>
                  </a:lnTo>
                  <a:lnTo>
                    <a:pt x="250037" y="10007"/>
                  </a:lnTo>
                  <a:lnTo>
                    <a:pt x="250037" y="0"/>
                  </a:lnTo>
                  <a:close/>
                </a:path>
                <a:path w="9071610" h="889000">
                  <a:moveTo>
                    <a:pt x="310045" y="0"/>
                  </a:moveTo>
                  <a:lnTo>
                    <a:pt x="300037" y="0"/>
                  </a:lnTo>
                  <a:lnTo>
                    <a:pt x="300037" y="10007"/>
                  </a:lnTo>
                  <a:lnTo>
                    <a:pt x="310045" y="10007"/>
                  </a:lnTo>
                  <a:lnTo>
                    <a:pt x="310045" y="0"/>
                  </a:lnTo>
                  <a:close/>
                </a:path>
                <a:path w="9071610" h="889000">
                  <a:moveTo>
                    <a:pt x="370052" y="0"/>
                  </a:moveTo>
                  <a:lnTo>
                    <a:pt x="360045" y="0"/>
                  </a:lnTo>
                  <a:lnTo>
                    <a:pt x="360045" y="10007"/>
                  </a:lnTo>
                  <a:lnTo>
                    <a:pt x="370052" y="10007"/>
                  </a:lnTo>
                  <a:lnTo>
                    <a:pt x="370052" y="0"/>
                  </a:lnTo>
                  <a:close/>
                </a:path>
                <a:path w="9071610" h="889000">
                  <a:moveTo>
                    <a:pt x="430060" y="0"/>
                  </a:moveTo>
                  <a:lnTo>
                    <a:pt x="420052" y="0"/>
                  </a:lnTo>
                  <a:lnTo>
                    <a:pt x="420052" y="10007"/>
                  </a:lnTo>
                  <a:lnTo>
                    <a:pt x="430060" y="10007"/>
                  </a:lnTo>
                  <a:lnTo>
                    <a:pt x="430060" y="0"/>
                  </a:lnTo>
                  <a:close/>
                </a:path>
                <a:path w="9071610" h="889000">
                  <a:moveTo>
                    <a:pt x="490067" y="0"/>
                  </a:moveTo>
                  <a:lnTo>
                    <a:pt x="480060" y="0"/>
                  </a:lnTo>
                  <a:lnTo>
                    <a:pt x="480060" y="10007"/>
                  </a:lnTo>
                  <a:lnTo>
                    <a:pt x="490067" y="10007"/>
                  </a:lnTo>
                  <a:lnTo>
                    <a:pt x="490067" y="0"/>
                  </a:lnTo>
                  <a:close/>
                </a:path>
                <a:path w="9071610" h="889000">
                  <a:moveTo>
                    <a:pt x="550075" y="0"/>
                  </a:moveTo>
                  <a:lnTo>
                    <a:pt x="540067" y="0"/>
                  </a:lnTo>
                  <a:lnTo>
                    <a:pt x="540067" y="10007"/>
                  </a:lnTo>
                  <a:lnTo>
                    <a:pt x="550075" y="10007"/>
                  </a:lnTo>
                  <a:lnTo>
                    <a:pt x="550075" y="0"/>
                  </a:lnTo>
                  <a:close/>
                </a:path>
                <a:path w="9071610" h="889000">
                  <a:moveTo>
                    <a:pt x="610082" y="0"/>
                  </a:moveTo>
                  <a:lnTo>
                    <a:pt x="600075" y="0"/>
                  </a:lnTo>
                  <a:lnTo>
                    <a:pt x="600075" y="10007"/>
                  </a:lnTo>
                  <a:lnTo>
                    <a:pt x="610082" y="10007"/>
                  </a:lnTo>
                  <a:lnTo>
                    <a:pt x="610082" y="0"/>
                  </a:lnTo>
                  <a:close/>
                </a:path>
                <a:path w="9071610" h="889000">
                  <a:moveTo>
                    <a:pt x="670090" y="0"/>
                  </a:moveTo>
                  <a:lnTo>
                    <a:pt x="660082" y="0"/>
                  </a:lnTo>
                  <a:lnTo>
                    <a:pt x="660082" y="10007"/>
                  </a:lnTo>
                  <a:lnTo>
                    <a:pt x="670090" y="10007"/>
                  </a:lnTo>
                  <a:lnTo>
                    <a:pt x="670090" y="0"/>
                  </a:lnTo>
                  <a:close/>
                </a:path>
                <a:path w="9071610" h="889000">
                  <a:moveTo>
                    <a:pt x="730097" y="0"/>
                  </a:moveTo>
                  <a:lnTo>
                    <a:pt x="720090" y="0"/>
                  </a:lnTo>
                  <a:lnTo>
                    <a:pt x="720090" y="10007"/>
                  </a:lnTo>
                  <a:lnTo>
                    <a:pt x="730097" y="10007"/>
                  </a:lnTo>
                  <a:lnTo>
                    <a:pt x="730097" y="0"/>
                  </a:lnTo>
                  <a:close/>
                </a:path>
                <a:path w="9071610" h="889000">
                  <a:moveTo>
                    <a:pt x="790105" y="0"/>
                  </a:moveTo>
                  <a:lnTo>
                    <a:pt x="780097" y="0"/>
                  </a:lnTo>
                  <a:lnTo>
                    <a:pt x="780097" y="10007"/>
                  </a:lnTo>
                  <a:lnTo>
                    <a:pt x="790105" y="10007"/>
                  </a:lnTo>
                  <a:lnTo>
                    <a:pt x="790105" y="0"/>
                  </a:lnTo>
                  <a:close/>
                </a:path>
                <a:path w="9071610" h="889000">
                  <a:moveTo>
                    <a:pt x="850112" y="0"/>
                  </a:moveTo>
                  <a:lnTo>
                    <a:pt x="840105" y="0"/>
                  </a:lnTo>
                  <a:lnTo>
                    <a:pt x="840105" y="10007"/>
                  </a:lnTo>
                  <a:lnTo>
                    <a:pt x="850112" y="10007"/>
                  </a:lnTo>
                  <a:lnTo>
                    <a:pt x="850112" y="0"/>
                  </a:lnTo>
                  <a:close/>
                </a:path>
                <a:path w="9071610" h="889000">
                  <a:moveTo>
                    <a:pt x="910120" y="0"/>
                  </a:moveTo>
                  <a:lnTo>
                    <a:pt x="900112" y="0"/>
                  </a:lnTo>
                  <a:lnTo>
                    <a:pt x="900112" y="10007"/>
                  </a:lnTo>
                  <a:lnTo>
                    <a:pt x="910120" y="10007"/>
                  </a:lnTo>
                  <a:lnTo>
                    <a:pt x="910120" y="0"/>
                  </a:lnTo>
                  <a:close/>
                </a:path>
                <a:path w="9071610" h="889000">
                  <a:moveTo>
                    <a:pt x="970127" y="0"/>
                  </a:moveTo>
                  <a:lnTo>
                    <a:pt x="960120" y="0"/>
                  </a:lnTo>
                  <a:lnTo>
                    <a:pt x="960120" y="10007"/>
                  </a:lnTo>
                  <a:lnTo>
                    <a:pt x="970127" y="10007"/>
                  </a:lnTo>
                  <a:lnTo>
                    <a:pt x="970127" y="0"/>
                  </a:lnTo>
                  <a:close/>
                </a:path>
                <a:path w="9071610" h="889000">
                  <a:moveTo>
                    <a:pt x="1030135" y="0"/>
                  </a:moveTo>
                  <a:lnTo>
                    <a:pt x="1020127" y="0"/>
                  </a:lnTo>
                  <a:lnTo>
                    <a:pt x="1020127" y="10007"/>
                  </a:lnTo>
                  <a:lnTo>
                    <a:pt x="1030135" y="10007"/>
                  </a:lnTo>
                  <a:lnTo>
                    <a:pt x="1030135" y="0"/>
                  </a:lnTo>
                  <a:close/>
                </a:path>
                <a:path w="9071610" h="889000">
                  <a:moveTo>
                    <a:pt x="1090142" y="0"/>
                  </a:moveTo>
                  <a:lnTo>
                    <a:pt x="1080135" y="0"/>
                  </a:lnTo>
                  <a:lnTo>
                    <a:pt x="1080135" y="10007"/>
                  </a:lnTo>
                  <a:lnTo>
                    <a:pt x="1090142" y="10007"/>
                  </a:lnTo>
                  <a:lnTo>
                    <a:pt x="1090142" y="0"/>
                  </a:lnTo>
                  <a:close/>
                </a:path>
                <a:path w="9071610" h="889000">
                  <a:moveTo>
                    <a:pt x="1150150" y="0"/>
                  </a:moveTo>
                  <a:lnTo>
                    <a:pt x="1140142" y="0"/>
                  </a:lnTo>
                  <a:lnTo>
                    <a:pt x="1140142" y="10007"/>
                  </a:lnTo>
                  <a:lnTo>
                    <a:pt x="1150150" y="10007"/>
                  </a:lnTo>
                  <a:lnTo>
                    <a:pt x="1150150" y="0"/>
                  </a:lnTo>
                  <a:close/>
                </a:path>
                <a:path w="9071610" h="889000">
                  <a:moveTo>
                    <a:pt x="1210157" y="0"/>
                  </a:moveTo>
                  <a:lnTo>
                    <a:pt x="1200150" y="0"/>
                  </a:lnTo>
                  <a:lnTo>
                    <a:pt x="1200150" y="10007"/>
                  </a:lnTo>
                  <a:lnTo>
                    <a:pt x="1210157" y="10007"/>
                  </a:lnTo>
                  <a:lnTo>
                    <a:pt x="1210157" y="0"/>
                  </a:lnTo>
                  <a:close/>
                </a:path>
                <a:path w="9071610" h="889000">
                  <a:moveTo>
                    <a:pt x="1270165" y="0"/>
                  </a:moveTo>
                  <a:lnTo>
                    <a:pt x="1260157" y="0"/>
                  </a:lnTo>
                  <a:lnTo>
                    <a:pt x="1260157" y="10007"/>
                  </a:lnTo>
                  <a:lnTo>
                    <a:pt x="1270165" y="10007"/>
                  </a:lnTo>
                  <a:lnTo>
                    <a:pt x="1270165" y="0"/>
                  </a:lnTo>
                  <a:close/>
                </a:path>
                <a:path w="9071610" h="889000">
                  <a:moveTo>
                    <a:pt x="1330172" y="0"/>
                  </a:moveTo>
                  <a:lnTo>
                    <a:pt x="1320165" y="0"/>
                  </a:lnTo>
                  <a:lnTo>
                    <a:pt x="1320165" y="10007"/>
                  </a:lnTo>
                  <a:lnTo>
                    <a:pt x="1330172" y="10007"/>
                  </a:lnTo>
                  <a:lnTo>
                    <a:pt x="1330172" y="0"/>
                  </a:lnTo>
                  <a:close/>
                </a:path>
                <a:path w="9071610" h="889000">
                  <a:moveTo>
                    <a:pt x="1390180" y="0"/>
                  </a:moveTo>
                  <a:lnTo>
                    <a:pt x="1380172" y="0"/>
                  </a:lnTo>
                  <a:lnTo>
                    <a:pt x="1380172" y="10007"/>
                  </a:lnTo>
                  <a:lnTo>
                    <a:pt x="1390180" y="10007"/>
                  </a:lnTo>
                  <a:lnTo>
                    <a:pt x="1390180" y="0"/>
                  </a:lnTo>
                  <a:close/>
                </a:path>
                <a:path w="9071610" h="889000">
                  <a:moveTo>
                    <a:pt x="1450187" y="0"/>
                  </a:moveTo>
                  <a:lnTo>
                    <a:pt x="1440180" y="0"/>
                  </a:lnTo>
                  <a:lnTo>
                    <a:pt x="1440180" y="10007"/>
                  </a:lnTo>
                  <a:lnTo>
                    <a:pt x="1450187" y="10007"/>
                  </a:lnTo>
                  <a:lnTo>
                    <a:pt x="1450187" y="0"/>
                  </a:lnTo>
                  <a:close/>
                </a:path>
                <a:path w="9071610" h="889000">
                  <a:moveTo>
                    <a:pt x="1510195" y="0"/>
                  </a:moveTo>
                  <a:lnTo>
                    <a:pt x="1500187" y="0"/>
                  </a:lnTo>
                  <a:lnTo>
                    <a:pt x="1500187" y="10007"/>
                  </a:lnTo>
                  <a:lnTo>
                    <a:pt x="1510195" y="10007"/>
                  </a:lnTo>
                  <a:lnTo>
                    <a:pt x="1510195" y="0"/>
                  </a:lnTo>
                  <a:close/>
                </a:path>
                <a:path w="9071610" h="889000">
                  <a:moveTo>
                    <a:pt x="1570202" y="0"/>
                  </a:moveTo>
                  <a:lnTo>
                    <a:pt x="1560195" y="0"/>
                  </a:lnTo>
                  <a:lnTo>
                    <a:pt x="1560195" y="10007"/>
                  </a:lnTo>
                  <a:lnTo>
                    <a:pt x="1570202" y="10007"/>
                  </a:lnTo>
                  <a:lnTo>
                    <a:pt x="1570202" y="0"/>
                  </a:lnTo>
                  <a:close/>
                </a:path>
                <a:path w="9071610" h="889000">
                  <a:moveTo>
                    <a:pt x="1630210" y="0"/>
                  </a:moveTo>
                  <a:lnTo>
                    <a:pt x="1620202" y="0"/>
                  </a:lnTo>
                  <a:lnTo>
                    <a:pt x="1620202" y="10007"/>
                  </a:lnTo>
                  <a:lnTo>
                    <a:pt x="1630210" y="10007"/>
                  </a:lnTo>
                  <a:lnTo>
                    <a:pt x="1630210" y="0"/>
                  </a:lnTo>
                  <a:close/>
                </a:path>
                <a:path w="9071610" h="889000">
                  <a:moveTo>
                    <a:pt x="1690217" y="0"/>
                  </a:moveTo>
                  <a:lnTo>
                    <a:pt x="1680210" y="0"/>
                  </a:lnTo>
                  <a:lnTo>
                    <a:pt x="1680210" y="10007"/>
                  </a:lnTo>
                  <a:lnTo>
                    <a:pt x="1690217" y="10007"/>
                  </a:lnTo>
                  <a:lnTo>
                    <a:pt x="1690217" y="0"/>
                  </a:lnTo>
                  <a:close/>
                </a:path>
                <a:path w="9071610" h="889000">
                  <a:moveTo>
                    <a:pt x="1750225" y="0"/>
                  </a:moveTo>
                  <a:lnTo>
                    <a:pt x="1740217" y="0"/>
                  </a:lnTo>
                  <a:lnTo>
                    <a:pt x="1740217" y="10007"/>
                  </a:lnTo>
                  <a:lnTo>
                    <a:pt x="1750225" y="10007"/>
                  </a:lnTo>
                  <a:lnTo>
                    <a:pt x="1750225" y="0"/>
                  </a:lnTo>
                  <a:close/>
                </a:path>
                <a:path w="9071610" h="889000">
                  <a:moveTo>
                    <a:pt x="1810232" y="0"/>
                  </a:moveTo>
                  <a:lnTo>
                    <a:pt x="1800225" y="0"/>
                  </a:lnTo>
                  <a:lnTo>
                    <a:pt x="1800225" y="10007"/>
                  </a:lnTo>
                  <a:lnTo>
                    <a:pt x="1810232" y="10007"/>
                  </a:lnTo>
                  <a:lnTo>
                    <a:pt x="1810232" y="0"/>
                  </a:lnTo>
                  <a:close/>
                </a:path>
                <a:path w="9071610" h="889000">
                  <a:moveTo>
                    <a:pt x="1870240" y="0"/>
                  </a:moveTo>
                  <a:lnTo>
                    <a:pt x="1860232" y="0"/>
                  </a:lnTo>
                  <a:lnTo>
                    <a:pt x="1860232" y="10007"/>
                  </a:lnTo>
                  <a:lnTo>
                    <a:pt x="1870240" y="10007"/>
                  </a:lnTo>
                  <a:lnTo>
                    <a:pt x="1870240" y="0"/>
                  </a:lnTo>
                  <a:close/>
                </a:path>
                <a:path w="9071610" h="889000">
                  <a:moveTo>
                    <a:pt x="1930247" y="0"/>
                  </a:moveTo>
                  <a:lnTo>
                    <a:pt x="1920240" y="0"/>
                  </a:lnTo>
                  <a:lnTo>
                    <a:pt x="1920240" y="10007"/>
                  </a:lnTo>
                  <a:lnTo>
                    <a:pt x="1930247" y="10007"/>
                  </a:lnTo>
                  <a:lnTo>
                    <a:pt x="1930247" y="0"/>
                  </a:lnTo>
                  <a:close/>
                </a:path>
                <a:path w="9071610" h="889000">
                  <a:moveTo>
                    <a:pt x="1990255" y="0"/>
                  </a:moveTo>
                  <a:lnTo>
                    <a:pt x="1980247" y="0"/>
                  </a:lnTo>
                  <a:lnTo>
                    <a:pt x="1980247" y="10007"/>
                  </a:lnTo>
                  <a:lnTo>
                    <a:pt x="1990255" y="10007"/>
                  </a:lnTo>
                  <a:lnTo>
                    <a:pt x="1990255" y="0"/>
                  </a:lnTo>
                  <a:close/>
                </a:path>
                <a:path w="9071610" h="889000">
                  <a:moveTo>
                    <a:pt x="2050262" y="0"/>
                  </a:moveTo>
                  <a:lnTo>
                    <a:pt x="2040255" y="0"/>
                  </a:lnTo>
                  <a:lnTo>
                    <a:pt x="2040255" y="10007"/>
                  </a:lnTo>
                  <a:lnTo>
                    <a:pt x="2050262" y="10007"/>
                  </a:lnTo>
                  <a:lnTo>
                    <a:pt x="2050262" y="0"/>
                  </a:lnTo>
                  <a:close/>
                </a:path>
                <a:path w="9071610" h="889000">
                  <a:moveTo>
                    <a:pt x="2110270" y="0"/>
                  </a:moveTo>
                  <a:lnTo>
                    <a:pt x="2100262" y="0"/>
                  </a:lnTo>
                  <a:lnTo>
                    <a:pt x="2100262" y="10007"/>
                  </a:lnTo>
                  <a:lnTo>
                    <a:pt x="2110270" y="10007"/>
                  </a:lnTo>
                  <a:lnTo>
                    <a:pt x="2110270" y="0"/>
                  </a:lnTo>
                  <a:close/>
                </a:path>
                <a:path w="9071610" h="889000">
                  <a:moveTo>
                    <a:pt x="2170277" y="0"/>
                  </a:moveTo>
                  <a:lnTo>
                    <a:pt x="2160270" y="0"/>
                  </a:lnTo>
                  <a:lnTo>
                    <a:pt x="2160270" y="10007"/>
                  </a:lnTo>
                  <a:lnTo>
                    <a:pt x="2170277" y="10007"/>
                  </a:lnTo>
                  <a:lnTo>
                    <a:pt x="2170277" y="0"/>
                  </a:lnTo>
                  <a:close/>
                </a:path>
                <a:path w="9071610" h="889000">
                  <a:moveTo>
                    <a:pt x="2230285" y="0"/>
                  </a:moveTo>
                  <a:lnTo>
                    <a:pt x="2220277" y="0"/>
                  </a:lnTo>
                  <a:lnTo>
                    <a:pt x="2220277" y="10007"/>
                  </a:lnTo>
                  <a:lnTo>
                    <a:pt x="2230285" y="10007"/>
                  </a:lnTo>
                  <a:lnTo>
                    <a:pt x="2230285" y="0"/>
                  </a:lnTo>
                  <a:close/>
                </a:path>
                <a:path w="9071610" h="889000">
                  <a:moveTo>
                    <a:pt x="2290292" y="0"/>
                  </a:moveTo>
                  <a:lnTo>
                    <a:pt x="2280285" y="0"/>
                  </a:lnTo>
                  <a:lnTo>
                    <a:pt x="2280285" y="10007"/>
                  </a:lnTo>
                  <a:lnTo>
                    <a:pt x="2290292" y="10007"/>
                  </a:lnTo>
                  <a:lnTo>
                    <a:pt x="2290292" y="0"/>
                  </a:lnTo>
                  <a:close/>
                </a:path>
                <a:path w="9071610" h="889000">
                  <a:moveTo>
                    <a:pt x="2350300" y="0"/>
                  </a:moveTo>
                  <a:lnTo>
                    <a:pt x="2340292" y="0"/>
                  </a:lnTo>
                  <a:lnTo>
                    <a:pt x="2340292" y="10007"/>
                  </a:lnTo>
                  <a:lnTo>
                    <a:pt x="2350300" y="10007"/>
                  </a:lnTo>
                  <a:lnTo>
                    <a:pt x="2350300" y="0"/>
                  </a:lnTo>
                  <a:close/>
                </a:path>
                <a:path w="9071610" h="889000">
                  <a:moveTo>
                    <a:pt x="2410307" y="0"/>
                  </a:moveTo>
                  <a:lnTo>
                    <a:pt x="2400300" y="0"/>
                  </a:lnTo>
                  <a:lnTo>
                    <a:pt x="2400300" y="10007"/>
                  </a:lnTo>
                  <a:lnTo>
                    <a:pt x="2410307" y="10007"/>
                  </a:lnTo>
                  <a:lnTo>
                    <a:pt x="2410307" y="0"/>
                  </a:lnTo>
                  <a:close/>
                </a:path>
                <a:path w="9071610" h="889000">
                  <a:moveTo>
                    <a:pt x="2470315" y="0"/>
                  </a:moveTo>
                  <a:lnTo>
                    <a:pt x="2460307" y="0"/>
                  </a:lnTo>
                  <a:lnTo>
                    <a:pt x="2460307" y="10007"/>
                  </a:lnTo>
                  <a:lnTo>
                    <a:pt x="2470315" y="10007"/>
                  </a:lnTo>
                  <a:lnTo>
                    <a:pt x="2470315" y="0"/>
                  </a:lnTo>
                  <a:close/>
                </a:path>
                <a:path w="9071610" h="889000">
                  <a:moveTo>
                    <a:pt x="2530322" y="0"/>
                  </a:moveTo>
                  <a:lnTo>
                    <a:pt x="2520315" y="0"/>
                  </a:lnTo>
                  <a:lnTo>
                    <a:pt x="2520315" y="10007"/>
                  </a:lnTo>
                  <a:lnTo>
                    <a:pt x="2530322" y="10007"/>
                  </a:lnTo>
                  <a:lnTo>
                    <a:pt x="2530322" y="0"/>
                  </a:lnTo>
                  <a:close/>
                </a:path>
                <a:path w="9071610" h="889000">
                  <a:moveTo>
                    <a:pt x="2590330" y="0"/>
                  </a:moveTo>
                  <a:lnTo>
                    <a:pt x="2580322" y="0"/>
                  </a:lnTo>
                  <a:lnTo>
                    <a:pt x="2580322" y="10007"/>
                  </a:lnTo>
                  <a:lnTo>
                    <a:pt x="2590330" y="10007"/>
                  </a:lnTo>
                  <a:lnTo>
                    <a:pt x="2590330" y="0"/>
                  </a:lnTo>
                  <a:close/>
                </a:path>
                <a:path w="9071610" h="889000">
                  <a:moveTo>
                    <a:pt x="2650337" y="0"/>
                  </a:moveTo>
                  <a:lnTo>
                    <a:pt x="2640330" y="0"/>
                  </a:lnTo>
                  <a:lnTo>
                    <a:pt x="2640330" y="10007"/>
                  </a:lnTo>
                  <a:lnTo>
                    <a:pt x="2650337" y="10007"/>
                  </a:lnTo>
                  <a:lnTo>
                    <a:pt x="2650337" y="0"/>
                  </a:lnTo>
                  <a:close/>
                </a:path>
                <a:path w="9071610" h="889000">
                  <a:moveTo>
                    <a:pt x="2710345" y="0"/>
                  </a:moveTo>
                  <a:lnTo>
                    <a:pt x="2700337" y="0"/>
                  </a:lnTo>
                  <a:lnTo>
                    <a:pt x="2700337" y="10007"/>
                  </a:lnTo>
                  <a:lnTo>
                    <a:pt x="2710345" y="10007"/>
                  </a:lnTo>
                  <a:lnTo>
                    <a:pt x="2710345" y="0"/>
                  </a:lnTo>
                  <a:close/>
                </a:path>
                <a:path w="9071610" h="889000">
                  <a:moveTo>
                    <a:pt x="2770352" y="0"/>
                  </a:moveTo>
                  <a:lnTo>
                    <a:pt x="2760345" y="0"/>
                  </a:lnTo>
                  <a:lnTo>
                    <a:pt x="2760345" y="10007"/>
                  </a:lnTo>
                  <a:lnTo>
                    <a:pt x="2770352" y="10007"/>
                  </a:lnTo>
                  <a:lnTo>
                    <a:pt x="2770352" y="0"/>
                  </a:lnTo>
                  <a:close/>
                </a:path>
                <a:path w="9071610" h="889000">
                  <a:moveTo>
                    <a:pt x="2830360" y="0"/>
                  </a:moveTo>
                  <a:lnTo>
                    <a:pt x="2820352" y="0"/>
                  </a:lnTo>
                  <a:lnTo>
                    <a:pt x="2820352" y="10007"/>
                  </a:lnTo>
                  <a:lnTo>
                    <a:pt x="2830360" y="10007"/>
                  </a:lnTo>
                  <a:lnTo>
                    <a:pt x="2830360" y="0"/>
                  </a:lnTo>
                  <a:close/>
                </a:path>
                <a:path w="9071610" h="889000">
                  <a:moveTo>
                    <a:pt x="2890367" y="0"/>
                  </a:moveTo>
                  <a:lnTo>
                    <a:pt x="2880360" y="0"/>
                  </a:lnTo>
                  <a:lnTo>
                    <a:pt x="2880360" y="10007"/>
                  </a:lnTo>
                  <a:lnTo>
                    <a:pt x="2890367" y="10007"/>
                  </a:lnTo>
                  <a:lnTo>
                    <a:pt x="2890367" y="0"/>
                  </a:lnTo>
                  <a:close/>
                </a:path>
                <a:path w="9071610" h="889000">
                  <a:moveTo>
                    <a:pt x="2950375" y="0"/>
                  </a:moveTo>
                  <a:lnTo>
                    <a:pt x="2940367" y="0"/>
                  </a:lnTo>
                  <a:lnTo>
                    <a:pt x="2940367" y="10007"/>
                  </a:lnTo>
                  <a:lnTo>
                    <a:pt x="2950375" y="10007"/>
                  </a:lnTo>
                  <a:lnTo>
                    <a:pt x="2950375" y="0"/>
                  </a:lnTo>
                  <a:close/>
                </a:path>
                <a:path w="9071610" h="889000">
                  <a:moveTo>
                    <a:pt x="3010382" y="0"/>
                  </a:moveTo>
                  <a:lnTo>
                    <a:pt x="3000375" y="0"/>
                  </a:lnTo>
                  <a:lnTo>
                    <a:pt x="3000375" y="10007"/>
                  </a:lnTo>
                  <a:lnTo>
                    <a:pt x="3010382" y="10007"/>
                  </a:lnTo>
                  <a:lnTo>
                    <a:pt x="3010382" y="0"/>
                  </a:lnTo>
                  <a:close/>
                </a:path>
                <a:path w="9071610" h="889000">
                  <a:moveTo>
                    <a:pt x="3070390" y="0"/>
                  </a:moveTo>
                  <a:lnTo>
                    <a:pt x="3060382" y="0"/>
                  </a:lnTo>
                  <a:lnTo>
                    <a:pt x="3060382" y="10007"/>
                  </a:lnTo>
                  <a:lnTo>
                    <a:pt x="3070390" y="10007"/>
                  </a:lnTo>
                  <a:lnTo>
                    <a:pt x="3070390" y="0"/>
                  </a:lnTo>
                  <a:close/>
                </a:path>
                <a:path w="9071610" h="889000">
                  <a:moveTo>
                    <a:pt x="3130397" y="0"/>
                  </a:moveTo>
                  <a:lnTo>
                    <a:pt x="3120390" y="0"/>
                  </a:lnTo>
                  <a:lnTo>
                    <a:pt x="3120390" y="10007"/>
                  </a:lnTo>
                  <a:lnTo>
                    <a:pt x="3130397" y="10007"/>
                  </a:lnTo>
                  <a:lnTo>
                    <a:pt x="3130397" y="0"/>
                  </a:lnTo>
                  <a:close/>
                </a:path>
                <a:path w="9071610" h="889000">
                  <a:moveTo>
                    <a:pt x="3190405" y="0"/>
                  </a:moveTo>
                  <a:lnTo>
                    <a:pt x="3180397" y="0"/>
                  </a:lnTo>
                  <a:lnTo>
                    <a:pt x="3180397" y="10007"/>
                  </a:lnTo>
                  <a:lnTo>
                    <a:pt x="3190405" y="10007"/>
                  </a:lnTo>
                  <a:lnTo>
                    <a:pt x="3190405" y="0"/>
                  </a:lnTo>
                  <a:close/>
                </a:path>
                <a:path w="9071610" h="889000">
                  <a:moveTo>
                    <a:pt x="3250412" y="0"/>
                  </a:moveTo>
                  <a:lnTo>
                    <a:pt x="3240405" y="0"/>
                  </a:lnTo>
                  <a:lnTo>
                    <a:pt x="3240405" y="10007"/>
                  </a:lnTo>
                  <a:lnTo>
                    <a:pt x="3250412" y="10007"/>
                  </a:lnTo>
                  <a:lnTo>
                    <a:pt x="3250412" y="0"/>
                  </a:lnTo>
                  <a:close/>
                </a:path>
                <a:path w="9071610" h="889000">
                  <a:moveTo>
                    <a:pt x="3310420" y="0"/>
                  </a:moveTo>
                  <a:lnTo>
                    <a:pt x="3300412" y="0"/>
                  </a:lnTo>
                  <a:lnTo>
                    <a:pt x="3300412" y="10007"/>
                  </a:lnTo>
                  <a:lnTo>
                    <a:pt x="3310420" y="10007"/>
                  </a:lnTo>
                  <a:lnTo>
                    <a:pt x="3310420" y="0"/>
                  </a:lnTo>
                  <a:close/>
                </a:path>
                <a:path w="9071610" h="889000">
                  <a:moveTo>
                    <a:pt x="3370427" y="0"/>
                  </a:moveTo>
                  <a:lnTo>
                    <a:pt x="3360420" y="0"/>
                  </a:lnTo>
                  <a:lnTo>
                    <a:pt x="3360420" y="10007"/>
                  </a:lnTo>
                  <a:lnTo>
                    <a:pt x="3370427" y="10007"/>
                  </a:lnTo>
                  <a:lnTo>
                    <a:pt x="3370427" y="0"/>
                  </a:lnTo>
                  <a:close/>
                </a:path>
                <a:path w="9071610" h="889000">
                  <a:moveTo>
                    <a:pt x="3430435" y="0"/>
                  </a:moveTo>
                  <a:lnTo>
                    <a:pt x="3420427" y="0"/>
                  </a:lnTo>
                  <a:lnTo>
                    <a:pt x="3420427" y="10007"/>
                  </a:lnTo>
                  <a:lnTo>
                    <a:pt x="3430435" y="10007"/>
                  </a:lnTo>
                  <a:lnTo>
                    <a:pt x="3430435" y="0"/>
                  </a:lnTo>
                  <a:close/>
                </a:path>
                <a:path w="9071610" h="889000">
                  <a:moveTo>
                    <a:pt x="3490442" y="0"/>
                  </a:moveTo>
                  <a:lnTo>
                    <a:pt x="3480435" y="0"/>
                  </a:lnTo>
                  <a:lnTo>
                    <a:pt x="3480435" y="10007"/>
                  </a:lnTo>
                  <a:lnTo>
                    <a:pt x="3490442" y="10007"/>
                  </a:lnTo>
                  <a:lnTo>
                    <a:pt x="3490442" y="0"/>
                  </a:lnTo>
                  <a:close/>
                </a:path>
                <a:path w="9071610" h="889000">
                  <a:moveTo>
                    <a:pt x="3550450" y="0"/>
                  </a:moveTo>
                  <a:lnTo>
                    <a:pt x="3540442" y="0"/>
                  </a:lnTo>
                  <a:lnTo>
                    <a:pt x="3540442" y="10007"/>
                  </a:lnTo>
                  <a:lnTo>
                    <a:pt x="3550450" y="10007"/>
                  </a:lnTo>
                  <a:lnTo>
                    <a:pt x="3550450" y="0"/>
                  </a:lnTo>
                  <a:close/>
                </a:path>
                <a:path w="9071610" h="889000">
                  <a:moveTo>
                    <a:pt x="3610457" y="0"/>
                  </a:moveTo>
                  <a:lnTo>
                    <a:pt x="3600450" y="0"/>
                  </a:lnTo>
                  <a:lnTo>
                    <a:pt x="3600450" y="10007"/>
                  </a:lnTo>
                  <a:lnTo>
                    <a:pt x="3610457" y="10007"/>
                  </a:lnTo>
                  <a:lnTo>
                    <a:pt x="3610457" y="0"/>
                  </a:lnTo>
                  <a:close/>
                </a:path>
                <a:path w="9071610" h="889000">
                  <a:moveTo>
                    <a:pt x="3670465" y="0"/>
                  </a:moveTo>
                  <a:lnTo>
                    <a:pt x="3660457" y="0"/>
                  </a:lnTo>
                  <a:lnTo>
                    <a:pt x="3660457" y="10007"/>
                  </a:lnTo>
                  <a:lnTo>
                    <a:pt x="3670465" y="10007"/>
                  </a:lnTo>
                  <a:lnTo>
                    <a:pt x="3670465" y="0"/>
                  </a:lnTo>
                  <a:close/>
                </a:path>
                <a:path w="9071610" h="889000">
                  <a:moveTo>
                    <a:pt x="8591080" y="878954"/>
                  </a:moveTo>
                  <a:lnTo>
                    <a:pt x="8581072" y="878954"/>
                  </a:lnTo>
                  <a:lnTo>
                    <a:pt x="8581072" y="888961"/>
                  </a:lnTo>
                  <a:lnTo>
                    <a:pt x="8591080" y="888961"/>
                  </a:lnTo>
                  <a:lnTo>
                    <a:pt x="8591080" y="878954"/>
                  </a:lnTo>
                  <a:close/>
                </a:path>
                <a:path w="9071610" h="889000">
                  <a:moveTo>
                    <a:pt x="8651088" y="878954"/>
                  </a:moveTo>
                  <a:lnTo>
                    <a:pt x="8641080" y="878954"/>
                  </a:lnTo>
                  <a:lnTo>
                    <a:pt x="8641080" y="888961"/>
                  </a:lnTo>
                  <a:lnTo>
                    <a:pt x="8651088" y="888961"/>
                  </a:lnTo>
                  <a:lnTo>
                    <a:pt x="8651088" y="878954"/>
                  </a:lnTo>
                  <a:close/>
                </a:path>
                <a:path w="9071610" h="889000">
                  <a:moveTo>
                    <a:pt x="8711095" y="878954"/>
                  </a:moveTo>
                  <a:lnTo>
                    <a:pt x="8701087" y="878954"/>
                  </a:lnTo>
                  <a:lnTo>
                    <a:pt x="8701087" y="888961"/>
                  </a:lnTo>
                  <a:lnTo>
                    <a:pt x="8711095" y="888961"/>
                  </a:lnTo>
                  <a:lnTo>
                    <a:pt x="8711095" y="878954"/>
                  </a:lnTo>
                  <a:close/>
                </a:path>
                <a:path w="9071610" h="889000">
                  <a:moveTo>
                    <a:pt x="8771103" y="878954"/>
                  </a:moveTo>
                  <a:lnTo>
                    <a:pt x="8761095" y="878954"/>
                  </a:lnTo>
                  <a:lnTo>
                    <a:pt x="8761095" y="888961"/>
                  </a:lnTo>
                  <a:lnTo>
                    <a:pt x="8771103" y="888961"/>
                  </a:lnTo>
                  <a:lnTo>
                    <a:pt x="8771103" y="878954"/>
                  </a:lnTo>
                  <a:close/>
                </a:path>
                <a:path w="9071610" h="889000">
                  <a:moveTo>
                    <a:pt x="8831110" y="878954"/>
                  </a:moveTo>
                  <a:lnTo>
                    <a:pt x="8821102" y="878954"/>
                  </a:lnTo>
                  <a:lnTo>
                    <a:pt x="8821102" y="888961"/>
                  </a:lnTo>
                  <a:lnTo>
                    <a:pt x="8831110" y="888961"/>
                  </a:lnTo>
                  <a:lnTo>
                    <a:pt x="8831110" y="878954"/>
                  </a:lnTo>
                  <a:close/>
                </a:path>
                <a:path w="9071610" h="889000">
                  <a:moveTo>
                    <a:pt x="8891118" y="878954"/>
                  </a:moveTo>
                  <a:lnTo>
                    <a:pt x="8881110" y="878954"/>
                  </a:lnTo>
                  <a:lnTo>
                    <a:pt x="8881110" y="888961"/>
                  </a:lnTo>
                  <a:lnTo>
                    <a:pt x="8891118" y="888961"/>
                  </a:lnTo>
                  <a:lnTo>
                    <a:pt x="8891118" y="878954"/>
                  </a:lnTo>
                  <a:close/>
                </a:path>
                <a:path w="9071610" h="889000">
                  <a:moveTo>
                    <a:pt x="8951125" y="878954"/>
                  </a:moveTo>
                  <a:lnTo>
                    <a:pt x="8941117" y="878954"/>
                  </a:lnTo>
                  <a:lnTo>
                    <a:pt x="8941117" y="888961"/>
                  </a:lnTo>
                  <a:lnTo>
                    <a:pt x="8951125" y="888961"/>
                  </a:lnTo>
                  <a:lnTo>
                    <a:pt x="8951125" y="878954"/>
                  </a:lnTo>
                  <a:close/>
                </a:path>
                <a:path w="9071610" h="889000">
                  <a:moveTo>
                    <a:pt x="9011133" y="878954"/>
                  </a:moveTo>
                  <a:lnTo>
                    <a:pt x="9001125" y="878954"/>
                  </a:lnTo>
                  <a:lnTo>
                    <a:pt x="9001125" y="888961"/>
                  </a:lnTo>
                  <a:lnTo>
                    <a:pt x="9011133" y="888961"/>
                  </a:lnTo>
                  <a:lnTo>
                    <a:pt x="9011133" y="878954"/>
                  </a:lnTo>
                  <a:close/>
                </a:path>
                <a:path w="9071610" h="889000">
                  <a:moveTo>
                    <a:pt x="9071140" y="878954"/>
                  </a:moveTo>
                  <a:lnTo>
                    <a:pt x="9061132" y="878954"/>
                  </a:lnTo>
                  <a:lnTo>
                    <a:pt x="9061132" y="888961"/>
                  </a:lnTo>
                  <a:lnTo>
                    <a:pt x="9071140" y="888961"/>
                  </a:lnTo>
                  <a:lnTo>
                    <a:pt x="9071140" y="87895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381043" y="885824"/>
              <a:ext cx="4210685" cy="10160"/>
            </a:xfrm>
            <a:custGeom>
              <a:avLst/>
              <a:gdLst/>
              <a:ahLst/>
              <a:cxnLst/>
              <a:rect l="l" t="t" r="r" b="b"/>
              <a:pathLst>
                <a:path w="4210684" h="10159">
                  <a:moveTo>
                    <a:pt x="10007" y="0"/>
                  </a:moveTo>
                  <a:lnTo>
                    <a:pt x="0" y="0"/>
                  </a:lnTo>
                  <a:lnTo>
                    <a:pt x="0" y="10007"/>
                  </a:lnTo>
                  <a:lnTo>
                    <a:pt x="10007" y="10007"/>
                  </a:lnTo>
                  <a:lnTo>
                    <a:pt x="10007" y="0"/>
                  </a:lnTo>
                  <a:close/>
                </a:path>
                <a:path w="4210684" h="10159">
                  <a:moveTo>
                    <a:pt x="70015" y="0"/>
                  </a:moveTo>
                  <a:lnTo>
                    <a:pt x="60007" y="0"/>
                  </a:lnTo>
                  <a:lnTo>
                    <a:pt x="60007" y="10007"/>
                  </a:lnTo>
                  <a:lnTo>
                    <a:pt x="70015" y="10007"/>
                  </a:lnTo>
                  <a:lnTo>
                    <a:pt x="70015" y="0"/>
                  </a:lnTo>
                  <a:close/>
                </a:path>
                <a:path w="4210684" h="10159">
                  <a:moveTo>
                    <a:pt x="130022" y="0"/>
                  </a:moveTo>
                  <a:lnTo>
                    <a:pt x="120015" y="0"/>
                  </a:lnTo>
                  <a:lnTo>
                    <a:pt x="120015" y="10007"/>
                  </a:lnTo>
                  <a:lnTo>
                    <a:pt x="130022" y="10007"/>
                  </a:lnTo>
                  <a:lnTo>
                    <a:pt x="130022" y="0"/>
                  </a:lnTo>
                  <a:close/>
                </a:path>
                <a:path w="4210684" h="10159">
                  <a:moveTo>
                    <a:pt x="190030" y="0"/>
                  </a:moveTo>
                  <a:lnTo>
                    <a:pt x="180022" y="0"/>
                  </a:lnTo>
                  <a:lnTo>
                    <a:pt x="180022" y="10007"/>
                  </a:lnTo>
                  <a:lnTo>
                    <a:pt x="190030" y="10007"/>
                  </a:lnTo>
                  <a:lnTo>
                    <a:pt x="190030" y="0"/>
                  </a:lnTo>
                  <a:close/>
                </a:path>
                <a:path w="4210684" h="10159">
                  <a:moveTo>
                    <a:pt x="250037" y="0"/>
                  </a:moveTo>
                  <a:lnTo>
                    <a:pt x="240030" y="0"/>
                  </a:lnTo>
                  <a:lnTo>
                    <a:pt x="240030" y="10007"/>
                  </a:lnTo>
                  <a:lnTo>
                    <a:pt x="250037" y="10007"/>
                  </a:lnTo>
                  <a:lnTo>
                    <a:pt x="250037" y="0"/>
                  </a:lnTo>
                  <a:close/>
                </a:path>
                <a:path w="4210684" h="10159">
                  <a:moveTo>
                    <a:pt x="310045" y="0"/>
                  </a:moveTo>
                  <a:lnTo>
                    <a:pt x="300037" y="0"/>
                  </a:lnTo>
                  <a:lnTo>
                    <a:pt x="300037" y="10007"/>
                  </a:lnTo>
                  <a:lnTo>
                    <a:pt x="310045" y="10007"/>
                  </a:lnTo>
                  <a:lnTo>
                    <a:pt x="310045" y="0"/>
                  </a:lnTo>
                  <a:close/>
                </a:path>
                <a:path w="4210684" h="10159">
                  <a:moveTo>
                    <a:pt x="370052" y="0"/>
                  </a:moveTo>
                  <a:lnTo>
                    <a:pt x="360045" y="0"/>
                  </a:lnTo>
                  <a:lnTo>
                    <a:pt x="360045" y="10007"/>
                  </a:lnTo>
                  <a:lnTo>
                    <a:pt x="370052" y="10007"/>
                  </a:lnTo>
                  <a:lnTo>
                    <a:pt x="370052" y="0"/>
                  </a:lnTo>
                  <a:close/>
                </a:path>
                <a:path w="4210684" h="10159">
                  <a:moveTo>
                    <a:pt x="430060" y="0"/>
                  </a:moveTo>
                  <a:lnTo>
                    <a:pt x="420052" y="0"/>
                  </a:lnTo>
                  <a:lnTo>
                    <a:pt x="420052" y="10007"/>
                  </a:lnTo>
                  <a:lnTo>
                    <a:pt x="430060" y="10007"/>
                  </a:lnTo>
                  <a:lnTo>
                    <a:pt x="430060" y="0"/>
                  </a:lnTo>
                  <a:close/>
                </a:path>
                <a:path w="4210684" h="10159">
                  <a:moveTo>
                    <a:pt x="490067" y="0"/>
                  </a:moveTo>
                  <a:lnTo>
                    <a:pt x="480060" y="0"/>
                  </a:lnTo>
                  <a:lnTo>
                    <a:pt x="480060" y="10007"/>
                  </a:lnTo>
                  <a:lnTo>
                    <a:pt x="490067" y="10007"/>
                  </a:lnTo>
                  <a:lnTo>
                    <a:pt x="490067" y="0"/>
                  </a:lnTo>
                  <a:close/>
                </a:path>
                <a:path w="4210684" h="10159">
                  <a:moveTo>
                    <a:pt x="550075" y="0"/>
                  </a:moveTo>
                  <a:lnTo>
                    <a:pt x="540067" y="0"/>
                  </a:lnTo>
                  <a:lnTo>
                    <a:pt x="540067" y="10007"/>
                  </a:lnTo>
                  <a:lnTo>
                    <a:pt x="550075" y="10007"/>
                  </a:lnTo>
                  <a:lnTo>
                    <a:pt x="550075" y="0"/>
                  </a:lnTo>
                  <a:close/>
                </a:path>
                <a:path w="4210684" h="10159">
                  <a:moveTo>
                    <a:pt x="610082" y="0"/>
                  </a:moveTo>
                  <a:lnTo>
                    <a:pt x="600075" y="0"/>
                  </a:lnTo>
                  <a:lnTo>
                    <a:pt x="600075" y="10007"/>
                  </a:lnTo>
                  <a:lnTo>
                    <a:pt x="610082" y="10007"/>
                  </a:lnTo>
                  <a:lnTo>
                    <a:pt x="610082" y="0"/>
                  </a:lnTo>
                  <a:close/>
                </a:path>
                <a:path w="4210684" h="10159">
                  <a:moveTo>
                    <a:pt x="670090" y="0"/>
                  </a:moveTo>
                  <a:lnTo>
                    <a:pt x="660082" y="0"/>
                  </a:lnTo>
                  <a:lnTo>
                    <a:pt x="660082" y="10007"/>
                  </a:lnTo>
                  <a:lnTo>
                    <a:pt x="670090" y="10007"/>
                  </a:lnTo>
                  <a:lnTo>
                    <a:pt x="670090" y="0"/>
                  </a:lnTo>
                  <a:close/>
                </a:path>
                <a:path w="4210684" h="10159">
                  <a:moveTo>
                    <a:pt x="730097" y="0"/>
                  </a:moveTo>
                  <a:lnTo>
                    <a:pt x="720090" y="0"/>
                  </a:lnTo>
                  <a:lnTo>
                    <a:pt x="720090" y="10007"/>
                  </a:lnTo>
                  <a:lnTo>
                    <a:pt x="730097" y="10007"/>
                  </a:lnTo>
                  <a:lnTo>
                    <a:pt x="730097" y="0"/>
                  </a:lnTo>
                  <a:close/>
                </a:path>
                <a:path w="4210684" h="10159">
                  <a:moveTo>
                    <a:pt x="790105" y="0"/>
                  </a:moveTo>
                  <a:lnTo>
                    <a:pt x="780097" y="0"/>
                  </a:lnTo>
                  <a:lnTo>
                    <a:pt x="780097" y="10007"/>
                  </a:lnTo>
                  <a:lnTo>
                    <a:pt x="790105" y="10007"/>
                  </a:lnTo>
                  <a:lnTo>
                    <a:pt x="790105" y="0"/>
                  </a:lnTo>
                  <a:close/>
                </a:path>
                <a:path w="4210684" h="10159">
                  <a:moveTo>
                    <a:pt x="850112" y="0"/>
                  </a:moveTo>
                  <a:lnTo>
                    <a:pt x="840105" y="0"/>
                  </a:lnTo>
                  <a:lnTo>
                    <a:pt x="840105" y="10007"/>
                  </a:lnTo>
                  <a:lnTo>
                    <a:pt x="850112" y="10007"/>
                  </a:lnTo>
                  <a:lnTo>
                    <a:pt x="850112" y="0"/>
                  </a:lnTo>
                  <a:close/>
                </a:path>
                <a:path w="4210684" h="10159">
                  <a:moveTo>
                    <a:pt x="910120" y="0"/>
                  </a:moveTo>
                  <a:lnTo>
                    <a:pt x="900112" y="0"/>
                  </a:lnTo>
                  <a:lnTo>
                    <a:pt x="900112" y="10007"/>
                  </a:lnTo>
                  <a:lnTo>
                    <a:pt x="910120" y="10007"/>
                  </a:lnTo>
                  <a:lnTo>
                    <a:pt x="910120" y="0"/>
                  </a:lnTo>
                  <a:close/>
                </a:path>
                <a:path w="4210684" h="10159">
                  <a:moveTo>
                    <a:pt x="970127" y="0"/>
                  </a:moveTo>
                  <a:lnTo>
                    <a:pt x="960120" y="0"/>
                  </a:lnTo>
                  <a:lnTo>
                    <a:pt x="960120" y="10007"/>
                  </a:lnTo>
                  <a:lnTo>
                    <a:pt x="970127" y="10007"/>
                  </a:lnTo>
                  <a:lnTo>
                    <a:pt x="970127" y="0"/>
                  </a:lnTo>
                  <a:close/>
                </a:path>
                <a:path w="4210684" h="10159">
                  <a:moveTo>
                    <a:pt x="1030135" y="0"/>
                  </a:moveTo>
                  <a:lnTo>
                    <a:pt x="1020127" y="0"/>
                  </a:lnTo>
                  <a:lnTo>
                    <a:pt x="1020127" y="10007"/>
                  </a:lnTo>
                  <a:lnTo>
                    <a:pt x="1030135" y="10007"/>
                  </a:lnTo>
                  <a:lnTo>
                    <a:pt x="1030135" y="0"/>
                  </a:lnTo>
                  <a:close/>
                </a:path>
                <a:path w="4210684" h="10159">
                  <a:moveTo>
                    <a:pt x="1090142" y="0"/>
                  </a:moveTo>
                  <a:lnTo>
                    <a:pt x="1080135" y="0"/>
                  </a:lnTo>
                  <a:lnTo>
                    <a:pt x="1080135" y="10007"/>
                  </a:lnTo>
                  <a:lnTo>
                    <a:pt x="1090142" y="10007"/>
                  </a:lnTo>
                  <a:lnTo>
                    <a:pt x="1090142" y="0"/>
                  </a:lnTo>
                  <a:close/>
                </a:path>
                <a:path w="4210684" h="10159">
                  <a:moveTo>
                    <a:pt x="1150150" y="0"/>
                  </a:moveTo>
                  <a:lnTo>
                    <a:pt x="1140142" y="0"/>
                  </a:lnTo>
                  <a:lnTo>
                    <a:pt x="1140142" y="10007"/>
                  </a:lnTo>
                  <a:lnTo>
                    <a:pt x="1150150" y="10007"/>
                  </a:lnTo>
                  <a:lnTo>
                    <a:pt x="1150150" y="0"/>
                  </a:lnTo>
                  <a:close/>
                </a:path>
                <a:path w="4210684" h="10159">
                  <a:moveTo>
                    <a:pt x="1210157" y="0"/>
                  </a:moveTo>
                  <a:lnTo>
                    <a:pt x="1200150" y="0"/>
                  </a:lnTo>
                  <a:lnTo>
                    <a:pt x="1200150" y="10007"/>
                  </a:lnTo>
                  <a:lnTo>
                    <a:pt x="1210157" y="10007"/>
                  </a:lnTo>
                  <a:lnTo>
                    <a:pt x="1210157" y="0"/>
                  </a:lnTo>
                  <a:close/>
                </a:path>
                <a:path w="4210684" h="10159">
                  <a:moveTo>
                    <a:pt x="1270165" y="0"/>
                  </a:moveTo>
                  <a:lnTo>
                    <a:pt x="1260157" y="0"/>
                  </a:lnTo>
                  <a:lnTo>
                    <a:pt x="1260157" y="10007"/>
                  </a:lnTo>
                  <a:lnTo>
                    <a:pt x="1270165" y="10007"/>
                  </a:lnTo>
                  <a:lnTo>
                    <a:pt x="1270165" y="0"/>
                  </a:lnTo>
                  <a:close/>
                </a:path>
                <a:path w="4210684" h="10159">
                  <a:moveTo>
                    <a:pt x="1330172" y="0"/>
                  </a:moveTo>
                  <a:lnTo>
                    <a:pt x="1320165" y="0"/>
                  </a:lnTo>
                  <a:lnTo>
                    <a:pt x="1320165" y="10007"/>
                  </a:lnTo>
                  <a:lnTo>
                    <a:pt x="1330172" y="10007"/>
                  </a:lnTo>
                  <a:lnTo>
                    <a:pt x="1330172" y="0"/>
                  </a:lnTo>
                  <a:close/>
                </a:path>
                <a:path w="4210684" h="10159">
                  <a:moveTo>
                    <a:pt x="1390180" y="0"/>
                  </a:moveTo>
                  <a:lnTo>
                    <a:pt x="1380172" y="0"/>
                  </a:lnTo>
                  <a:lnTo>
                    <a:pt x="1380172" y="10007"/>
                  </a:lnTo>
                  <a:lnTo>
                    <a:pt x="1390180" y="10007"/>
                  </a:lnTo>
                  <a:lnTo>
                    <a:pt x="1390180" y="0"/>
                  </a:lnTo>
                  <a:close/>
                </a:path>
                <a:path w="4210684" h="10159">
                  <a:moveTo>
                    <a:pt x="1450187" y="0"/>
                  </a:moveTo>
                  <a:lnTo>
                    <a:pt x="1440180" y="0"/>
                  </a:lnTo>
                  <a:lnTo>
                    <a:pt x="1440180" y="10007"/>
                  </a:lnTo>
                  <a:lnTo>
                    <a:pt x="1450187" y="10007"/>
                  </a:lnTo>
                  <a:lnTo>
                    <a:pt x="1450187" y="0"/>
                  </a:lnTo>
                  <a:close/>
                </a:path>
                <a:path w="4210684" h="10159">
                  <a:moveTo>
                    <a:pt x="1510195" y="0"/>
                  </a:moveTo>
                  <a:lnTo>
                    <a:pt x="1500187" y="0"/>
                  </a:lnTo>
                  <a:lnTo>
                    <a:pt x="1500187" y="10007"/>
                  </a:lnTo>
                  <a:lnTo>
                    <a:pt x="1510195" y="10007"/>
                  </a:lnTo>
                  <a:lnTo>
                    <a:pt x="1510195" y="0"/>
                  </a:lnTo>
                  <a:close/>
                </a:path>
                <a:path w="4210684" h="10159">
                  <a:moveTo>
                    <a:pt x="1570202" y="0"/>
                  </a:moveTo>
                  <a:lnTo>
                    <a:pt x="1560195" y="0"/>
                  </a:lnTo>
                  <a:lnTo>
                    <a:pt x="1560195" y="10007"/>
                  </a:lnTo>
                  <a:lnTo>
                    <a:pt x="1570202" y="10007"/>
                  </a:lnTo>
                  <a:lnTo>
                    <a:pt x="1570202" y="0"/>
                  </a:lnTo>
                  <a:close/>
                </a:path>
                <a:path w="4210684" h="10159">
                  <a:moveTo>
                    <a:pt x="1630210" y="0"/>
                  </a:moveTo>
                  <a:lnTo>
                    <a:pt x="1620202" y="0"/>
                  </a:lnTo>
                  <a:lnTo>
                    <a:pt x="1620202" y="10007"/>
                  </a:lnTo>
                  <a:lnTo>
                    <a:pt x="1630210" y="10007"/>
                  </a:lnTo>
                  <a:lnTo>
                    <a:pt x="1630210" y="0"/>
                  </a:lnTo>
                  <a:close/>
                </a:path>
                <a:path w="4210684" h="10159">
                  <a:moveTo>
                    <a:pt x="1690217" y="0"/>
                  </a:moveTo>
                  <a:lnTo>
                    <a:pt x="1680210" y="0"/>
                  </a:lnTo>
                  <a:lnTo>
                    <a:pt x="1680210" y="10007"/>
                  </a:lnTo>
                  <a:lnTo>
                    <a:pt x="1690217" y="10007"/>
                  </a:lnTo>
                  <a:lnTo>
                    <a:pt x="1690217" y="0"/>
                  </a:lnTo>
                  <a:close/>
                </a:path>
                <a:path w="4210684" h="10159">
                  <a:moveTo>
                    <a:pt x="1750225" y="0"/>
                  </a:moveTo>
                  <a:lnTo>
                    <a:pt x="1740217" y="0"/>
                  </a:lnTo>
                  <a:lnTo>
                    <a:pt x="1740217" y="10007"/>
                  </a:lnTo>
                  <a:lnTo>
                    <a:pt x="1750225" y="10007"/>
                  </a:lnTo>
                  <a:lnTo>
                    <a:pt x="1750225" y="0"/>
                  </a:lnTo>
                  <a:close/>
                </a:path>
                <a:path w="4210684" h="10159">
                  <a:moveTo>
                    <a:pt x="1810232" y="0"/>
                  </a:moveTo>
                  <a:lnTo>
                    <a:pt x="1800225" y="0"/>
                  </a:lnTo>
                  <a:lnTo>
                    <a:pt x="1800225" y="10007"/>
                  </a:lnTo>
                  <a:lnTo>
                    <a:pt x="1810232" y="10007"/>
                  </a:lnTo>
                  <a:lnTo>
                    <a:pt x="1810232" y="0"/>
                  </a:lnTo>
                  <a:close/>
                </a:path>
                <a:path w="4210684" h="10159">
                  <a:moveTo>
                    <a:pt x="1870240" y="0"/>
                  </a:moveTo>
                  <a:lnTo>
                    <a:pt x="1860232" y="0"/>
                  </a:lnTo>
                  <a:lnTo>
                    <a:pt x="1860232" y="10007"/>
                  </a:lnTo>
                  <a:lnTo>
                    <a:pt x="1870240" y="10007"/>
                  </a:lnTo>
                  <a:lnTo>
                    <a:pt x="1870240" y="0"/>
                  </a:lnTo>
                  <a:close/>
                </a:path>
                <a:path w="4210684" h="10159">
                  <a:moveTo>
                    <a:pt x="1930247" y="0"/>
                  </a:moveTo>
                  <a:lnTo>
                    <a:pt x="1920240" y="0"/>
                  </a:lnTo>
                  <a:lnTo>
                    <a:pt x="1920240" y="10007"/>
                  </a:lnTo>
                  <a:lnTo>
                    <a:pt x="1930247" y="10007"/>
                  </a:lnTo>
                  <a:lnTo>
                    <a:pt x="1930247" y="0"/>
                  </a:lnTo>
                  <a:close/>
                </a:path>
                <a:path w="4210684" h="10159">
                  <a:moveTo>
                    <a:pt x="1990255" y="0"/>
                  </a:moveTo>
                  <a:lnTo>
                    <a:pt x="1980247" y="0"/>
                  </a:lnTo>
                  <a:lnTo>
                    <a:pt x="1980247" y="10007"/>
                  </a:lnTo>
                  <a:lnTo>
                    <a:pt x="1990255" y="10007"/>
                  </a:lnTo>
                  <a:lnTo>
                    <a:pt x="1990255" y="0"/>
                  </a:lnTo>
                  <a:close/>
                </a:path>
                <a:path w="4210684" h="10159">
                  <a:moveTo>
                    <a:pt x="2050262" y="0"/>
                  </a:moveTo>
                  <a:lnTo>
                    <a:pt x="2040255" y="0"/>
                  </a:lnTo>
                  <a:lnTo>
                    <a:pt x="2040255" y="10007"/>
                  </a:lnTo>
                  <a:lnTo>
                    <a:pt x="2050262" y="10007"/>
                  </a:lnTo>
                  <a:lnTo>
                    <a:pt x="2050262" y="0"/>
                  </a:lnTo>
                  <a:close/>
                </a:path>
                <a:path w="4210684" h="10159">
                  <a:moveTo>
                    <a:pt x="2110270" y="0"/>
                  </a:moveTo>
                  <a:lnTo>
                    <a:pt x="2100262" y="0"/>
                  </a:lnTo>
                  <a:lnTo>
                    <a:pt x="2100262" y="10007"/>
                  </a:lnTo>
                  <a:lnTo>
                    <a:pt x="2110270" y="10007"/>
                  </a:lnTo>
                  <a:lnTo>
                    <a:pt x="2110270" y="0"/>
                  </a:lnTo>
                  <a:close/>
                </a:path>
                <a:path w="4210684" h="10159">
                  <a:moveTo>
                    <a:pt x="2170277" y="0"/>
                  </a:moveTo>
                  <a:lnTo>
                    <a:pt x="2160270" y="0"/>
                  </a:lnTo>
                  <a:lnTo>
                    <a:pt x="2160270" y="10007"/>
                  </a:lnTo>
                  <a:lnTo>
                    <a:pt x="2170277" y="10007"/>
                  </a:lnTo>
                  <a:lnTo>
                    <a:pt x="2170277" y="0"/>
                  </a:lnTo>
                  <a:close/>
                </a:path>
                <a:path w="4210684" h="10159">
                  <a:moveTo>
                    <a:pt x="2230285" y="0"/>
                  </a:moveTo>
                  <a:lnTo>
                    <a:pt x="2220277" y="0"/>
                  </a:lnTo>
                  <a:lnTo>
                    <a:pt x="2220277" y="10007"/>
                  </a:lnTo>
                  <a:lnTo>
                    <a:pt x="2230285" y="10007"/>
                  </a:lnTo>
                  <a:lnTo>
                    <a:pt x="2230285" y="0"/>
                  </a:lnTo>
                  <a:close/>
                </a:path>
                <a:path w="4210684" h="10159">
                  <a:moveTo>
                    <a:pt x="2290292" y="0"/>
                  </a:moveTo>
                  <a:lnTo>
                    <a:pt x="2280285" y="0"/>
                  </a:lnTo>
                  <a:lnTo>
                    <a:pt x="2280285" y="10007"/>
                  </a:lnTo>
                  <a:lnTo>
                    <a:pt x="2290292" y="10007"/>
                  </a:lnTo>
                  <a:lnTo>
                    <a:pt x="2290292" y="0"/>
                  </a:lnTo>
                  <a:close/>
                </a:path>
                <a:path w="4210684" h="10159">
                  <a:moveTo>
                    <a:pt x="2350300" y="0"/>
                  </a:moveTo>
                  <a:lnTo>
                    <a:pt x="2340292" y="0"/>
                  </a:lnTo>
                  <a:lnTo>
                    <a:pt x="2340292" y="10007"/>
                  </a:lnTo>
                  <a:lnTo>
                    <a:pt x="2350300" y="10007"/>
                  </a:lnTo>
                  <a:lnTo>
                    <a:pt x="2350300" y="0"/>
                  </a:lnTo>
                  <a:close/>
                </a:path>
                <a:path w="4210684" h="10159">
                  <a:moveTo>
                    <a:pt x="2410307" y="0"/>
                  </a:moveTo>
                  <a:lnTo>
                    <a:pt x="2400300" y="0"/>
                  </a:lnTo>
                  <a:lnTo>
                    <a:pt x="2400300" y="10007"/>
                  </a:lnTo>
                  <a:lnTo>
                    <a:pt x="2410307" y="10007"/>
                  </a:lnTo>
                  <a:lnTo>
                    <a:pt x="2410307" y="0"/>
                  </a:lnTo>
                  <a:close/>
                </a:path>
                <a:path w="4210684" h="10159">
                  <a:moveTo>
                    <a:pt x="2470315" y="0"/>
                  </a:moveTo>
                  <a:lnTo>
                    <a:pt x="2460307" y="0"/>
                  </a:lnTo>
                  <a:lnTo>
                    <a:pt x="2460307" y="10007"/>
                  </a:lnTo>
                  <a:lnTo>
                    <a:pt x="2470315" y="10007"/>
                  </a:lnTo>
                  <a:lnTo>
                    <a:pt x="2470315" y="0"/>
                  </a:lnTo>
                  <a:close/>
                </a:path>
                <a:path w="4210684" h="10159">
                  <a:moveTo>
                    <a:pt x="2530322" y="0"/>
                  </a:moveTo>
                  <a:lnTo>
                    <a:pt x="2520315" y="0"/>
                  </a:lnTo>
                  <a:lnTo>
                    <a:pt x="2520315" y="10007"/>
                  </a:lnTo>
                  <a:lnTo>
                    <a:pt x="2530322" y="10007"/>
                  </a:lnTo>
                  <a:lnTo>
                    <a:pt x="2530322" y="0"/>
                  </a:lnTo>
                  <a:close/>
                </a:path>
                <a:path w="4210684" h="10159">
                  <a:moveTo>
                    <a:pt x="2590330" y="0"/>
                  </a:moveTo>
                  <a:lnTo>
                    <a:pt x="2580322" y="0"/>
                  </a:lnTo>
                  <a:lnTo>
                    <a:pt x="2580322" y="10007"/>
                  </a:lnTo>
                  <a:lnTo>
                    <a:pt x="2590330" y="10007"/>
                  </a:lnTo>
                  <a:lnTo>
                    <a:pt x="2590330" y="0"/>
                  </a:lnTo>
                  <a:close/>
                </a:path>
                <a:path w="4210684" h="10159">
                  <a:moveTo>
                    <a:pt x="2650337" y="0"/>
                  </a:moveTo>
                  <a:lnTo>
                    <a:pt x="2640330" y="0"/>
                  </a:lnTo>
                  <a:lnTo>
                    <a:pt x="2640330" y="10007"/>
                  </a:lnTo>
                  <a:lnTo>
                    <a:pt x="2650337" y="10007"/>
                  </a:lnTo>
                  <a:lnTo>
                    <a:pt x="2650337" y="0"/>
                  </a:lnTo>
                  <a:close/>
                </a:path>
                <a:path w="4210684" h="10159">
                  <a:moveTo>
                    <a:pt x="2710345" y="0"/>
                  </a:moveTo>
                  <a:lnTo>
                    <a:pt x="2700337" y="0"/>
                  </a:lnTo>
                  <a:lnTo>
                    <a:pt x="2700337" y="10007"/>
                  </a:lnTo>
                  <a:lnTo>
                    <a:pt x="2710345" y="10007"/>
                  </a:lnTo>
                  <a:lnTo>
                    <a:pt x="2710345" y="0"/>
                  </a:lnTo>
                  <a:close/>
                </a:path>
                <a:path w="4210684" h="10159">
                  <a:moveTo>
                    <a:pt x="2770352" y="0"/>
                  </a:moveTo>
                  <a:lnTo>
                    <a:pt x="2760345" y="0"/>
                  </a:lnTo>
                  <a:lnTo>
                    <a:pt x="2760345" y="10007"/>
                  </a:lnTo>
                  <a:lnTo>
                    <a:pt x="2770352" y="10007"/>
                  </a:lnTo>
                  <a:lnTo>
                    <a:pt x="2770352" y="0"/>
                  </a:lnTo>
                  <a:close/>
                </a:path>
                <a:path w="4210684" h="10159">
                  <a:moveTo>
                    <a:pt x="2830360" y="0"/>
                  </a:moveTo>
                  <a:lnTo>
                    <a:pt x="2820352" y="0"/>
                  </a:lnTo>
                  <a:lnTo>
                    <a:pt x="2820352" y="10007"/>
                  </a:lnTo>
                  <a:lnTo>
                    <a:pt x="2830360" y="10007"/>
                  </a:lnTo>
                  <a:lnTo>
                    <a:pt x="2830360" y="0"/>
                  </a:lnTo>
                  <a:close/>
                </a:path>
                <a:path w="4210684" h="10159">
                  <a:moveTo>
                    <a:pt x="2890367" y="0"/>
                  </a:moveTo>
                  <a:lnTo>
                    <a:pt x="2880360" y="0"/>
                  </a:lnTo>
                  <a:lnTo>
                    <a:pt x="2880360" y="10007"/>
                  </a:lnTo>
                  <a:lnTo>
                    <a:pt x="2890367" y="10007"/>
                  </a:lnTo>
                  <a:lnTo>
                    <a:pt x="2890367" y="0"/>
                  </a:lnTo>
                  <a:close/>
                </a:path>
                <a:path w="4210684" h="10159">
                  <a:moveTo>
                    <a:pt x="2950375" y="0"/>
                  </a:moveTo>
                  <a:lnTo>
                    <a:pt x="2940367" y="0"/>
                  </a:lnTo>
                  <a:lnTo>
                    <a:pt x="2940367" y="10007"/>
                  </a:lnTo>
                  <a:lnTo>
                    <a:pt x="2950375" y="10007"/>
                  </a:lnTo>
                  <a:lnTo>
                    <a:pt x="2950375" y="0"/>
                  </a:lnTo>
                  <a:close/>
                </a:path>
                <a:path w="4210684" h="10159">
                  <a:moveTo>
                    <a:pt x="3010382" y="0"/>
                  </a:moveTo>
                  <a:lnTo>
                    <a:pt x="3000375" y="0"/>
                  </a:lnTo>
                  <a:lnTo>
                    <a:pt x="3000375" y="10007"/>
                  </a:lnTo>
                  <a:lnTo>
                    <a:pt x="3010382" y="10007"/>
                  </a:lnTo>
                  <a:lnTo>
                    <a:pt x="3010382" y="0"/>
                  </a:lnTo>
                  <a:close/>
                </a:path>
                <a:path w="4210684" h="10159">
                  <a:moveTo>
                    <a:pt x="3070390" y="0"/>
                  </a:moveTo>
                  <a:lnTo>
                    <a:pt x="3060382" y="0"/>
                  </a:lnTo>
                  <a:lnTo>
                    <a:pt x="3060382" y="10007"/>
                  </a:lnTo>
                  <a:lnTo>
                    <a:pt x="3070390" y="10007"/>
                  </a:lnTo>
                  <a:lnTo>
                    <a:pt x="3070390" y="0"/>
                  </a:lnTo>
                  <a:close/>
                </a:path>
                <a:path w="4210684" h="10159">
                  <a:moveTo>
                    <a:pt x="3130397" y="0"/>
                  </a:moveTo>
                  <a:lnTo>
                    <a:pt x="3120390" y="0"/>
                  </a:lnTo>
                  <a:lnTo>
                    <a:pt x="3120390" y="10007"/>
                  </a:lnTo>
                  <a:lnTo>
                    <a:pt x="3130397" y="10007"/>
                  </a:lnTo>
                  <a:lnTo>
                    <a:pt x="3130397" y="0"/>
                  </a:lnTo>
                  <a:close/>
                </a:path>
                <a:path w="4210684" h="10159">
                  <a:moveTo>
                    <a:pt x="3190405" y="0"/>
                  </a:moveTo>
                  <a:lnTo>
                    <a:pt x="3180397" y="0"/>
                  </a:lnTo>
                  <a:lnTo>
                    <a:pt x="3180397" y="10007"/>
                  </a:lnTo>
                  <a:lnTo>
                    <a:pt x="3190405" y="10007"/>
                  </a:lnTo>
                  <a:lnTo>
                    <a:pt x="3190405" y="0"/>
                  </a:lnTo>
                  <a:close/>
                </a:path>
                <a:path w="4210684" h="10159">
                  <a:moveTo>
                    <a:pt x="3250412" y="0"/>
                  </a:moveTo>
                  <a:lnTo>
                    <a:pt x="3240405" y="0"/>
                  </a:lnTo>
                  <a:lnTo>
                    <a:pt x="3240405" y="10007"/>
                  </a:lnTo>
                  <a:lnTo>
                    <a:pt x="3250412" y="10007"/>
                  </a:lnTo>
                  <a:lnTo>
                    <a:pt x="3250412" y="0"/>
                  </a:lnTo>
                  <a:close/>
                </a:path>
                <a:path w="4210684" h="10159">
                  <a:moveTo>
                    <a:pt x="3310420" y="0"/>
                  </a:moveTo>
                  <a:lnTo>
                    <a:pt x="3300412" y="0"/>
                  </a:lnTo>
                  <a:lnTo>
                    <a:pt x="3300412" y="10007"/>
                  </a:lnTo>
                  <a:lnTo>
                    <a:pt x="3310420" y="10007"/>
                  </a:lnTo>
                  <a:lnTo>
                    <a:pt x="3310420" y="0"/>
                  </a:lnTo>
                  <a:close/>
                </a:path>
                <a:path w="4210684" h="10159">
                  <a:moveTo>
                    <a:pt x="3370427" y="0"/>
                  </a:moveTo>
                  <a:lnTo>
                    <a:pt x="3360420" y="0"/>
                  </a:lnTo>
                  <a:lnTo>
                    <a:pt x="3360420" y="10007"/>
                  </a:lnTo>
                  <a:lnTo>
                    <a:pt x="3370427" y="10007"/>
                  </a:lnTo>
                  <a:lnTo>
                    <a:pt x="3370427" y="0"/>
                  </a:lnTo>
                  <a:close/>
                </a:path>
                <a:path w="4210684" h="10159">
                  <a:moveTo>
                    <a:pt x="3430435" y="0"/>
                  </a:moveTo>
                  <a:lnTo>
                    <a:pt x="3420427" y="0"/>
                  </a:lnTo>
                  <a:lnTo>
                    <a:pt x="3420427" y="10007"/>
                  </a:lnTo>
                  <a:lnTo>
                    <a:pt x="3430435" y="10007"/>
                  </a:lnTo>
                  <a:lnTo>
                    <a:pt x="3430435" y="0"/>
                  </a:lnTo>
                  <a:close/>
                </a:path>
                <a:path w="4210684" h="10159">
                  <a:moveTo>
                    <a:pt x="3490442" y="0"/>
                  </a:moveTo>
                  <a:lnTo>
                    <a:pt x="3480435" y="0"/>
                  </a:lnTo>
                  <a:lnTo>
                    <a:pt x="3480435" y="10007"/>
                  </a:lnTo>
                  <a:lnTo>
                    <a:pt x="3490442" y="10007"/>
                  </a:lnTo>
                  <a:lnTo>
                    <a:pt x="3490442" y="0"/>
                  </a:lnTo>
                  <a:close/>
                </a:path>
                <a:path w="4210684" h="10159">
                  <a:moveTo>
                    <a:pt x="3550450" y="0"/>
                  </a:moveTo>
                  <a:lnTo>
                    <a:pt x="3540442" y="0"/>
                  </a:lnTo>
                  <a:lnTo>
                    <a:pt x="3540442" y="10007"/>
                  </a:lnTo>
                  <a:lnTo>
                    <a:pt x="3550450" y="10007"/>
                  </a:lnTo>
                  <a:lnTo>
                    <a:pt x="3550450" y="0"/>
                  </a:lnTo>
                  <a:close/>
                </a:path>
                <a:path w="4210684" h="10159">
                  <a:moveTo>
                    <a:pt x="3610457" y="0"/>
                  </a:moveTo>
                  <a:lnTo>
                    <a:pt x="3600450" y="0"/>
                  </a:lnTo>
                  <a:lnTo>
                    <a:pt x="3600450" y="10007"/>
                  </a:lnTo>
                  <a:lnTo>
                    <a:pt x="3610457" y="10007"/>
                  </a:lnTo>
                  <a:lnTo>
                    <a:pt x="3610457" y="0"/>
                  </a:lnTo>
                  <a:close/>
                </a:path>
                <a:path w="4210684" h="10159">
                  <a:moveTo>
                    <a:pt x="3670465" y="0"/>
                  </a:moveTo>
                  <a:lnTo>
                    <a:pt x="3660457" y="0"/>
                  </a:lnTo>
                  <a:lnTo>
                    <a:pt x="3660457" y="10007"/>
                  </a:lnTo>
                  <a:lnTo>
                    <a:pt x="3670465" y="10007"/>
                  </a:lnTo>
                  <a:lnTo>
                    <a:pt x="3670465" y="0"/>
                  </a:lnTo>
                  <a:close/>
                </a:path>
                <a:path w="4210684" h="10159">
                  <a:moveTo>
                    <a:pt x="3730472" y="0"/>
                  </a:moveTo>
                  <a:lnTo>
                    <a:pt x="3720465" y="0"/>
                  </a:lnTo>
                  <a:lnTo>
                    <a:pt x="3720465" y="10007"/>
                  </a:lnTo>
                  <a:lnTo>
                    <a:pt x="3730472" y="10007"/>
                  </a:lnTo>
                  <a:lnTo>
                    <a:pt x="3730472" y="0"/>
                  </a:lnTo>
                  <a:close/>
                </a:path>
                <a:path w="4210684" h="10159">
                  <a:moveTo>
                    <a:pt x="3790480" y="0"/>
                  </a:moveTo>
                  <a:lnTo>
                    <a:pt x="3780472" y="0"/>
                  </a:lnTo>
                  <a:lnTo>
                    <a:pt x="3780472" y="10007"/>
                  </a:lnTo>
                  <a:lnTo>
                    <a:pt x="3790480" y="10007"/>
                  </a:lnTo>
                  <a:lnTo>
                    <a:pt x="3790480" y="0"/>
                  </a:lnTo>
                  <a:close/>
                </a:path>
                <a:path w="4210684" h="10159">
                  <a:moveTo>
                    <a:pt x="3850487" y="0"/>
                  </a:moveTo>
                  <a:lnTo>
                    <a:pt x="3840480" y="0"/>
                  </a:lnTo>
                  <a:lnTo>
                    <a:pt x="3840480" y="10007"/>
                  </a:lnTo>
                  <a:lnTo>
                    <a:pt x="3850487" y="10007"/>
                  </a:lnTo>
                  <a:lnTo>
                    <a:pt x="3850487" y="0"/>
                  </a:lnTo>
                  <a:close/>
                </a:path>
                <a:path w="4210684" h="10159">
                  <a:moveTo>
                    <a:pt x="3910495" y="0"/>
                  </a:moveTo>
                  <a:lnTo>
                    <a:pt x="3900487" y="0"/>
                  </a:lnTo>
                  <a:lnTo>
                    <a:pt x="3900487" y="10007"/>
                  </a:lnTo>
                  <a:lnTo>
                    <a:pt x="3910495" y="10007"/>
                  </a:lnTo>
                  <a:lnTo>
                    <a:pt x="3910495" y="0"/>
                  </a:lnTo>
                  <a:close/>
                </a:path>
                <a:path w="4210684" h="10159">
                  <a:moveTo>
                    <a:pt x="3970502" y="0"/>
                  </a:moveTo>
                  <a:lnTo>
                    <a:pt x="3960495" y="0"/>
                  </a:lnTo>
                  <a:lnTo>
                    <a:pt x="3960495" y="10007"/>
                  </a:lnTo>
                  <a:lnTo>
                    <a:pt x="3970502" y="10007"/>
                  </a:lnTo>
                  <a:lnTo>
                    <a:pt x="3970502" y="0"/>
                  </a:lnTo>
                  <a:close/>
                </a:path>
                <a:path w="4210684" h="10159">
                  <a:moveTo>
                    <a:pt x="4030510" y="0"/>
                  </a:moveTo>
                  <a:lnTo>
                    <a:pt x="4020502" y="0"/>
                  </a:lnTo>
                  <a:lnTo>
                    <a:pt x="4020502" y="10007"/>
                  </a:lnTo>
                  <a:lnTo>
                    <a:pt x="4030510" y="10007"/>
                  </a:lnTo>
                  <a:lnTo>
                    <a:pt x="4030510" y="0"/>
                  </a:lnTo>
                  <a:close/>
                </a:path>
                <a:path w="4210684" h="10159">
                  <a:moveTo>
                    <a:pt x="4090517" y="0"/>
                  </a:moveTo>
                  <a:lnTo>
                    <a:pt x="4080510" y="0"/>
                  </a:lnTo>
                  <a:lnTo>
                    <a:pt x="4080510" y="10007"/>
                  </a:lnTo>
                  <a:lnTo>
                    <a:pt x="4090517" y="10007"/>
                  </a:lnTo>
                  <a:lnTo>
                    <a:pt x="4090517" y="0"/>
                  </a:lnTo>
                  <a:close/>
                </a:path>
                <a:path w="4210684" h="10159">
                  <a:moveTo>
                    <a:pt x="4150525" y="0"/>
                  </a:moveTo>
                  <a:lnTo>
                    <a:pt x="4140517" y="0"/>
                  </a:lnTo>
                  <a:lnTo>
                    <a:pt x="4140517" y="10007"/>
                  </a:lnTo>
                  <a:lnTo>
                    <a:pt x="4150525" y="10007"/>
                  </a:lnTo>
                  <a:lnTo>
                    <a:pt x="4150525" y="0"/>
                  </a:lnTo>
                  <a:close/>
                </a:path>
                <a:path w="4210684" h="10159">
                  <a:moveTo>
                    <a:pt x="4210532" y="0"/>
                  </a:moveTo>
                  <a:lnTo>
                    <a:pt x="4200525" y="0"/>
                  </a:lnTo>
                  <a:lnTo>
                    <a:pt x="4200525" y="10007"/>
                  </a:lnTo>
                  <a:lnTo>
                    <a:pt x="4210532" y="10007"/>
                  </a:lnTo>
                  <a:lnTo>
                    <a:pt x="4210532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581568" y="885824"/>
              <a:ext cx="1210310" cy="10160"/>
            </a:xfrm>
            <a:custGeom>
              <a:avLst/>
              <a:gdLst/>
              <a:ahLst/>
              <a:cxnLst/>
              <a:rect l="l" t="t" r="r" b="b"/>
              <a:pathLst>
                <a:path w="1210309" h="10159">
                  <a:moveTo>
                    <a:pt x="10007" y="0"/>
                  </a:moveTo>
                  <a:lnTo>
                    <a:pt x="0" y="0"/>
                  </a:lnTo>
                  <a:lnTo>
                    <a:pt x="0" y="10007"/>
                  </a:lnTo>
                  <a:lnTo>
                    <a:pt x="10007" y="10007"/>
                  </a:lnTo>
                  <a:lnTo>
                    <a:pt x="10007" y="0"/>
                  </a:lnTo>
                  <a:close/>
                </a:path>
                <a:path w="1210309" h="10159">
                  <a:moveTo>
                    <a:pt x="70015" y="0"/>
                  </a:moveTo>
                  <a:lnTo>
                    <a:pt x="60007" y="0"/>
                  </a:lnTo>
                  <a:lnTo>
                    <a:pt x="60007" y="10007"/>
                  </a:lnTo>
                  <a:lnTo>
                    <a:pt x="70015" y="10007"/>
                  </a:lnTo>
                  <a:lnTo>
                    <a:pt x="70015" y="0"/>
                  </a:lnTo>
                  <a:close/>
                </a:path>
                <a:path w="1210309" h="10159">
                  <a:moveTo>
                    <a:pt x="130022" y="0"/>
                  </a:moveTo>
                  <a:lnTo>
                    <a:pt x="120015" y="0"/>
                  </a:lnTo>
                  <a:lnTo>
                    <a:pt x="120015" y="10007"/>
                  </a:lnTo>
                  <a:lnTo>
                    <a:pt x="130022" y="10007"/>
                  </a:lnTo>
                  <a:lnTo>
                    <a:pt x="130022" y="0"/>
                  </a:lnTo>
                  <a:close/>
                </a:path>
                <a:path w="1210309" h="10159">
                  <a:moveTo>
                    <a:pt x="190030" y="0"/>
                  </a:moveTo>
                  <a:lnTo>
                    <a:pt x="180022" y="0"/>
                  </a:lnTo>
                  <a:lnTo>
                    <a:pt x="180022" y="10007"/>
                  </a:lnTo>
                  <a:lnTo>
                    <a:pt x="190030" y="10007"/>
                  </a:lnTo>
                  <a:lnTo>
                    <a:pt x="190030" y="0"/>
                  </a:lnTo>
                  <a:close/>
                </a:path>
                <a:path w="1210309" h="10159">
                  <a:moveTo>
                    <a:pt x="250037" y="0"/>
                  </a:moveTo>
                  <a:lnTo>
                    <a:pt x="240030" y="0"/>
                  </a:lnTo>
                  <a:lnTo>
                    <a:pt x="240030" y="10007"/>
                  </a:lnTo>
                  <a:lnTo>
                    <a:pt x="250037" y="10007"/>
                  </a:lnTo>
                  <a:lnTo>
                    <a:pt x="250037" y="0"/>
                  </a:lnTo>
                  <a:close/>
                </a:path>
                <a:path w="1210309" h="10159">
                  <a:moveTo>
                    <a:pt x="310045" y="0"/>
                  </a:moveTo>
                  <a:lnTo>
                    <a:pt x="300037" y="0"/>
                  </a:lnTo>
                  <a:lnTo>
                    <a:pt x="300037" y="10007"/>
                  </a:lnTo>
                  <a:lnTo>
                    <a:pt x="310045" y="10007"/>
                  </a:lnTo>
                  <a:lnTo>
                    <a:pt x="310045" y="0"/>
                  </a:lnTo>
                  <a:close/>
                </a:path>
                <a:path w="1210309" h="10159">
                  <a:moveTo>
                    <a:pt x="370052" y="0"/>
                  </a:moveTo>
                  <a:lnTo>
                    <a:pt x="360045" y="0"/>
                  </a:lnTo>
                  <a:lnTo>
                    <a:pt x="360045" y="10007"/>
                  </a:lnTo>
                  <a:lnTo>
                    <a:pt x="370052" y="10007"/>
                  </a:lnTo>
                  <a:lnTo>
                    <a:pt x="370052" y="0"/>
                  </a:lnTo>
                  <a:close/>
                </a:path>
                <a:path w="1210309" h="10159">
                  <a:moveTo>
                    <a:pt x="430060" y="0"/>
                  </a:moveTo>
                  <a:lnTo>
                    <a:pt x="420052" y="0"/>
                  </a:lnTo>
                  <a:lnTo>
                    <a:pt x="420052" y="10007"/>
                  </a:lnTo>
                  <a:lnTo>
                    <a:pt x="430060" y="10007"/>
                  </a:lnTo>
                  <a:lnTo>
                    <a:pt x="430060" y="0"/>
                  </a:lnTo>
                  <a:close/>
                </a:path>
                <a:path w="1210309" h="10159">
                  <a:moveTo>
                    <a:pt x="490067" y="0"/>
                  </a:moveTo>
                  <a:lnTo>
                    <a:pt x="480060" y="0"/>
                  </a:lnTo>
                  <a:lnTo>
                    <a:pt x="480060" y="10007"/>
                  </a:lnTo>
                  <a:lnTo>
                    <a:pt x="490067" y="10007"/>
                  </a:lnTo>
                  <a:lnTo>
                    <a:pt x="490067" y="0"/>
                  </a:lnTo>
                  <a:close/>
                </a:path>
                <a:path w="1210309" h="10159">
                  <a:moveTo>
                    <a:pt x="550075" y="0"/>
                  </a:moveTo>
                  <a:lnTo>
                    <a:pt x="540067" y="0"/>
                  </a:lnTo>
                  <a:lnTo>
                    <a:pt x="540067" y="10007"/>
                  </a:lnTo>
                  <a:lnTo>
                    <a:pt x="550075" y="10007"/>
                  </a:lnTo>
                  <a:lnTo>
                    <a:pt x="550075" y="0"/>
                  </a:lnTo>
                  <a:close/>
                </a:path>
                <a:path w="1210309" h="10159">
                  <a:moveTo>
                    <a:pt x="610082" y="0"/>
                  </a:moveTo>
                  <a:lnTo>
                    <a:pt x="600075" y="0"/>
                  </a:lnTo>
                  <a:lnTo>
                    <a:pt x="600075" y="10007"/>
                  </a:lnTo>
                  <a:lnTo>
                    <a:pt x="610082" y="10007"/>
                  </a:lnTo>
                  <a:lnTo>
                    <a:pt x="610082" y="0"/>
                  </a:lnTo>
                  <a:close/>
                </a:path>
                <a:path w="1210309" h="10159">
                  <a:moveTo>
                    <a:pt x="670090" y="0"/>
                  </a:moveTo>
                  <a:lnTo>
                    <a:pt x="660082" y="0"/>
                  </a:lnTo>
                  <a:lnTo>
                    <a:pt x="660082" y="10007"/>
                  </a:lnTo>
                  <a:lnTo>
                    <a:pt x="670090" y="10007"/>
                  </a:lnTo>
                  <a:lnTo>
                    <a:pt x="670090" y="0"/>
                  </a:lnTo>
                  <a:close/>
                </a:path>
                <a:path w="1210309" h="10159">
                  <a:moveTo>
                    <a:pt x="730097" y="0"/>
                  </a:moveTo>
                  <a:lnTo>
                    <a:pt x="720090" y="0"/>
                  </a:lnTo>
                  <a:lnTo>
                    <a:pt x="720090" y="10007"/>
                  </a:lnTo>
                  <a:lnTo>
                    <a:pt x="730097" y="10007"/>
                  </a:lnTo>
                  <a:lnTo>
                    <a:pt x="730097" y="0"/>
                  </a:lnTo>
                  <a:close/>
                </a:path>
                <a:path w="1210309" h="10159">
                  <a:moveTo>
                    <a:pt x="790105" y="0"/>
                  </a:moveTo>
                  <a:lnTo>
                    <a:pt x="780097" y="0"/>
                  </a:lnTo>
                  <a:lnTo>
                    <a:pt x="780097" y="10007"/>
                  </a:lnTo>
                  <a:lnTo>
                    <a:pt x="790105" y="10007"/>
                  </a:lnTo>
                  <a:lnTo>
                    <a:pt x="790105" y="0"/>
                  </a:lnTo>
                  <a:close/>
                </a:path>
                <a:path w="1210309" h="10159">
                  <a:moveTo>
                    <a:pt x="850112" y="0"/>
                  </a:moveTo>
                  <a:lnTo>
                    <a:pt x="840105" y="0"/>
                  </a:lnTo>
                  <a:lnTo>
                    <a:pt x="840105" y="10007"/>
                  </a:lnTo>
                  <a:lnTo>
                    <a:pt x="850112" y="10007"/>
                  </a:lnTo>
                  <a:lnTo>
                    <a:pt x="850112" y="0"/>
                  </a:lnTo>
                  <a:close/>
                </a:path>
                <a:path w="1210309" h="10159">
                  <a:moveTo>
                    <a:pt x="910120" y="0"/>
                  </a:moveTo>
                  <a:lnTo>
                    <a:pt x="900112" y="0"/>
                  </a:lnTo>
                  <a:lnTo>
                    <a:pt x="900112" y="10007"/>
                  </a:lnTo>
                  <a:lnTo>
                    <a:pt x="910120" y="10007"/>
                  </a:lnTo>
                  <a:lnTo>
                    <a:pt x="910120" y="0"/>
                  </a:lnTo>
                  <a:close/>
                </a:path>
                <a:path w="1210309" h="10159">
                  <a:moveTo>
                    <a:pt x="970127" y="0"/>
                  </a:moveTo>
                  <a:lnTo>
                    <a:pt x="960120" y="0"/>
                  </a:lnTo>
                  <a:lnTo>
                    <a:pt x="960120" y="10007"/>
                  </a:lnTo>
                  <a:lnTo>
                    <a:pt x="970127" y="10007"/>
                  </a:lnTo>
                  <a:lnTo>
                    <a:pt x="970127" y="0"/>
                  </a:lnTo>
                  <a:close/>
                </a:path>
                <a:path w="1210309" h="10159">
                  <a:moveTo>
                    <a:pt x="1030135" y="0"/>
                  </a:moveTo>
                  <a:lnTo>
                    <a:pt x="1020127" y="0"/>
                  </a:lnTo>
                  <a:lnTo>
                    <a:pt x="1020127" y="10007"/>
                  </a:lnTo>
                  <a:lnTo>
                    <a:pt x="1030135" y="10007"/>
                  </a:lnTo>
                  <a:lnTo>
                    <a:pt x="1030135" y="0"/>
                  </a:lnTo>
                  <a:close/>
                </a:path>
                <a:path w="1210309" h="10159">
                  <a:moveTo>
                    <a:pt x="1090142" y="0"/>
                  </a:moveTo>
                  <a:lnTo>
                    <a:pt x="1080135" y="0"/>
                  </a:lnTo>
                  <a:lnTo>
                    <a:pt x="1080135" y="10007"/>
                  </a:lnTo>
                  <a:lnTo>
                    <a:pt x="1090142" y="10007"/>
                  </a:lnTo>
                  <a:lnTo>
                    <a:pt x="1090142" y="0"/>
                  </a:lnTo>
                  <a:close/>
                </a:path>
                <a:path w="1210309" h="10159">
                  <a:moveTo>
                    <a:pt x="1150150" y="0"/>
                  </a:moveTo>
                  <a:lnTo>
                    <a:pt x="1140142" y="0"/>
                  </a:lnTo>
                  <a:lnTo>
                    <a:pt x="1140142" y="10007"/>
                  </a:lnTo>
                  <a:lnTo>
                    <a:pt x="1150150" y="10007"/>
                  </a:lnTo>
                  <a:lnTo>
                    <a:pt x="1150150" y="0"/>
                  </a:lnTo>
                  <a:close/>
                </a:path>
                <a:path w="1210309" h="10159">
                  <a:moveTo>
                    <a:pt x="1210157" y="0"/>
                  </a:moveTo>
                  <a:lnTo>
                    <a:pt x="1200150" y="0"/>
                  </a:lnTo>
                  <a:lnTo>
                    <a:pt x="1200150" y="10007"/>
                  </a:lnTo>
                  <a:lnTo>
                    <a:pt x="1210157" y="10007"/>
                  </a:lnTo>
                  <a:lnTo>
                    <a:pt x="1210157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93104" y="6131750"/>
            <a:ext cx="7956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6076" y="5356201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20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6076" y="4580653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40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6076" y="3805104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60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6076" y="3029556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80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9048" y="2254008"/>
            <a:ext cx="19386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100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9048" y="1478459"/>
            <a:ext cx="19386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120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9048" y="702912"/>
            <a:ext cx="19386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140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5897" y="3104567"/>
            <a:ext cx="153888" cy="78329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206" defTabSz="806867">
              <a:lnSpc>
                <a:spcPts val="1174"/>
              </a:lnSpc>
            </a:pPr>
            <a:r>
              <a:rPr sz="1103" spc="-9" dirty="0">
                <a:solidFill>
                  <a:srgbClr val="252423"/>
                </a:solidFill>
                <a:latin typeface="Calibri"/>
                <a:cs typeface="Calibri"/>
              </a:rPr>
              <a:t>Hypertension</a:t>
            </a:r>
            <a:endParaRPr sz="1103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79772" y="6234642"/>
            <a:ext cx="7956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78733" y="6234642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20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91960" y="6219967"/>
            <a:ext cx="556372" cy="349779"/>
          </a:xfrm>
          <a:prstGeom prst="rect">
            <a:avLst/>
          </a:prstGeom>
        </p:spPr>
        <p:txBody>
          <a:bodyPr vert="horz" wrap="square" lIns="0" tIns="25213" rIns="0" bIns="0" rtlCol="0">
            <a:spAutoFit/>
          </a:bodyPr>
          <a:lstStyle/>
          <a:p>
            <a:pPr marL="8405" algn="ctr" defTabSz="806867">
              <a:spcBef>
                <a:spcPts val="199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40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  <a:p>
            <a:pPr algn="ctr" defTabSz="806867">
              <a:spcBef>
                <a:spcPts val="159"/>
              </a:spcBef>
            </a:pPr>
            <a:r>
              <a:rPr sz="1103" dirty="0">
                <a:solidFill>
                  <a:srgbClr val="252423"/>
                </a:solidFill>
                <a:latin typeface="Calibri"/>
                <a:cs typeface="Calibri"/>
              </a:rPr>
              <a:t>age</a:t>
            </a:r>
            <a:r>
              <a:rPr sz="1103" spc="-3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103" spc="-31" dirty="0">
                <a:solidFill>
                  <a:srgbClr val="252423"/>
                </a:solidFill>
                <a:latin typeface="Calibri"/>
                <a:cs typeface="Calibri"/>
              </a:rPr>
              <a:t>(bins)</a:t>
            </a:r>
            <a:endParaRPr sz="1103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33685" y="6234642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60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561162" y="6234642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80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863322" y="897940"/>
            <a:ext cx="7357782" cy="5312709"/>
            <a:chOff x="1756165" y="1017665"/>
            <a:chExt cx="8338820" cy="6021070"/>
          </a:xfrm>
        </p:grpSpPr>
        <p:sp>
          <p:nvSpPr>
            <p:cNvPr id="33" name="object 33"/>
            <p:cNvSpPr/>
            <p:nvPr/>
          </p:nvSpPr>
          <p:spPr>
            <a:xfrm>
              <a:off x="2791726" y="5983770"/>
              <a:ext cx="7042150" cy="1055370"/>
            </a:xfrm>
            <a:custGeom>
              <a:avLst/>
              <a:gdLst/>
              <a:ahLst/>
              <a:cxnLst/>
              <a:rect l="l" t="t" r="r" b="b"/>
              <a:pathLst>
                <a:path w="7042150" h="1055370">
                  <a:moveTo>
                    <a:pt x="828459" y="1010793"/>
                  </a:moveTo>
                  <a:lnTo>
                    <a:pt x="0" y="1010793"/>
                  </a:lnTo>
                  <a:lnTo>
                    <a:pt x="0" y="1054747"/>
                  </a:lnTo>
                  <a:lnTo>
                    <a:pt x="828459" y="1054747"/>
                  </a:lnTo>
                  <a:lnTo>
                    <a:pt x="828459" y="1010793"/>
                  </a:lnTo>
                  <a:close/>
                </a:path>
                <a:path w="7042150" h="1055370">
                  <a:moveTo>
                    <a:pt x="1864029" y="922896"/>
                  </a:moveTo>
                  <a:lnTo>
                    <a:pt x="1035570" y="922896"/>
                  </a:lnTo>
                  <a:lnTo>
                    <a:pt x="1035570" y="1054747"/>
                  </a:lnTo>
                  <a:lnTo>
                    <a:pt x="1864029" y="1054747"/>
                  </a:lnTo>
                  <a:lnTo>
                    <a:pt x="1864029" y="922896"/>
                  </a:lnTo>
                  <a:close/>
                </a:path>
                <a:path w="7042150" h="1055370">
                  <a:moveTo>
                    <a:pt x="2899600" y="483425"/>
                  </a:moveTo>
                  <a:lnTo>
                    <a:pt x="2071141" y="483425"/>
                  </a:lnTo>
                  <a:lnTo>
                    <a:pt x="2071141" y="1054747"/>
                  </a:lnTo>
                  <a:lnTo>
                    <a:pt x="2899600" y="1054747"/>
                  </a:lnTo>
                  <a:lnTo>
                    <a:pt x="2899600" y="483425"/>
                  </a:lnTo>
                  <a:close/>
                </a:path>
                <a:path w="7042150" h="1055370">
                  <a:moveTo>
                    <a:pt x="3935171" y="0"/>
                  </a:moveTo>
                  <a:lnTo>
                    <a:pt x="3106712" y="0"/>
                  </a:lnTo>
                  <a:lnTo>
                    <a:pt x="3106712" y="1054747"/>
                  </a:lnTo>
                  <a:lnTo>
                    <a:pt x="3935171" y="1054747"/>
                  </a:lnTo>
                  <a:lnTo>
                    <a:pt x="3935171" y="0"/>
                  </a:lnTo>
                  <a:close/>
                </a:path>
                <a:path w="7042150" h="1055370">
                  <a:moveTo>
                    <a:pt x="4970742" y="307632"/>
                  </a:moveTo>
                  <a:lnTo>
                    <a:pt x="4142282" y="307632"/>
                  </a:lnTo>
                  <a:lnTo>
                    <a:pt x="4142282" y="1054747"/>
                  </a:lnTo>
                  <a:lnTo>
                    <a:pt x="4970742" y="1054747"/>
                  </a:lnTo>
                  <a:lnTo>
                    <a:pt x="4970742" y="307632"/>
                  </a:lnTo>
                  <a:close/>
                </a:path>
                <a:path w="7042150" h="1055370">
                  <a:moveTo>
                    <a:pt x="6006300" y="571322"/>
                  </a:moveTo>
                  <a:lnTo>
                    <a:pt x="5177853" y="571322"/>
                  </a:lnTo>
                  <a:lnTo>
                    <a:pt x="5177853" y="1054747"/>
                  </a:lnTo>
                  <a:lnTo>
                    <a:pt x="6006300" y="1054747"/>
                  </a:lnTo>
                  <a:lnTo>
                    <a:pt x="6006300" y="571322"/>
                  </a:lnTo>
                  <a:close/>
                </a:path>
                <a:path w="7042150" h="1055370">
                  <a:moveTo>
                    <a:pt x="7041870" y="878954"/>
                  </a:moveTo>
                  <a:lnTo>
                    <a:pt x="6213424" y="878954"/>
                  </a:lnTo>
                  <a:lnTo>
                    <a:pt x="6213424" y="1054747"/>
                  </a:lnTo>
                  <a:lnTo>
                    <a:pt x="7041870" y="1054747"/>
                  </a:lnTo>
                  <a:lnTo>
                    <a:pt x="7041870" y="878954"/>
                  </a:lnTo>
                  <a:close/>
                </a:path>
              </a:pathLst>
            </a:custGeom>
            <a:solidFill>
              <a:srgbClr val="13CF20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756156" y="2731629"/>
              <a:ext cx="8077834" cy="4307205"/>
            </a:xfrm>
            <a:custGeom>
              <a:avLst/>
              <a:gdLst/>
              <a:ahLst/>
              <a:cxnLst/>
              <a:rect l="l" t="t" r="r" b="b"/>
              <a:pathLst>
                <a:path w="8077834" h="4307205">
                  <a:moveTo>
                    <a:pt x="828459" y="4218991"/>
                  </a:moveTo>
                  <a:lnTo>
                    <a:pt x="0" y="4218991"/>
                  </a:lnTo>
                  <a:lnTo>
                    <a:pt x="0" y="4306887"/>
                  </a:lnTo>
                  <a:lnTo>
                    <a:pt x="828459" y="4306887"/>
                  </a:lnTo>
                  <a:lnTo>
                    <a:pt x="828459" y="4218991"/>
                  </a:lnTo>
                  <a:close/>
                </a:path>
                <a:path w="8077834" h="4307205">
                  <a:moveTo>
                    <a:pt x="1864029" y="3911346"/>
                  </a:moveTo>
                  <a:lnTo>
                    <a:pt x="1035570" y="3911346"/>
                  </a:lnTo>
                  <a:lnTo>
                    <a:pt x="1035570" y="4262933"/>
                  </a:lnTo>
                  <a:lnTo>
                    <a:pt x="1864029" y="4262933"/>
                  </a:lnTo>
                  <a:lnTo>
                    <a:pt x="1864029" y="3911346"/>
                  </a:lnTo>
                  <a:close/>
                </a:path>
                <a:path w="8077834" h="4307205">
                  <a:moveTo>
                    <a:pt x="2899600" y="3340036"/>
                  </a:moveTo>
                  <a:lnTo>
                    <a:pt x="2071141" y="3340036"/>
                  </a:lnTo>
                  <a:lnTo>
                    <a:pt x="2071141" y="4175036"/>
                  </a:lnTo>
                  <a:lnTo>
                    <a:pt x="2899600" y="4175036"/>
                  </a:lnTo>
                  <a:lnTo>
                    <a:pt x="2899600" y="3340036"/>
                  </a:lnTo>
                  <a:close/>
                </a:path>
                <a:path w="8077834" h="4307205">
                  <a:moveTo>
                    <a:pt x="3935171" y="2724759"/>
                  </a:moveTo>
                  <a:lnTo>
                    <a:pt x="3106712" y="2724759"/>
                  </a:lnTo>
                  <a:lnTo>
                    <a:pt x="3106712" y="3735565"/>
                  </a:lnTo>
                  <a:lnTo>
                    <a:pt x="3935171" y="3735565"/>
                  </a:lnTo>
                  <a:lnTo>
                    <a:pt x="3935171" y="2724759"/>
                  </a:lnTo>
                  <a:close/>
                </a:path>
                <a:path w="8077834" h="4307205">
                  <a:moveTo>
                    <a:pt x="4970742" y="0"/>
                  </a:moveTo>
                  <a:lnTo>
                    <a:pt x="4142282" y="0"/>
                  </a:lnTo>
                  <a:lnTo>
                    <a:pt x="4142282" y="3252139"/>
                  </a:lnTo>
                  <a:lnTo>
                    <a:pt x="4970742" y="3252139"/>
                  </a:lnTo>
                  <a:lnTo>
                    <a:pt x="4970742" y="0"/>
                  </a:lnTo>
                  <a:close/>
                </a:path>
                <a:path w="8077834" h="4307205">
                  <a:moveTo>
                    <a:pt x="6006312" y="527380"/>
                  </a:moveTo>
                  <a:lnTo>
                    <a:pt x="5177853" y="527380"/>
                  </a:lnTo>
                  <a:lnTo>
                    <a:pt x="5177853" y="3559772"/>
                  </a:lnTo>
                  <a:lnTo>
                    <a:pt x="6006312" y="3559772"/>
                  </a:lnTo>
                  <a:lnTo>
                    <a:pt x="6006312" y="527380"/>
                  </a:lnTo>
                  <a:close/>
                </a:path>
                <a:path w="8077834" h="4307205">
                  <a:moveTo>
                    <a:pt x="7041870" y="1186586"/>
                  </a:moveTo>
                  <a:lnTo>
                    <a:pt x="6213424" y="1186586"/>
                  </a:lnTo>
                  <a:lnTo>
                    <a:pt x="6213424" y="3823462"/>
                  </a:lnTo>
                  <a:lnTo>
                    <a:pt x="7041870" y="3823462"/>
                  </a:lnTo>
                  <a:lnTo>
                    <a:pt x="7041870" y="1186586"/>
                  </a:lnTo>
                  <a:close/>
                </a:path>
                <a:path w="8077834" h="4307205">
                  <a:moveTo>
                    <a:pt x="8077441" y="2988449"/>
                  </a:moveTo>
                  <a:lnTo>
                    <a:pt x="7248995" y="2988449"/>
                  </a:lnTo>
                  <a:lnTo>
                    <a:pt x="7248995" y="4131094"/>
                  </a:lnTo>
                  <a:lnTo>
                    <a:pt x="8077441" y="4131094"/>
                  </a:lnTo>
                  <a:lnTo>
                    <a:pt x="8077441" y="2988449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3827297" y="1017676"/>
              <a:ext cx="6006465" cy="5054600"/>
            </a:xfrm>
            <a:custGeom>
              <a:avLst/>
              <a:gdLst/>
              <a:ahLst/>
              <a:cxnLst/>
              <a:rect l="l" t="t" r="r" b="b"/>
              <a:pathLst>
                <a:path w="6006465" h="5054600">
                  <a:moveTo>
                    <a:pt x="828459" y="4878197"/>
                  </a:moveTo>
                  <a:lnTo>
                    <a:pt x="0" y="4878197"/>
                  </a:lnTo>
                  <a:lnTo>
                    <a:pt x="0" y="5053990"/>
                  </a:lnTo>
                  <a:lnTo>
                    <a:pt x="828459" y="5053990"/>
                  </a:lnTo>
                  <a:lnTo>
                    <a:pt x="828459" y="4878197"/>
                  </a:lnTo>
                  <a:close/>
                </a:path>
                <a:path w="6006465" h="5054600">
                  <a:moveTo>
                    <a:pt x="1864029" y="3867391"/>
                  </a:moveTo>
                  <a:lnTo>
                    <a:pt x="1035570" y="3867391"/>
                  </a:lnTo>
                  <a:lnTo>
                    <a:pt x="1035570" y="4438713"/>
                  </a:lnTo>
                  <a:lnTo>
                    <a:pt x="1864029" y="4438713"/>
                  </a:lnTo>
                  <a:lnTo>
                    <a:pt x="1864029" y="3867391"/>
                  </a:lnTo>
                  <a:close/>
                </a:path>
                <a:path w="6006465" h="5054600">
                  <a:moveTo>
                    <a:pt x="2899600" y="922896"/>
                  </a:moveTo>
                  <a:lnTo>
                    <a:pt x="2071141" y="922896"/>
                  </a:lnTo>
                  <a:lnTo>
                    <a:pt x="2071141" y="1713953"/>
                  </a:lnTo>
                  <a:lnTo>
                    <a:pt x="2899600" y="1713953"/>
                  </a:lnTo>
                  <a:lnTo>
                    <a:pt x="2899600" y="922896"/>
                  </a:lnTo>
                  <a:close/>
                </a:path>
                <a:path w="6006465" h="5054600">
                  <a:moveTo>
                    <a:pt x="3935171" y="1230528"/>
                  </a:moveTo>
                  <a:lnTo>
                    <a:pt x="3106712" y="1230528"/>
                  </a:lnTo>
                  <a:lnTo>
                    <a:pt x="3106712" y="2241334"/>
                  </a:lnTo>
                  <a:lnTo>
                    <a:pt x="3935171" y="2241334"/>
                  </a:lnTo>
                  <a:lnTo>
                    <a:pt x="3935171" y="1230528"/>
                  </a:lnTo>
                  <a:close/>
                </a:path>
                <a:path w="6006465" h="5054600">
                  <a:moveTo>
                    <a:pt x="4970729" y="0"/>
                  </a:moveTo>
                  <a:lnTo>
                    <a:pt x="4142282" y="0"/>
                  </a:lnTo>
                  <a:lnTo>
                    <a:pt x="4142282" y="2900540"/>
                  </a:lnTo>
                  <a:lnTo>
                    <a:pt x="4970729" y="2900540"/>
                  </a:lnTo>
                  <a:lnTo>
                    <a:pt x="4970729" y="0"/>
                  </a:lnTo>
                  <a:close/>
                </a:path>
                <a:path w="6006465" h="5054600">
                  <a:moveTo>
                    <a:pt x="6006300" y="3823449"/>
                  </a:moveTo>
                  <a:lnTo>
                    <a:pt x="5177853" y="3823449"/>
                  </a:lnTo>
                  <a:lnTo>
                    <a:pt x="5177853" y="4702403"/>
                  </a:lnTo>
                  <a:lnTo>
                    <a:pt x="6006300" y="4702403"/>
                  </a:lnTo>
                  <a:lnTo>
                    <a:pt x="6006300" y="3823449"/>
                  </a:lnTo>
                  <a:close/>
                </a:path>
              </a:pathLst>
            </a:custGeom>
            <a:solidFill>
              <a:srgbClr val="DF44A6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2820" y="3175530"/>
              <a:ext cx="191723" cy="19329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2820" y="3722154"/>
              <a:ext cx="191723" cy="18978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02820" y="4265666"/>
              <a:ext cx="191723" cy="19329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02820" y="4815735"/>
              <a:ext cx="191723" cy="19329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02820" y="5362359"/>
              <a:ext cx="191723" cy="189780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8979273" y="2158872"/>
            <a:ext cx="2559984" cy="2888555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 defTabSz="806867">
              <a:spcBef>
                <a:spcPts val="97"/>
              </a:spcBef>
            </a:pPr>
            <a:r>
              <a:rPr sz="2956" b="1" spc="-22" dirty="0">
                <a:solidFill>
                  <a:srgbClr val="FFFFFF"/>
                </a:solidFill>
                <a:latin typeface="Times New Roman"/>
                <a:cs typeface="Times New Roman"/>
              </a:rPr>
              <a:t>Working</a:t>
            </a:r>
            <a:r>
              <a:rPr sz="2956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6" b="1" dirty="0">
                <a:solidFill>
                  <a:srgbClr val="FFFFFF"/>
                </a:solidFill>
                <a:latin typeface="Times New Roman"/>
                <a:cs typeface="Times New Roman"/>
              </a:rPr>
              <a:t>Status</a:t>
            </a:r>
            <a:endParaRPr sz="29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1540" defTabSz="806867">
              <a:spcBef>
                <a:spcPts val="66"/>
              </a:spcBef>
            </a:pPr>
            <a:r>
              <a:rPr sz="2956" dirty="0">
                <a:solidFill>
                  <a:srgbClr val="FFFFFF"/>
                </a:solidFill>
                <a:latin typeface="Times New Roman"/>
                <a:cs typeface="Times New Roman"/>
              </a:rPr>
              <a:t>children</a:t>
            </a:r>
            <a:endParaRPr sz="29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1540" marR="4483" defTabSz="806867">
              <a:lnSpc>
                <a:spcPct val="106800"/>
              </a:lnSpc>
              <a:spcBef>
                <a:spcPts val="31"/>
              </a:spcBef>
            </a:pPr>
            <a:r>
              <a:rPr sz="2956" dirty="0">
                <a:solidFill>
                  <a:srgbClr val="FFFFFF"/>
                </a:solidFill>
                <a:latin typeface="Times New Roman"/>
                <a:cs typeface="Times New Roman"/>
              </a:rPr>
              <a:t>Govt_job  Never_worked  Private</a:t>
            </a:r>
            <a:endParaRPr sz="29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1540" defTabSz="806867">
              <a:spcBef>
                <a:spcPts val="274"/>
              </a:spcBef>
            </a:pPr>
            <a:r>
              <a:rPr sz="2956" dirty="0">
                <a:solidFill>
                  <a:srgbClr val="FFFFFF"/>
                </a:solidFill>
                <a:latin typeface="Times New Roman"/>
                <a:cs typeface="Times New Roman"/>
              </a:rPr>
              <a:t>Self-employed</a:t>
            </a:r>
            <a:endParaRPr sz="2956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48235" y="134470"/>
            <a:ext cx="309282" cy="426944"/>
            <a:chOff x="152400" y="152399"/>
            <a:chExt cx="350520" cy="483870"/>
          </a:xfrm>
        </p:grpSpPr>
        <p:sp>
          <p:nvSpPr>
            <p:cNvPr id="43" name="object 43"/>
            <p:cNvSpPr/>
            <p:nvPr/>
          </p:nvSpPr>
          <p:spPr>
            <a:xfrm>
              <a:off x="217408" y="350758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09" h="270509">
                  <a:moveTo>
                    <a:pt x="270033" y="135016"/>
                  </a:moveTo>
                  <a:lnTo>
                    <a:pt x="264221" y="174210"/>
                  </a:lnTo>
                  <a:lnTo>
                    <a:pt x="247279" y="210028"/>
                  </a:lnTo>
                  <a:lnTo>
                    <a:pt x="220671" y="239387"/>
                  </a:lnTo>
                  <a:lnTo>
                    <a:pt x="186685" y="259756"/>
                  </a:lnTo>
                  <a:lnTo>
                    <a:pt x="148250" y="269385"/>
                  </a:lnTo>
                  <a:lnTo>
                    <a:pt x="135016" y="270033"/>
                  </a:lnTo>
                  <a:lnTo>
                    <a:pt x="128383" y="269871"/>
                  </a:lnTo>
                  <a:lnTo>
                    <a:pt x="89538" y="262144"/>
                  </a:lnTo>
                  <a:lnTo>
                    <a:pt x="54580" y="243459"/>
                  </a:lnTo>
                  <a:lnTo>
                    <a:pt x="26574" y="215453"/>
                  </a:lnTo>
                  <a:lnTo>
                    <a:pt x="7888" y="180495"/>
                  </a:lnTo>
                  <a:lnTo>
                    <a:pt x="162" y="141649"/>
                  </a:lnTo>
                  <a:lnTo>
                    <a:pt x="0" y="135016"/>
                  </a:lnTo>
                  <a:lnTo>
                    <a:pt x="162" y="128383"/>
                  </a:lnTo>
                  <a:lnTo>
                    <a:pt x="7888" y="89538"/>
                  </a:lnTo>
                  <a:lnTo>
                    <a:pt x="26574" y="54580"/>
                  </a:lnTo>
                  <a:lnTo>
                    <a:pt x="54580" y="26574"/>
                  </a:lnTo>
                  <a:lnTo>
                    <a:pt x="89538" y="7888"/>
                  </a:lnTo>
                  <a:lnTo>
                    <a:pt x="128383" y="162"/>
                  </a:lnTo>
                  <a:lnTo>
                    <a:pt x="135016" y="0"/>
                  </a:lnTo>
                  <a:lnTo>
                    <a:pt x="141649" y="162"/>
                  </a:lnTo>
                  <a:lnTo>
                    <a:pt x="180495" y="7888"/>
                  </a:lnTo>
                  <a:lnTo>
                    <a:pt x="215453" y="26574"/>
                  </a:lnTo>
                  <a:lnTo>
                    <a:pt x="243459" y="54580"/>
                  </a:lnTo>
                  <a:lnTo>
                    <a:pt x="262144" y="89538"/>
                  </a:lnTo>
                  <a:lnTo>
                    <a:pt x="269871" y="128383"/>
                  </a:lnTo>
                  <a:lnTo>
                    <a:pt x="270033" y="135016"/>
                  </a:lnTo>
                  <a:close/>
                </a:path>
              </a:pathLst>
            </a:custGeom>
            <a:ln w="30003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400" y="152399"/>
              <a:ext cx="290036" cy="4283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6211" y="14358"/>
            <a:ext cx="8751204" cy="99620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b="1" dirty="0"/>
              <a:t>8. How many people </a:t>
            </a:r>
            <a:r>
              <a:rPr b="1" spc="-9" dirty="0"/>
              <a:t>suffer </a:t>
            </a:r>
            <a:r>
              <a:rPr b="1" dirty="0"/>
              <a:t>from hypertension with marital</a:t>
            </a:r>
            <a:r>
              <a:rPr b="1" spc="-79" dirty="0"/>
              <a:t> </a:t>
            </a:r>
            <a:r>
              <a:rPr b="1" dirty="0"/>
              <a:t>status?</a:t>
            </a:r>
          </a:p>
        </p:txBody>
      </p:sp>
      <p:sp>
        <p:nvSpPr>
          <p:cNvPr id="3" name="object 3"/>
          <p:cNvSpPr/>
          <p:nvPr/>
        </p:nvSpPr>
        <p:spPr>
          <a:xfrm>
            <a:off x="896627" y="1286423"/>
            <a:ext cx="8965" cy="4933390"/>
          </a:xfrm>
          <a:custGeom>
            <a:avLst/>
            <a:gdLst/>
            <a:ahLst/>
            <a:cxnLst/>
            <a:rect l="l" t="t" r="r" b="b"/>
            <a:pathLst>
              <a:path w="10159" h="5591175">
                <a:moveTo>
                  <a:pt x="10007" y="5580570"/>
                </a:moveTo>
                <a:lnTo>
                  <a:pt x="0" y="5580570"/>
                </a:lnTo>
                <a:lnTo>
                  <a:pt x="0" y="5590565"/>
                </a:lnTo>
                <a:lnTo>
                  <a:pt x="10007" y="5590565"/>
                </a:lnTo>
                <a:lnTo>
                  <a:pt x="10007" y="5580570"/>
                </a:lnTo>
                <a:close/>
              </a:path>
              <a:path w="10159" h="5591175">
                <a:moveTo>
                  <a:pt x="10007" y="5520563"/>
                </a:moveTo>
                <a:lnTo>
                  <a:pt x="0" y="5520563"/>
                </a:lnTo>
                <a:lnTo>
                  <a:pt x="0" y="5530558"/>
                </a:lnTo>
                <a:lnTo>
                  <a:pt x="10007" y="5530558"/>
                </a:lnTo>
                <a:lnTo>
                  <a:pt x="10007" y="5520563"/>
                </a:lnTo>
                <a:close/>
              </a:path>
              <a:path w="10159" h="5591175">
                <a:moveTo>
                  <a:pt x="10007" y="5460555"/>
                </a:moveTo>
                <a:lnTo>
                  <a:pt x="0" y="5460555"/>
                </a:lnTo>
                <a:lnTo>
                  <a:pt x="0" y="5470550"/>
                </a:lnTo>
                <a:lnTo>
                  <a:pt x="10007" y="5470550"/>
                </a:lnTo>
                <a:lnTo>
                  <a:pt x="10007" y="5460555"/>
                </a:lnTo>
                <a:close/>
              </a:path>
              <a:path w="10159" h="5591175">
                <a:moveTo>
                  <a:pt x="10007" y="5400548"/>
                </a:moveTo>
                <a:lnTo>
                  <a:pt x="0" y="5400548"/>
                </a:lnTo>
                <a:lnTo>
                  <a:pt x="0" y="5410543"/>
                </a:lnTo>
                <a:lnTo>
                  <a:pt x="10007" y="5410543"/>
                </a:lnTo>
                <a:lnTo>
                  <a:pt x="10007" y="5400548"/>
                </a:lnTo>
                <a:close/>
              </a:path>
              <a:path w="10159" h="5591175">
                <a:moveTo>
                  <a:pt x="10007" y="5340540"/>
                </a:moveTo>
                <a:lnTo>
                  <a:pt x="0" y="5340540"/>
                </a:lnTo>
                <a:lnTo>
                  <a:pt x="0" y="5350535"/>
                </a:lnTo>
                <a:lnTo>
                  <a:pt x="10007" y="5350535"/>
                </a:lnTo>
                <a:lnTo>
                  <a:pt x="10007" y="5340540"/>
                </a:lnTo>
                <a:close/>
              </a:path>
              <a:path w="10159" h="5591175">
                <a:moveTo>
                  <a:pt x="10007" y="5280533"/>
                </a:moveTo>
                <a:lnTo>
                  <a:pt x="0" y="5280533"/>
                </a:lnTo>
                <a:lnTo>
                  <a:pt x="0" y="5290540"/>
                </a:lnTo>
                <a:lnTo>
                  <a:pt x="10007" y="5290540"/>
                </a:lnTo>
                <a:lnTo>
                  <a:pt x="10007" y="5280533"/>
                </a:lnTo>
                <a:close/>
              </a:path>
              <a:path w="10159" h="5591175">
                <a:moveTo>
                  <a:pt x="10007" y="5220525"/>
                </a:moveTo>
                <a:lnTo>
                  <a:pt x="0" y="5220525"/>
                </a:lnTo>
                <a:lnTo>
                  <a:pt x="0" y="5230533"/>
                </a:lnTo>
                <a:lnTo>
                  <a:pt x="10007" y="5230533"/>
                </a:lnTo>
                <a:lnTo>
                  <a:pt x="10007" y="5220525"/>
                </a:lnTo>
                <a:close/>
              </a:path>
              <a:path w="10159" h="5591175">
                <a:moveTo>
                  <a:pt x="10007" y="5160518"/>
                </a:moveTo>
                <a:lnTo>
                  <a:pt x="0" y="5160518"/>
                </a:lnTo>
                <a:lnTo>
                  <a:pt x="0" y="5170525"/>
                </a:lnTo>
                <a:lnTo>
                  <a:pt x="10007" y="5170525"/>
                </a:lnTo>
                <a:lnTo>
                  <a:pt x="10007" y="5160518"/>
                </a:lnTo>
                <a:close/>
              </a:path>
              <a:path w="10159" h="5591175">
                <a:moveTo>
                  <a:pt x="10007" y="5100510"/>
                </a:moveTo>
                <a:lnTo>
                  <a:pt x="0" y="5100510"/>
                </a:lnTo>
                <a:lnTo>
                  <a:pt x="0" y="5110518"/>
                </a:lnTo>
                <a:lnTo>
                  <a:pt x="10007" y="5110518"/>
                </a:lnTo>
                <a:lnTo>
                  <a:pt x="10007" y="5100510"/>
                </a:lnTo>
                <a:close/>
              </a:path>
              <a:path w="10159" h="5591175">
                <a:moveTo>
                  <a:pt x="10007" y="5040515"/>
                </a:moveTo>
                <a:lnTo>
                  <a:pt x="0" y="5040515"/>
                </a:lnTo>
                <a:lnTo>
                  <a:pt x="0" y="5050510"/>
                </a:lnTo>
                <a:lnTo>
                  <a:pt x="10007" y="5050510"/>
                </a:lnTo>
                <a:lnTo>
                  <a:pt x="10007" y="5040515"/>
                </a:lnTo>
                <a:close/>
              </a:path>
              <a:path w="10159" h="5591175">
                <a:moveTo>
                  <a:pt x="10007" y="4980508"/>
                </a:moveTo>
                <a:lnTo>
                  <a:pt x="0" y="4980508"/>
                </a:lnTo>
                <a:lnTo>
                  <a:pt x="0" y="4990503"/>
                </a:lnTo>
                <a:lnTo>
                  <a:pt x="10007" y="4990503"/>
                </a:lnTo>
                <a:lnTo>
                  <a:pt x="10007" y="4980508"/>
                </a:lnTo>
                <a:close/>
              </a:path>
              <a:path w="10159" h="5591175">
                <a:moveTo>
                  <a:pt x="10007" y="4920500"/>
                </a:moveTo>
                <a:lnTo>
                  <a:pt x="0" y="4920500"/>
                </a:lnTo>
                <a:lnTo>
                  <a:pt x="0" y="4930495"/>
                </a:lnTo>
                <a:lnTo>
                  <a:pt x="10007" y="4930495"/>
                </a:lnTo>
                <a:lnTo>
                  <a:pt x="10007" y="4920500"/>
                </a:lnTo>
                <a:close/>
              </a:path>
              <a:path w="10159" h="5591175">
                <a:moveTo>
                  <a:pt x="10007" y="4320438"/>
                </a:moveTo>
                <a:lnTo>
                  <a:pt x="0" y="4320438"/>
                </a:lnTo>
                <a:lnTo>
                  <a:pt x="0" y="4327969"/>
                </a:lnTo>
                <a:lnTo>
                  <a:pt x="10007" y="4327969"/>
                </a:lnTo>
                <a:lnTo>
                  <a:pt x="10007" y="4320438"/>
                </a:lnTo>
                <a:close/>
              </a:path>
              <a:path w="10159" h="5591175">
                <a:moveTo>
                  <a:pt x="10007" y="4260431"/>
                </a:moveTo>
                <a:lnTo>
                  <a:pt x="0" y="4260431"/>
                </a:lnTo>
                <a:lnTo>
                  <a:pt x="0" y="4270426"/>
                </a:lnTo>
                <a:lnTo>
                  <a:pt x="10007" y="4270426"/>
                </a:lnTo>
                <a:lnTo>
                  <a:pt x="10007" y="4260431"/>
                </a:lnTo>
                <a:close/>
              </a:path>
              <a:path w="10159" h="5591175">
                <a:moveTo>
                  <a:pt x="10007" y="4200423"/>
                </a:moveTo>
                <a:lnTo>
                  <a:pt x="0" y="4200423"/>
                </a:lnTo>
                <a:lnTo>
                  <a:pt x="0" y="4210431"/>
                </a:lnTo>
                <a:lnTo>
                  <a:pt x="10007" y="4210431"/>
                </a:lnTo>
                <a:lnTo>
                  <a:pt x="10007" y="4200423"/>
                </a:lnTo>
                <a:close/>
              </a:path>
              <a:path w="10159" h="5591175">
                <a:moveTo>
                  <a:pt x="10007" y="3600361"/>
                </a:moveTo>
                <a:lnTo>
                  <a:pt x="0" y="3600361"/>
                </a:lnTo>
                <a:lnTo>
                  <a:pt x="0" y="3610368"/>
                </a:lnTo>
                <a:lnTo>
                  <a:pt x="10007" y="3610368"/>
                </a:lnTo>
                <a:lnTo>
                  <a:pt x="10007" y="3600361"/>
                </a:lnTo>
                <a:close/>
              </a:path>
              <a:path w="10159" h="5591175">
                <a:moveTo>
                  <a:pt x="10007" y="3540353"/>
                </a:moveTo>
                <a:lnTo>
                  <a:pt x="0" y="3540353"/>
                </a:lnTo>
                <a:lnTo>
                  <a:pt x="0" y="3550361"/>
                </a:lnTo>
                <a:lnTo>
                  <a:pt x="10007" y="3550361"/>
                </a:lnTo>
                <a:lnTo>
                  <a:pt x="10007" y="3540353"/>
                </a:lnTo>
                <a:close/>
              </a:path>
              <a:path w="10159" h="5591175">
                <a:moveTo>
                  <a:pt x="10007" y="3486239"/>
                </a:moveTo>
                <a:lnTo>
                  <a:pt x="0" y="3486239"/>
                </a:lnTo>
                <a:lnTo>
                  <a:pt x="0" y="3490353"/>
                </a:lnTo>
                <a:lnTo>
                  <a:pt x="10007" y="3490353"/>
                </a:lnTo>
                <a:lnTo>
                  <a:pt x="10007" y="3486239"/>
                </a:lnTo>
                <a:close/>
              </a:path>
              <a:path w="10159" h="5591175">
                <a:moveTo>
                  <a:pt x="10007" y="2880296"/>
                </a:moveTo>
                <a:lnTo>
                  <a:pt x="0" y="2880296"/>
                </a:lnTo>
                <a:lnTo>
                  <a:pt x="0" y="2890291"/>
                </a:lnTo>
                <a:lnTo>
                  <a:pt x="10007" y="2890291"/>
                </a:lnTo>
                <a:lnTo>
                  <a:pt x="10007" y="2880296"/>
                </a:lnTo>
                <a:close/>
              </a:path>
              <a:path w="10159" h="5591175">
                <a:moveTo>
                  <a:pt x="10007" y="2820289"/>
                </a:moveTo>
                <a:lnTo>
                  <a:pt x="0" y="2820289"/>
                </a:lnTo>
                <a:lnTo>
                  <a:pt x="0" y="2830284"/>
                </a:lnTo>
                <a:lnTo>
                  <a:pt x="10007" y="2830284"/>
                </a:lnTo>
                <a:lnTo>
                  <a:pt x="10007" y="2820289"/>
                </a:lnTo>
                <a:close/>
              </a:path>
              <a:path w="10159" h="5591175">
                <a:moveTo>
                  <a:pt x="10007" y="2220226"/>
                </a:moveTo>
                <a:lnTo>
                  <a:pt x="0" y="2220226"/>
                </a:lnTo>
                <a:lnTo>
                  <a:pt x="0" y="2223643"/>
                </a:lnTo>
                <a:lnTo>
                  <a:pt x="10007" y="2223643"/>
                </a:lnTo>
                <a:lnTo>
                  <a:pt x="10007" y="2220226"/>
                </a:lnTo>
                <a:close/>
              </a:path>
              <a:path w="10159" h="5591175">
                <a:moveTo>
                  <a:pt x="10007" y="2160219"/>
                </a:moveTo>
                <a:lnTo>
                  <a:pt x="0" y="2160219"/>
                </a:lnTo>
                <a:lnTo>
                  <a:pt x="0" y="2170214"/>
                </a:lnTo>
                <a:lnTo>
                  <a:pt x="10007" y="2170214"/>
                </a:lnTo>
                <a:lnTo>
                  <a:pt x="10007" y="2160219"/>
                </a:lnTo>
                <a:close/>
              </a:path>
              <a:path w="10159" h="5591175">
                <a:moveTo>
                  <a:pt x="10007" y="2100211"/>
                </a:moveTo>
                <a:lnTo>
                  <a:pt x="0" y="2100211"/>
                </a:lnTo>
                <a:lnTo>
                  <a:pt x="0" y="2110206"/>
                </a:lnTo>
                <a:lnTo>
                  <a:pt x="10007" y="2110206"/>
                </a:lnTo>
                <a:lnTo>
                  <a:pt x="10007" y="2100211"/>
                </a:lnTo>
                <a:close/>
              </a:path>
              <a:path w="10159" h="5591175">
                <a:moveTo>
                  <a:pt x="10007" y="1500149"/>
                </a:moveTo>
                <a:lnTo>
                  <a:pt x="0" y="1500149"/>
                </a:lnTo>
                <a:lnTo>
                  <a:pt x="0" y="1510157"/>
                </a:lnTo>
                <a:lnTo>
                  <a:pt x="10007" y="1510157"/>
                </a:lnTo>
                <a:lnTo>
                  <a:pt x="10007" y="1500149"/>
                </a:lnTo>
                <a:close/>
              </a:path>
              <a:path w="10159" h="5591175">
                <a:moveTo>
                  <a:pt x="10007" y="1440141"/>
                </a:moveTo>
                <a:lnTo>
                  <a:pt x="0" y="1440141"/>
                </a:lnTo>
                <a:lnTo>
                  <a:pt x="0" y="1450149"/>
                </a:lnTo>
                <a:lnTo>
                  <a:pt x="10007" y="1450149"/>
                </a:lnTo>
                <a:lnTo>
                  <a:pt x="10007" y="1440141"/>
                </a:lnTo>
                <a:close/>
              </a:path>
              <a:path w="10159" h="5591175">
                <a:moveTo>
                  <a:pt x="10007" y="1381912"/>
                </a:moveTo>
                <a:lnTo>
                  <a:pt x="0" y="1381912"/>
                </a:lnTo>
                <a:lnTo>
                  <a:pt x="0" y="1390142"/>
                </a:lnTo>
                <a:lnTo>
                  <a:pt x="10007" y="1390142"/>
                </a:lnTo>
                <a:lnTo>
                  <a:pt x="10007" y="1381912"/>
                </a:lnTo>
                <a:close/>
              </a:path>
              <a:path w="10159" h="5591175">
                <a:moveTo>
                  <a:pt x="10007" y="780072"/>
                </a:moveTo>
                <a:lnTo>
                  <a:pt x="0" y="780072"/>
                </a:lnTo>
                <a:lnTo>
                  <a:pt x="0" y="790079"/>
                </a:lnTo>
                <a:lnTo>
                  <a:pt x="10007" y="790079"/>
                </a:lnTo>
                <a:lnTo>
                  <a:pt x="10007" y="780072"/>
                </a:lnTo>
                <a:close/>
              </a:path>
              <a:path w="10159" h="5591175">
                <a:moveTo>
                  <a:pt x="10007" y="720077"/>
                </a:moveTo>
                <a:lnTo>
                  <a:pt x="0" y="720077"/>
                </a:lnTo>
                <a:lnTo>
                  <a:pt x="0" y="730072"/>
                </a:lnTo>
                <a:lnTo>
                  <a:pt x="10007" y="730072"/>
                </a:lnTo>
                <a:lnTo>
                  <a:pt x="10007" y="720077"/>
                </a:lnTo>
                <a:close/>
              </a:path>
              <a:path w="10159" h="5591175">
                <a:moveTo>
                  <a:pt x="10007" y="60007"/>
                </a:moveTo>
                <a:lnTo>
                  <a:pt x="0" y="60007"/>
                </a:lnTo>
                <a:lnTo>
                  <a:pt x="0" y="70002"/>
                </a:lnTo>
                <a:lnTo>
                  <a:pt x="10007" y="70002"/>
                </a:lnTo>
                <a:lnTo>
                  <a:pt x="10007" y="60007"/>
                </a:lnTo>
                <a:close/>
              </a:path>
              <a:path w="10159" h="5591175">
                <a:moveTo>
                  <a:pt x="10007" y="0"/>
                </a:moveTo>
                <a:lnTo>
                  <a:pt x="0" y="0"/>
                </a:lnTo>
                <a:lnTo>
                  <a:pt x="0" y="9994"/>
                </a:lnTo>
                <a:lnTo>
                  <a:pt x="10007" y="9994"/>
                </a:lnTo>
                <a:lnTo>
                  <a:pt x="10007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329" y="6234642"/>
            <a:ext cx="7956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69278" y="1286423"/>
            <a:ext cx="8965" cy="4933390"/>
          </a:xfrm>
          <a:custGeom>
            <a:avLst/>
            <a:gdLst/>
            <a:ahLst/>
            <a:cxnLst/>
            <a:rect l="l" t="t" r="r" b="b"/>
            <a:pathLst>
              <a:path w="10160" h="5591175">
                <a:moveTo>
                  <a:pt x="10007" y="5580570"/>
                </a:moveTo>
                <a:lnTo>
                  <a:pt x="0" y="5580570"/>
                </a:lnTo>
                <a:lnTo>
                  <a:pt x="0" y="5590565"/>
                </a:lnTo>
                <a:lnTo>
                  <a:pt x="10007" y="5590565"/>
                </a:lnTo>
                <a:lnTo>
                  <a:pt x="10007" y="5580570"/>
                </a:lnTo>
                <a:close/>
              </a:path>
              <a:path w="10160" h="5591175">
                <a:moveTo>
                  <a:pt x="10007" y="5520563"/>
                </a:moveTo>
                <a:lnTo>
                  <a:pt x="0" y="5520563"/>
                </a:lnTo>
                <a:lnTo>
                  <a:pt x="0" y="5530558"/>
                </a:lnTo>
                <a:lnTo>
                  <a:pt x="10007" y="5530558"/>
                </a:lnTo>
                <a:lnTo>
                  <a:pt x="10007" y="5520563"/>
                </a:lnTo>
                <a:close/>
              </a:path>
              <a:path w="10160" h="5591175">
                <a:moveTo>
                  <a:pt x="10007" y="5460555"/>
                </a:moveTo>
                <a:lnTo>
                  <a:pt x="0" y="5460555"/>
                </a:lnTo>
                <a:lnTo>
                  <a:pt x="0" y="5470550"/>
                </a:lnTo>
                <a:lnTo>
                  <a:pt x="10007" y="5470550"/>
                </a:lnTo>
                <a:lnTo>
                  <a:pt x="10007" y="5460555"/>
                </a:lnTo>
                <a:close/>
              </a:path>
              <a:path w="10160" h="5591175">
                <a:moveTo>
                  <a:pt x="10007" y="5400548"/>
                </a:moveTo>
                <a:lnTo>
                  <a:pt x="0" y="5400548"/>
                </a:lnTo>
                <a:lnTo>
                  <a:pt x="0" y="5410543"/>
                </a:lnTo>
                <a:lnTo>
                  <a:pt x="10007" y="5410543"/>
                </a:lnTo>
                <a:lnTo>
                  <a:pt x="10007" y="5400548"/>
                </a:lnTo>
                <a:close/>
              </a:path>
              <a:path w="10160" h="5591175">
                <a:moveTo>
                  <a:pt x="10007" y="5340540"/>
                </a:moveTo>
                <a:lnTo>
                  <a:pt x="0" y="5340540"/>
                </a:lnTo>
                <a:lnTo>
                  <a:pt x="0" y="5350535"/>
                </a:lnTo>
                <a:lnTo>
                  <a:pt x="10007" y="5350535"/>
                </a:lnTo>
                <a:lnTo>
                  <a:pt x="10007" y="5340540"/>
                </a:lnTo>
                <a:close/>
              </a:path>
              <a:path w="10160" h="5591175">
                <a:moveTo>
                  <a:pt x="10007" y="5280533"/>
                </a:moveTo>
                <a:lnTo>
                  <a:pt x="0" y="5280533"/>
                </a:lnTo>
                <a:lnTo>
                  <a:pt x="0" y="5290540"/>
                </a:lnTo>
                <a:lnTo>
                  <a:pt x="10007" y="5290540"/>
                </a:lnTo>
                <a:lnTo>
                  <a:pt x="10007" y="5280533"/>
                </a:lnTo>
                <a:close/>
              </a:path>
              <a:path w="10160" h="5591175">
                <a:moveTo>
                  <a:pt x="10007" y="5220525"/>
                </a:moveTo>
                <a:lnTo>
                  <a:pt x="0" y="5220525"/>
                </a:lnTo>
                <a:lnTo>
                  <a:pt x="0" y="5230533"/>
                </a:lnTo>
                <a:lnTo>
                  <a:pt x="10007" y="5230533"/>
                </a:lnTo>
                <a:lnTo>
                  <a:pt x="10007" y="5220525"/>
                </a:lnTo>
                <a:close/>
              </a:path>
              <a:path w="10160" h="5591175">
                <a:moveTo>
                  <a:pt x="10007" y="5160518"/>
                </a:moveTo>
                <a:lnTo>
                  <a:pt x="0" y="5160518"/>
                </a:lnTo>
                <a:lnTo>
                  <a:pt x="0" y="5170525"/>
                </a:lnTo>
                <a:lnTo>
                  <a:pt x="10007" y="5170525"/>
                </a:lnTo>
                <a:lnTo>
                  <a:pt x="10007" y="5160518"/>
                </a:lnTo>
                <a:close/>
              </a:path>
              <a:path w="10160" h="5591175">
                <a:moveTo>
                  <a:pt x="10007" y="5100510"/>
                </a:moveTo>
                <a:lnTo>
                  <a:pt x="0" y="5100510"/>
                </a:lnTo>
                <a:lnTo>
                  <a:pt x="0" y="5110518"/>
                </a:lnTo>
                <a:lnTo>
                  <a:pt x="10007" y="5110518"/>
                </a:lnTo>
                <a:lnTo>
                  <a:pt x="10007" y="5100510"/>
                </a:lnTo>
                <a:close/>
              </a:path>
              <a:path w="10160" h="5591175">
                <a:moveTo>
                  <a:pt x="10007" y="5040515"/>
                </a:moveTo>
                <a:lnTo>
                  <a:pt x="0" y="5040515"/>
                </a:lnTo>
                <a:lnTo>
                  <a:pt x="0" y="5050510"/>
                </a:lnTo>
                <a:lnTo>
                  <a:pt x="10007" y="5050510"/>
                </a:lnTo>
                <a:lnTo>
                  <a:pt x="10007" y="5040515"/>
                </a:lnTo>
                <a:close/>
              </a:path>
              <a:path w="10160" h="5591175">
                <a:moveTo>
                  <a:pt x="10007" y="4980508"/>
                </a:moveTo>
                <a:lnTo>
                  <a:pt x="0" y="4980508"/>
                </a:lnTo>
                <a:lnTo>
                  <a:pt x="0" y="4990503"/>
                </a:lnTo>
                <a:lnTo>
                  <a:pt x="10007" y="4990503"/>
                </a:lnTo>
                <a:lnTo>
                  <a:pt x="10007" y="4980508"/>
                </a:lnTo>
                <a:close/>
              </a:path>
              <a:path w="10160" h="5591175">
                <a:moveTo>
                  <a:pt x="10007" y="4920500"/>
                </a:moveTo>
                <a:lnTo>
                  <a:pt x="0" y="4920500"/>
                </a:lnTo>
                <a:lnTo>
                  <a:pt x="0" y="4930495"/>
                </a:lnTo>
                <a:lnTo>
                  <a:pt x="10007" y="4930495"/>
                </a:lnTo>
                <a:lnTo>
                  <a:pt x="10007" y="4920500"/>
                </a:lnTo>
                <a:close/>
              </a:path>
              <a:path w="10160" h="5591175">
                <a:moveTo>
                  <a:pt x="10007" y="4860493"/>
                </a:moveTo>
                <a:lnTo>
                  <a:pt x="0" y="4860493"/>
                </a:lnTo>
                <a:lnTo>
                  <a:pt x="0" y="4870488"/>
                </a:lnTo>
                <a:lnTo>
                  <a:pt x="10007" y="4870488"/>
                </a:lnTo>
                <a:lnTo>
                  <a:pt x="10007" y="4860493"/>
                </a:lnTo>
                <a:close/>
              </a:path>
              <a:path w="10160" h="5591175">
                <a:moveTo>
                  <a:pt x="10007" y="4800485"/>
                </a:moveTo>
                <a:lnTo>
                  <a:pt x="0" y="4800485"/>
                </a:lnTo>
                <a:lnTo>
                  <a:pt x="0" y="4810480"/>
                </a:lnTo>
                <a:lnTo>
                  <a:pt x="10007" y="4810480"/>
                </a:lnTo>
                <a:lnTo>
                  <a:pt x="10007" y="4800485"/>
                </a:lnTo>
                <a:close/>
              </a:path>
              <a:path w="10160" h="5591175">
                <a:moveTo>
                  <a:pt x="10007" y="4740478"/>
                </a:moveTo>
                <a:lnTo>
                  <a:pt x="0" y="4740478"/>
                </a:lnTo>
                <a:lnTo>
                  <a:pt x="0" y="4750486"/>
                </a:lnTo>
                <a:lnTo>
                  <a:pt x="10007" y="4750486"/>
                </a:lnTo>
                <a:lnTo>
                  <a:pt x="10007" y="4740478"/>
                </a:lnTo>
                <a:close/>
              </a:path>
              <a:path w="10160" h="5591175">
                <a:moveTo>
                  <a:pt x="10007" y="4680470"/>
                </a:moveTo>
                <a:lnTo>
                  <a:pt x="0" y="4680470"/>
                </a:lnTo>
                <a:lnTo>
                  <a:pt x="0" y="4690478"/>
                </a:lnTo>
                <a:lnTo>
                  <a:pt x="10007" y="4690478"/>
                </a:lnTo>
                <a:lnTo>
                  <a:pt x="10007" y="4680470"/>
                </a:lnTo>
                <a:close/>
              </a:path>
              <a:path w="10160" h="5591175">
                <a:moveTo>
                  <a:pt x="10007" y="4620463"/>
                </a:moveTo>
                <a:lnTo>
                  <a:pt x="0" y="4620463"/>
                </a:lnTo>
                <a:lnTo>
                  <a:pt x="0" y="4630471"/>
                </a:lnTo>
                <a:lnTo>
                  <a:pt x="10007" y="4630471"/>
                </a:lnTo>
                <a:lnTo>
                  <a:pt x="10007" y="4620463"/>
                </a:lnTo>
                <a:close/>
              </a:path>
              <a:path w="10160" h="5591175">
                <a:moveTo>
                  <a:pt x="10007" y="4560455"/>
                </a:moveTo>
                <a:lnTo>
                  <a:pt x="0" y="4560455"/>
                </a:lnTo>
                <a:lnTo>
                  <a:pt x="0" y="4570463"/>
                </a:lnTo>
                <a:lnTo>
                  <a:pt x="10007" y="4570463"/>
                </a:lnTo>
                <a:lnTo>
                  <a:pt x="10007" y="4560455"/>
                </a:lnTo>
                <a:close/>
              </a:path>
              <a:path w="10160" h="5591175">
                <a:moveTo>
                  <a:pt x="10007" y="4500461"/>
                </a:moveTo>
                <a:lnTo>
                  <a:pt x="0" y="4500461"/>
                </a:lnTo>
                <a:lnTo>
                  <a:pt x="0" y="4510456"/>
                </a:lnTo>
                <a:lnTo>
                  <a:pt x="10007" y="4510456"/>
                </a:lnTo>
                <a:lnTo>
                  <a:pt x="10007" y="4500461"/>
                </a:lnTo>
                <a:close/>
              </a:path>
              <a:path w="10160" h="5591175">
                <a:moveTo>
                  <a:pt x="10007" y="4440453"/>
                </a:moveTo>
                <a:lnTo>
                  <a:pt x="0" y="4440453"/>
                </a:lnTo>
                <a:lnTo>
                  <a:pt x="0" y="4450448"/>
                </a:lnTo>
                <a:lnTo>
                  <a:pt x="10007" y="4450448"/>
                </a:lnTo>
                <a:lnTo>
                  <a:pt x="10007" y="4440453"/>
                </a:lnTo>
                <a:close/>
              </a:path>
              <a:path w="10160" h="5591175">
                <a:moveTo>
                  <a:pt x="10007" y="4380446"/>
                </a:moveTo>
                <a:lnTo>
                  <a:pt x="0" y="4380446"/>
                </a:lnTo>
                <a:lnTo>
                  <a:pt x="0" y="4390441"/>
                </a:lnTo>
                <a:lnTo>
                  <a:pt x="10007" y="4390441"/>
                </a:lnTo>
                <a:lnTo>
                  <a:pt x="10007" y="4380446"/>
                </a:lnTo>
                <a:close/>
              </a:path>
              <a:path w="10160" h="5591175">
                <a:moveTo>
                  <a:pt x="10007" y="4320438"/>
                </a:moveTo>
                <a:lnTo>
                  <a:pt x="0" y="4320438"/>
                </a:lnTo>
                <a:lnTo>
                  <a:pt x="0" y="4330433"/>
                </a:lnTo>
                <a:lnTo>
                  <a:pt x="10007" y="4330433"/>
                </a:lnTo>
                <a:lnTo>
                  <a:pt x="10007" y="4320438"/>
                </a:lnTo>
                <a:close/>
              </a:path>
              <a:path w="10160" h="5591175">
                <a:moveTo>
                  <a:pt x="10007" y="4260431"/>
                </a:moveTo>
                <a:lnTo>
                  <a:pt x="0" y="4260431"/>
                </a:lnTo>
                <a:lnTo>
                  <a:pt x="0" y="4270426"/>
                </a:lnTo>
                <a:lnTo>
                  <a:pt x="10007" y="4270426"/>
                </a:lnTo>
                <a:lnTo>
                  <a:pt x="10007" y="4260431"/>
                </a:lnTo>
                <a:close/>
              </a:path>
              <a:path w="10160" h="5591175">
                <a:moveTo>
                  <a:pt x="10007" y="4200423"/>
                </a:moveTo>
                <a:lnTo>
                  <a:pt x="0" y="4200423"/>
                </a:lnTo>
                <a:lnTo>
                  <a:pt x="0" y="4210431"/>
                </a:lnTo>
                <a:lnTo>
                  <a:pt x="10007" y="4210431"/>
                </a:lnTo>
                <a:lnTo>
                  <a:pt x="10007" y="4200423"/>
                </a:lnTo>
                <a:close/>
              </a:path>
              <a:path w="10160" h="5591175">
                <a:moveTo>
                  <a:pt x="10007" y="4140416"/>
                </a:moveTo>
                <a:lnTo>
                  <a:pt x="0" y="4140416"/>
                </a:lnTo>
                <a:lnTo>
                  <a:pt x="0" y="4150423"/>
                </a:lnTo>
                <a:lnTo>
                  <a:pt x="10007" y="4150423"/>
                </a:lnTo>
                <a:lnTo>
                  <a:pt x="10007" y="4140416"/>
                </a:lnTo>
                <a:close/>
              </a:path>
              <a:path w="10160" h="5591175">
                <a:moveTo>
                  <a:pt x="10007" y="4080408"/>
                </a:moveTo>
                <a:lnTo>
                  <a:pt x="0" y="4080408"/>
                </a:lnTo>
                <a:lnTo>
                  <a:pt x="0" y="4090416"/>
                </a:lnTo>
                <a:lnTo>
                  <a:pt x="10007" y="4090416"/>
                </a:lnTo>
                <a:lnTo>
                  <a:pt x="10007" y="4080408"/>
                </a:lnTo>
                <a:close/>
              </a:path>
              <a:path w="10160" h="5591175">
                <a:moveTo>
                  <a:pt x="10007" y="4020401"/>
                </a:moveTo>
                <a:lnTo>
                  <a:pt x="0" y="4020401"/>
                </a:lnTo>
                <a:lnTo>
                  <a:pt x="0" y="4030408"/>
                </a:lnTo>
                <a:lnTo>
                  <a:pt x="10007" y="4030408"/>
                </a:lnTo>
                <a:lnTo>
                  <a:pt x="10007" y="4020401"/>
                </a:lnTo>
                <a:close/>
              </a:path>
              <a:path w="10160" h="5591175">
                <a:moveTo>
                  <a:pt x="10007" y="3960406"/>
                </a:moveTo>
                <a:lnTo>
                  <a:pt x="0" y="3960406"/>
                </a:lnTo>
                <a:lnTo>
                  <a:pt x="0" y="3970401"/>
                </a:lnTo>
                <a:lnTo>
                  <a:pt x="10007" y="3970401"/>
                </a:lnTo>
                <a:lnTo>
                  <a:pt x="10007" y="3960406"/>
                </a:lnTo>
                <a:close/>
              </a:path>
              <a:path w="10160" h="5591175">
                <a:moveTo>
                  <a:pt x="10007" y="3900398"/>
                </a:moveTo>
                <a:lnTo>
                  <a:pt x="0" y="3900398"/>
                </a:lnTo>
                <a:lnTo>
                  <a:pt x="0" y="3910393"/>
                </a:lnTo>
                <a:lnTo>
                  <a:pt x="10007" y="3910393"/>
                </a:lnTo>
                <a:lnTo>
                  <a:pt x="10007" y="3900398"/>
                </a:lnTo>
                <a:close/>
              </a:path>
              <a:path w="10160" h="5591175">
                <a:moveTo>
                  <a:pt x="10007" y="3840391"/>
                </a:moveTo>
                <a:lnTo>
                  <a:pt x="0" y="3840391"/>
                </a:lnTo>
                <a:lnTo>
                  <a:pt x="0" y="3850386"/>
                </a:lnTo>
                <a:lnTo>
                  <a:pt x="10007" y="3850386"/>
                </a:lnTo>
                <a:lnTo>
                  <a:pt x="10007" y="3840391"/>
                </a:lnTo>
                <a:close/>
              </a:path>
              <a:path w="10160" h="5591175">
                <a:moveTo>
                  <a:pt x="10007" y="3780383"/>
                </a:moveTo>
                <a:lnTo>
                  <a:pt x="0" y="3780383"/>
                </a:lnTo>
                <a:lnTo>
                  <a:pt x="0" y="3790378"/>
                </a:lnTo>
                <a:lnTo>
                  <a:pt x="10007" y="3790378"/>
                </a:lnTo>
                <a:lnTo>
                  <a:pt x="10007" y="3780383"/>
                </a:lnTo>
                <a:close/>
              </a:path>
              <a:path w="10160" h="5591175">
                <a:moveTo>
                  <a:pt x="10007" y="3720376"/>
                </a:moveTo>
                <a:lnTo>
                  <a:pt x="0" y="3720376"/>
                </a:lnTo>
                <a:lnTo>
                  <a:pt x="0" y="3730371"/>
                </a:lnTo>
                <a:lnTo>
                  <a:pt x="10007" y="3730371"/>
                </a:lnTo>
                <a:lnTo>
                  <a:pt x="10007" y="3720376"/>
                </a:lnTo>
                <a:close/>
              </a:path>
              <a:path w="10160" h="5591175">
                <a:moveTo>
                  <a:pt x="10007" y="3660368"/>
                </a:moveTo>
                <a:lnTo>
                  <a:pt x="0" y="3660368"/>
                </a:lnTo>
                <a:lnTo>
                  <a:pt x="0" y="3670376"/>
                </a:lnTo>
                <a:lnTo>
                  <a:pt x="10007" y="3670376"/>
                </a:lnTo>
                <a:lnTo>
                  <a:pt x="10007" y="3660368"/>
                </a:lnTo>
                <a:close/>
              </a:path>
              <a:path w="10160" h="5591175">
                <a:moveTo>
                  <a:pt x="10007" y="3600361"/>
                </a:moveTo>
                <a:lnTo>
                  <a:pt x="0" y="3600361"/>
                </a:lnTo>
                <a:lnTo>
                  <a:pt x="0" y="3610368"/>
                </a:lnTo>
                <a:lnTo>
                  <a:pt x="10007" y="3610368"/>
                </a:lnTo>
                <a:lnTo>
                  <a:pt x="10007" y="3600361"/>
                </a:lnTo>
                <a:close/>
              </a:path>
              <a:path w="10160" h="5591175">
                <a:moveTo>
                  <a:pt x="10007" y="3540353"/>
                </a:moveTo>
                <a:lnTo>
                  <a:pt x="0" y="3540353"/>
                </a:lnTo>
                <a:lnTo>
                  <a:pt x="0" y="3550361"/>
                </a:lnTo>
                <a:lnTo>
                  <a:pt x="10007" y="3550361"/>
                </a:lnTo>
                <a:lnTo>
                  <a:pt x="10007" y="3540353"/>
                </a:lnTo>
                <a:close/>
              </a:path>
              <a:path w="10160" h="5591175">
                <a:moveTo>
                  <a:pt x="10007" y="3486239"/>
                </a:moveTo>
                <a:lnTo>
                  <a:pt x="0" y="3486239"/>
                </a:lnTo>
                <a:lnTo>
                  <a:pt x="0" y="3490353"/>
                </a:lnTo>
                <a:lnTo>
                  <a:pt x="10007" y="3490353"/>
                </a:lnTo>
                <a:lnTo>
                  <a:pt x="10007" y="3486239"/>
                </a:lnTo>
                <a:close/>
              </a:path>
              <a:path w="10160" h="5591175">
                <a:moveTo>
                  <a:pt x="10007" y="2880296"/>
                </a:moveTo>
                <a:lnTo>
                  <a:pt x="0" y="2880296"/>
                </a:lnTo>
                <a:lnTo>
                  <a:pt x="0" y="2890291"/>
                </a:lnTo>
                <a:lnTo>
                  <a:pt x="10007" y="2890291"/>
                </a:lnTo>
                <a:lnTo>
                  <a:pt x="10007" y="2880296"/>
                </a:lnTo>
                <a:close/>
              </a:path>
              <a:path w="10160" h="5591175">
                <a:moveTo>
                  <a:pt x="10007" y="2820289"/>
                </a:moveTo>
                <a:lnTo>
                  <a:pt x="0" y="2820289"/>
                </a:lnTo>
                <a:lnTo>
                  <a:pt x="0" y="2830284"/>
                </a:lnTo>
                <a:lnTo>
                  <a:pt x="10007" y="2830284"/>
                </a:lnTo>
                <a:lnTo>
                  <a:pt x="10007" y="2820289"/>
                </a:lnTo>
                <a:close/>
              </a:path>
              <a:path w="10160" h="5591175">
                <a:moveTo>
                  <a:pt x="10007" y="2220226"/>
                </a:moveTo>
                <a:lnTo>
                  <a:pt x="0" y="2220226"/>
                </a:lnTo>
                <a:lnTo>
                  <a:pt x="0" y="2223643"/>
                </a:lnTo>
                <a:lnTo>
                  <a:pt x="10007" y="2223643"/>
                </a:lnTo>
                <a:lnTo>
                  <a:pt x="10007" y="2220226"/>
                </a:lnTo>
                <a:close/>
              </a:path>
              <a:path w="10160" h="5591175">
                <a:moveTo>
                  <a:pt x="10007" y="2160219"/>
                </a:moveTo>
                <a:lnTo>
                  <a:pt x="0" y="2160219"/>
                </a:lnTo>
                <a:lnTo>
                  <a:pt x="0" y="2170214"/>
                </a:lnTo>
                <a:lnTo>
                  <a:pt x="10007" y="2170214"/>
                </a:lnTo>
                <a:lnTo>
                  <a:pt x="10007" y="2160219"/>
                </a:lnTo>
                <a:close/>
              </a:path>
              <a:path w="10160" h="5591175">
                <a:moveTo>
                  <a:pt x="10007" y="2100211"/>
                </a:moveTo>
                <a:lnTo>
                  <a:pt x="0" y="2100211"/>
                </a:lnTo>
                <a:lnTo>
                  <a:pt x="0" y="2110206"/>
                </a:lnTo>
                <a:lnTo>
                  <a:pt x="10007" y="2110206"/>
                </a:lnTo>
                <a:lnTo>
                  <a:pt x="10007" y="2100211"/>
                </a:lnTo>
                <a:close/>
              </a:path>
              <a:path w="10160" h="5591175">
                <a:moveTo>
                  <a:pt x="10007" y="1500149"/>
                </a:moveTo>
                <a:lnTo>
                  <a:pt x="0" y="1500149"/>
                </a:lnTo>
                <a:lnTo>
                  <a:pt x="0" y="1510157"/>
                </a:lnTo>
                <a:lnTo>
                  <a:pt x="10007" y="1510157"/>
                </a:lnTo>
                <a:lnTo>
                  <a:pt x="10007" y="1500149"/>
                </a:lnTo>
                <a:close/>
              </a:path>
              <a:path w="10160" h="5591175">
                <a:moveTo>
                  <a:pt x="10007" y="1440141"/>
                </a:moveTo>
                <a:lnTo>
                  <a:pt x="0" y="1440141"/>
                </a:lnTo>
                <a:lnTo>
                  <a:pt x="0" y="1450149"/>
                </a:lnTo>
                <a:lnTo>
                  <a:pt x="10007" y="1450149"/>
                </a:lnTo>
                <a:lnTo>
                  <a:pt x="10007" y="1440141"/>
                </a:lnTo>
                <a:close/>
              </a:path>
              <a:path w="10160" h="5591175">
                <a:moveTo>
                  <a:pt x="10007" y="1381912"/>
                </a:moveTo>
                <a:lnTo>
                  <a:pt x="0" y="1381912"/>
                </a:lnTo>
                <a:lnTo>
                  <a:pt x="0" y="1390142"/>
                </a:lnTo>
                <a:lnTo>
                  <a:pt x="10007" y="1390142"/>
                </a:lnTo>
                <a:lnTo>
                  <a:pt x="10007" y="1381912"/>
                </a:lnTo>
                <a:close/>
              </a:path>
              <a:path w="10160" h="5591175">
                <a:moveTo>
                  <a:pt x="10007" y="780072"/>
                </a:moveTo>
                <a:lnTo>
                  <a:pt x="0" y="780072"/>
                </a:lnTo>
                <a:lnTo>
                  <a:pt x="0" y="790079"/>
                </a:lnTo>
                <a:lnTo>
                  <a:pt x="10007" y="790079"/>
                </a:lnTo>
                <a:lnTo>
                  <a:pt x="10007" y="780072"/>
                </a:lnTo>
                <a:close/>
              </a:path>
              <a:path w="10160" h="5591175">
                <a:moveTo>
                  <a:pt x="10007" y="720077"/>
                </a:moveTo>
                <a:lnTo>
                  <a:pt x="0" y="720077"/>
                </a:lnTo>
                <a:lnTo>
                  <a:pt x="0" y="730072"/>
                </a:lnTo>
                <a:lnTo>
                  <a:pt x="10007" y="730072"/>
                </a:lnTo>
                <a:lnTo>
                  <a:pt x="10007" y="720077"/>
                </a:lnTo>
                <a:close/>
              </a:path>
              <a:path w="10160" h="5591175">
                <a:moveTo>
                  <a:pt x="10007" y="60007"/>
                </a:moveTo>
                <a:lnTo>
                  <a:pt x="0" y="60007"/>
                </a:lnTo>
                <a:lnTo>
                  <a:pt x="0" y="70002"/>
                </a:lnTo>
                <a:lnTo>
                  <a:pt x="10007" y="70002"/>
                </a:lnTo>
                <a:lnTo>
                  <a:pt x="10007" y="60007"/>
                </a:lnTo>
                <a:close/>
              </a:path>
              <a:path w="10160" h="5591175">
                <a:moveTo>
                  <a:pt x="10007" y="0"/>
                </a:moveTo>
                <a:lnTo>
                  <a:pt x="0" y="0"/>
                </a:lnTo>
                <a:lnTo>
                  <a:pt x="0" y="9994"/>
                </a:lnTo>
                <a:lnTo>
                  <a:pt x="10007" y="9994"/>
                </a:lnTo>
                <a:lnTo>
                  <a:pt x="10007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5466" y="6234642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20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41939" y="1286423"/>
            <a:ext cx="8965" cy="4933390"/>
          </a:xfrm>
          <a:custGeom>
            <a:avLst/>
            <a:gdLst/>
            <a:ahLst/>
            <a:cxnLst/>
            <a:rect l="l" t="t" r="r" b="b"/>
            <a:pathLst>
              <a:path w="10160" h="5591175">
                <a:moveTo>
                  <a:pt x="9994" y="5580570"/>
                </a:moveTo>
                <a:lnTo>
                  <a:pt x="0" y="5580570"/>
                </a:lnTo>
                <a:lnTo>
                  <a:pt x="0" y="5590565"/>
                </a:lnTo>
                <a:lnTo>
                  <a:pt x="9994" y="5590565"/>
                </a:lnTo>
                <a:lnTo>
                  <a:pt x="9994" y="5580570"/>
                </a:lnTo>
                <a:close/>
              </a:path>
              <a:path w="10160" h="5591175">
                <a:moveTo>
                  <a:pt x="9994" y="5520563"/>
                </a:moveTo>
                <a:lnTo>
                  <a:pt x="0" y="5520563"/>
                </a:lnTo>
                <a:lnTo>
                  <a:pt x="0" y="5530558"/>
                </a:lnTo>
                <a:lnTo>
                  <a:pt x="9994" y="5530558"/>
                </a:lnTo>
                <a:lnTo>
                  <a:pt x="9994" y="5520563"/>
                </a:lnTo>
                <a:close/>
              </a:path>
              <a:path w="10160" h="5591175">
                <a:moveTo>
                  <a:pt x="9994" y="5460555"/>
                </a:moveTo>
                <a:lnTo>
                  <a:pt x="0" y="5460555"/>
                </a:lnTo>
                <a:lnTo>
                  <a:pt x="0" y="5470550"/>
                </a:lnTo>
                <a:lnTo>
                  <a:pt x="9994" y="5470550"/>
                </a:lnTo>
                <a:lnTo>
                  <a:pt x="9994" y="5460555"/>
                </a:lnTo>
                <a:close/>
              </a:path>
              <a:path w="10160" h="5591175">
                <a:moveTo>
                  <a:pt x="9994" y="5400548"/>
                </a:moveTo>
                <a:lnTo>
                  <a:pt x="0" y="5400548"/>
                </a:lnTo>
                <a:lnTo>
                  <a:pt x="0" y="5410543"/>
                </a:lnTo>
                <a:lnTo>
                  <a:pt x="9994" y="5410543"/>
                </a:lnTo>
                <a:lnTo>
                  <a:pt x="9994" y="5400548"/>
                </a:lnTo>
                <a:close/>
              </a:path>
              <a:path w="10160" h="5591175">
                <a:moveTo>
                  <a:pt x="9994" y="5340540"/>
                </a:moveTo>
                <a:lnTo>
                  <a:pt x="0" y="5340540"/>
                </a:lnTo>
                <a:lnTo>
                  <a:pt x="0" y="5350535"/>
                </a:lnTo>
                <a:lnTo>
                  <a:pt x="9994" y="5350535"/>
                </a:lnTo>
                <a:lnTo>
                  <a:pt x="9994" y="5340540"/>
                </a:lnTo>
                <a:close/>
              </a:path>
              <a:path w="10160" h="5591175">
                <a:moveTo>
                  <a:pt x="9994" y="5280533"/>
                </a:moveTo>
                <a:lnTo>
                  <a:pt x="0" y="5280533"/>
                </a:lnTo>
                <a:lnTo>
                  <a:pt x="0" y="5290540"/>
                </a:lnTo>
                <a:lnTo>
                  <a:pt x="9994" y="5290540"/>
                </a:lnTo>
                <a:lnTo>
                  <a:pt x="9994" y="5280533"/>
                </a:lnTo>
                <a:close/>
              </a:path>
              <a:path w="10160" h="5591175">
                <a:moveTo>
                  <a:pt x="9994" y="5220525"/>
                </a:moveTo>
                <a:lnTo>
                  <a:pt x="0" y="5220525"/>
                </a:lnTo>
                <a:lnTo>
                  <a:pt x="0" y="5230533"/>
                </a:lnTo>
                <a:lnTo>
                  <a:pt x="9994" y="5230533"/>
                </a:lnTo>
                <a:lnTo>
                  <a:pt x="9994" y="5220525"/>
                </a:lnTo>
                <a:close/>
              </a:path>
              <a:path w="10160" h="5591175">
                <a:moveTo>
                  <a:pt x="9994" y="5160518"/>
                </a:moveTo>
                <a:lnTo>
                  <a:pt x="0" y="5160518"/>
                </a:lnTo>
                <a:lnTo>
                  <a:pt x="0" y="5170525"/>
                </a:lnTo>
                <a:lnTo>
                  <a:pt x="9994" y="5170525"/>
                </a:lnTo>
                <a:lnTo>
                  <a:pt x="9994" y="5160518"/>
                </a:lnTo>
                <a:close/>
              </a:path>
              <a:path w="10160" h="5591175">
                <a:moveTo>
                  <a:pt x="9994" y="5100510"/>
                </a:moveTo>
                <a:lnTo>
                  <a:pt x="0" y="5100510"/>
                </a:lnTo>
                <a:lnTo>
                  <a:pt x="0" y="5110518"/>
                </a:lnTo>
                <a:lnTo>
                  <a:pt x="9994" y="5110518"/>
                </a:lnTo>
                <a:lnTo>
                  <a:pt x="9994" y="5100510"/>
                </a:lnTo>
                <a:close/>
              </a:path>
              <a:path w="10160" h="5591175">
                <a:moveTo>
                  <a:pt x="9994" y="5040515"/>
                </a:moveTo>
                <a:lnTo>
                  <a:pt x="0" y="5040515"/>
                </a:lnTo>
                <a:lnTo>
                  <a:pt x="0" y="5050510"/>
                </a:lnTo>
                <a:lnTo>
                  <a:pt x="9994" y="5050510"/>
                </a:lnTo>
                <a:lnTo>
                  <a:pt x="9994" y="5040515"/>
                </a:lnTo>
                <a:close/>
              </a:path>
              <a:path w="10160" h="5591175">
                <a:moveTo>
                  <a:pt x="9994" y="4980508"/>
                </a:moveTo>
                <a:lnTo>
                  <a:pt x="0" y="4980508"/>
                </a:lnTo>
                <a:lnTo>
                  <a:pt x="0" y="4990503"/>
                </a:lnTo>
                <a:lnTo>
                  <a:pt x="9994" y="4990503"/>
                </a:lnTo>
                <a:lnTo>
                  <a:pt x="9994" y="4980508"/>
                </a:lnTo>
                <a:close/>
              </a:path>
              <a:path w="10160" h="5591175">
                <a:moveTo>
                  <a:pt x="9994" y="4920500"/>
                </a:moveTo>
                <a:lnTo>
                  <a:pt x="0" y="4920500"/>
                </a:lnTo>
                <a:lnTo>
                  <a:pt x="0" y="4930495"/>
                </a:lnTo>
                <a:lnTo>
                  <a:pt x="9994" y="4930495"/>
                </a:lnTo>
                <a:lnTo>
                  <a:pt x="9994" y="4920500"/>
                </a:lnTo>
                <a:close/>
              </a:path>
              <a:path w="10160" h="5591175">
                <a:moveTo>
                  <a:pt x="9994" y="4860493"/>
                </a:moveTo>
                <a:lnTo>
                  <a:pt x="0" y="4860493"/>
                </a:lnTo>
                <a:lnTo>
                  <a:pt x="0" y="4870488"/>
                </a:lnTo>
                <a:lnTo>
                  <a:pt x="9994" y="4870488"/>
                </a:lnTo>
                <a:lnTo>
                  <a:pt x="9994" y="4860493"/>
                </a:lnTo>
                <a:close/>
              </a:path>
              <a:path w="10160" h="5591175">
                <a:moveTo>
                  <a:pt x="9994" y="4800485"/>
                </a:moveTo>
                <a:lnTo>
                  <a:pt x="0" y="4800485"/>
                </a:lnTo>
                <a:lnTo>
                  <a:pt x="0" y="4810480"/>
                </a:lnTo>
                <a:lnTo>
                  <a:pt x="9994" y="4810480"/>
                </a:lnTo>
                <a:lnTo>
                  <a:pt x="9994" y="4800485"/>
                </a:lnTo>
                <a:close/>
              </a:path>
              <a:path w="10160" h="5591175">
                <a:moveTo>
                  <a:pt x="9994" y="4740478"/>
                </a:moveTo>
                <a:lnTo>
                  <a:pt x="0" y="4740478"/>
                </a:lnTo>
                <a:lnTo>
                  <a:pt x="0" y="4750486"/>
                </a:lnTo>
                <a:lnTo>
                  <a:pt x="9994" y="4750486"/>
                </a:lnTo>
                <a:lnTo>
                  <a:pt x="9994" y="4740478"/>
                </a:lnTo>
                <a:close/>
              </a:path>
              <a:path w="10160" h="5591175">
                <a:moveTo>
                  <a:pt x="9994" y="4680470"/>
                </a:moveTo>
                <a:lnTo>
                  <a:pt x="0" y="4680470"/>
                </a:lnTo>
                <a:lnTo>
                  <a:pt x="0" y="4690478"/>
                </a:lnTo>
                <a:lnTo>
                  <a:pt x="9994" y="4690478"/>
                </a:lnTo>
                <a:lnTo>
                  <a:pt x="9994" y="4680470"/>
                </a:lnTo>
                <a:close/>
              </a:path>
              <a:path w="10160" h="5591175">
                <a:moveTo>
                  <a:pt x="9994" y="4620463"/>
                </a:moveTo>
                <a:lnTo>
                  <a:pt x="0" y="4620463"/>
                </a:lnTo>
                <a:lnTo>
                  <a:pt x="0" y="4630471"/>
                </a:lnTo>
                <a:lnTo>
                  <a:pt x="9994" y="4630471"/>
                </a:lnTo>
                <a:lnTo>
                  <a:pt x="9994" y="4620463"/>
                </a:lnTo>
                <a:close/>
              </a:path>
              <a:path w="10160" h="5591175">
                <a:moveTo>
                  <a:pt x="9994" y="4560455"/>
                </a:moveTo>
                <a:lnTo>
                  <a:pt x="0" y="4560455"/>
                </a:lnTo>
                <a:lnTo>
                  <a:pt x="0" y="4570463"/>
                </a:lnTo>
                <a:lnTo>
                  <a:pt x="9994" y="4570463"/>
                </a:lnTo>
                <a:lnTo>
                  <a:pt x="9994" y="4560455"/>
                </a:lnTo>
                <a:close/>
              </a:path>
              <a:path w="10160" h="5591175">
                <a:moveTo>
                  <a:pt x="9994" y="4500461"/>
                </a:moveTo>
                <a:lnTo>
                  <a:pt x="0" y="4500461"/>
                </a:lnTo>
                <a:lnTo>
                  <a:pt x="0" y="4510456"/>
                </a:lnTo>
                <a:lnTo>
                  <a:pt x="9994" y="4510456"/>
                </a:lnTo>
                <a:lnTo>
                  <a:pt x="9994" y="4500461"/>
                </a:lnTo>
                <a:close/>
              </a:path>
              <a:path w="10160" h="5591175">
                <a:moveTo>
                  <a:pt x="9994" y="4440453"/>
                </a:moveTo>
                <a:lnTo>
                  <a:pt x="0" y="4440453"/>
                </a:lnTo>
                <a:lnTo>
                  <a:pt x="0" y="4450448"/>
                </a:lnTo>
                <a:lnTo>
                  <a:pt x="9994" y="4450448"/>
                </a:lnTo>
                <a:lnTo>
                  <a:pt x="9994" y="4440453"/>
                </a:lnTo>
                <a:close/>
              </a:path>
              <a:path w="10160" h="5591175">
                <a:moveTo>
                  <a:pt x="9994" y="4380446"/>
                </a:moveTo>
                <a:lnTo>
                  <a:pt x="0" y="4380446"/>
                </a:lnTo>
                <a:lnTo>
                  <a:pt x="0" y="4390441"/>
                </a:lnTo>
                <a:lnTo>
                  <a:pt x="9994" y="4390441"/>
                </a:lnTo>
                <a:lnTo>
                  <a:pt x="9994" y="4380446"/>
                </a:lnTo>
                <a:close/>
              </a:path>
              <a:path w="10160" h="5591175">
                <a:moveTo>
                  <a:pt x="9994" y="4320438"/>
                </a:moveTo>
                <a:lnTo>
                  <a:pt x="0" y="4320438"/>
                </a:lnTo>
                <a:lnTo>
                  <a:pt x="0" y="4330433"/>
                </a:lnTo>
                <a:lnTo>
                  <a:pt x="9994" y="4330433"/>
                </a:lnTo>
                <a:lnTo>
                  <a:pt x="9994" y="4320438"/>
                </a:lnTo>
                <a:close/>
              </a:path>
              <a:path w="10160" h="5591175">
                <a:moveTo>
                  <a:pt x="9994" y="4260431"/>
                </a:moveTo>
                <a:lnTo>
                  <a:pt x="0" y="4260431"/>
                </a:lnTo>
                <a:lnTo>
                  <a:pt x="0" y="4270426"/>
                </a:lnTo>
                <a:lnTo>
                  <a:pt x="9994" y="4270426"/>
                </a:lnTo>
                <a:lnTo>
                  <a:pt x="9994" y="4260431"/>
                </a:lnTo>
                <a:close/>
              </a:path>
              <a:path w="10160" h="5591175">
                <a:moveTo>
                  <a:pt x="9994" y="4200423"/>
                </a:moveTo>
                <a:lnTo>
                  <a:pt x="0" y="4200423"/>
                </a:lnTo>
                <a:lnTo>
                  <a:pt x="0" y="4210431"/>
                </a:lnTo>
                <a:lnTo>
                  <a:pt x="9994" y="4210431"/>
                </a:lnTo>
                <a:lnTo>
                  <a:pt x="9994" y="4200423"/>
                </a:lnTo>
                <a:close/>
              </a:path>
              <a:path w="10160" h="5591175">
                <a:moveTo>
                  <a:pt x="9994" y="4140416"/>
                </a:moveTo>
                <a:lnTo>
                  <a:pt x="0" y="4140416"/>
                </a:lnTo>
                <a:lnTo>
                  <a:pt x="0" y="4150423"/>
                </a:lnTo>
                <a:lnTo>
                  <a:pt x="9994" y="4150423"/>
                </a:lnTo>
                <a:lnTo>
                  <a:pt x="9994" y="4140416"/>
                </a:lnTo>
                <a:close/>
              </a:path>
              <a:path w="10160" h="5591175">
                <a:moveTo>
                  <a:pt x="9994" y="4080408"/>
                </a:moveTo>
                <a:lnTo>
                  <a:pt x="0" y="4080408"/>
                </a:lnTo>
                <a:lnTo>
                  <a:pt x="0" y="4090416"/>
                </a:lnTo>
                <a:lnTo>
                  <a:pt x="9994" y="4090416"/>
                </a:lnTo>
                <a:lnTo>
                  <a:pt x="9994" y="4080408"/>
                </a:lnTo>
                <a:close/>
              </a:path>
              <a:path w="10160" h="5591175">
                <a:moveTo>
                  <a:pt x="9994" y="4020401"/>
                </a:moveTo>
                <a:lnTo>
                  <a:pt x="0" y="4020401"/>
                </a:lnTo>
                <a:lnTo>
                  <a:pt x="0" y="4030408"/>
                </a:lnTo>
                <a:lnTo>
                  <a:pt x="9994" y="4030408"/>
                </a:lnTo>
                <a:lnTo>
                  <a:pt x="9994" y="4020401"/>
                </a:lnTo>
                <a:close/>
              </a:path>
              <a:path w="10160" h="5591175">
                <a:moveTo>
                  <a:pt x="9994" y="3960406"/>
                </a:moveTo>
                <a:lnTo>
                  <a:pt x="0" y="3960406"/>
                </a:lnTo>
                <a:lnTo>
                  <a:pt x="0" y="3970401"/>
                </a:lnTo>
                <a:lnTo>
                  <a:pt x="9994" y="3970401"/>
                </a:lnTo>
                <a:lnTo>
                  <a:pt x="9994" y="3960406"/>
                </a:lnTo>
                <a:close/>
              </a:path>
              <a:path w="10160" h="5591175">
                <a:moveTo>
                  <a:pt x="9994" y="3900398"/>
                </a:moveTo>
                <a:lnTo>
                  <a:pt x="0" y="3900398"/>
                </a:lnTo>
                <a:lnTo>
                  <a:pt x="0" y="3910393"/>
                </a:lnTo>
                <a:lnTo>
                  <a:pt x="9994" y="3910393"/>
                </a:lnTo>
                <a:lnTo>
                  <a:pt x="9994" y="3900398"/>
                </a:lnTo>
                <a:close/>
              </a:path>
              <a:path w="10160" h="5591175">
                <a:moveTo>
                  <a:pt x="9994" y="3840391"/>
                </a:moveTo>
                <a:lnTo>
                  <a:pt x="0" y="3840391"/>
                </a:lnTo>
                <a:lnTo>
                  <a:pt x="0" y="3850386"/>
                </a:lnTo>
                <a:lnTo>
                  <a:pt x="9994" y="3850386"/>
                </a:lnTo>
                <a:lnTo>
                  <a:pt x="9994" y="3840391"/>
                </a:lnTo>
                <a:close/>
              </a:path>
              <a:path w="10160" h="5591175">
                <a:moveTo>
                  <a:pt x="9994" y="3780383"/>
                </a:moveTo>
                <a:lnTo>
                  <a:pt x="0" y="3780383"/>
                </a:lnTo>
                <a:lnTo>
                  <a:pt x="0" y="3790378"/>
                </a:lnTo>
                <a:lnTo>
                  <a:pt x="9994" y="3790378"/>
                </a:lnTo>
                <a:lnTo>
                  <a:pt x="9994" y="3780383"/>
                </a:lnTo>
                <a:close/>
              </a:path>
              <a:path w="10160" h="5591175">
                <a:moveTo>
                  <a:pt x="9994" y="3720376"/>
                </a:moveTo>
                <a:lnTo>
                  <a:pt x="0" y="3720376"/>
                </a:lnTo>
                <a:lnTo>
                  <a:pt x="0" y="3730371"/>
                </a:lnTo>
                <a:lnTo>
                  <a:pt x="9994" y="3730371"/>
                </a:lnTo>
                <a:lnTo>
                  <a:pt x="9994" y="3720376"/>
                </a:lnTo>
                <a:close/>
              </a:path>
              <a:path w="10160" h="5591175">
                <a:moveTo>
                  <a:pt x="9994" y="3660368"/>
                </a:moveTo>
                <a:lnTo>
                  <a:pt x="0" y="3660368"/>
                </a:lnTo>
                <a:lnTo>
                  <a:pt x="0" y="3670376"/>
                </a:lnTo>
                <a:lnTo>
                  <a:pt x="9994" y="3670376"/>
                </a:lnTo>
                <a:lnTo>
                  <a:pt x="9994" y="3660368"/>
                </a:lnTo>
                <a:close/>
              </a:path>
              <a:path w="10160" h="5591175">
                <a:moveTo>
                  <a:pt x="9994" y="3600361"/>
                </a:moveTo>
                <a:lnTo>
                  <a:pt x="0" y="3600361"/>
                </a:lnTo>
                <a:lnTo>
                  <a:pt x="0" y="3610368"/>
                </a:lnTo>
                <a:lnTo>
                  <a:pt x="9994" y="3610368"/>
                </a:lnTo>
                <a:lnTo>
                  <a:pt x="9994" y="3600361"/>
                </a:lnTo>
                <a:close/>
              </a:path>
              <a:path w="10160" h="5591175">
                <a:moveTo>
                  <a:pt x="9994" y="3540353"/>
                </a:moveTo>
                <a:lnTo>
                  <a:pt x="0" y="3540353"/>
                </a:lnTo>
                <a:lnTo>
                  <a:pt x="0" y="3550361"/>
                </a:lnTo>
                <a:lnTo>
                  <a:pt x="9994" y="3550361"/>
                </a:lnTo>
                <a:lnTo>
                  <a:pt x="9994" y="3540353"/>
                </a:lnTo>
                <a:close/>
              </a:path>
              <a:path w="10160" h="5591175">
                <a:moveTo>
                  <a:pt x="9994" y="3480346"/>
                </a:moveTo>
                <a:lnTo>
                  <a:pt x="0" y="3480346"/>
                </a:lnTo>
                <a:lnTo>
                  <a:pt x="0" y="3490353"/>
                </a:lnTo>
                <a:lnTo>
                  <a:pt x="9994" y="3490353"/>
                </a:lnTo>
                <a:lnTo>
                  <a:pt x="9994" y="3480346"/>
                </a:lnTo>
                <a:close/>
              </a:path>
              <a:path w="10160" h="5591175">
                <a:moveTo>
                  <a:pt x="9994" y="3420351"/>
                </a:moveTo>
                <a:lnTo>
                  <a:pt x="0" y="3420351"/>
                </a:lnTo>
                <a:lnTo>
                  <a:pt x="0" y="3430346"/>
                </a:lnTo>
                <a:lnTo>
                  <a:pt x="9994" y="3430346"/>
                </a:lnTo>
                <a:lnTo>
                  <a:pt x="9994" y="3420351"/>
                </a:lnTo>
                <a:close/>
              </a:path>
              <a:path w="10160" h="5591175">
                <a:moveTo>
                  <a:pt x="9994" y="3360343"/>
                </a:moveTo>
                <a:lnTo>
                  <a:pt x="0" y="3360343"/>
                </a:lnTo>
                <a:lnTo>
                  <a:pt x="0" y="3370338"/>
                </a:lnTo>
                <a:lnTo>
                  <a:pt x="9994" y="3370338"/>
                </a:lnTo>
                <a:lnTo>
                  <a:pt x="9994" y="3360343"/>
                </a:lnTo>
                <a:close/>
              </a:path>
              <a:path w="10160" h="5591175">
                <a:moveTo>
                  <a:pt x="9994" y="3300336"/>
                </a:moveTo>
                <a:lnTo>
                  <a:pt x="0" y="3300336"/>
                </a:lnTo>
                <a:lnTo>
                  <a:pt x="0" y="3310331"/>
                </a:lnTo>
                <a:lnTo>
                  <a:pt x="9994" y="3310331"/>
                </a:lnTo>
                <a:lnTo>
                  <a:pt x="9994" y="3300336"/>
                </a:lnTo>
                <a:close/>
              </a:path>
              <a:path w="10160" h="5591175">
                <a:moveTo>
                  <a:pt x="9994" y="3240328"/>
                </a:moveTo>
                <a:lnTo>
                  <a:pt x="0" y="3240328"/>
                </a:lnTo>
                <a:lnTo>
                  <a:pt x="0" y="3250323"/>
                </a:lnTo>
                <a:lnTo>
                  <a:pt x="9994" y="3250323"/>
                </a:lnTo>
                <a:lnTo>
                  <a:pt x="9994" y="3240328"/>
                </a:lnTo>
                <a:close/>
              </a:path>
              <a:path w="10160" h="5591175">
                <a:moveTo>
                  <a:pt x="9994" y="3180321"/>
                </a:moveTo>
                <a:lnTo>
                  <a:pt x="0" y="3180321"/>
                </a:lnTo>
                <a:lnTo>
                  <a:pt x="0" y="3190316"/>
                </a:lnTo>
                <a:lnTo>
                  <a:pt x="9994" y="3190316"/>
                </a:lnTo>
                <a:lnTo>
                  <a:pt x="9994" y="3180321"/>
                </a:lnTo>
                <a:close/>
              </a:path>
              <a:path w="10160" h="5591175">
                <a:moveTo>
                  <a:pt x="9994" y="3120313"/>
                </a:moveTo>
                <a:lnTo>
                  <a:pt x="0" y="3120313"/>
                </a:lnTo>
                <a:lnTo>
                  <a:pt x="0" y="3130321"/>
                </a:lnTo>
                <a:lnTo>
                  <a:pt x="9994" y="3130321"/>
                </a:lnTo>
                <a:lnTo>
                  <a:pt x="9994" y="3120313"/>
                </a:lnTo>
                <a:close/>
              </a:path>
              <a:path w="10160" h="5591175">
                <a:moveTo>
                  <a:pt x="9994" y="3060306"/>
                </a:moveTo>
                <a:lnTo>
                  <a:pt x="0" y="3060306"/>
                </a:lnTo>
                <a:lnTo>
                  <a:pt x="0" y="3070314"/>
                </a:lnTo>
                <a:lnTo>
                  <a:pt x="9994" y="3070314"/>
                </a:lnTo>
                <a:lnTo>
                  <a:pt x="9994" y="3060306"/>
                </a:lnTo>
                <a:close/>
              </a:path>
              <a:path w="10160" h="5591175">
                <a:moveTo>
                  <a:pt x="9994" y="3000298"/>
                </a:moveTo>
                <a:lnTo>
                  <a:pt x="0" y="3000298"/>
                </a:lnTo>
                <a:lnTo>
                  <a:pt x="0" y="3010306"/>
                </a:lnTo>
                <a:lnTo>
                  <a:pt x="9994" y="3010306"/>
                </a:lnTo>
                <a:lnTo>
                  <a:pt x="9994" y="3000298"/>
                </a:lnTo>
                <a:close/>
              </a:path>
              <a:path w="10160" h="5591175">
                <a:moveTo>
                  <a:pt x="9994" y="2940291"/>
                </a:moveTo>
                <a:lnTo>
                  <a:pt x="0" y="2940291"/>
                </a:lnTo>
                <a:lnTo>
                  <a:pt x="0" y="2950299"/>
                </a:lnTo>
                <a:lnTo>
                  <a:pt x="9994" y="2950299"/>
                </a:lnTo>
                <a:lnTo>
                  <a:pt x="9994" y="2940291"/>
                </a:lnTo>
                <a:close/>
              </a:path>
              <a:path w="10160" h="5591175">
                <a:moveTo>
                  <a:pt x="9994" y="2880296"/>
                </a:moveTo>
                <a:lnTo>
                  <a:pt x="0" y="2880296"/>
                </a:lnTo>
                <a:lnTo>
                  <a:pt x="0" y="2890291"/>
                </a:lnTo>
                <a:lnTo>
                  <a:pt x="9994" y="2890291"/>
                </a:lnTo>
                <a:lnTo>
                  <a:pt x="9994" y="2880296"/>
                </a:lnTo>
                <a:close/>
              </a:path>
              <a:path w="10160" h="5591175">
                <a:moveTo>
                  <a:pt x="9994" y="2820289"/>
                </a:moveTo>
                <a:lnTo>
                  <a:pt x="0" y="2820289"/>
                </a:lnTo>
                <a:lnTo>
                  <a:pt x="0" y="2830284"/>
                </a:lnTo>
                <a:lnTo>
                  <a:pt x="9994" y="2830284"/>
                </a:lnTo>
                <a:lnTo>
                  <a:pt x="9994" y="2820289"/>
                </a:lnTo>
                <a:close/>
              </a:path>
              <a:path w="10160" h="5591175">
                <a:moveTo>
                  <a:pt x="9994" y="2220226"/>
                </a:moveTo>
                <a:lnTo>
                  <a:pt x="0" y="2220226"/>
                </a:lnTo>
                <a:lnTo>
                  <a:pt x="0" y="2223643"/>
                </a:lnTo>
                <a:lnTo>
                  <a:pt x="9994" y="2223643"/>
                </a:lnTo>
                <a:lnTo>
                  <a:pt x="9994" y="2220226"/>
                </a:lnTo>
                <a:close/>
              </a:path>
              <a:path w="10160" h="5591175">
                <a:moveTo>
                  <a:pt x="9994" y="2160219"/>
                </a:moveTo>
                <a:lnTo>
                  <a:pt x="0" y="2160219"/>
                </a:lnTo>
                <a:lnTo>
                  <a:pt x="0" y="2170214"/>
                </a:lnTo>
                <a:lnTo>
                  <a:pt x="9994" y="2170214"/>
                </a:lnTo>
                <a:lnTo>
                  <a:pt x="9994" y="2160219"/>
                </a:lnTo>
                <a:close/>
              </a:path>
              <a:path w="10160" h="5591175">
                <a:moveTo>
                  <a:pt x="9994" y="2100211"/>
                </a:moveTo>
                <a:lnTo>
                  <a:pt x="0" y="2100211"/>
                </a:lnTo>
                <a:lnTo>
                  <a:pt x="0" y="2110206"/>
                </a:lnTo>
                <a:lnTo>
                  <a:pt x="9994" y="2110206"/>
                </a:lnTo>
                <a:lnTo>
                  <a:pt x="9994" y="2100211"/>
                </a:lnTo>
                <a:close/>
              </a:path>
              <a:path w="10160" h="5591175">
                <a:moveTo>
                  <a:pt x="9994" y="1500149"/>
                </a:moveTo>
                <a:lnTo>
                  <a:pt x="0" y="1500149"/>
                </a:lnTo>
                <a:lnTo>
                  <a:pt x="0" y="1510157"/>
                </a:lnTo>
                <a:lnTo>
                  <a:pt x="9994" y="1510157"/>
                </a:lnTo>
                <a:lnTo>
                  <a:pt x="9994" y="1500149"/>
                </a:lnTo>
                <a:close/>
              </a:path>
              <a:path w="10160" h="5591175">
                <a:moveTo>
                  <a:pt x="9994" y="1440141"/>
                </a:moveTo>
                <a:lnTo>
                  <a:pt x="0" y="1440141"/>
                </a:lnTo>
                <a:lnTo>
                  <a:pt x="0" y="1450149"/>
                </a:lnTo>
                <a:lnTo>
                  <a:pt x="9994" y="1450149"/>
                </a:lnTo>
                <a:lnTo>
                  <a:pt x="9994" y="1440141"/>
                </a:lnTo>
                <a:close/>
              </a:path>
              <a:path w="10160" h="5591175">
                <a:moveTo>
                  <a:pt x="9994" y="1381912"/>
                </a:moveTo>
                <a:lnTo>
                  <a:pt x="0" y="1381912"/>
                </a:lnTo>
                <a:lnTo>
                  <a:pt x="0" y="1390142"/>
                </a:lnTo>
                <a:lnTo>
                  <a:pt x="9994" y="1390142"/>
                </a:lnTo>
                <a:lnTo>
                  <a:pt x="9994" y="1381912"/>
                </a:lnTo>
                <a:close/>
              </a:path>
              <a:path w="10160" h="5591175">
                <a:moveTo>
                  <a:pt x="9994" y="780072"/>
                </a:moveTo>
                <a:lnTo>
                  <a:pt x="0" y="780072"/>
                </a:lnTo>
                <a:lnTo>
                  <a:pt x="0" y="790079"/>
                </a:lnTo>
                <a:lnTo>
                  <a:pt x="9994" y="790079"/>
                </a:lnTo>
                <a:lnTo>
                  <a:pt x="9994" y="780072"/>
                </a:lnTo>
                <a:close/>
              </a:path>
              <a:path w="10160" h="5591175">
                <a:moveTo>
                  <a:pt x="9994" y="720077"/>
                </a:moveTo>
                <a:lnTo>
                  <a:pt x="0" y="720077"/>
                </a:lnTo>
                <a:lnTo>
                  <a:pt x="0" y="730072"/>
                </a:lnTo>
                <a:lnTo>
                  <a:pt x="9994" y="730072"/>
                </a:lnTo>
                <a:lnTo>
                  <a:pt x="9994" y="720077"/>
                </a:lnTo>
                <a:close/>
              </a:path>
              <a:path w="10160" h="5591175">
                <a:moveTo>
                  <a:pt x="9994" y="60007"/>
                </a:moveTo>
                <a:lnTo>
                  <a:pt x="0" y="60007"/>
                </a:lnTo>
                <a:lnTo>
                  <a:pt x="0" y="70002"/>
                </a:lnTo>
                <a:lnTo>
                  <a:pt x="9994" y="70002"/>
                </a:lnTo>
                <a:lnTo>
                  <a:pt x="9994" y="60007"/>
                </a:lnTo>
                <a:close/>
              </a:path>
              <a:path w="10160" h="5591175">
                <a:moveTo>
                  <a:pt x="9994" y="0"/>
                </a:moveTo>
                <a:lnTo>
                  <a:pt x="0" y="0"/>
                </a:lnTo>
                <a:lnTo>
                  <a:pt x="0" y="9994"/>
                </a:lnTo>
                <a:lnTo>
                  <a:pt x="9994" y="9994"/>
                </a:lnTo>
                <a:lnTo>
                  <a:pt x="9994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78119" y="6234642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40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14592" y="809898"/>
            <a:ext cx="8965" cy="5409640"/>
            <a:chOff x="4647604" y="917884"/>
            <a:chExt cx="10160" cy="6130925"/>
          </a:xfrm>
        </p:grpSpPr>
        <p:sp>
          <p:nvSpPr>
            <p:cNvPr id="10" name="object 10"/>
            <p:cNvSpPr/>
            <p:nvPr/>
          </p:nvSpPr>
          <p:spPr>
            <a:xfrm>
              <a:off x="4647603" y="1157909"/>
              <a:ext cx="10160" cy="5890895"/>
            </a:xfrm>
            <a:custGeom>
              <a:avLst/>
              <a:gdLst/>
              <a:ahLst/>
              <a:cxnLst/>
              <a:rect l="l" t="t" r="r" b="b"/>
              <a:pathLst>
                <a:path w="10160" h="5890895">
                  <a:moveTo>
                    <a:pt x="9994" y="5880608"/>
                  </a:moveTo>
                  <a:lnTo>
                    <a:pt x="0" y="5880608"/>
                  </a:lnTo>
                  <a:lnTo>
                    <a:pt x="0" y="5890603"/>
                  </a:lnTo>
                  <a:lnTo>
                    <a:pt x="9994" y="5890603"/>
                  </a:lnTo>
                  <a:lnTo>
                    <a:pt x="9994" y="5880608"/>
                  </a:lnTo>
                  <a:close/>
                </a:path>
                <a:path w="10160" h="5890895">
                  <a:moveTo>
                    <a:pt x="9994" y="5820600"/>
                  </a:moveTo>
                  <a:lnTo>
                    <a:pt x="0" y="5820600"/>
                  </a:lnTo>
                  <a:lnTo>
                    <a:pt x="0" y="5830595"/>
                  </a:lnTo>
                  <a:lnTo>
                    <a:pt x="9994" y="5830595"/>
                  </a:lnTo>
                  <a:lnTo>
                    <a:pt x="9994" y="5820600"/>
                  </a:lnTo>
                  <a:close/>
                </a:path>
                <a:path w="10160" h="5890895">
                  <a:moveTo>
                    <a:pt x="9994" y="5760593"/>
                  </a:moveTo>
                  <a:lnTo>
                    <a:pt x="0" y="5760593"/>
                  </a:lnTo>
                  <a:lnTo>
                    <a:pt x="0" y="5770588"/>
                  </a:lnTo>
                  <a:lnTo>
                    <a:pt x="9994" y="5770588"/>
                  </a:lnTo>
                  <a:lnTo>
                    <a:pt x="9994" y="5760593"/>
                  </a:lnTo>
                  <a:close/>
                </a:path>
                <a:path w="10160" h="5890895">
                  <a:moveTo>
                    <a:pt x="9994" y="5700585"/>
                  </a:moveTo>
                  <a:lnTo>
                    <a:pt x="0" y="5700585"/>
                  </a:lnTo>
                  <a:lnTo>
                    <a:pt x="0" y="5710580"/>
                  </a:lnTo>
                  <a:lnTo>
                    <a:pt x="9994" y="5710580"/>
                  </a:lnTo>
                  <a:lnTo>
                    <a:pt x="9994" y="5700585"/>
                  </a:lnTo>
                  <a:close/>
                </a:path>
                <a:path w="10160" h="5890895">
                  <a:moveTo>
                    <a:pt x="9994" y="5640578"/>
                  </a:moveTo>
                  <a:lnTo>
                    <a:pt x="0" y="5640578"/>
                  </a:lnTo>
                  <a:lnTo>
                    <a:pt x="0" y="5650573"/>
                  </a:lnTo>
                  <a:lnTo>
                    <a:pt x="9994" y="5650573"/>
                  </a:lnTo>
                  <a:lnTo>
                    <a:pt x="9994" y="5640578"/>
                  </a:lnTo>
                  <a:close/>
                </a:path>
                <a:path w="10160" h="5890895">
                  <a:moveTo>
                    <a:pt x="9994" y="5580570"/>
                  </a:moveTo>
                  <a:lnTo>
                    <a:pt x="0" y="5580570"/>
                  </a:lnTo>
                  <a:lnTo>
                    <a:pt x="0" y="5590578"/>
                  </a:lnTo>
                  <a:lnTo>
                    <a:pt x="9994" y="5590578"/>
                  </a:lnTo>
                  <a:lnTo>
                    <a:pt x="9994" y="5580570"/>
                  </a:lnTo>
                  <a:close/>
                </a:path>
                <a:path w="10160" h="5890895">
                  <a:moveTo>
                    <a:pt x="9994" y="5520563"/>
                  </a:moveTo>
                  <a:lnTo>
                    <a:pt x="0" y="5520563"/>
                  </a:lnTo>
                  <a:lnTo>
                    <a:pt x="0" y="5530570"/>
                  </a:lnTo>
                  <a:lnTo>
                    <a:pt x="9994" y="5530570"/>
                  </a:lnTo>
                  <a:lnTo>
                    <a:pt x="9994" y="5520563"/>
                  </a:lnTo>
                  <a:close/>
                </a:path>
                <a:path w="10160" h="5890895">
                  <a:moveTo>
                    <a:pt x="9994" y="5460555"/>
                  </a:moveTo>
                  <a:lnTo>
                    <a:pt x="0" y="5460555"/>
                  </a:lnTo>
                  <a:lnTo>
                    <a:pt x="0" y="5470563"/>
                  </a:lnTo>
                  <a:lnTo>
                    <a:pt x="9994" y="5470563"/>
                  </a:lnTo>
                  <a:lnTo>
                    <a:pt x="9994" y="5460555"/>
                  </a:lnTo>
                  <a:close/>
                </a:path>
                <a:path w="10160" h="5890895">
                  <a:moveTo>
                    <a:pt x="9994" y="5400548"/>
                  </a:moveTo>
                  <a:lnTo>
                    <a:pt x="0" y="5400548"/>
                  </a:lnTo>
                  <a:lnTo>
                    <a:pt x="0" y="5410555"/>
                  </a:lnTo>
                  <a:lnTo>
                    <a:pt x="9994" y="5410555"/>
                  </a:lnTo>
                  <a:lnTo>
                    <a:pt x="9994" y="5400548"/>
                  </a:lnTo>
                  <a:close/>
                </a:path>
                <a:path w="10160" h="5890895">
                  <a:moveTo>
                    <a:pt x="9994" y="5340553"/>
                  </a:moveTo>
                  <a:lnTo>
                    <a:pt x="0" y="5340553"/>
                  </a:lnTo>
                  <a:lnTo>
                    <a:pt x="0" y="5350548"/>
                  </a:lnTo>
                  <a:lnTo>
                    <a:pt x="9994" y="5350548"/>
                  </a:lnTo>
                  <a:lnTo>
                    <a:pt x="9994" y="5340553"/>
                  </a:lnTo>
                  <a:close/>
                </a:path>
                <a:path w="10160" h="5890895">
                  <a:moveTo>
                    <a:pt x="9994" y="5280545"/>
                  </a:moveTo>
                  <a:lnTo>
                    <a:pt x="0" y="5280545"/>
                  </a:lnTo>
                  <a:lnTo>
                    <a:pt x="0" y="5290540"/>
                  </a:lnTo>
                  <a:lnTo>
                    <a:pt x="9994" y="5290540"/>
                  </a:lnTo>
                  <a:lnTo>
                    <a:pt x="9994" y="5280545"/>
                  </a:lnTo>
                  <a:close/>
                </a:path>
                <a:path w="10160" h="5890895">
                  <a:moveTo>
                    <a:pt x="9994" y="5220538"/>
                  </a:moveTo>
                  <a:lnTo>
                    <a:pt x="0" y="5220538"/>
                  </a:lnTo>
                  <a:lnTo>
                    <a:pt x="0" y="5230533"/>
                  </a:lnTo>
                  <a:lnTo>
                    <a:pt x="9994" y="5230533"/>
                  </a:lnTo>
                  <a:lnTo>
                    <a:pt x="9994" y="5220538"/>
                  </a:lnTo>
                  <a:close/>
                </a:path>
                <a:path w="10160" h="5890895">
                  <a:moveTo>
                    <a:pt x="9994" y="5160530"/>
                  </a:moveTo>
                  <a:lnTo>
                    <a:pt x="0" y="5160530"/>
                  </a:lnTo>
                  <a:lnTo>
                    <a:pt x="0" y="5170525"/>
                  </a:lnTo>
                  <a:lnTo>
                    <a:pt x="9994" y="5170525"/>
                  </a:lnTo>
                  <a:lnTo>
                    <a:pt x="9994" y="5160530"/>
                  </a:lnTo>
                  <a:close/>
                </a:path>
                <a:path w="10160" h="5890895">
                  <a:moveTo>
                    <a:pt x="9994" y="5100523"/>
                  </a:moveTo>
                  <a:lnTo>
                    <a:pt x="0" y="5100523"/>
                  </a:lnTo>
                  <a:lnTo>
                    <a:pt x="0" y="5110518"/>
                  </a:lnTo>
                  <a:lnTo>
                    <a:pt x="9994" y="5110518"/>
                  </a:lnTo>
                  <a:lnTo>
                    <a:pt x="9994" y="5100523"/>
                  </a:lnTo>
                  <a:close/>
                </a:path>
                <a:path w="10160" h="5890895">
                  <a:moveTo>
                    <a:pt x="9994" y="5040515"/>
                  </a:moveTo>
                  <a:lnTo>
                    <a:pt x="0" y="5040515"/>
                  </a:lnTo>
                  <a:lnTo>
                    <a:pt x="0" y="5050523"/>
                  </a:lnTo>
                  <a:lnTo>
                    <a:pt x="9994" y="5050523"/>
                  </a:lnTo>
                  <a:lnTo>
                    <a:pt x="9994" y="5040515"/>
                  </a:lnTo>
                  <a:close/>
                </a:path>
                <a:path w="10160" h="5890895">
                  <a:moveTo>
                    <a:pt x="9994" y="4980508"/>
                  </a:moveTo>
                  <a:lnTo>
                    <a:pt x="0" y="4980508"/>
                  </a:lnTo>
                  <a:lnTo>
                    <a:pt x="0" y="4990516"/>
                  </a:lnTo>
                  <a:lnTo>
                    <a:pt x="9994" y="4990516"/>
                  </a:lnTo>
                  <a:lnTo>
                    <a:pt x="9994" y="4980508"/>
                  </a:lnTo>
                  <a:close/>
                </a:path>
                <a:path w="10160" h="5890895">
                  <a:moveTo>
                    <a:pt x="9994" y="4920500"/>
                  </a:moveTo>
                  <a:lnTo>
                    <a:pt x="0" y="4920500"/>
                  </a:lnTo>
                  <a:lnTo>
                    <a:pt x="0" y="4930508"/>
                  </a:lnTo>
                  <a:lnTo>
                    <a:pt x="9994" y="4930508"/>
                  </a:lnTo>
                  <a:lnTo>
                    <a:pt x="9994" y="4920500"/>
                  </a:lnTo>
                  <a:close/>
                </a:path>
                <a:path w="10160" h="5890895">
                  <a:moveTo>
                    <a:pt x="9994" y="4860493"/>
                  </a:moveTo>
                  <a:lnTo>
                    <a:pt x="0" y="4860493"/>
                  </a:lnTo>
                  <a:lnTo>
                    <a:pt x="0" y="4870501"/>
                  </a:lnTo>
                  <a:lnTo>
                    <a:pt x="9994" y="4870501"/>
                  </a:lnTo>
                  <a:lnTo>
                    <a:pt x="9994" y="4860493"/>
                  </a:lnTo>
                  <a:close/>
                </a:path>
                <a:path w="10160" h="5890895">
                  <a:moveTo>
                    <a:pt x="9994" y="4800498"/>
                  </a:moveTo>
                  <a:lnTo>
                    <a:pt x="0" y="4800498"/>
                  </a:lnTo>
                  <a:lnTo>
                    <a:pt x="0" y="4810493"/>
                  </a:lnTo>
                  <a:lnTo>
                    <a:pt x="9994" y="4810493"/>
                  </a:lnTo>
                  <a:lnTo>
                    <a:pt x="9994" y="4800498"/>
                  </a:lnTo>
                  <a:close/>
                </a:path>
                <a:path w="10160" h="5890895">
                  <a:moveTo>
                    <a:pt x="9994" y="4740491"/>
                  </a:moveTo>
                  <a:lnTo>
                    <a:pt x="0" y="4740491"/>
                  </a:lnTo>
                  <a:lnTo>
                    <a:pt x="0" y="4750486"/>
                  </a:lnTo>
                  <a:lnTo>
                    <a:pt x="9994" y="4750486"/>
                  </a:lnTo>
                  <a:lnTo>
                    <a:pt x="9994" y="4740491"/>
                  </a:lnTo>
                  <a:close/>
                </a:path>
                <a:path w="10160" h="5890895">
                  <a:moveTo>
                    <a:pt x="9994" y="4680483"/>
                  </a:moveTo>
                  <a:lnTo>
                    <a:pt x="0" y="4680483"/>
                  </a:lnTo>
                  <a:lnTo>
                    <a:pt x="0" y="4690478"/>
                  </a:lnTo>
                  <a:lnTo>
                    <a:pt x="9994" y="4690478"/>
                  </a:lnTo>
                  <a:lnTo>
                    <a:pt x="9994" y="4680483"/>
                  </a:lnTo>
                  <a:close/>
                </a:path>
                <a:path w="10160" h="5890895">
                  <a:moveTo>
                    <a:pt x="9994" y="4620476"/>
                  </a:moveTo>
                  <a:lnTo>
                    <a:pt x="0" y="4620476"/>
                  </a:lnTo>
                  <a:lnTo>
                    <a:pt x="0" y="4630471"/>
                  </a:lnTo>
                  <a:lnTo>
                    <a:pt x="9994" y="4630471"/>
                  </a:lnTo>
                  <a:lnTo>
                    <a:pt x="9994" y="4620476"/>
                  </a:lnTo>
                  <a:close/>
                </a:path>
                <a:path w="10160" h="5890895">
                  <a:moveTo>
                    <a:pt x="9994" y="4560468"/>
                  </a:moveTo>
                  <a:lnTo>
                    <a:pt x="0" y="4560468"/>
                  </a:lnTo>
                  <a:lnTo>
                    <a:pt x="0" y="4570463"/>
                  </a:lnTo>
                  <a:lnTo>
                    <a:pt x="9994" y="4570463"/>
                  </a:lnTo>
                  <a:lnTo>
                    <a:pt x="9994" y="4560468"/>
                  </a:lnTo>
                  <a:close/>
                </a:path>
                <a:path w="10160" h="5890895">
                  <a:moveTo>
                    <a:pt x="9994" y="4500461"/>
                  </a:moveTo>
                  <a:lnTo>
                    <a:pt x="0" y="4500461"/>
                  </a:lnTo>
                  <a:lnTo>
                    <a:pt x="0" y="4510468"/>
                  </a:lnTo>
                  <a:lnTo>
                    <a:pt x="9994" y="4510468"/>
                  </a:lnTo>
                  <a:lnTo>
                    <a:pt x="9994" y="4500461"/>
                  </a:lnTo>
                  <a:close/>
                </a:path>
                <a:path w="10160" h="5890895">
                  <a:moveTo>
                    <a:pt x="9994" y="4440453"/>
                  </a:moveTo>
                  <a:lnTo>
                    <a:pt x="0" y="4440453"/>
                  </a:lnTo>
                  <a:lnTo>
                    <a:pt x="0" y="4450461"/>
                  </a:lnTo>
                  <a:lnTo>
                    <a:pt x="9994" y="4450461"/>
                  </a:lnTo>
                  <a:lnTo>
                    <a:pt x="9994" y="4440453"/>
                  </a:lnTo>
                  <a:close/>
                </a:path>
                <a:path w="10160" h="5890895">
                  <a:moveTo>
                    <a:pt x="9994" y="4380446"/>
                  </a:moveTo>
                  <a:lnTo>
                    <a:pt x="0" y="4380446"/>
                  </a:lnTo>
                  <a:lnTo>
                    <a:pt x="0" y="4390453"/>
                  </a:lnTo>
                  <a:lnTo>
                    <a:pt x="9994" y="4390453"/>
                  </a:lnTo>
                  <a:lnTo>
                    <a:pt x="9994" y="4380446"/>
                  </a:lnTo>
                  <a:close/>
                </a:path>
                <a:path w="10160" h="5890895">
                  <a:moveTo>
                    <a:pt x="9994" y="4320438"/>
                  </a:moveTo>
                  <a:lnTo>
                    <a:pt x="0" y="4320438"/>
                  </a:lnTo>
                  <a:lnTo>
                    <a:pt x="0" y="4330446"/>
                  </a:lnTo>
                  <a:lnTo>
                    <a:pt x="9994" y="4330446"/>
                  </a:lnTo>
                  <a:lnTo>
                    <a:pt x="9994" y="4320438"/>
                  </a:lnTo>
                  <a:close/>
                </a:path>
                <a:path w="10160" h="5890895">
                  <a:moveTo>
                    <a:pt x="9994" y="4260443"/>
                  </a:moveTo>
                  <a:lnTo>
                    <a:pt x="0" y="4260443"/>
                  </a:lnTo>
                  <a:lnTo>
                    <a:pt x="0" y="4270438"/>
                  </a:lnTo>
                  <a:lnTo>
                    <a:pt x="9994" y="4270438"/>
                  </a:lnTo>
                  <a:lnTo>
                    <a:pt x="9994" y="4260443"/>
                  </a:lnTo>
                  <a:close/>
                </a:path>
                <a:path w="10160" h="5890895">
                  <a:moveTo>
                    <a:pt x="9994" y="4200436"/>
                  </a:moveTo>
                  <a:lnTo>
                    <a:pt x="0" y="4200436"/>
                  </a:lnTo>
                  <a:lnTo>
                    <a:pt x="0" y="4210431"/>
                  </a:lnTo>
                  <a:lnTo>
                    <a:pt x="9994" y="4210431"/>
                  </a:lnTo>
                  <a:lnTo>
                    <a:pt x="9994" y="4200436"/>
                  </a:lnTo>
                  <a:close/>
                </a:path>
                <a:path w="10160" h="5890895">
                  <a:moveTo>
                    <a:pt x="9994" y="4140428"/>
                  </a:moveTo>
                  <a:lnTo>
                    <a:pt x="0" y="4140428"/>
                  </a:lnTo>
                  <a:lnTo>
                    <a:pt x="0" y="4150423"/>
                  </a:lnTo>
                  <a:lnTo>
                    <a:pt x="9994" y="4150423"/>
                  </a:lnTo>
                  <a:lnTo>
                    <a:pt x="9994" y="4140428"/>
                  </a:lnTo>
                  <a:close/>
                </a:path>
                <a:path w="10160" h="5890895">
                  <a:moveTo>
                    <a:pt x="9994" y="4080421"/>
                  </a:moveTo>
                  <a:lnTo>
                    <a:pt x="0" y="4080421"/>
                  </a:lnTo>
                  <a:lnTo>
                    <a:pt x="0" y="4090416"/>
                  </a:lnTo>
                  <a:lnTo>
                    <a:pt x="9994" y="4090416"/>
                  </a:lnTo>
                  <a:lnTo>
                    <a:pt x="9994" y="4080421"/>
                  </a:lnTo>
                  <a:close/>
                </a:path>
                <a:path w="10160" h="5890895">
                  <a:moveTo>
                    <a:pt x="9994" y="4020413"/>
                  </a:moveTo>
                  <a:lnTo>
                    <a:pt x="0" y="4020413"/>
                  </a:lnTo>
                  <a:lnTo>
                    <a:pt x="0" y="4030408"/>
                  </a:lnTo>
                  <a:lnTo>
                    <a:pt x="9994" y="4030408"/>
                  </a:lnTo>
                  <a:lnTo>
                    <a:pt x="9994" y="4020413"/>
                  </a:lnTo>
                  <a:close/>
                </a:path>
                <a:path w="10160" h="5890895">
                  <a:moveTo>
                    <a:pt x="9994" y="3960406"/>
                  </a:moveTo>
                  <a:lnTo>
                    <a:pt x="0" y="3960406"/>
                  </a:lnTo>
                  <a:lnTo>
                    <a:pt x="0" y="3970413"/>
                  </a:lnTo>
                  <a:lnTo>
                    <a:pt x="9994" y="3970413"/>
                  </a:lnTo>
                  <a:lnTo>
                    <a:pt x="9994" y="3960406"/>
                  </a:lnTo>
                  <a:close/>
                </a:path>
                <a:path w="10160" h="5890895">
                  <a:moveTo>
                    <a:pt x="9994" y="3900398"/>
                  </a:moveTo>
                  <a:lnTo>
                    <a:pt x="0" y="3900398"/>
                  </a:lnTo>
                  <a:lnTo>
                    <a:pt x="0" y="3910406"/>
                  </a:lnTo>
                  <a:lnTo>
                    <a:pt x="9994" y="3910406"/>
                  </a:lnTo>
                  <a:lnTo>
                    <a:pt x="9994" y="3900398"/>
                  </a:lnTo>
                  <a:close/>
                </a:path>
                <a:path w="10160" h="5890895">
                  <a:moveTo>
                    <a:pt x="9994" y="3840391"/>
                  </a:moveTo>
                  <a:lnTo>
                    <a:pt x="0" y="3840391"/>
                  </a:lnTo>
                  <a:lnTo>
                    <a:pt x="0" y="3850398"/>
                  </a:lnTo>
                  <a:lnTo>
                    <a:pt x="9994" y="3850398"/>
                  </a:lnTo>
                  <a:lnTo>
                    <a:pt x="9994" y="3840391"/>
                  </a:lnTo>
                  <a:close/>
                </a:path>
                <a:path w="10160" h="5890895">
                  <a:moveTo>
                    <a:pt x="9994" y="3780383"/>
                  </a:moveTo>
                  <a:lnTo>
                    <a:pt x="0" y="3780383"/>
                  </a:lnTo>
                  <a:lnTo>
                    <a:pt x="0" y="3790391"/>
                  </a:lnTo>
                  <a:lnTo>
                    <a:pt x="9994" y="3790391"/>
                  </a:lnTo>
                  <a:lnTo>
                    <a:pt x="9994" y="3780383"/>
                  </a:lnTo>
                  <a:close/>
                </a:path>
                <a:path w="10160" h="5890895">
                  <a:moveTo>
                    <a:pt x="9994" y="3720388"/>
                  </a:moveTo>
                  <a:lnTo>
                    <a:pt x="0" y="3720388"/>
                  </a:lnTo>
                  <a:lnTo>
                    <a:pt x="0" y="3730383"/>
                  </a:lnTo>
                  <a:lnTo>
                    <a:pt x="9994" y="3730383"/>
                  </a:lnTo>
                  <a:lnTo>
                    <a:pt x="9994" y="3720388"/>
                  </a:lnTo>
                  <a:close/>
                </a:path>
                <a:path w="10160" h="5890895">
                  <a:moveTo>
                    <a:pt x="9994" y="3660381"/>
                  </a:moveTo>
                  <a:lnTo>
                    <a:pt x="0" y="3660381"/>
                  </a:lnTo>
                  <a:lnTo>
                    <a:pt x="0" y="3670376"/>
                  </a:lnTo>
                  <a:lnTo>
                    <a:pt x="9994" y="3670376"/>
                  </a:lnTo>
                  <a:lnTo>
                    <a:pt x="9994" y="3660381"/>
                  </a:lnTo>
                  <a:close/>
                </a:path>
                <a:path w="10160" h="5890895">
                  <a:moveTo>
                    <a:pt x="9994" y="3600373"/>
                  </a:moveTo>
                  <a:lnTo>
                    <a:pt x="0" y="3600373"/>
                  </a:lnTo>
                  <a:lnTo>
                    <a:pt x="0" y="3610368"/>
                  </a:lnTo>
                  <a:lnTo>
                    <a:pt x="9994" y="3610368"/>
                  </a:lnTo>
                  <a:lnTo>
                    <a:pt x="9994" y="3600373"/>
                  </a:lnTo>
                  <a:close/>
                </a:path>
                <a:path w="10160" h="5890895">
                  <a:moveTo>
                    <a:pt x="9994" y="3540366"/>
                  </a:moveTo>
                  <a:lnTo>
                    <a:pt x="0" y="3540366"/>
                  </a:lnTo>
                  <a:lnTo>
                    <a:pt x="0" y="3550361"/>
                  </a:lnTo>
                  <a:lnTo>
                    <a:pt x="9994" y="3550361"/>
                  </a:lnTo>
                  <a:lnTo>
                    <a:pt x="9994" y="3540366"/>
                  </a:lnTo>
                  <a:close/>
                </a:path>
                <a:path w="10160" h="5890895">
                  <a:moveTo>
                    <a:pt x="9994" y="3480358"/>
                  </a:moveTo>
                  <a:lnTo>
                    <a:pt x="0" y="3480358"/>
                  </a:lnTo>
                  <a:lnTo>
                    <a:pt x="0" y="3490353"/>
                  </a:lnTo>
                  <a:lnTo>
                    <a:pt x="9994" y="3490353"/>
                  </a:lnTo>
                  <a:lnTo>
                    <a:pt x="9994" y="3480358"/>
                  </a:lnTo>
                  <a:close/>
                </a:path>
                <a:path w="10160" h="5890895">
                  <a:moveTo>
                    <a:pt x="9994" y="3420351"/>
                  </a:moveTo>
                  <a:lnTo>
                    <a:pt x="0" y="3420351"/>
                  </a:lnTo>
                  <a:lnTo>
                    <a:pt x="0" y="3430359"/>
                  </a:lnTo>
                  <a:lnTo>
                    <a:pt x="9994" y="3430359"/>
                  </a:lnTo>
                  <a:lnTo>
                    <a:pt x="9994" y="3420351"/>
                  </a:lnTo>
                  <a:close/>
                </a:path>
                <a:path w="10160" h="5890895">
                  <a:moveTo>
                    <a:pt x="9994" y="3360343"/>
                  </a:moveTo>
                  <a:lnTo>
                    <a:pt x="0" y="3360343"/>
                  </a:lnTo>
                  <a:lnTo>
                    <a:pt x="0" y="3370351"/>
                  </a:lnTo>
                  <a:lnTo>
                    <a:pt x="9994" y="3370351"/>
                  </a:lnTo>
                  <a:lnTo>
                    <a:pt x="9994" y="3360343"/>
                  </a:lnTo>
                  <a:close/>
                </a:path>
                <a:path w="10160" h="5890895">
                  <a:moveTo>
                    <a:pt x="9994" y="3300336"/>
                  </a:moveTo>
                  <a:lnTo>
                    <a:pt x="0" y="3300336"/>
                  </a:lnTo>
                  <a:lnTo>
                    <a:pt x="0" y="3310344"/>
                  </a:lnTo>
                  <a:lnTo>
                    <a:pt x="9994" y="3310344"/>
                  </a:lnTo>
                  <a:lnTo>
                    <a:pt x="9994" y="3300336"/>
                  </a:lnTo>
                  <a:close/>
                </a:path>
                <a:path w="10160" h="5890895">
                  <a:moveTo>
                    <a:pt x="9994" y="3240328"/>
                  </a:moveTo>
                  <a:lnTo>
                    <a:pt x="0" y="3240328"/>
                  </a:lnTo>
                  <a:lnTo>
                    <a:pt x="0" y="3250336"/>
                  </a:lnTo>
                  <a:lnTo>
                    <a:pt x="9994" y="3250336"/>
                  </a:lnTo>
                  <a:lnTo>
                    <a:pt x="9994" y="3240328"/>
                  </a:lnTo>
                  <a:close/>
                </a:path>
                <a:path w="10160" h="5890895">
                  <a:moveTo>
                    <a:pt x="9994" y="3180334"/>
                  </a:moveTo>
                  <a:lnTo>
                    <a:pt x="0" y="3180334"/>
                  </a:lnTo>
                  <a:lnTo>
                    <a:pt x="0" y="3190329"/>
                  </a:lnTo>
                  <a:lnTo>
                    <a:pt x="9994" y="3190329"/>
                  </a:lnTo>
                  <a:lnTo>
                    <a:pt x="9994" y="3180334"/>
                  </a:lnTo>
                  <a:close/>
                </a:path>
                <a:path w="10160" h="5890895">
                  <a:moveTo>
                    <a:pt x="9994" y="3120326"/>
                  </a:moveTo>
                  <a:lnTo>
                    <a:pt x="0" y="3120326"/>
                  </a:lnTo>
                  <a:lnTo>
                    <a:pt x="0" y="3130321"/>
                  </a:lnTo>
                  <a:lnTo>
                    <a:pt x="9994" y="3130321"/>
                  </a:lnTo>
                  <a:lnTo>
                    <a:pt x="9994" y="3120326"/>
                  </a:lnTo>
                  <a:close/>
                </a:path>
                <a:path w="10160" h="5890895">
                  <a:moveTo>
                    <a:pt x="9994" y="3060319"/>
                  </a:moveTo>
                  <a:lnTo>
                    <a:pt x="0" y="3060319"/>
                  </a:lnTo>
                  <a:lnTo>
                    <a:pt x="0" y="3070314"/>
                  </a:lnTo>
                  <a:lnTo>
                    <a:pt x="9994" y="3070314"/>
                  </a:lnTo>
                  <a:lnTo>
                    <a:pt x="9994" y="3060319"/>
                  </a:lnTo>
                  <a:close/>
                </a:path>
                <a:path w="10160" h="5890895">
                  <a:moveTo>
                    <a:pt x="9994" y="3000311"/>
                  </a:moveTo>
                  <a:lnTo>
                    <a:pt x="0" y="3000311"/>
                  </a:lnTo>
                  <a:lnTo>
                    <a:pt x="0" y="3010306"/>
                  </a:lnTo>
                  <a:lnTo>
                    <a:pt x="9994" y="3010306"/>
                  </a:lnTo>
                  <a:lnTo>
                    <a:pt x="9994" y="3000311"/>
                  </a:lnTo>
                  <a:close/>
                </a:path>
                <a:path w="10160" h="5890895">
                  <a:moveTo>
                    <a:pt x="9994" y="2940304"/>
                  </a:moveTo>
                  <a:lnTo>
                    <a:pt x="0" y="2940304"/>
                  </a:lnTo>
                  <a:lnTo>
                    <a:pt x="0" y="2950299"/>
                  </a:lnTo>
                  <a:lnTo>
                    <a:pt x="9994" y="2950299"/>
                  </a:lnTo>
                  <a:lnTo>
                    <a:pt x="9994" y="2940304"/>
                  </a:lnTo>
                  <a:close/>
                </a:path>
                <a:path w="10160" h="5890895">
                  <a:moveTo>
                    <a:pt x="9994" y="2880296"/>
                  </a:moveTo>
                  <a:lnTo>
                    <a:pt x="0" y="2880296"/>
                  </a:lnTo>
                  <a:lnTo>
                    <a:pt x="0" y="2890304"/>
                  </a:lnTo>
                  <a:lnTo>
                    <a:pt x="9994" y="2890304"/>
                  </a:lnTo>
                  <a:lnTo>
                    <a:pt x="9994" y="2880296"/>
                  </a:lnTo>
                  <a:close/>
                </a:path>
                <a:path w="10160" h="5890895">
                  <a:moveTo>
                    <a:pt x="9994" y="2820289"/>
                  </a:moveTo>
                  <a:lnTo>
                    <a:pt x="0" y="2820289"/>
                  </a:lnTo>
                  <a:lnTo>
                    <a:pt x="0" y="2830296"/>
                  </a:lnTo>
                  <a:lnTo>
                    <a:pt x="9994" y="2830296"/>
                  </a:lnTo>
                  <a:lnTo>
                    <a:pt x="9994" y="2820289"/>
                  </a:lnTo>
                  <a:close/>
                </a:path>
                <a:path w="10160" h="5890895">
                  <a:moveTo>
                    <a:pt x="9994" y="2760281"/>
                  </a:moveTo>
                  <a:lnTo>
                    <a:pt x="0" y="2760281"/>
                  </a:lnTo>
                  <a:lnTo>
                    <a:pt x="0" y="2770289"/>
                  </a:lnTo>
                  <a:lnTo>
                    <a:pt x="9994" y="2770289"/>
                  </a:lnTo>
                  <a:lnTo>
                    <a:pt x="9994" y="2760281"/>
                  </a:lnTo>
                  <a:close/>
                </a:path>
                <a:path w="10160" h="5890895">
                  <a:moveTo>
                    <a:pt x="9994" y="2700274"/>
                  </a:moveTo>
                  <a:lnTo>
                    <a:pt x="0" y="2700274"/>
                  </a:lnTo>
                  <a:lnTo>
                    <a:pt x="0" y="2710281"/>
                  </a:lnTo>
                  <a:lnTo>
                    <a:pt x="9994" y="2710281"/>
                  </a:lnTo>
                  <a:lnTo>
                    <a:pt x="9994" y="2700274"/>
                  </a:lnTo>
                  <a:close/>
                </a:path>
                <a:path w="10160" h="5890895">
                  <a:moveTo>
                    <a:pt x="9994" y="2640279"/>
                  </a:moveTo>
                  <a:lnTo>
                    <a:pt x="0" y="2640279"/>
                  </a:lnTo>
                  <a:lnTo>
                    <a:pt x="0" y="2650274"/>
                  </a:lnTo>
                  <a:lnTo>
                    <a:pt x="9994" y="2650274"/>
                  </a:lnTo>
                  <a:lnTo>
                    <a:pt x="9994" y="2640279"/>
                  </a:lnTo>
                  <a:close/>
                </a:path>
                <a:path w="10160" h="5890895">
                  <a:moveTo>
                    <a:pt x="9994" y="2580271"/>
                  </a:moveTo>
                  <a:lnTo>
                    <a:pt x="0" y="2580271"/>
                  </a:lnTo>
                  <a:lnTo>
                    <a:pt x="0" y="2590266"/>
                  </a:lnTo>
                  <a:lnTo>
                    <a:pt x="9994" y="2590266"/>
                  </a:lnTo>
                  <a:lnTo>
                    <a:pt x="9994" y="2580271"/>
                  </a:lnTo>
                  <a:close/>
                </a:path>
                <a:path w="10160" h="5890895">
                  <a:moveTo>
                    <a:pt x="9994" y="2520264"/>
                  </a:moveTo>
                  <a:lnTo>
                    <a:pt x="0" y="2520264"/>
                  </a:lnTo>
                  <a:lnTo>
                    <a:pt x="0" y="2530259"/>
                  </a:lnTo>
                  <a:lnTo>
                    <a:pt x="9994" y="2530259"/>
                  </a:lnTo>
                  <a:lnTo>
                    <a:pt x="9994" y="2520264"/>
                  </a:lnTo>
                  <a:close/>
                </a:path>
                <a:path w="10160" h="5890895">
                  <a:moveTo>
                    <a:pt x="9994" y="2460256"/>
                  </a:moveTo>
                  <a:lnTo>
                    <a:pt x="0" y="2460256"/>
                  </a:lnTo>
                  <a:lnTo>
                    <a:pt x="0" y="2470251"/>
                  </a:lnTo>
                  <a:lnTo>
                    <a:pt x="9994" y="2470251"/>
                  </a:lnTo>
                  <a:lnTo>
                    <a:pt x="9994" y="2460256"/>
                  </a:lnTo>
                  <a:close/>
                </a:path>
                <a:path w="10160" h="5890895">
                  <a:moveTo>
                    <a:pt x="9994" y="2400249"/>
                  </a:moveTo>
                  <a:lnTo>
                    <a:pt x="0" y="2400249"/>
                  </a:lnTo>
                  <a:lnTo>
                    <a:pt x="0" y="2410244"/>
                  </a:lnTo>
                  <a:lnTo>
                    <a:pt x="9994" y="2410244"/>
                  </a:lnTo>
                  <a:lnTo>
                    <a:pt x="9994" y="2400249"/>
                  </a:lnTo>
                  <a:close/>
                </a:path>
                <a:path w="10160" h="5890895">
                  <a:moveTo>
                    <a:pt x="9994" y="1800186"/>
                  </a:moveTo>
                  <a:lnTo>
                    <a:pt x="0" y="1800186"/>
                  </a:lnTo>
                  <a:lnTo>
                    <a:pt x="0" y="1810194"/>
                  </a:lnTo>
                  <a:lnTo>
                    <a:pt x="9994" y="1810194"/>
                  </a:lnTo>
                  <a:lnTo>
                    <a:pt x="9994" y="1800186"/>
                  </a:lnTo>
                  <a:close/>
                </a:path>
                <a:path w="10160" h="5890895">
                  <a:moveTo>
                    <a:pt x="9994" y="1740179"/>
                  </a:moveTo>
                  <a:lnTo>
                    <a:pt x="0" y="1740179"/>
                  </a:lnTo>
                  <a:lnTo>
                    <a:pt x="0" y="1750187"/>
                  </a:lnTo>
                  <a:lnTo>
                    <a:pt x="9994" y="1750187"/>
                  </a:lnTo>
                  <a:lnTo>
                    <a:pt x="9994" y="1740179"/>
                  </a:lnTo>
                  <a:close/>
                </a:path>
                <a:path w="10160" h="5890895">
                  <a:moveTo>
                    <a:pt x="9994" y="1681949"/>
                  </a:moveTo>
                  <a:lnTo>
                    <a:pt x="0" y="1681949"/>
                  </a:lnTo>
                  <a:lnTo>
                    <a:pt x="0" y="1690179"/>
                  </a:lnTo>
                  <a:lnTo>
                    <a:pt x="9994" y="1690179"/>
                  </a:lnTo>
                  <a:lnTo>
                    <a:pt x="9994" y="1681949"/>
                  </a:lnTo>
                  <a:close/>
                </a:path>
                <a:path w="10160" h="5890895">
                  <a:moveTo>
                    <a:pt x="9994" y="1080109"/>
                  </a:moveTo>
                  <a:lnTo>
                    <a:pt x="0" y="1080109"/>
                  </a:lnTo>
                  <a:lnTo>
                    <a:pt x="0" y="1090117"/>
                  </a:lnTo>
                  <a:lnTo>
                    <a:pt x="9994" y="1090117"/>
                  </a:lnTo>
                  <a:lnTo>
                    <a:pt x="9994" y="1080109"/>
                  </a:lnTo>
                  <a:close/>
                </a:path>
                <a:path w="10160" h="5890895">
                  <a:moveTo>
                    <a:pt x="9994" y="1020114"/>
                  </a:moveTo>
                  <a:lnTo>
                    <a:pt x="0" y="1020114"/>
                  </a:lnTo>
                  <a:lnTo>
                    <a:pt x="0" y="1030109"/>
                  </a:lnTo>
                  <a:lnTo>
                    <a:pt x="9994" y="1030109"/>
                  </a:lnTo>
                  <a:lnTo>
                    <a:pt x="9994" y="1020114"/>
                  </a:lnTo>
                  <a:close/>
                </a:path>
                <a:path w="10160" h="5890895">
                  <a:moveTo>
                    <a:pt x="9994" y="360045"/>
                  </a:moveTo>
                  <a:lnTo>
                    <a:pt x="0" y="360045"/>
                  </a:lnTo>
                  <a:lnTo>
                    <a:pt x="0" y="370039"/>
                  </a:lnTo>
                  <a:lnTo>
                    <a:pt x="9994" y="370039"/>
                  </a:lnTo>
                  <a:lnTo>
                    <a:pt x="9994" y="360045"/>
                  </a:lnTo>
                  <a:close/>
                </a:path>
                <a:path w="10160" h="5890895">
                  <a:moveTo>
                    <a:pt x="9994" y="300037"/>
                  </a:moveTo>
                  <a:lnTo>
                    <a:pt x="0" y="300037"/>
                  </a:lnTo>
                  <a:lnTo>
                    <a:pt x="0" y="310032"/>
                  </a:lnTo>
                  <a:lnTo>
                    <a:pt x="9994" y="310032"/>
                  </a:lnTo>
                  <a:lnTo>
                    <a:pt x="9994" y="300037"/>
                  </a:lnTo>
                  <a:close/>
                </a:path>
                <a:path w="10160" h="5890895">
                  <a:moveTo>
                    <a:pt x="9994" y="240030"/>
                  </a:moveTo>
                  <a:lnTo>
                    <a:pt x="0" y="240030"/>
                  </a:lnTo>
                  <a:lnTo>
                    <a:pt x="0" y="250024"/>
                  </a:lnTo>
                  <a:lnTo>
                    <a:pt x="9994" y="250024"/>
                  </a:lnTo>
                  <a:lnTo>
                    <a:pt x="9994" y="240030"/>
                  </a:lnTo>
                  <a:close/>
                </a:path>
                <a:path w="10160" h="5890895">
                  <a:moveTo>
                    <a:pt x="9994" y="180022"/>
                  </a:moveTo>
                  <a:lnTo>
                    <a:pt x="0" y="180022"/>
                  </a:lnTo>
                  <a:lnTo>
                    <a:pt x="0" y="190030"/>
                  </a:lnTo>
                  <a:lnTo>
                    <a:pt x="9994" y="190030"/>
                  </a:lnTo>
                  <a:lnTo>
                    <a:pt x="9994" y="180022"/>
                  </a:lnTo>
                  <a:close/>
                </a:path>
                <a:path w="10160" h="5890895">
                  <a:moveTo>
                    <a:pt x="9994" y="120015"/>
                  </a:moveTo>
                  <a:lnTo>
                    <a:pt x="0" y="120015"/>
                  </a:lnTo>
                  <a:lnTo>
                    <a:pt x="0" y="130022"/>
                  </a:lnTo>
                  <a:lnTo>
                    <a:pt x="9994" y="130022"/>
                  </a:lnTo>
                  <a:lnTo>
                    <a:pt x="9994" y="120015"/>
                  </a:lnTo>
                  <a:close/>
                </a:path>
                <a:path w="10160" h="5890895">
                  <a:moveTo>
                    <a:pt x="9994" y="60007"/>
                  </a:moveTo>
                  <a:lnTo>
                    <a:pt x="0" y="60007"/>
                  </a:lnTo>
                  <a:lnTo>
                    <a:pt x="0" y="70015"/>
                  </a:lnTo>
                  <a:lnTo>
                    <a:pt x="9994" y="70015"/>
                  </a:lnTo>
                  <a:lnTo>
                    <a:pt x="9994" y="60007"/>
                  </a:lnTo>
                  <a:close/>
                </a:path>
                <a:path w="10160" h="5890895">
                  <a:moveTo>
                    <a:pt x="9994" y="0"/>
                  </a:moveTo>
                  <a:lnTo>
                    <a:pt x="0" y="0"/>
                  </a:lnTo>
                  <a:lnTo>
                    <a:pt x="0" y="10007"/>
                  </a:lnTo>
                  <a:lnTo>
                    <a:pt x="9994" y="10007"/>
                  </a:lnTo>
                  <a:lnTo>
                    <a:pt x="9994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647603" y="917892"/>
              <a:ext cx="10160" cy="250190"/>
            </a:xfrm>
            <a:custGeom>
              <a:avLst/>
              <a:gdLst/>
              <a:ahLst/>
              <a:cxnLst/>
              <a:rect l="l" t="t" r="r" b="b"/>
              <a:pathLst>
                <a:path w="10160" h="250190">
                  <a:moveTo>
                    <a:pt x="9994" y="240017"/>
                  </a:moveTo>
                  <a:lnTo>
                    <a:pt x="0" y="240017"/>
                  </a:lnTo>
                  <a:lnTo>
                    <a:pt x="0" y="250024"/>
                  </a:lnTo>
                  <a:lnTo>
                    <a:pt x="9994" y="250024"/>
                  </a:lnTo>
                  <a:lnTo>
                    <a:pt x="9994" y="240017"/>
                  </a:lnTo>
                  <a:close/>
                </a:path>
                <a:path w="10160" h="250190">
                  <a:moveTo>
                    <a:pt x="9994" y="180022"/>
                  </a:moveTo>
                  <a:lnTo>
                    <a:pt x="0" y="180022"/>
                  </a:lnTo>
                  <a:lnTo>
                    <a:pt x="0" y="190017"/>
                  </a:lnTo>
                  <a:lnTo>
                    <a:pt x="9994" y="190017"/>
                  </a:lnTo>
                  <a:lnTo>
                    <a:pt x="9994" y="180022"/>
                  </a:lnTo>
                  <a:close/>
                </a:path>
                <a:path w="10160" h="250190">
                  <a:moveTo>
                    <a:pt x="9994" y="120015"/>
                  </a:moveTo>
                  <a:lnTo>
                    <a:pt x="0" y="120015"/>
                  </a:lnTo>
                  <a:lnTo>
                    <a:pt x="0" y="130009"/>
                  </a:lnTo>
                  <a:lnTo>
                    <a:pt x="9994" y="130009"/>
                  </a:lnTo>
                  <a:lnTo>
                    <a:pt x="9994" y="120015"/>
                  </a:lnTo>
                  <a:close/>
                </a:path>
                <a:path w="10160" h="250190">
                  <a:moveTo>
                    <a:pt x="9994" y="60007"/>
                  </a:moveTo>
                  <a:lnTo>
                    <a:pt x="0" y="60007"/>
                  </a:lnTo>
                  <a:lnTo>
                    <a:pt x="0" y="70002"/>
                  </a:lnTo>
                  <a:lnTo>
                    <a:pt x="9994" y="70002"/>
                  </a:lnTo>
                  <a:lnTo>
                    <a:pt x="9994" y="60007"/>
                  </a:lnTo>
                  <a:close/>
                </a:path>
                <a:path w="10160" h="250190">
                  <a:moveTo>
                    <a:pt x="9994" y="0"/>
                  </a:moveTo>
                  <a:lnTo>
                    <a:pt x="0" y="0"/>
                  </a:lnTo>
                  <a:lnTo>
                    <a:pt x="0" y="9994"/>
                  </a:lnTo>
                  <a:lnTo>
                    <a:pt x="9994" y="9994"/>
                  </a:lnTo>
                  <a:lnTo>
                    <a:pt x="9994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50770" y="6234642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60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587244" y="809898"/>
            <a:ext cx="8965" cy="5409640"/>
            <a:chOff x="5976610" y="917884"/>
            <a:chExt cx="10160" cy="6130925"/>
          </a:xfrm>
        </p:grpSpPr>
        <p:sp>
          <p:nvSpPr>
            <p:cNvPr id="14" name="object 14"/>
            <p:cNvSpPr/>
            <p:nvPr/>
          </p:nvSpPr>
          <p:spPr>
            <a:xfrm>
              <a:off x="5976607" y="1157909"/>
              <a:ext cx="10160" cy="5890895"/>
            </a:xfrm>
            <a:custGeom>
              <a:avLst/>
              <a:gdLst/>
              <a:ahLst/>
              <a:cxnLst/>
              <a:rect l="l" t="t" r="r" b="b"/>
              <a:pathLst>
                <a:path w="10160" h="5890895">
                  <a:moveTo>
                    <a:pt x="9994" y="5880608"/>
                  </a:moveTo>
                  <a:lnTo>
                    <a:pt x="0" y="5880608"/>
                  </a:lnTo>
                  <a:lnTo>
                    <a:pt x="0" y="5890603"/>
                  </a:lnTo>
                  <a:lnTo>
                    <a:pt x="9994" y="5890603"/>
                  </a:lnTo>
                  <a:lnTo>
                    <a:pt x="9994" y="5880608"/>
                  </a:lnTo>
                  <a:close/>
                </a:path>
                <a:path w="10160" h="5890895">
                  <a:moveTo>
                    <a:pt x="9994" y="5820600"/>
                  </a:moveTo>
                  <a:lnTo>
                    <a:pt x="0" y="5820600"/>
                  </a:lnTo>
                  <a:lnTo>
                    <a:pt x="0" y="5830595"/>
                  </a:lnTo>
                  <a:lnTo>
                    <a:pt x="9994" y="5830595"/>
                  </a:lnTo>
                  <a:lnTo>
                    <a:pt x="9994" y="5820600"/>
                  </a:lnTo>
                  <a:close/>
                </a:path>
                <a:path w="10160" h="5890895">
                  <a:moveTo>
                    <a:pt x="9994" y="5760593"/>
                  </a:moveTo>
                  <a:lnTo>
                    <a:pt x="0" y="5760593"/>
                  </a:lnTo>
                  <a:lnTo>
                    <a:pt x="0" y="5770588"/>
                  </a:lnTo>
                  <a:lnTo>
                    <a:pt x="9994" y="5770588"/>
                  </a:lnTo>
                  <a:lnTo>
                    <a:pt x="9994" y="5760593"/>
                  </a:lnTo>
                  <a:close/>
                </a:path>
                <a:path w="10160" h="5890895">
                  <a:moveTo>
                    <a:pt x="9994" y="5700585"/>
                  </a:moveTo>
                  <a:lnTo>
                    <a:pt x="0" y="5700585"/>
                  </a:lnTo>
                  <a:lnTo>
                    <a:pt x="0" y="5710580"/>
                  </a:lnTo>
                  <a:lnTo>
                    <a:pt x="9994" y="5710580"/>
                  </a:lnTo>
                  <a:lnTo>
                    <a:pt x="9994" y="5700585"/>
                  </a:lnTo>
                  <a:close/>
                </a:path>
                <a:path w="10160" h="5890895">
                  <a:moveTo>
                    <a:pt x="9994" y="5640578"/>
                  </a:moveTo>
                  <a:lnTo>
                    <a:pt x="0" y="5640578"/>
                  </a:lnTo>
                  <a:lnTo>
                    <a:pt x="0" y="5650573"/>
                  </a:lnTo>
                  <a:lnTo>
                    <a:pt x="9994" y="5650573"/>
                  </a:lnTo>
                  <a:lnTo>
                    <a:pt x="9994" y="5640578"/>
                  </a:lnTo>
                  <a:close/>
                </a:path>
                <a:path w="10160" h="5890895">
                  <a:moveTo>
                    <a:pt x="9994" y="5580570"/>
                  </a:moveTo>
                  <a:lnTo>
                    <a:pt x="0" y="5580570"/>
                  </a:lnTo>
                  <a:lnTo>
                    <a:pt x="0" y="5590578"/>
                  </a:lnTo>
                  <a:lnTo>
                    <a:pt x="9994" y="5590578"/>
                  </a:lnTo>
                  <a:lnTo>
                    <a:pt x="9994" y="5580570"/>
                  </a:lnTo>
                  <a:close/>
                </a:path>
                <a:path w="10160" h="5890895">
                  <a:moveTo>
                    <a:pt x="9994" y="5520563"/>
                  </a:moveTo>
                  <a:lnTo>
                    <a:pt x="0" y="5520563"/>
                  </a:lnTo>
                  <a:lnTo>
                    <a:pt x="0" y="5530570"/>
                  </a:lnTo>
                  <a:lnTo>
                    <a:pt x="9994" y="5530570"/>
                  </a:lnTo>
                  <a:lnTo>
                    <a:pt x="9994" y="5520563"/>
                  </a:lnTo>
                  <a:close/>
                </a:path>
                <a:path w="10160" h="5890895">
                  <a:moveTo>
                    <a:pt x="9994" y="5460555"/>
                  </a:moveTo>
                  <a:lnTo>
                    <a:pt x="0" y="5460555"/>
                  </a:lnTo>
                  <a:lnTo>
                    <a:pt x="0" y="5470563"/>
                  </a:lnTo>
                  <a:lnTo>
                    <a:pt x="9994" y="5470563"/>
                  </a:lnTo>
                  <a:lnTo>
                    <a:pt x="9994" y="5460555"/>
                  </a:lnTo>
                  <a:close/>
                </a:path>
                <a:path w="10160" h="5890895">
                  <a:moveTo>
                    <a:pt x="9994" y="5400548"/>
                  </a:moveTo>
                  <a:lnTo>
                    <a:pt x="0" y="5400548"/>
                  </a:lnTo>
                  <a:lnTo>
                    <a:pt x="0" y="5410555"/>
                  </a:lnTo>
                  <a:lnTo>
                    <a:pt x="9994" y="5410555"/>
                  </a:lnTo>
                  <a:lnTo>
                    <a:pt x="9994" y="5400548"/>
                  </a:lnTo>
                  <a:close/>
                </a:path>
                <a:path w="10160" h="5890895">
                  <a:moveTo>
                    <a:pt x="9994" y="5340553"/>
                  </a:moveTo>
                  <a:lnTo>
                    <a:pt x="0" y="5340553"/>
                  </a:lnTo>
                  <a:lnTo>
                    <a:pt x="0" y="5350548"/>
                  </a:lnTo>
                  <a:lnTo>
                    <a:pt x="9994" y="5350548"/>
                  </a:lnTo>
                  <a:lnTo>
                    <a:pt x="9994" y="5340553"/>
                  </a:lnTo>
                  <a:close/>
                </a:path>
                <a:path w="10160" h="5890895">
                  <a:moveTo>
                    <a:pt x="9994" y="5280545"/>
                  </a:moveTo>
                  <a:lnTo>
                    <a:pt x="0" y="5280545"/>
                  </a:lnTo>
                  <a:lnTo>
                    <a:pt x="0" y="5290540"/>
                  </a:lnTo>
                  <a:lnTo>
                    <a:pt x="9994" y="5290540"/>
                  </a:lnTo>
                  <a:lnTo>
                    <a:pt x="9994" y="5280545"/>
                  </a:lnTo>
                  <a:close/>
                </a:path>
                <a:path w="10160" h="5890895">
                  <a:moveTo>
                    <a:pt x="9994" y="5220538"/>
                  </a:moveTo>
                  <a:lnTo>
                    <a:pt x="0" y="5220538"/>
                  </a:lnTo>
                  <a:lnTo>
                    <a:pt x="0" y="5230533"/>
                  </a:lnTo>
                  <a:lnTo>
                    <a:pt x="9994" y="5230533"/>
                  </a:lnTo>
                  <a:lnTo>
                    <a:pt x="9994" y="5220538"/>
                  </a:lnTo>
                  <a:close/>
                </a:path>
                <a:path w="10160" h="5890895">
                  <a:moveTo>
                    <a:pt x="9994" y="5160530"/>
                  </a:moveTo>
                  <a:lnTo>
                    <a:pt x="0" y="5160530"/>
                  </a:lnTo>
                  <a:lnTo>
                    <a:pt x="0" y="5170525"/>
                  </a:lnTo>
                  <a:lnTo>
                    <a:pt x="9994" y="5170525"/>
                  </a:lnTo>
                  <a:lnTo>
                    <a:pt x="9994" y="5160530"/>
                  </a:lnTo>
                  <a:close/>
                </a:path>
                <a:path w="10160" h="5890895">
                  <a:moveTo>
                    <a:pt x="9994" y="5100523"/>
                  </a:moveTo>
                  <a:lnTo>
                    <a:pt x="0" y="5100523"/>
                  </a:lnTo>
                  <a:lnTo>
                    <a:pt x="0" y="5110518"/>
                  </a:lnTo>
                  <a:lnTo>
                    <a:pt x="9994" y="5110518"/>
                  </a:lnTo>
                  <a:lnTo>
                    <a:pt x="9994" y="5100523"/>
                  </a:lnTo>
                  <a:close/>
                </a:path>
                <a:path w="10160" h="5890895">
                  <a:moveTo>
                    <a:pt x="9994" y="5040515"/>
                  </a:moveTo>
                  <a:lnTo>
                    <a:pt x="0" y="5040515"/>
                  </a:lnTo>
                  <a:lnTo>
                    <a:pt x="0" y="5050523"/>
                  </a:lnTo>
                  <a:lnTo>
                    <a:pt x="9994" y="5050523"/>
                  </a:lnTo>
                  <a:lnTo>
                    <a:pt x="9994" y="5040515"/>
                  </a:lnTo>
                  <a:close/>
                </a:path>
                <a:path w="10160" h="5890895">
                  <a:moveTo>
                    <a:pt x="9994" y="4980508"/>
                  </a:moveTo>
                  <a:lnTo>
                    <a:pt x="0" y="4980508"/>
                  </a:lnTo>
                  <a:lnTo>
                    <a:pt x="0" y="4990516"/>
                  </a:lnTo>
                  <a:lnTo>
                    <a:pt x="9994" y="4990516"/>
                  </a:lnTo>
                  <a:lnTo>
                    <a:pt x="9994" y="4980508"/>
                  </a:lnTo>
                  <a:close/>
                </a:path>
                <a:path w="10160" h="5890895">
                  <a:moveTo>
                    <a:pt x="9994" y="4920500"/>
                  </a:moveTo>
                  <a:lnTo>
                    <a:pt x="0" y="4920500"/>
                  </a:lnTo>
                  <a:lnTo>
                    <a:pt x="0" y="4930508"/>
                  </a:lnTo>
                  <a:lnTo>
                    <a:pt x="9994" y="4930508"/>
                  </a:lnTo>
                  <a:lnTo>
                    <a:pt x="9994" y="4920500"/>
                  </a:lnTo>
                  <a:close/>
                </a:path>
                <a:path w="10160" h="5890895">
                  <a:moveTo>
                    <a:pt x="9994" y="4860493"/>
                  </a:moveTo>
                  <a:lnTo>
                    <a:pt x="0" y="4860493"/>
                  </a:lnTo>
                  <a:lnTo>
                    <a:pt x="0" y="4870501"/>
                  </a:lnTo>
                  <a:lnTo>
                    <a:pt x="9994" y="4870501"/>
                  </a:lnTo>
                  <a:lnTo>
                    <a:pt x="9994" y="4860493"/>
                  </a:lnTo>
                  <a:close/>
                </a:path>
                <a:path w="10160" h="5890895">
                  <a:moveTo>
                    <a:pt x="9994" y="4800498"/>
                  </a:moveTo>
                  <a:lnTo>
                    <a:pt x="0" y="4800498"/>
                  </a:lnTo>
                  <a:lnTo>
                    <a:pt x="0" y="4810493"/>
                  </a:lnTo>
                  <a:lnTo>
                    <a:pt x="9994" y="4810493"/>
                  </a:lnTo>
                  <a:lnTo>
                    <a:pt x="9994" y="4800498"/>
                  </a:lnTo>
                  <a:close/>
                </a:path>
                <a:path w="10160" h="5890895">
                  <a:moveTo>
                    <a:pt x="9994" y="4740491"/>
                  </a:moveTo>
                  <a:lnTo>
                    <a:pt x="0" y="4740491"/>
                  </a:lnTo>
                  <a:lnTo>
                    <a:pt x="0" y="4750486"/>
                  </a:lnTo>
                  <a:lnTo>
                    <a:pt x="9994" y="4750486"/>
                  </a:lnTo>
                  <a:lnTo>
                    <a:pt x="9994" y="4740491"/>
                  </a:lnTo>
                  <a:close/>
                </a:path>
                <a:path w="10160" h="5890895">
                  <a:moveTo>
                    <a:pt x="9994" y="4680483"/>
                  </a:moveTo>
                  <a:lnTo>
                    <a:pt x="0" y="4680483"/>
                  </a:lnTo>
                  <a:lnTo>
                    <a:pt x="0" y="4690478"/>
                  </a:lnTo>
                  <a:lnTo>
                    <a:pt x="9994" y="4690478"/>
                  </a:lnTo>
                  <a:lnTo>
                    <a:pt x="9994" y="4680483"/>
                  </a:lnTo>
                  <a:close/>
                </a:path>
                <a:path w="10160" h="5890895">
                  <a:moveTo>
                    <a:pt x="9994" y="4620476"/>
                  </a:moveTo>
                  <a:lnTo>
                    <a:pt x="0" y="4620476"/>
                  </a:lnTo>
                  <a:lnTo>
                    <a:pt x="0" y="4630471"/>
                  </a:lnTo>
                  <a:lnTo>
                    <a:pt x="9994" y="4630471"/>
                  </a:lnTo>
                  <a:lnTo>
                    <a:pt x="9994" y="4620476"/>
                  </a:lnTo>
                  <a:close/>
                </a:path>
                <a:path w="10160" h="5890895">
                  <a:moveTo>
                    <a:pt x="9994" y="4560468"/>
                  </a:moveTo>
                  <a:lnTo>
                    <a:pt x="0" y="4560468"/>
                  </a:lnTo>
                  <a:lnTo>
                    <a:pt x="0" y="4570463"/>
                  </a:lnTo>
                  <a:lnTo>
                    <a:pt x="9994" y="4570463"/>
                  </a:lnTo>
                  <a:lnTo>
                    <a:pt x="9994" y="4560468"/>
                  </a:lnTo>
                  <a:close/>
                </a:path>
                <a:path w="10160" h="5890895">
                  <a:moveTo>
                    <a:pt x="9994" y="4500461"/>
                  </a:moveTo>
                  <a:lnTo>
                    <a:pt x="0" y="4500461"/>
                  </a:lnTo>
                  <a:lnTo>
                    <a:pt x="0" y="4510468"/>
                  </a:lnTo>
                  <a:lnTo>
                    <a:pt x="9994" y="4510468"/>
                  </a:lnTo>
                  <a:lnTo>
                    <a:pt x="9994" y="4500461"/>
                  </a:lnTo>
                  <a:close/>
                </a:path>
                <a:path w="10160" h="5890895">
                  <a:moveTo>
                    <a:pt x="9994" y="4440453"/>
                  </a:moveTo>
                  <a:lnTo>
                    <a:pt x="0" y="4440453"/>
                  </a:lnTo>
                  <a:lnTo>
                    <a:pt x="0" y="4450461"/>
                  </a:lnTo>
                  <a:lnTo>
                    <a:pt x="9994" y="4450461"/>
                  </a:lnTo>
                  <a:lnTo>
                    <a:pt x="9994" y="4440453"/>
                  </a:lnTo>
                  <a:close/>
                </a:path>
                <a:path w="10160" h="5890895">
                  <a:moveTo>
                    <a:pt x="9994" y="4380446"/>
                  </a:moveTo>
                  <a:lnTo>
                    <a:pt x="0" y="4380446"/>
                  </a:lnTo>
                  <a:lnTo>
                    <a:pt x="0" y="4390453"/>
                  </a:lnTo>
                  <a:lnTo>
                    <a:pt x="9994" y="4390453"/>
                  </a:lnTo>
                  <a:lnTo>
                    <a:pt x="9994" y="4380446"/>
                  </a:lnTo>
                  <a:close/>
                </a:path>
                <a:path w="10160" h="5890895">
                  <a:moveTo>
                    <a:pt x="9994" y="4320438"/>
                  </a:moveTo>
                  <a:lnTo>
                    <a:pt x="0" y="4320438"/>
                  </a:lnTo>
                  <a:lnTo>
                    <a:pt x="0" y="4330446"/>
                  </a:lnTo>
                  <a:lnTo>
                    <a:pt x="9994" y="4330446"/>
                  </a:lnTo>
                  <a:lnTo>
                    <a:pt x="9994" y="4320438"/>
                  </a:lnTo>
                  <a:close/>
                </a:path>
                <a:path w="10160" h="5890895">
                  <a:moveTo>
                    <a:pt x="9994" y="4260443"/>
                  </a:moveTo>
                  <a:lnTo>
                    <a:pt x="0" y="4260443"/>
                  </a:lnTo>
                  <a:lnTo>
                    <a:pt x="0" y="4270438"/>
                  </a:lnTo>
                  <a:lnTo>
                    <a:pt x="9994" y="4270438"/>
                  </a:lnTo>
                  <a:lnTo>
                    <a:pt x="9994" y="4260443"/>
                  </a:lnTo>
                  <a:close/>
                </a:path>
                <a:path w="10160" h="5890895">
                  <a:moveTo>
                    <a:pt x="9994" y="4200436"/>
                  </a:moveTo>
                  <a:lnTo>
                    <a:pt x="0" y="4200436"/>
                  </a:lnTo>
                  <a:lnTo>
                    <a:pt x="0" y="4210431"/>
                  </a:lnTo>
                  <a:lnTo>
                    <a:pt x="9994" y="4210431"/>
                  </a:lnTo>
                  <a:lnTo>
                    <a:pt x="9994" y="4200436"/>
                  </a:lnTo>
                  <a:close/>
                </a:path>
                <a:path w="10160" h="5890895">
                  <a:moveTo>
                    <a:pt x="9994" y="4140428"/>
                  </a:moveTo>
                  <a:lnTo>
                    <a:pt x="0" y="4140428"/>
                  </a:lnTo>
                  <a:lnTo>
                    <a:pt x="0" y="4150423"/>
                  </a:lnTo>
                  <a:lnTo>
                    <a:pt x="9994" y="4150423"/>
                  </a:lnTo>
                  <a:lnTo>
                    <a:pt x="9994" y="4140428"/>
                  </a:lnTo>
                  <a:close/>
                </a:path>
                <a:path w="10160" h="5890895">
                  <a:moveTo>
                    <a:pt x="9994" y="4080421"/>
                  </a:moveTo>
                  <a:lnTo>
                    <a:pt x="0" y="4080421"/>
                  </a:lnTo>
                  <a:lnTo>
                    <a:pt x="0" y="4090416"/>
                  </a:lnTo>
                  <a:lnTo>
                    <a:pt x="9994" y="4090416"/>
                  </a:lnTo>
                  <a:lnTo>
                    <a:pt x="9994" y="4080421"/>
                  </a:lnTo>
                  <a:close/>
                </a:path>
                <a:path w="10160" h="5890895">
                  <a:moveTo>
                    <a:pt x="9994" y="4020413"/>
                  </a:moveTo>
                  <a:lnTo>
                    <a:pt x="0" y="4020413"/>
                  </a:lnTo>
                  <a:lnTo>
                    <a:pt x="0" y="4030408"/>
                  </a:lnTo>
                  <a:lnTo>
                    <a:pt x="9994" y="4030408"/>
                  </a:lnTo>
                  <a:lnTo>
                    <a:pt x="9994" y="4020413"/>
                  </a:lnTo>
                  <a:close/>
                </a:path>
                <a:path w="10160" h="5890895">
                  <a:moveTo>
                    <a:pt x="9994" y="3960406"/>
                  </a:moveTo>
                  <a:lnTo>
                    <a:pt x="0" y="3960406"/>
                  </a:lnTo>
                  <a:lnTo>
                    <a:pt x="0" y="3970413"/>
                  </a:lnTo>
                  <a:lnTo>
                    <a:pt x="9994" y="3970413"/>
                  </a:lnTo>
                  <a:lnTo>
                    <a:pt x="9994" y="3960406"/>
                  </a:lnTo>
                  <a:close/>
                </a:path>
                <a:path w="10160" h="5890895">
                  <a:moveTo>
                    <a:pt x="9994" y="3900398"/>
                  </a:moveTo>
                  <a:lnTo>
                    <a:pt x="0" y="3900398"/>
                  </a:lnTo>
                  <a:lnTo>
                    <a:pt x="0" y="3910406"/>
                  </a:lnTo>
                  <a:lnTo>
                    <a:pt x="9994" y="3910406"/>
                  </a:lnTo>
                  <a:lnTo>
                    <a:pt x="9994" y="3900398"/>
                  </a:lnTo>
                  <a:close/>
                </a:path>
                <a:path w="10160" h="5890895">
                  <a:moveTo>
                    <a:pt x="9994" y="3840391"/>
                  </a:moveTo>
                  <a:lnTo>
                    <a:pt x="0" y="3840391"/>
                  </a:lnTo>
                  <a:lnTo>
                    <a:pt x="0" y="3850398"/>
                  </a:lnTo>
                  <a:lnTo>
                    <a:pt x="9994" y="3850398"/>
                  </a:lnTo>
                  <a:lnTo>
                    <a:pt x="9994" y="3840391"/>
                  </a:lnTo>
                  <a:close/>
                </a:path>
                <a:path w="10160" h="5890895">
                  <a:moveTo>
                    <a:pt x="9994" y="3780383"/>
                  </a:moveTo>
                  <a:lnTo>
                    <a:pt x="0" y="3780383"/>
                  </a:lnTo>
                  <a:lnTo>
                    <a:pt x="0" y="3790391"/>
                  </a:lnTo>
                  <a:lnTo>
                    <a:pt x="9994" y="3790391"/>
                  </a:lnTo>
                  <a:lnTo>
                    <a:pt x="9994" y="3780383"/>
                  </a:lnTo>
                  <a:close/>
                </a:path>
                <a:path w="10160" h="5890895">
                  <a:moveTo>
                    <a:pt x="9994" y="3720388"/>
                  </a:moveTo>
                  <a:lnTo>
                    <a:pt x="0" y="3720388"/>
                  </a:lnTo>
                  <a:lnTo>
                    <a:pt x="0" y="3730383"/>
                  </a:lnTo>
                  <a:lnTo>
                    <a:pt x="9994" y="3730383"/>
                  </a:lnTo>
                  <a:lnTo>
                    <a:pt x="9994" y="3720388"/>
                  </a:lnTo>
                  <a:close/>
                </a:path>
                <a:path w="10160" h="5890895">
                  <a:moveTo>
                    <a:pt x="9994" y="3660381"/>
                  </a:moveTo>
                  <a:lnTo>
                    <a:pt x="0" y="3660381"/>
                  </a:lnTo>
                  <a:lnTo>
                    <a:pt x="0" y="3670376"/>
                  </a:lnTo>
                  <a:lnTo>
                    <a:pt x="9994" y="3670376"/>
                  </a:lnTo>
                  <a:lnTo>
                    <a:pt x="9994" y="3660381"/>
                  </a:lnTo>
                  <a:close/>
                </a:path>
                <a:path w="10160" h="5890895">
                  <a:moveTo>
                    <a:pt x="9994" y="3600373"/>
                  </a:moveTo>
                  <a:lnTo>
                    <a:pt x="0" y="3600373"/>
                  </a:lnTo>
                  <a:lnTo>
                    <a:pt x="0" y="3610368"/>
                  </a:lnTo>
                  <a:lnTo>
                    <a:pt x="9994" y="3610368"/>
                  </a:lnTo>
                  <a:lnTo>
                    <a:pt x="9994" y="3600373"/>
                  </a:lnTo>
                  <a:close/>
                </a:path>
                <a:path w="10160" h="5890895">
                  <a:moveTo>
                    <a:pt x="9994" y="3540366"/>
                  </a:moveTo>
                  <a:lnTo>
                    <a:pt x="0" y="3540366"/>
                  </a:lnTo>
                  <a:lnTo>
                    <a:pt x="0" y="3550361"/>
                  </a:lnTo>
                  <a:lnTo>
                    <a:pt x="9994" y="3550361"/>
                  </a:lnTo>
                  <a:lnTo>
                    <a:pt x="9994" y="3540366"/>
                  </a:lnTo>
                  <a:close/>
                </a:path>
                <a:path w="10160" h="5890895">
                  <a:moveTo>
                    <a:pt x="9994" y="3480358"/>
                  </a:moveTo>
                  <a:lnTo>
                    <a:pt x="0" y="3480358"/>
                  </a:lnTo>
                  <a:lnTo>
                    <a:pt x="0" y="3490353"/>
                  </a:lnTo>
                  <a:lnTo>
                    <a:pt x="9994" y="3490353"/>
                  </a:lnTo>
                  <a:lnTo>
                    <a:pt x="9994" y="3480358"/>
                  </a:lnTo>
                  <a:close/>
                </a:path>
                <a:path w="10160" h="5890895">
                  <a:moveTo>
                    <a:pt x="9994" y="3420351"/>
                  </a:moveTo>
                  <a:lnTo>
                    <a:pt x="0" y="3420351"/>
                  </a:lnTo>
                  <a:lnTo>
                    <a:pt x="0" y="3430359"/>
                  </a:lnTo>
                  <a:lnTo>
                    <a:pt x="9994" y="3430359"/>
                  </a:lnTo>
                  <a:lnTo>
                    <a:pt x="9994" y="3420351"/>
                  </a:lnTo>
                  <a:close/>
                </a:path>
                <a:path w="10160" h="5890895">
                  <a:moveTo>
                    <a:pt x="9994" y="3360343"/>
                  </a:moveTo>
                  <a:lnTo>
                    <a:pt x="0" y="3360343"/>
                  </a:lnTo>
                  <a:lnTo>
                    <a:pt x="0" y="3370351"/>
                  </a:lnTo>
                  <a:lnTo>
                    <a:pt x="9994" y="3370351"/>
                  </a:lnTo>
                  <a:lnTo>
                    <a:pt x="9994" y="3360343"/>
                  </a:lnTo>
                  <a:close/>
                </a:path>
                <a:path w="10160" h="5890895">
                  <a:moveTo>
                    <a:pt x="9994" y="3300336"/>
                  </a:moveTo>
                  <a:lnTo>
                    <a:pt x="0" y="3300336"/>
                  </a:lnTo>
                  <a:lnTo>
                    <a:pt x="0" y="3310344"/>
                  </a:lnTo>
                  <a:lnTo>
                    <a:pt x="9994" y="3310344"/>
                  </a:lnTo>
                  <a:lnTo>
                    <a:pt x="9994" y="3300336"/>
                  </a:lnTo>
                  <a:close/>
                </a:path>
                <a:path w="10160" h="5890895">
                  <a:moveTo>
                    <a:pt x="9994" y="3240328"/>
                  </a:moveTo>
                  <a:lnTo>
                    <a:pt x="0" y="3240328"/>
                  </a:lnTo>
                  <a:lnTo>
                    <a:pt x="0" y="3250336"/>
                  </a:lnTo>
                  <a:lnTo>
                    <a:pt x="9994" y="3250336"/>
                  </a:lnTo>
                  <a:lnTo>
                    <a:pt x="9994" y="3240328"/>
                  </a:lnTo>
                  <a:close/>
                </a:path>
                <a:path w="10160" h="5890895">
                  <a:moveTo>
                    <a:pt x="9994" y="3180334"/>
                  </a:moveTo>
                  <a:lnTo>
                    <a:pt x="0" y="3180334"/>
                  </a:lnTo>
                  <a:lnTo>
                    <a:pt x="0" y="3190329"/>
                  </a:lnTo>
                  <a:lnTo>
                    <a:pt x="9994" y="3190329"/>
                  </a:lnTo>
                  <a:lnTo>
                    <a:pt x="9994" y="3180334"/>
                  </a:lnTo>
                  <a:close/>
                </a:path>
                <a:path w="10160" h="5890895">
                  <a:moveTo>
                    <a:pt x="9994" y="3120326"/>
                  </a:moveTo>
                  <a:lnTo>
                    <a:pt x="0" y="3120326"/>
                  </a:lnTo>
                  <a:lnTo>
                    <a:pt x="0" y="3130321"/>
                  </a:lnTo>
                  <a:lnTo>
                    <a:pt x="9994" y="3130321"/>
                  </a:lnTo>
                  <a:lnTo>
                    <a:pt x="9994" y="3120326"/>
                  </a:lnTo>
                  <a:close/>
                </a:path>
                <a:path w="10160" h="5890895">
                  <a:moveTo>
                    <a:pt x="9994" y="3060319"/>
                  </a:moveTo>
                  <a:lnTo>
                    <a:pt x="0" y="3060319"/>
                  </a:lnTo>
                  <a:lnTo>
                    <a:pt x="0" y="3070314"/>
                  </a:lnTo>
                  <a:lnTo>
                    <a:pt x="9994" y="3070314"/>
                  </a:lnTo>
                  <a:lnTo>
                    <a:pt x="9994" y="3060319"/>
                  </a:lnTo>
                  <a:close/>
                </a:path>
                <a:path w="10160" h="5890895">
                  <a:moveTo>
                    <a:pt x="9994" y="3000311"/>
                  </a:moveTo>
                  <a:lnTo>
                    <a:pt x="0" y="3000311"/>
                  </a:lnTo>
                  <a:lnTo>
                    <a:pt x="0" y="3010306"/>
                  </a:lnTo>
                  <a:lnTo>
                    <a:pt x="9994" y="3010306"/>
                  </a:lnTo>
                  <a:lnTo>
                    <a:pt x="9994" y="3000311"/>
                  </a:lnTo>
                  <a:close/>
                </a:path>
                <a:path w="10160" h="5890895">
                  <a:moveTo>
                    <a:pt x="9994" y="2940304"/>
                  </a:moveTo>
                  <a:lnTo>
                    <a:pt x="0" y="2940304"/>
                  </a:lnTo>
                  <a:lnTo>
                    <a:pt x="0" y="2950299"/>
                  </a:lnTo>
                  <a:lnTo>
                    <a:pt x="9994" y="2950299"/>
                  </a:lnTo>
                  <a:lnTo>
                    <a:pt x="9994" y="2940304"/>
                  </a:lnTo>
                  <a:close/>
                </a:path>
                <a:path w="10160" h="5890895">
                  <a:moveTo>
                    <a:pt x="9994" y="2880296"/>
                  </a:moveTo>
                  <a:lnTo>
                    <a:pt x="0" y="2880296"/>
                  </a:lnTo>
                  <a:lnTo>
                    <a:pt x="0" y="2890304"/>
                  </a:lnTo>
                  <a:lnTo>
                    <a:pt x="9994" y="2890304"/>
                  </a:lnTo>
                  <a:lnTo>
                    <a:pt x="9994" y="2880296"/>
                  </a:lnTo>
                  <a:close/>
                </a:path>
                <a:path w="10160" h="5890895">
                  <a:moveTo>
                    <a:pt x="9994" y="2820289"/>
                  </a:moveTo>
                  <a:lnTo>
                    <a:pt x="0" y="2820289"/>
                  </a:lnTo>
                  <a:lnTo>
                    <a:pt x="0" y="2830296"/>
                  </a:lnTo>
                  <a:lnTo>
                    <a:pt x="9994" y="2830296"/>
                  </a:lnTo>
                  <a:lnTo>
                    <a:pt x="9994" y="2820289"/>
                  </a:lnTo>
                  <a:close/>
                </a:path>
                <a:path w="10160" h="5890895">
                  <a:moveTo>
                    <a:pt x="9994" y="2760281"/>
                  </a:moveTo>
                  <a:lnTo>
                    <a:pt x="0" y="2760281"/>
                  </a:lnTo>
                  <a:lnTo>
                    <a:pt x="0" y="2770289"/>
                  </a:lnTo>
                  <a:lnTo>
                    <a:pt x="9994" y="2770289"/>
                  </a:lnTo>
                  <a:lnTo>
                    <a:pt x="9994" y="2760281"/>
                  </a:lnTo>
                  <a:close/>
                </a:path>
                <a:path w="10160" h="5890895">
                  <a:moveTo>
                    <a:pt x="9994" y="2700274"/>
                  </a:moveTo>
                  <a:lnTo>
                    <a:pt x="0" y="2700274"/>
                  </a:lnTo>
                  <a:lnTo>
                    <a:pt x="0" y="2710281"/>
                  </a:lnTo>
                  <a:lnTo>
                    <a:pt x="9994" y="2710281"/>
                  </a:lnTo>
                  <a:lnTo>
                    <a:pt x="9994" y="2700274"/>
                  </a:lnTo>
                  <a:close/>
                </a:path>
                <a:path w="10160" h="5890895">
                  <a:moveTo>
                    <a:pt x="9994" y="2640279"/>
                  </a:moveTo>
                  <a:lnTo>
                    <a:pt x="0" y="2640279"/>
                  </a:lnTo>
                  <a:lnTo>
                    <a:pt x="0" y="2650274"/>
                  </a:lnTo>
                  <a:lnTo>
                    <a:pt x="9994" y="2650274"/>
                  </a:lnTo>
                  <a:lnTo>
                    <a:pt x="9994" y="2640279"/>
                  </a:lnTo>
                  <a:close/>
                </a:path>
                <a:path w="10160" h="5890895">
                  <a:moveTo>
                    <a:pt x="9994" y="2580271"/>
                  </a:moveTo>
                  <a:lnTo>
                    <a:pt x="0" y="2580271"/>
                  </a:lnTo>
                  <a:lnTo>
                    <a:pt x="0" y="2590266"/>
                  </a:lnTo>
                  <a:lnTo>
                    <a:pt x="9994" y="2590266"/>
                  </a:lnTo>
                  <a:lnTo>
                    <a:pt x="9994" y="2580271"/>
                  </a:lnTo>
                  <a:close/>
                </a:path>
                <a:path w="10160" h="5890895">
                  <a:moveTo>
                    <a:pt x="9994" y="2520264"/>
                  </a:moveTo>
                  <a:lnTo>
                    <a:pt x="0" y="2520264"/>
                  </a:lnTo>
                  <a:lnTo>
                    <a:pt x="0" y="2530259"/>
                  </a:lnTo>
                  <a:lnTo>
                    <a:pt x="9994" y="2530259"/>
                  </a:lnTo>
                  <a:lnTo>
                    <a:pt x="9994" y="2520264"/>
                  </a:lnTo>
                  <a:close/>
                </a:path>
                <a:path w="10160" h="5890895">
                  <a:moveTo>
                    <a:pt x="9994" y="2460256"/>
                  </a:moveTo>
                  <a:lnTo>
                    <a:pt x="0" y="2460256"/>
                  </a:lnTo>
                  <a:lnTo>
                    <a:pt x="0" y="2470251"/>
                  </a:lnTo>
                  <a:lnTo>
                    <a:pt x="9994" y="2470251"/>
                  </a:lnTo>
                  <a:lnTo>
                    <a:pt x="9994" y="2460256"/>
                  </a:lnTo>
                  <a:close/>
                </a:path>
                <a:path w="10160" h="5890895">
                  <a:moveTo>
                    <a:pt x="9994" y="2400249"/>
                  </a:moveTo>
                  <a:lnTo>
                    <a:pt x="0" y="2400249"/>
                  </a:lnTo>
                  <a:lnTo>
                    <a:pt x="0" y="2410244"/>
                  </a:lnTo>
                  <a:lnTo>
                    <a:pt x="9994" y="2410244"/>
                  </a:lnTo>
                  <a:lnTo>
                    <a:pt x="9994" y="2400249"/>
                  </a:lnTo>
                  <a:close/>
                </a:path>
                <a:path w="10160" h="5890895">
                  <a:moveTo>
                    <a:pt x="9994" y="1800186"/>
                  </a:moveTo>
                  <a:lnTo>
                    <a:pt x="0" y="1800186"/>
                  </a:lnTo>
                  <a:lnTo>
                    <a:pt x="0" y="1810194"/>
                  </a:lnTo>
                  <a:lnTo>
                    <a:pt x="9994" y="1810194"/>
                  </a:lnTo>
                  <a:lnTo>
                    <a:pt x="9994" y="1800186"/>
                  </a:lnTo>
                  <a:close/>
                </a:path>
                <a:path w="10160" h="5890895">
                  <a:moveTo>
                    <a:pt x="9994" y="1740179"/>
                  </a:moveTo>
                  <a:lnTo>
                    <a:pt x="0" y="1740179"/>
                  </a:lnTo>
                  <a:lnTo>
                    <a:pt x="0" y="1750187"/>
                  </a:lnTo>
                  <a:lnTo>
                    <a:pt x="9994" y="1750187"/>
                  </a:lnTo>
                  <a:lnTo>
                    <a:pt x="9994" y="1740179"/>
                  </a:lnTo>
                  <a:close/>
                </a:path>
                <a:path w="10160" h="5890895">
                  <a:moveTo>
                    <a:pt x="9994" y="1681949"/>
                  </a:moveTo>
                  <a:lnTo>
                    <a:pt x="0" y="1681949"/>
                  </a:lnTo>
                  <a:lnTo>
                    <a:pt x="0" y="1690179"/>
                  </a:lnTo>
                  <a:lnTo>
                    <a:pt x="9994" y="1690179"/>
                  </a:lnTo>
                  <a:lnTo>
                    <a:pt x="9994" y="1681949"/>
                  </a:lnTo>
                  <a:close/>
                </a:path>
                <a:path w="10160" h="5890895">
                  <a:moveTo>
                    <a:pt x="9994" y="1080109"/>
                  </a:moveTo>
                  <a:lnTo>
                    <a:pt x="0" y="1080109"/>
                  </a:lnTo>
                  <a:lnTo>
                    <a:pt x="0" y="1090117"/>
                  </a:lnTo>
                  <a:lnTo>
                    <a:pt x="9994" y="1090117"/>
                  </a:lnTo>
                  <a:lnTo>
                    <a:pt x="9994" y="1080109"/>
                  </a:lnTo>
                  <a:close/>
                </a:path>
                <a:path w="10160" h="5890895">
                  <a:moveTo>
                    <a:pt x="9994" y="1020114"/>
                  </a:moveTo>
                  <a:lnTo>
                    <a:pt x="0" y="1020114"/>
                  </a:lnTo>
                  <a:lnTo>
                    <a:pt x="0" y="1030109"/>
                  </a:lnTo>
                  <a:lnTo>
                    <a:pt x="9994" y="1030109"/>
                  </a:lnTo>
                  <a:lnTo>
                    <a:pt x="9994" y="1020114"/>
                  </a:lnTo>
                  <a:close/>
                </a:path>
                <a:path w="10160" h="5890895">
                  <a:moveTo>
                    <a:pt x="9994" y="360045"/>
                  </a:moveTo>
                  <a:lnTo>
                    <a:pt x="0" y="360045"/>
                  </a:lnTo>
                  <a:lnTo>
                    <a:pt x="0" y="370039"/>
                  </a:lnTo>
                  <a:lnTo>
                    <a:pt x="9994" y="370039"/>
                  </a:lnTo>
                  <a:lnTo>
                    <a:pt x="9994" y="360045"/>
                  </a:lnTo>
                  <a:close/>
                </a:path>
                <a:path w="10160" h="5890895">
                  <a:moveTo>
                    <a:pt x="9994" y="300037"/>
                  </a:moveTo>
                  <a:lnTo>
                    <a:pt x="0" y="300037"/>
                  </a:lnTo>
                  <a:lnTo>
                    <a:pt x="0" y="310032"/>
                  </a:lnTo>
                  <a:lnTo>
                    <a:pt x="9994" y="310032"/>
                  </a:lnTo>
                  <a:lnTo>
                    <a:pt x="9994" y="300037"/>
                  </a:lnTo>
                  <a:close/>
                </a:path>
                <a:path w="10160" h="5890895">
                  <a:moveTo>
                    <a:pt x="9994" y="240030"/>
                  </a:moveTo>
                  <a:lnTo>
                    <a:pt x="0" y="240030"/>
                  </a:lnTo>
                  <a:lnTo>
                    <a:pt x="0" y="250024"/>
                  </a:lnTo>
                  <a:lnTo>
                    <a:pt x="9994" y="250024"/>
                  </a:lnTo>
                  <a:lnTo>
                    <a:pt x="9994" y="240030"/>
                  </a:lnTo>
                  <a:close/>
                </a:path>
                <a:path w="10160" h="5890895">
                  <a:moveTo>
                    <a:pt x="9994" y="180022"/>
                  </a:moveTo>
                  <a:lnTo>
                    <a:pt x="0" y="180022"/>
                  </a:lnTo>
                  <a:lnTo>
                    <a:pt x="0" y="190030"/>
                  </a:lnTo>
                  <a:lnTo>
                    <a:pt x="9994" y="190030"/>
                  </a:lnTo>
                  <a:lnTo>
                    <a:pt x="9994" y="180022"/>
                  </a:lnTo>
                  <a:close/>
                </a:path>
                <a:path w="10160" h="5890895">
                  <a:moveTo>
                    <a:pt x="9994" y="120015"/>
                  </a:moveTo>
                  <a:lnTo>
                    <a:pt x="0" y="120015"/>
                  </a:lnTo>
                  <a:lnTo>
                    <a:pt x="0" y="130022"/>
                  </a:lnTo>
                  <a:lnTo>
                    <a:pt x="9994" y="130022"/>
                  </a:lnTo>
                  <a:lnTo>
                    <a:pt x="9994" y="120015"/>
                  </a:lnTo>
                  <a:close/>
                </a:path>
                <a:path w="10160" h="5890895">
                  <a:moveTo>
                    <a:pt x="9994" y="60007"/>
                  </a:moveTo>
                  <a:lnTo>
                    <a:pt x="0" y="60007"/>
                  </a:lnTo>
                  <a:lnTo>
                    <a:pt x="0" y="70015"/>
                  </a:lnTo>
                  <a:lnTo>
                    <a:pt x="9994" y="70015"/>
                  </a:lnTo>
                  <a:lnTo>
                    <a:pt x="9994" y="60007"/>
                  </a:lnTo>
                  <a:close/>
                </a:path>
                <a:path w="10160" h="5890895">
                  <a:moveTo>
                    <a:pt x="9994" y="0"/>
                  </a:moveTo>
                  <a:lnTo>
                    <a:pt x="0" y="0"/>
                  </a:lnTo>
                  <a:lnTo>
                    <a:pt x="0" y="10007"/>
                  </a:lnTo>
                  <a:lnTo>
                    <a:pt x="9994" y="10007"/>
                  </a:lnTo>
                  <a:lnTo>
                    <a:pt x="9994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976607" y="917892"/>
              <a:ext cx="10160" cy="250190"/>
            </a:xfrm>
            <a:custGeom>
              <a:avLst/>
              <a:gdLst/>
              <a:ahLst/>
              <a:cxnLst/>
              <a:rect l="l" t="t" r="r" b="b"/>
              <a:pathLst>
                <a:path w="10160" h="250190">
                  <a:moveTo>
                    <a:pt x="9994" y="240017"/>
                  </a:moveTo>
                  <a:lnTo>
                    <a:pt x="0" y="240017"/>
                  </a:lnTo>
                  <a:lnTo>
                    <a:pt x="0" y="250024"/>
                  </a:lnTo>
                  <a:lnTo>
                    <a:pt x="9994" y="250024"/>
                  </a:lnTo>
                  <a:lnTo>
                    <a:pt x="9994" y="240017"/>
                  </a:lnTo>
                  <a:close/>
                </a:path>
                <a:path w="10160" h="250190">
                  <a:moveTo>
                    <a:pt x="9994" y="180022"/>
                  </a:moveTo>
                  <a:lnTo>
                    <a:pt x="0" y="180022"/>
                  </a:lnTo>
                  <a:lnTo>
                    <a:pt x="0" y="190017"/>
                  </a:lnTo>
                  <a:lnTo>
                    <a:pt x="9994" y="190017"/>
                  </a:lnTo>
                  <a:lnTo>
                    <a:pt x="9994" y="180022"/>
                  </a:lnTo>
                  <a:close/>
                </a:path>
                <a:path w="10160" h="250190">
                  <a:moveTo>
                    <a:pt x="9994" y="120015"/>
                  </a:moveTo>
                  <a:lnTo>
                    <a:pt x="0" y="120015"/>
                  </a:lnTo>
                  <a:lnTo>
                    <a:pt x="0" y="130009"/>
                  </a:lnTo>
                  <a:lnTo>
                    <a:pt x="9994" y="130009"/>
                  </a:lnTo>
                  <a:lnTo>
                    <a:pt x="9994" y="120015"/>
                  </a:lnTo>
                  <a:close/>
                </a:path>
                <a:path w="10160" h="250190">
                  <a:moveTo>
                    <a:pt x="9994" y="60007"/>
                  </a:moveTo>
                  <a:lnTo>
                    <a:pt x="0" y="60007"/>
                  </a:lnTo>
                  <a:lnTo>
                    <a:pt x="0" y="70002"/>
                  </a:lnTo>
                  <a:lnTo>
                    <a:pt x="9994" y="70002"/>
                  </a:lnTo>
                  <a:lnTo>
                    <a:pt x="9994" y="60007"/>
                  </a:lnTo>
                  <a:close/>
                </a:path>
                <a:path w="10160" h="250190">
                  <a:moveTo>
                    <a:pt x="9994" y="0"/>
                  </a:moveTo>
                  <a:lnTo>
                    <a:pt x="0" y="0"/>
                  </a:lnTo>
                  <a:lnTo>
                    <a:pt x="0" y="9994"/>
                  </a:lnTo>
                  <a:lnTo>
                    <a:pt x="9994" y="9994"/>
                  </a:lnTo>
                  <a:lnTo>
                    <a:pt x="9994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523422" y="6234642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80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759895" y="809898"/>
            <a:ext cx="8965" cy="5409640"/>
            <a:chOff x="7305615" y="917884"/>
            <a:chExt cx="10160" cy="6130925"/>
          </a:xfrm>
        </p:grpSpPr>
        <p:sp>
          <p:nvSpPr>
            <p:cNvPr id="18" name="object 18"/>
            <p:cNvSpPr/>
            <p:nvPr/>
          </p:nvSpPr>
          <p:spPr>
            <a:xfrm>
              <a:off x="7305611" y="1157909"/>
              <a:ext cx="10160" cy="5890895"/>
            </a:xfrm>
            <a:custGeom>
              <a:avLst/>
              <a:gdLst/>
              <a:ahLst/>
              <a:cxnLst/>
              <a:rect l="l" t="t" r="r" b="b"/>
              <a:pathLst>
                <a:path w="10159" h="5890895">
                  <a:moveTo>
                    <a:pt x="9994" y="5880608"/>
                  </a:moveTo>
                  <a:lnTo>
                    <a:pt x="0" y="5880608"/>
                  </a:lnTo>
                  <a:lnTo>
                    <a:pt x="0" y="5890603"/>
                  </a:lnTo>
                  <a:lnTo>
                    <a:pt x="9994" y="5890603"/>
                  </a:lnTo>
                  <a:lnTo>
                    <a:pt x="9994" y="5880608"/>
                  </a:lnTo>
                  <a:close/>
                </a:path>
                <a:path w="10159" h="5890895">
                  <a:moveTo>
                    <a:pt x="9994" y="5820600"/>
                  </a:moveTo>
                  <a:lnTo>
                    <a:pt x="0" y="5820600"/>
                  </a:lnTo>
                  <a:lnTo>
                    <a:pt x="0" y="5830595"/>
                  </a:lnTo>
                  <a:lnTo>
                    <a:pt x="9994" y="5830595"/>
                  </a:lnTo>
                  <a:lnTo>
                    <a:pt x="9994" y="5820600"/>
                  </a:lnTo>
                  <a:close/>
                </a:path>
                <a:path w="10159" h="5890895">
                  <a:moveTo>
                    <a:pt x="9994" y="5760593"/>
                  </a:moveTo>
                  <a:lnTo>
                    <a:pt x="0" y="5760593"/>
                  </a:lnTo>
                  <a:lnTo>
                    <a:pt x="0" y="5770588"/>
                  </a:lnTo>
                  <a:lnTo>
                    <a:pt x="9994" y="5770588"/>
                  </a:lnTo>
                  <a:lnTo>
                    <a:pt x="9994" y="5760593"/>
                  </a:lnTo>
                  <a:close/>
                </a:path>
                <a:path w="10159" h="5890895">
                  <a:moveTo>
                    <a:pt x="9994" y="5700585"/>
                  </a:moveTo>
                  <a:lnTo>
                    <a:pt x="0" y="5700585"/>
                  </a:lnTo>
                  <a:lnTo>
                    <a:pt x="0" y="5710580"/>
                  </a:lnTo>
                  <a:lnTo>
                    <a:pt x="9994" y="5710580"/>
                  </a:lnTo>
                  <a:lnTo>
                    <a:pt x="9994" y="5700585"/>
                  </a:lnTo>
                  <a:close/>
                </a:path>
                <a:path w="10159" h="5890895">
                  <a:moveTo>
                    <a:pt x="9994" y="5640578"/>
                  </a:moveTo>
                  <a:lnTo>
                    <a:pt x="0" y="5640578"/>
                  </a:lnTo>
                  <a:lnTo>
                    <a:pt x="0" y="5650573"/>
                  </a:lnTo>
                  <a:lnTo>
                    <a:pt x="9994" y="5650573"/>
                  </a:lnTo>
                  <a:lnTo>
                    <a:pt x="9994" y="5640578"/>
                  </a:lnTo>
                  <a:close/>
                </a:path>
                <a:path w="10159" h="5890895">
                  <a:moveTo>
                    <a:pt x="9994" y="5580570"/>
                  </a:moveTo>
                  <a:lnTo>
                    <a:pt x="0" y="5580570"/>
                  </a:lnTo>
                  <a:lnTo>
                    <a:pt x="0" y="5590578"/>
                  </a:lnTo>
                  <a:lnTo>
                    <a:pt x="9994" y="5590578"/>
                  </a:lnTo>
                  <a:lnTo>
                    <a:pt x="9994" y="5580570"/>
                  </a:lnTo>
                  <a:close/>
                </a:path>
                <a:path w="10159" h="5890895">
                  <a:moveTo>
                    <a:pt x="9994" y="5520563"/>
                  </a:moveTo>
                  <a:lnTo>
                    <a:pt x="0" y="5520563"/>
                  </a:lnTo>
                  <a:lnTo>
                    <a:pt x="0" y="5530570"/>
                  </a:lnTo>
                  <a:lnTo>
                    <a:pt x="9994" y="5530570"/>
                  </a:lnTo>
                  <a:lnTo>
                    <a:pt x="9994" y="5520563"/>
                  </a:lnTo>
                  <a:close/>
                </a:path>
                <a:path w="10159" h="5890895">
                  <a:moveTo>
                    <a:pt x="9994" y="5460555"/>
                  </a:moveTo>
                  <a:lnTo>
                    <a:pt x="0" y="5460555"/>
                  </a:lnTo>
                  <a:lnTo>
                    <a:pt x="0" y="5470563"/>
                  </a:lnTo>
                  <a:lnTo>
                    <a:pt x="9994" y="5470563"/>
                  </a:lnTo>
                  <a:lnTo>
                    <a:pt x="9994" y="5460555"/>
                  </a:lnTo>
                  <a:close/>
                </a:path>
                <a:path w="10159" h="5890895">
                  <a:moveTo>
                    <a:pt x="9994" y="5400548"/>
                  </a:moveTo>
                  <a:lnTo>
                    <a:pt x="0" y="5400548"/>
                  </a:lnTo>
                  <a:lnTo>
                    <a:pt x="0" y="5410555"/>
                  </a:lnTo>
                  <a:lnTo>
                    <a:pt x="9994" y="5410555"/>
                  </a:lnTo>
                  <a:lnTo>
                    <a:pt x="9994" y="5400548"/>
                  </a:lnTo>
                  <a:close/>
                </a:path>
                <a:path w="10159" h="5890895">
                  <a:moveTo>
                    <a:pt x="9994" y="5340553"/>
                  </a:moveTo>
                  <a:lnTo>
                    <a:pt x="0" y="5340553"/>
                  </a:lnTo>
                  <a:lnTo>
                    <a:pt x="0" y="5350548"/>
                  </a:lnTo>
                  <a:lnTo>
                    <a:pt x="9994" y="5350548"/>
                  </a:lnTo>
                  <a:lnTo>
                    <a:pt x="9994" y="5340553"/>
                  </a:lnTo>
                  <a:close/>
                </a:path>
                <a:path w="10159" h="5890895">
                  <a:moveTo>
                    <a:pt x="9994" y="5280545"/>
                  </a:moveTo>
                  <a:lnTo>
                    <a:pt x="0" y="5280545"/>
                  </a:lnTo>
                  <a:lnTo>
                    <a:pt x="0" y="5290540"/>
                  </a:lnTo>
                  <a:lnTo>
                    <a:pt x="9994" y="5290540"/>
                  </a:lnTo>
                  <a:lnTo>
                    <a:pt x="9994" y="5280545"/>
                  </a:lnTo>
                  <a:close/>
                </a:path>
                <a:path w="10159" h="5890895">
                  <a:moveTo>
                    <a:pt x="9994" y="5220538"/>
                  </a:moveTo>
                  <a:lnTo>
                    <a:pt x="0" y="5220538"/>
                  </a:lnTo>
                  <a:lnTo>
                    <a:pt x="0" y="5230533"/>
                  </a:lnTo>
                  <a:lnTo>
                    <a:pt x="9994" y="5230533"/>
                  </a:lnTo>
                  <a:lnTo>
                    <a:pt x="9994" y="5220538"/>
                  </a:lnTo>
                  <a:close/>
                </a:path>
                <a:path w="10159" h="5890895">
                  <a:moveTo>
                    <a:pt x="9994" y="5160530"/>
                  </a:moveTo>
                  <a:lnTo>
                    <a:pt x="0" y="5160530"/>
                  </a:lnTo>
                  <a:lnTo>
                    <a:pt x="0" y="5170525"/>
                  </a:lnTo>
                  <a:lnTo>
                    <a:pt x="9994" y="5170525"/>
                  </a:lnTo>
                  <a:lnTo>
                    <a:pt x="9994" y="5160530"/>
                  </a:lnTo>
                  <a:close/>
                </a:path>
                <a:path w="10159" h="5890895">
                  <a:moveTo>
                    <a:pt x="9994" y="5100523"/>
                  </a:moveTo>
                  <a:lnTo>
                    <a:pt x="0" y="5100523"/>
                  </a:lnTo>
                  <a:lnTo>
                    <a:pt x="0" y="5110518"/>
                  </a:lnTo>
                  <a:lnTo>
                    <a:pt x="9994" y="5110518"/>
                  </a:lnTo>
                  <a:lnTo>
                    <a:pt x="9994" y="5100523"/>
                  </a:lnTo>
                  <a:close/>
                </a:path>
                <a:path w="10159" h="5890895">
                  <a:moveTo>
                    <a:pt x="9994" y="5040515"/>
                  </a:moveTo>
                  <a:lnTo>
                    <a:pt x="0" y="5040515"/>
                  </a:lnTo>
                  <a:lnTo>
                    <a:pt x="0" y="5050523"/>
                  </a:lnTo>
                  <a:lnTo>
                    <a:pt x="9994" y="5050523"/>
                  </a:lnTo>
                  <a:lnTo>
                    <a:pt x="9994" y="5040515"/>
                  </a:lnTo>
                  <a:close/>
                </a:path>
                <a:path w="10159" h="5890895">
                  <a:moveTo>
                    <a:pt x="9994" y="4980508"/>
                  </a:moveTo>
                  <a:lnTo>
                    <a:pt x="0" y="4980508"/>
                  </a:lnTo>
                  <a:lnTo>
                    <a:pt x="0" y="4990516"/>
                  </a:lnTo>
                  <a:lnTo>
                    <a:pt x="9994" y="4990516"/>
                  </a:lnTo>
                  <a:lnTo>
                    <a:pt x="9994" y="4980508"/>
                  </a:lnTo>
                  <a:close/>
                </a:path>
                <a:path w="10159" h="5890895">
                  <a:moveTo>
                    <a:pt x="9994" y="4920500"/>
                  </a:moveTo>
                  <a:lnTo>
                    <a:pt x="0" y="4920500"/>
                  </a:lnTo>
                  <a:lnTo>
                    <a:pt x="0" y="4930508"/>
                  </a:lnTo>
                  <a:lnTo>
                    <a:pt x="9994" y="4930508"/>
                  </a:lnTo>
                  <a:lnTo>
                    <a:pt x="9994" y="4920500"/>
                  </a:lnTo>
                  <a:close/>
                </a:path>
                <a:path w="10159" h="5890895">
                  <a:moveTo>
                    <a:pt x="9994" y="4860493"/>
                  </a:moveTo>
                  <a:lnTo>
                    <a:pt x="0" y="4860493"/>
                  </a:lnTo>
                  <a:lnTo>
                    <a:pt x="0" y="4870501"/>
                  </a:lnTo>
                  <a:lnTo>
                    <a:pt x="9994" y="4870501"/>
                  </a:lnTo>
                  <a:lnTo>
                    <a:pt x="9994" y="4860493"/>
                  </a:lnTo>
                  <a:close/>
                </a:path>
                <a:path w="10159" h="5890895">
                  <a:moveTo>
                    <a:pt x="9994" y="4800498"/>
                  </a:moveTo>
                  <a:lnTo>
                    <a:pt x="0" y="4800498"/>
                  </a:lnTo>
                  <a:lnTo>
                    <a:pt x="0" y="4810493"/>
                  </a:lnTo>
                  <a:lnTo>
                    <a:pt x="9994" y="4810493"/>
                  </a:lnTo>
                  <a:lnTo>
                    <a:pt x="9994" y="4800498"/>
                  </a:lnTo>
                  <a:close/>
                </a:path>
                <a:path w="10159" h="5890895">
                  <a:moveTo>
                    <a:pt x="9994" y="4740491"/>
                  </a:moveTo>
                  <a:lnTo>
                    <a:pt x="0" y="4740491"/>
                  </a:lnTo>
                  <a:lnTo>
                    <a:pt x="0" y="4750486"/>
                  </a:lnTo>
                  <a:lnTo>
                    <a:pt x="9994" y="4750486"/>
                  </a:lnTo>
                  <a:lnTo>
                    <a:pt x="9994" y="4740491"/>
                  </a:lnTo>
                  <a:close/>
                </a:path>
                <a:path w="10159" h="5890895">
                  <a:moveTo>
                    <a:pt x="9994" y="4680483"/>
                  </a:moveTo>
                  <a:lnTo>
                    <a:pt x="0" y="4680483"/>
                  </a:lnTo>
                  <a:lnTo>
                    <a:pt x="0" y="4690478"/>
                  </a:lnTo>
                  <a:lnTo>
                    <a:pt x="9994" y="4690478"/>
                  </a:lnTo>
                  <a:lnTo>
                    <a:pt x="9994" y="4680483"/>
                  </a:lnTo>
                  <a:close/>
                </a:path>
                <a:path w="10159" h="5890895">
                  <a:moveTo>
                    <a:pt x="9994" y="4620476"/>
                  </a:moveTo>
                  <a:lnTo>
                    <a:pt x="0" y="4620476"/>
                  </a:lnTo>
                  <a:lnTo>
                    <a:pt x="0" y="4630471"/>
                  </a:lnTo>
                  <a:lnTo>
                    <a:pt x="9994" y="4630471"/>
                  </a:lnTo>
                  <a:lnTo>
                    <a:pt x="9994" y="4620476"/>
                  </a:lnTo>
                  <a:close/>
                </a:path>
                <a:path w="10159" h="5890895">
                  <a:moveTo>
                    <a:pt x="9994" y="4560468"/>
                  </a:moveTo>
                  <a:lnTo>
                    <a:pt x="0" y="4560468"/>
                  </a:lnTo>
                  <a:lnTo>
                    <a:pt x="0" y="4570463"/>
                  </a:lnTo>
                  <a:lnTo>
                    <a:pt x="9994" y="4570463"/>
                  </a:lnTo>
                  <a:lnTo>
                    <a:pt x="9994" y="4560468"/>
                  </a:lnTo>
                  <a:close/>
                </a:path>
                <a:path w="10159" h="5890895">
                  <a:moveTo>
                    <a:pt x="9994" y="4500461"/>
                  </a:moveTo>
                  <a:lnTo>
                    <a:pt x="0" y="4500461"/>
                  </a:lnTo>
                  <a:lnTo>
                    <a:pt x="0" y="4510468"/>
                  </a:lnTo>
                  <a:lnTo>
                    <a:pt x="9994" y="4510468"/>
                  </a:lnTo>
                  <a:lnTo>
                    <a:pt x="9994" y="4500461"/>
                  </a:lnTo>
                  <a:close/>
                </a:path>
                <a:path w="10159" h="5890895">
                  <a:moveTo>
                    <a:pt x="9994" y="4440453"/>
                  </a:moveTo>
                  <a:lnTo>
                    <a:pt x="0" y="4440453"/>
                  </a:lnTo>
                  <a:lnTo>
                    <a:pt x="0" y="4450461"/>
                  </a:lnTo>
                  <a:lnTo>
                    <a:pt x="9994" y="4450461"/>
                  </a:lnTo>
                  <a:lnTo>
                    <a:pt x="9994" y="4440453"/>
                  </a:lnTo>
                  <a:close/>
                </a:path>
                <a:path w="10159" h="5890895">
                  <a:moveTo>
                    <a:pt x="9994" y="4380446"/>
                  </a:moveTo>
                  <a:lnTo>
                    <a:pt x="0" y="4380446"/>
                  </a:lnTo>
                  <a:lnTo>
                    <a:pt x="0" y="4390453"/>
                  </a:lnTo>
                  <a:lnTo>
                    <a:pt x="9994" y="4390453"/>
                  </a:lnTo>
                  <a:lnTo>
                    <a:pt x="9994" y="4380446"/>
                  </a:lnTo>
                  <a:close/>
                </a:path>
                <a:path w="10159" h="5890895">
                  <a:moveTo>
                    <a:pt x="9994" y="4320438"/>
                  </a:moveTo>
                  <a:lnTo>
                    <a:pt x="0" y="4320438"/>
                  </a:lnTo>
                  <a:lnTo>
                    <a:pt x="0" y="4330446"/>
                  </a:lnTo>
                  <a:lnTo>
                    <a:pt x="9994" y="4330446"/>
                  </a:lnTo>
                  <a:lnTo>
                    <a:pt x="9994" y="4320438"/>
                  </a:lnTo>
                  <a:close/>
                </a:path>
                <a:path w="10159" h="5890895">
                  <a:moveTo>
                    <a:pt x="9994" y="4260443"/>
                  </a:moveTo>
                  <a:lnTo>
                    <a:pt x="0" y="4260443"/>
                  </a:lnTo>
                  <a:lnTo>
                    <a:pt x="0" y="4270438"/>
                  </a:lnTo>
                  <a:lnTo>
                    <a:pt x="9994" y="4270438"/>
                  </a:lnTo>
                  <a:lnTo>
                    <a:pt x="9994" y="4260443"/>
                  </a:lnTo>
                  <a:close/>
                </a:path>
                <a:path w="10159" h="5890895">
                  <a:moveTo>
                    <a:pt x="9994" y="4200436"/>
                  </a:moveTo>
                  <a:lnTo>
                    <a:pt x="0" y="4200436"/>
                  </a:lnTo>
                  <a:lnTo>
                    <a:pt x="0" y="4210431"/>
                  </a:lnTo>
                  <a:lnTo>
                    <a:pt x="9994" y="4210431"/>
                  </a:lnTo>
                  <a:lnTo>
                    <a:pt x="9994" y="4200436"/>
                  </a:lnTo>
                  <a:close/>
                </a:path>
                <a:path w="10159" h="5890895">
                  <a:moveTo>
                    <a:pt x="9994" y="4140428"/>
                  </a:moveTo>
                  <a:lnTo>
                    <a:pt x="0" y="4140428"/>
                  </a:lnTo>
                  <a:lnTo>
                    <a:pt x="0" y="4150423"/>
                  </a:lnTo>
                  <a:lnTo>
                    <a:pt x="9994" y="4150423"/>
                  </a:lnTo>
                  <a:lnTo>
                    <a:pt x="9994" y="4140428"/>
                  </a:lnTo>
                  <a:close/>
                </a:path>
                <a:path w="10159" h="5890895">
                  <a:moveTo>
                    <a:pt x="9994" y="4080421"/>
                  </a:moveTo>
                  <a:lnTo>
                    <a:pt x="0" y="4080421"/>
                  </a:lnTo>
                  <a:lnTo>
                    <a:pt x="0" y="4090416"/>
                  </a:lnTo>
                  <a:lnTo>
                    <a:pt x="9994" y="4090416"/>
                  </a:lnTo>
                  <a:lnTo>
                    <a:pt x="9994" y="4080421"/>
                  </a:lnTo>
                  <a:close/>
                </a:path>
                <a:path w="10159" h="5890895">
                  <a:moveTo>
                    <a:pt x="9994" y="4020413"/>
                  </a:moveTo>
                  <a:lnTo>
                    <a:pt x="0" y="4020413"/>
                  </a:lnTo>
                  <a:lnTo>
                    <a:pt x="0" y="4030408"/>
                  </a:lnTo>
                  <a:lnTo>
                    <a:pt x="9994" y="4030408"/>
                  </a:lnTo>
                  <a:lnTo>
                    <a:pt x="9994" y="4020413"/>
                  </a:lnTo>
                  <a:close/>
                </a:path>
                <a:path w="10159" h="5890895">
                  <a:moveTo>
                    <a:pt x="9994" y="3960406"/>
                  </a:moveTo>
                  <a:lnTo>
                    <a:pt x="0" y="3960406"/>
                  </a:lnTo>
                  <a:lnTo>
                    <a:pt x="0" y="3970413"/>
                  </a:lnTo>
                  <a:lnTo>
                    <a:pt x="9994" y="3970413"/>
                  </a:lnTo>
                  <a:lnTo>
                    <a:pt x="9994" y="3960406"/>
                  </a:lnTo>
                  <a:close/>
                </a:path>
                <a:path w="10159" h="5890895">
                  <a:moveTo>
                    <a:pt x="9994" y="3900398"/>
                  </a:moveTo>
                  <a:lnTo>
                    <a:pt x="0" y="3900398"/>
                  </a:lnTo>
                  <a:lnTo>
                    <a:pt x="0" y="3910406"/>
                  </a:lnTo>
                  <a:lnTo>
                    <a:pt x="9994" y="3910406"/>
                  </a:lnTo>
                  <a:lnTo>
                    <a:pt x="9994" y="3900398"/>
                  </a:lnTo>
                  <a:close/>
                </a:path>
                <a:path w="10159" h="5890895">
                  <a:moveTo>
                    <a:pt x="9994" y="3840391"/>
                  </a:moveTo>
                  <a:lnTo>
                    <a:pt x="0" y="3840391"/>
                  </a:lnTo>
                  <a:lnTo>
                    <a:pt x="0" y="3850398"/>
                  </a:lnTo>
                  <a:lnTo>
                    <a:pt x="9994" y="3850398"/>
                  </a:lnTo>
                  <a:lnTo>
                    <a:pt x="9994" y="3840391"/>
                  </a:lnTo>
                  <a:close/>
                </a:path>
                <a:path w="10159" h="5890895">
                  <a:moveTo>
                    <a:pt x="9994" y="3780383"/>
                  </a:moveTo>
                  <a:lnTo>
                    <a:pt x="0" y="3780383"/>
                  </a:lnTo>
                  <a:lnTo>
                    <a:pt x="0" y="3790391"/>
                  </a:lnTo>
                  <a:lnTo>
                    <a:pt x="9994" y="3790391"/>
                  </a:lnTo>
                  <a:lnTo>
                    <a:pt x="9994" y="3780383"/>
                  </a:lnTo>
                  <a:close/>
                </a:path>
                <a:path w="10159" h="5890895">
                  <a:moveTo>
                    <a:pt x="9994" y="3720388"/>
                  </a:moveTo>
                  <a:lnTo>
                    <a:pt x="0" y="3720388"/>
                  </a:lnTo>
                  <a:lnTo>
                    <a:pt x="0" y="3730383"/>
                  </a:lnTo>
                  <a:lnTo>
                    <a:pt x="9994" y="3730383"/>
                  </a:lnTo>
                  <a:lnTo>
                    <a:pt x="9994" y="3720388"/>
                  </a:lnTo>
                  <a:close/>
                </a:path>
                <a:path w="10159" h="5890895">
                  <a:moveTo>
                    <a:pt x="9994" y="3660381"/>
                  </a:moveTo>
                  <a:lnTo>
                    <a:pt x="0" y="3660381"/>
                  </a:lnTo>
                  <a:lnTo>
                    <a:pt x="0" y="3670376"/>
                  </a:lnTo>
                  <a:lnTo>
                    <a:pt x="9994" y="3670376"/>
                  </a:lnTo>
                  <a:lnTo>
                    <a:pt x="9994" y="3660381"/>
                  </a:lnTo>
                  <a:close/>
                </a:path>
                <a:path w="10159" h="5890895">
                  <a:moveTo>
                    <a:pt x="9994" y="3600373"/>
                  </a:moveTo>
                  <a:lnTo>
                    <a:pt x="0" y="3600373"/>
                  </a:lnTo>
                  <a:lnTo>
                    <a:pt x="0" y="3610368"/>
                  </a:lnTo>
                  <a:lnTo>
                    <a:pt x="9994" y="3610368"/>
                  </a:lnTo>
                  <a:lnTo>
                    <a:pt x="9994" y="3600373"/>
                  </a:lnTo>
                  <a:close/>
                </a:path>
                <a:path w="10159" h="5890895">
                  <a:moveTo>
                    <a:pt x="9994" y="3540366"/>
                  </a:moveTo>
                  <a:lnTo>
                    <a:pt x="0" y="3540366"/>
                  </a:lnTo>
                  <a:lnTo>
                    <a:pt x="0" y="3550361"/>
                  </a:lnTo>
                  <a:lnTo>
                    <a:pt x="9994" y="3550361"/>
                  </a:lnTo>
                  <a:lnTo>
                    <a:pt x="9994" y="3540366"/>
                  </a:lnTo>
                  <a:close/>
                </a:path>
                <a:path w="10159" h="5890895">
                  <a:moveTo>
                    <a:pt x="9994" y="3480358"/>
                  </a:moveTo>
                  <a:lnTo>
                    <a:pt x="0" y="3480358"/>
                  </a:lnTo>
                  <a:lnTo>
                    <a:pt x="0" y="3490353"/>
                  </a:lnTo>
                  <a:lnTo>
                    <a:pt x="9994" y="3490353"/>
                  </a:lnTo>
                  <a:lnTo>
                    <a:pt x="9994" y="3480358"/>
                  </a:lnTo>
                  <a:close/>
                </a:path>
                <a:path w="10159" h="5890895">
                  <a:moveTo>
                    <a:pt x="9994" y="3420351"/>
                  </a:moveTo>
                  <a:lnTo>
                    <a:pt x="0" y="3420351"/>
                  </a:lnTo>
                  <a:lnTo>
                    <a:pt x="0" y="3430359"/>
                  </a:lnTo>
                  <a:lnTo>
                    <a:pt x="9994" y="3430359"/>
                  </a:lnTo>
                  <a:lnTo>
                    <a:pt x="9994" y="3420351"/>
                  </a:lnTo>
                  <a:close/>
                </a:path>
                <a:path w="10159" h="5890895">
                  <a:moveTo>
                    <a:pt x="9994" y="3360343"/>
                  </a:moveTo>
                  <a:lnTo>
                    <a:pt x="0" y="3360343"/>
                  </a:lnTo>
                  <a:lnTo>
                    <a:pt x="0" y="3370351"/>
                  </a:lnTo>
                  <a:lnTo>
                    <a:pt x="9994" y="3370351"/>
                  </a:lnTo>
                  <a:lnTo>
                    <a:pt x="9994" y="3360343"/>
                  </a:lnTo>
                  <a:close/>
                </a:path>
                <a:path w="10159" h="5890895">
                  <a:moveTo>
                    <a:pt x="9994" y="3300336"/>
                  </a:moveTo>
                  <a:lnTo>
                    <a:pt x="0" y="3300336"/>
                  </a:lnTo>
                  <a:lnTo>
                    <a:pt x="0" y="3310344"/>
                  </a:lnTo>
                  <a:lnTo>
                    <a:pt x="9994" y="3310344"/>
                  </a:lnTo>
                  <a:lnTo>
                    <a:pt x="9994" y="3300336"/>
                  </a:lnTo>
                  <a:close/>
                </a:path>
                <a:path w="10159" h="5890895">
                  <a:moveTo>
                    <a:pt x="9994" y="3240328"/>
                  </a:moveTo>
                  <a:lnTo>
                    <a:pt x="0" y="3240328"/>
                  </a:lnTo>
                  <a:lnTo>
                    <a:pt x="0" y="3250336"/>
                  </a:lnTo>
                  <a:lnTo>
                    <a:pt x="9994" y="3250336"/>
                  </a:lnTo>
                  <a:lnTo>
                    <a:pt x="9994" y="3240328"/>
                  </a:lnTo>
                  <a:close/>
                </a:path>
                <a:path w="10159" h="5890895">
                  <a:moveTo>
                    <a:pt x="9994" y="3180334"/>
                  </a:moveTo>
                  <a:lnTo>
                    <a:pt x="0" y="3180334"/>
                  </a:lnTo>
                  <a:lnTo>
                    <a:pt x="0" y="3190329"/>
                  </a:lnTo>
                  <a:lnTo>
                    <a:pt x="9994" y="3190329"/>
                  </a:lnTo>
                  <a:lnTo>
                    <a:pt x="9994" y="3180334"/>
                  </a:lnTo>
                  <a:close/>
                </a:path>
                <a:path w="10159" h="5890895">
                  <a:moveTo>
                    <a:pt x="9994" y="3120326"/>
                  </a:moveTo>
                  <a:lnTo>
                    <a:pt x="0" y="3120326"/>
                  </a:lnTo>
                  <a:lnTo>
                    <a:pt x="0" y="3130321"/>
                  </a:lnTo>
                  <a:lnTo>
                    <a:pt x="9994" y="3130321"/>
                  </a:lnTo>
                  <a:lnTo>
                    <a:pt x="9994" y="3120326"/>
                  </a:lnTo>
                  <a:close/>
                </a:path>
                <a:path w="10159" h="5890895">
                  <a:moveTo>
                    <a:pt x="9994" y="3060319"/>
                  </a:moveTo>
                  <a:lnTo>
                    <a:pt x="0" y="3060319"/>
                  </a:lnTo>
                  <a:lnTo>
                    <a:pt x="0" y="3070314"/>
                  </a:lnTo>
                  <a:lnTo>
                    <a:pt x="9994" y="3070314"/>
                  </a:lnTo>
                  <a:lnTo>
                    <a:pt x="9994" y="3060319"/>
                  </a:lnTo>
                  <a:close/>
                </a:path>
                <a:path w="10159" h="5890895">
                  <a:moveTo>
                    <a:pt x="9994" y="3000311"/>
                  </a:moveTo>
                  <a:lnTo>
                    <a:pt x="0" y="3000311"/>
                  </a:lnTo>
                  <a:lnTo>
                    <a:pt x="0" y="3010306"/>
                  </a:lnTo>
                  <a:lnTo>
                    <a:pt x="9994" y="3010306"/>
                  </a:lnTo>
                  <a:lnTo>
                    <a:pt x="9994" y="3000311"/>
                  </a:lnTo>
                  <a:close/>
                </a:path>
                <a:path w="10159" h="5890895">
                  <a:moveTo>
                    <a:pt x="9994" y="2940304"/>
                  </a:moveTo>
                  <a:lnTo>
                    <a:pt x="0" y="2940304"/>
                  </a:lnTo>
                  <a:lnTo>
                    <a:pt x="0" y="2950299"/>
                  </a:lnTo>
                  <a:lnTo>
                    <a:pt x="9994" y="2950299"/>
                  </a:lnTo>
                  <a:lnTo>
                    <a:pt x="9994" y="2940304"/>
                  </a:lnTo>
                  <a:close/>
                </a:path>
                <a:path w="10159" h="5890895">
                  <a:moveTo>
                    <a:pt x="9994" y="2880296"/>
                  </a:moveTo>
                  <a:lnTo>
                    <a:pt x="0" y="2880296"/>
                  </a:lnTo>
                  <a:lnTo>
                    <a:pt x="0" y="2890304"/>
                  </a:lnTo>
                  <a:lnTo>
                    <a:pt x="9994" y="2890304"/>
                  </a:lnTo>
                  <a:lnTo>
                    <a:pt x="9994" y="2880296"/>
                  </a:lnTo>
                  <a:close/>
                </a:path>
                <a:path w="10159" h="5890895">
                  <a:moveTo>
                    <a:pt x="9994" y="2820289"/>
                  </a:moveTo>
                  <a:lnTo>
                    <a:pt x="0" y="2820289"/>
                  </a:lnTo>
                  <a:lnTo>
                    <a:pt x="0" y="2830296"/>
                  </a:lnTo>
                  <a:lnTo>
                    <a:pt x="9994" y="2830296"/>
                  </a:lnTo>
                  <a:lnTo>
                    <a:pt x="9994" y="2820289"/>
                  </a:lnTo>
                  <a:close/>
                </a:path>
                <a:path w="10159" h="5890895">
                  <a:moveTo>
                    <a:pt x="9994" y="2760281"/>
                  </a:moveTo>
                  <a:lnTo>
                    <a:pt x="0" y="2760281"/>
                  </a:lnTo>
                  <a:lnTo>
                    <a:pt x="0" y="2770289"/>
                  </a:lnTo>
                  <a:lnTo>
                    <a:pt x="9994" y="2770289"/>
                  </a:lnTo>
                  <a:lnTo>
                    <a:pt x="9994" y="2760281"/>
                  </a:lnTo>
                  <a:close/>
                </a:path>
                <a:path w="10159" h="5890895">
                  <a:moveTo>
                    <a:pt x="9994" y="2700274"/>
                  </a:moveTo>
                  <a:lnTo>
                    <a:pt x="0" y="2700274"/>
                  </a:lnTo>
                  <a:lnTo>
                    <a:pt x="0" y="2710281"/>
                  </a:lnTo>
                  <a:lnTo>
                    <a:pt x="9994" y="2710281"/>
                  </a:lnTo>
                  <a:lnTo>
                    <a:pt x="9994" y="2700274"/>
                  </a:lnTo>
                  <a:close/>
                </a:path>
                <a:path w="10159" h="5890895">
                  <a:moveTo>
                    <a:pt x="9994" y="2640279"/>
                  </a:moveTo>
                  <a:lnTo>
                    <a:pt x="0" y="2640279"/>
                  </a:lnTo>
                  <a:lnTo>
                    <a:pt x="0" y="2650274"/>
                  </a:lnTo>
                  <a:lnTo>
                    <a:pt x="9994" y="2650274"/>
                  </a:lnTo>
                  <a:lnTo>
                    <a:pt x="9994" y="2640279"/>
                  </a:lnTo>
                  <a:close/>
                </a:path>
                <a:path w="10159" h="5890895">
                  <a:moveTo>
                    <a:pt x="9994" y="2580271"/>
                  </a:moveTo>
                  <a:lnTo>
                    <a:pt x="0" y="2580271"/>
                  </a:lnTo>
                  <a:lnTo>
                    <a:pt x="0" y="2590266"/>
                  </a:lnTo>
                  <a:lnTo>
                    <a:pt x="9994" y="2590266"/>
                  </a:lnTo>
                  <a:lnTo>
                    <a:pt x="9994" y="2580271"/>
                  </a:lnTo>
                  <a:close/>
                </a:path>
                <a:path w="10159" h="5890895">
                  <a:moveTo>
                    <a:pt x="9994" y="2520264"/>
                  </a:moveTo>
                  <a:lnTo>
                    <a:pt x="0" y="2520264"/>
                  </a:lnTo>
                  <a:lnTo>
                    <a:pt x="0" y="2530259"/>
                  </a:lnTo>
                  <a:lnTo>
                    <a:pt x="9994" y="2530259"/>
                  </a:lnTo>
                  <a:lnTo>
                    <a:pt x="9994" y="2520264"/>
                  </a:lnTo>
                  <a:close/>
                </a:path>
                <a:path w="10159" h="5890895">
                  <a:moveTo>
                    <a:pt x="9994" y="2460256"/>
                  </a:moveTo>
                  <a:lnTo>
                    <a:pt x="0" y="2460256"/>
                  </a:lnTo>
                  <a:lnTo>
                    <a:pt x="0" y="2470251"/>
                  </a:lnTo>
                  <a:lnTo>
                    <a:pt x="9994" y="2470251"/>
                  </a:lnTo>
                  <a:lnTo>
                    <a:pt x="9994" y="2460256"/>
                  </a:lnTo>
                  <a:close/>
                </a:path>
                <a:path w="10159" h="5890895">
                  <a:moveTo>
                    <a:pt x="9994" y="2400249"/>
                  </a:moveTo>
                  <a:lnTo>
                    <a:pt x="0" y="2400249"/>
                  </a:lnTo>
                  <a:lnTo>
                    <a:pt x="0" y="2410244"/>
                  </a:lnTo>
                  <a:lnTo>
                    <a:pt x="9994" y="2410244"/>
                  </a:lnTo>
                  <a:lnTo>
                    <a:pt x="9994" y="2400249"/>
                  </a:lnTo>
                  <a:close/>
                </a:path>
                <a:path w="10159" h="5890895">
                  <a:moveTo>
                    <a:pt x="9994" y="1800186"/>
                  </a:moveTo>
                  <a:lnTo>
                    <a:pt x="0" y="1800186"/>
                  </a:lnTo>
                  <a:lnTo>
                    <a:pt x="0" y="1810194"/>
                  </a:lnTo>
                  <a:lnTo>
                    <a:pt x="9994" y="1810194"/>
                  </a:lnTo>
                  <a:lnTo>
                    <a:pt x="9994" y="1800186"/>
                  </a:lnTo>
                  <a:close/>
                </a:path>
                <a:path w="10159" h="5890895">
                  <a:moveTo>
                    <a:pt x="9994" y="1740179"/>
                  </a:moveTo>
                  <a:lnTo>
                    <a:pt x="0" y="1740179"/>
                  </a:lnTo>
                  <a:lnTo>
                    <a:pt x="0" y="1750187"/>
                  </a:lnTo>
                  <a:lnTo>
                    <a:pt x="9994" y="1750187"/>
                  </a:lnTo>
                  <a:lnTo>
                    <a:pt x="9994" y="1740179"/>
                  </a:lnTo>
                  <a:close/>
                </a:path>
                <a:path w="10159" h="5890895">
                  <a:moveTo>
                    <a:pt x="9994" y="1681949"/>
                  </a:moveTo>
                  <a:lnTo>
                    <a:pt x="0" y="1681949"/>
                  </a:lnTo>
                  <a:lnTo>
                    <a:pt x="0" y="1690179"/>
                  </a:lnTo>
                  <a:lnTo>
                    <a:pt x="9994" y="1690179"/>
                  </a:lnTo>
                  <a:lnTo>
                    <a:pt x="9994" y="1681949"/>
                  </a:lnTo>
                  <a:close/>
                </a:path>
                <a:path w="10159" h="5890895">
                  <a:moveTo>
                    <a:pt x="9994" y="1080109"/>
                  </a:moveTo>
                  <a:lnTo>
                    <a:pt x="0" y="1080109"/>
                  </a:lnTo>
                  <a:lnTo>
                    <a:pt x="0" y="1090117"/>
                  </a:lnTo>
                  <a:lnTo>
                    <a:pt x="9994" y="1090117"/>
                  </a:lnTo>
                  <a:lnTo>
                    <a:pt x="9994" y="1080109"/>
                  </a:lnTo>
                  <a:close/>
                </a:path>
                <a:path w="10159" h="5890895">
                  <a:moveTo>
                    <a:pt x="9994" y="1020114"/>
                  </a:moveTo>
                  <a:lnTo>
                    <a:pt x="0" y="1020114"/>
                  </a:lnTo>
                  <a:lnTo>
                    <a:pt x="0" y="1030109"/>
                  </a:lnTo>
                  <a:lnTo>
                    <a:pt x="9994" y="1030109"/>
                  </a:lnTo>
                  <a:lnTo>
                    <a:pt x="9994" y="1020114"/>
                  </a:lnTo>
                  <a:close/>
                </a:path>
                <a:path w="10159" h="5890895">
                  <a:moveTo>
                    <a:pt x="9994" y="360045"/>
                  </a:moveTo>
                  <a:lnTo>
                    <a:pt x="0" y="360045"/>
                  </a:lnTo>
                  <a:lnTo>
                    <a:pt x="0" y="370039"/>
                  </a:lnTo>
                  <a:lnTo>
                    <a:pt x="9994" y="370039"/>
                  </a:lnTo>
                  <a:lnTo>
                    <a:pt x="9994" y="360045"/>
                  </a:lnTo>
                  <a:close/>
                </a:path>
                <a:path w="10159" h="5890895">
                  <a:moveTo>
                    <a:pt x="9994" y="300037"/>
                  </a:moveTo>
                  <a:lnTo>
                    <a:pt x="0" y="300037"/>
                  </a:lnTo>
                  <a:lnTo>
                    <a:pt x="0" y="310032"/>
                  </a:lnTo>
                  <a:lnTo>
                    <a:pt x="9994" y="310032"/>
                  </a:lnTo>
                  <a:lnTo>
                    <a:pt x="9994" y="300037"/>
                  </a:lnTo>
                  <a:close/>
                </a:path>
                <a:path w="10159" h="5890895">
                  <a:moveTo>
                    <a:pt x="9994" y="240030"/>
                  </a:moveTo>
                  <a:lnTo>
                    <a:pt x="0" y="240030"/>
                  </a:lnTo>
                  <a:lnTo>
                    <a:pt x="0" y="250024"/>
                  </a:lnTo>
                  <a:lnTo>
                    <a:pt x="9994" y="250024"/>
                  </a:lnTo>
                  <a:lnTo>
                    <a:pt x="9994" y="240030"/>
                  </a:lnTo>
                  <a:close/>
                </a:path>
                <a:path w="10159" h="5890895">
                  <a:moveTo>
                    <a:pt x="9994" y="180022"/>
                  </a:moveTo>
                  <a:lnTo>
                    <a:pt x="0" y="180022"/>
                  </a:lnTo>
                  <a:lnTo>
                    <a:pt x="0" y="190030"/>
                  </a:lnTo>
                  <a:lnTo>
                    <a:pt x="9994" y="190030"/>
                  </a:lnTo>
                  <a:lnTo>
                    <a:pt x="9994" y="180022"/>
                  </a:lnTo>
                  <a:close/>
                </a:path>
                <a:path w="10159" h="5890895">
                  <a:moveTo>
                    <a:pt x="9994" y="120015"/>
                  </a:moveTo>
                  <a:lnTo>
                    <a:pt x="0" y="120015"/>
                  </a:lnTo>
                  <a:lnTo>
                    <a:pt x="0" y="130022"/>
                  </a:lnTo>
                  <a:lnTo>
                    <a:pt x="9994" y="130022"/>
                  </a:lnTo>
                  <a:lnTo>
                    <a:pt x="9994" y="120015"/>
                  </a:lnTo>
                  <a:close/>
                </a:path>
                <a:path w="10159" h="5890895">
                  <a:moveTo>
                    <a:pt x="9994" y="60007"/>
                  </a:moveTo>
                  <a:lnTo>
                    <a:pt x="0" y="60007"/>
                  </a:lnTo>
                  <a:lnTo>
                    <a:pt x="0" y="70015"/>
                  </a:lnTo>
                  <a:lnTo>
                    <a:pt x="9994" y="70015"/>
                  </a:lnTo>
                  <a:lnTo>
                    <a:pt x="9994" y="60007"/>
                  </a:lnTo>
                  <a:close/>
                </a:path>
                <a:path w="10159" h="5890895">
                  <a:moveTo>
                    <a:pt x="9994" y="0"/>
                  </a:moveTo>
                  <a:lnTo>
                    <a:pt x="0" y="0"/>
                  </a:lnTo>
                  <a:lnTo>
                    <a:pt x="0" y="10007"/>
                  </a:lnTo>
                  <a:lnTo>
                    <a:pt x="9994" y="10007"/>
                  </a:lnTo>
                  <a:lnTo>
                    <a:pt x="9994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7305611" y="917892"/>
              <a:ext cx="10160" cy="250190"/>
            </a:xfrm>
            <a:custGeom>
              <a:avLst/>
              <a:gdLst/>
              <a:ahLst/>
              <a:cxnLst/>
              <a:rect l="l" t="t" r="r" b="b"/>
              <a:pathLst>
                <a:path w="10159" h="250190">
                  <a:moveTo>
                    <a:pt x="9994" y="240017"/>
                  </a:moveTo>
                  <a:lnTo>
                    <a:pt x="0" y="240017"/>
                  </a:lnTo>
                  <a:lnTo>
                    <a:pt x="0" y="250024"/>
                  </a:lnTo>
                  <a:lnTo>
                    <a:pt x="9994" y="250024"/>
                  </a:lnTo>
                  <a:lnTo>
                    <a:pt x="9994" y="240017"/>
                  </a:lnTo>
                  <a:close/>
                </a:path>
                <a:path w="10159" h="250190">
                  <a:moveTo>
                    <a:pt x="9994" y="180022"/>
                  </a:moveTo>
                  <a:lnTo>
                    <a:pt x="0" y="180022"/>
                  </a:lnTo>
                  <a:lnTo>
                    <a:pt x="0" y="190017"/>
                  </a:lnTo>
                  <a:lnTo>
                    <a:pt x="9994" y="190017"/>
                  </a:lnTo>
                  <a:lnTo>
                    <a:pt x="9994" y="180022"/>
                  </a:lnTo>
                  <a:close/>
                </a:path>
                <a:path w="10159" h="250190">
                  <a:moveTo>
                    <a:pt x="9994" y="120015"/>
                  </a:moveTo>
                  <a:lnTo>
                    <a:pt x="0" y="120015"/>
                  </a:lnTo>
                  <a:lnTo>
                    <a:pt x="0" y="130009"/>
                  </a:lnTo>
                  <a:lnTo>
                    <a:pt x="9994" y="130009"/>
                  </a:lnTo>
                  <a:lnTo>
                    <a:pt x="9994" y="120015"/>
                  </a:lnTo>
                  <a:close/>
                </a:path>
                <a:path w="10159" h="250190">
                  <a:moveTo>
                    <a:pt x="9994" y="60007"/>
                  </a:moveTo>
                  <a:lnTo>
                    <a:pt x="0" y="60007"/>
                  </a:lnTo>
                  <a:lnTo>
                    <a:pt x="0" y="70002"/>
                  </a:lnTo>
                  <a:lnTo>
                    <a:pt x="9994" y="70002"/>
                  </a:lnTo>
                  <a:lnTo>
                    <a:pt x="9994" y="60007"/>
                  </a:lnTo>
                  <a:close/>
                </a:path>
                <a:path w="10159" h="250190">
                  <a:moveTo>
                    <a:pt x="9994" y="0"/>
                  </a:moveTo>
                  <a:lnTo>
                    <a:pt x="0" y="0"/>
                  </a:lnTo>
                  <a:lnTo>
                    <a:pt x="0" y="9994"/>
                  </a:lnTo>
                  <a:lnTo>
                    <a:pt x="9994" y="9994"/>
                  </a:lnTo>
                  <a:lnTo>
                    <a:pt x="9994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667560" y="6234642"/>
            <a:ext cx="19386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100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932547" y="809898"/>
            <a:ext cx="8965" cy="5409640"/>
            <a:chOff x="8634620" y="917884"/>
            <a:chExt cx="10160" cy="6130925"/>
          </a:xfrm>
        </p:grpSpPr>
        <p:sp>
          <p:nvSpPr>
            <p:cNvPr id="22" name="object 22"/>
            <p:cNvSpPr/>
            <p:nvPr/>
          </p:nvSpPr>
          <p:spPr>
            <a:xfrm>
              <a:off x="8634615" y="2838081"/>
              <a:ext cx="10160" cy="4210685"/>
            </a:xfrm>
            <a:custGeom>
              <a:avLst/>
              <a:gdLst/>
              <a:ahLst/>
              <a:cxnLst/>
              <a:rect l="l" t="t" r="r" b="b"/>
              <a:pathLst>
                <a:path w="10159" h="4210684">
                  <a:moveTo>
                    <a:pt x="9994" y="4200436"/>
                  </a:moveTo>
                  <a:lnTo>
                    <a:pt x="0" y="4200436"/>
                  </a:lnTo>
                  <a:lnTo>
                    <a:pt x="0" y="4210431"/>
                  </a:lnTo>
                  <a:lnTo>
                    <a:pt x="9994" y="4210431"/>
                  </a:lnTo>
                  <a:lnTo>
                    <a:pt x="9994" y="4200436"/>
                  </a:lnTo>
                  <a:close/>
                </a:path>
                <a:path w="10159" h="4210684">
                  <a:moveTo>
                    <a:pt x="9994" y="4140428"/>
                  </a:moveTo>
                  <a:lnTo>
                    <a:pt x="0" y="4140428"/>
                  </a:lnTo>
                  <a:lnTo>
                    <a:pt x="0" y="4150423"/>
                  </a:lnTo>
                  <a:lnTo>
                    <a:pt x="9994" y="4150423"/>
                  </a:lnTo>
                  <a:lnTo>
                    <a:pt x="9994" y="4140428"/>
                  </a:lnTo>
                  <a:close/>
                </a:path>
                <a:path w="10159" h="4210684">
                  <a:moveTo>
                    <a:pt x="9994" y="4080421"/>
                  </a:moveTo>
                  <a:lnTo>
                    <a:pt x="0" y="4080421"/>
                  </a:lnTo>
                  <a:lnTo>
                    <a:pt x="0" y="4090416"/>
                  </a:lnTo>
                  <a:lnTo>
                    <a:pt x="9994" y="4090416"/>
                  </a:lnTo>
                  <a:lnTo>
                    <a:pt x="9994" y="4080421"/>
                  </a:lnTo>
                  <a:close/>
                </a:path>
                <a:path w="10159" h="4210684">
                  <a:moveTo>
                    <a:pt x="9994" y="4020413"/>
                  </a:moveTo>
                  <a:lnTo>
                    <a:pt x="0" y="4020413"/>
                  </a:lnTo>
                  <a:lnTo>
                    <a:pt x="0" y="4030408"/>
                  </a:lnTo>
                  <a:lnTo>
                    <a:pt x="9994" y="4030408"/>
                  </a:lnTo>
                  <a:lnTo>
                    <a:pt x="9994" y="4020413"/>
                  </a:lnTo>
                  <a:close/>
                </a:path>
                <a:path w="10159" h="4210684">
                  <a:moveTo>
                    <a:pt x="9994" y="3960406"/>
                  </a:moveTo>
                  <a:lnTo>
                    <a:pt x="0" y="3960406"/>
                  </a:lnTo>
                  <a:lnTo>
                    <a:pt x="0" y="3970401"/>
                  </a:lnTo>
                  <a:lnTo>
                    <a:pt x="9994" y="3970401"/>
                  </a:lnTo>
                  <a:lnTo>
                    <a:pt x="9994" y="3960406"/>
                  </a:lnTo>
                  <a:close/>
                </a:path>
                <a:path w="10159" h="4210684">
                  <a:moveTo>
                    <a:pt x="9994" y="3900398"/>
                  </a:moveTo>
                  <a:lnTo>
                    <a:pt x="0" y="3900398"/>
                  </a:lnTo>
                  <a:lnTo>
                    <a:pt x="0" y="3910406"/>
                  </a:lnTo>
                  <a:lnTo>
                    <a:pt x="9994" y="3910406"/>
                  </a:lnTo>
                  <a:lnTo>
                    <a:pt x="9994" y="3900398"/>
                  </a:lnTo>
                  <a:close/>
                </a:path>
                <a:path w="10159" h="4210684">
                  <a:moveTo>
                    <a:pt x="9994" y="3840391"/>
                  </a:moveTo>
                  <a:lnTo>
                    <a:pt x="0" y="3840391"/>
                  </a:lnTo>
                  <a:lnTo>
                    <a:pt x="0" y="3850398"/>
                  </a:lnTo>
                  <a:lnTo>
                    <a:pt x="9994" y="3850398"/>
                  </a:lnTo>
                  <a:lnTo>
                    <a:pt x="9994" y="3840391"/>
                  </a:lnTo>
                  <a:close/>
                </a:path>
                <a:path w="10159" h="4210684">
                  <a:moveTo>
                    <a:pt x="9994" y="3780383"/>
                  </a:moveTo>
                  <a:lnTo>
                    <a:pt x="0" y="3780383"/>
                  </a:lnTo>
                  <a:lnTo>
                    <a:pt x="0" y="3790391"/>
                  </a:lnTo>
                  <a:lnTo>
                    <a:pt x="9994" y="3790391"/>
                  </a:lnTo>
                  <a:lnTo>
                    <a:pt x="9994" y="3780383"/>
                  </a:lnTo>
                  <a:close/>
                </a:path>
                <a:path w="10159" h="4210684">
                  <a:moveTo>
                    <a:pt x="9994" y="3720376"/>
                  </a:moveTo>
                  <a:lnTo>
                    <a:pt x="0" y="3720376"/>
                  </a:lnTo>
                  <a:lnTo>
                    <a:pt x="0" y="3730383"/>
                  </a:lnTo>
                  <a:lnTo>
                    <a:pt x="9994" y="3730383"/>
                  </a:lnTo>
                  <a:lnTo>
                    <a:pt x="9994" y="3720376"/>
                  </a:lnTo>
                  <a:close/>
                </a:path>
                <a:path w="10159" h="4210684">
                  <a:moveTo>
                    <a:pt x="9994" y="3660381"/>
                  </a:moveTo>
                  <a:lnTo>
                    <a:pt x="0" y="3660381"/>
                  </a:lnTo>
                  <a:lnTo>
                    <a:pt x="0" y="3670376"/>
                  </a:lnTo>
                  <a:lnTo>
                    <a:pt x="9994" y="3670376"/>
                  </a:lnTo>
                  <a:lnTo>
                    <a:pt x="9994" y="3660381"/>
                  </a:lnTo>
                  <a:close/>
                </a:path>
                <a:path w="10159" h="4210684">
                  <a:moveTo>
                    <a:pt x="9994" y="3600373"/>
                  </a:moveTo>
                  <a:lnTo>
                    <a:pt x="0" y="3600373"/>
                  </a:lnTo>
                  <a:lnTo>
                    <a:pt x="0" y="3610368"/>
                  </a:lnTo>
                  <a:lnTo>
                    <a:pt x="9994" y="3610368"/>
                  </a:lnTo>
                  <a:lnTo>
                    <a:pt x="9994" y="3600373"/>
                  </a:lnTo>
                  <a:close/>
                </a:path>
                <a:path w="10159" h="4210684">
                  <a:moveTo>
                    <a:pt x="9994" y="3540366"/>
                  </a:moveTo>
                  <a:lnTo>
                    <a:pt x="0" y="3540366"/>
                  </a:lnTo>
                  <a:lnTo>
                    <a:pt x="0" y="3550361"/>
                  </a:lnTo>
                  <a:lnTo>
                    <a:pt x="9994" y="3550361"/>
                  </a:lnTo>
                  <a:lnTo>
                    <a:pt x="9994" y="3540366"/>
                  </a:lnTo>
                  <a:close/>
                </a:path>
                <a:path w="10159" h="4210684">
                  <a:moveTo>
                    <a:pt x="9994" y="3480358"/>
                  </a:moveTo>
                  <a:lnTo>
                    <a:pt x="0" y="3480358"/>
                  </a:lnTo>
                  <a:lnTo>
                    <a:pt x="0" y="3490353"/>
                  </a:lnTo>
                  <a:lnTo>
                    <a:pt x="9994" y="3490353"/>
                  </a:lnTo>
                  <a:lnTo>
                    <a:pt x="9994" y="3480358"/>
                  </a:lnTo>
                  <a:close/>
                </a:path>
                <a:path w="10159" h="4210684">
                  <a:moveTo>
                    <a:pt x="9994" y="3420351"/>
                  </a:moveTo>
                  <a:lnTo>
                    <a:pt x="0" y="3420351"/>
                  </a:lnTo>
                  <a:lnTo>
                    <a:pt x="0" y="3430346"/>
                  </a:lnTo>
                  <a:lnTo>
                    <a:pt x="9994" y="3430346"/>
                  </a:lnTo>
                  <a:lnTo>
                    <a:pt x="9994" y="3420351"/>
                  </a:lnTo>
                  <a:close/>
                </a:path>
                <a:path w="10159" h="4210684">
                  <a:moveTo>
                    <a:pt x="9994" y="3360343"/>
                  </a:moveTo>
                  <a:lnTo>
                    <a:pt x="0" y="3360343"/>
                  </a:lnTo>
                  <a:lnTo>
                    <a:pt x="0" y="3370351"/>
                  </a:lnTo>
                  <a:lnTo>
                    <a:pt x="9994" y="3370351"/>
                  </a:lnTo>
                  <a:lnTo>
                    <a:pt x="9994" y="3360343"/>
                  </a:lnTo>
                  <a:close/>
                </a:path>
                <a:path w="10159" h="4210684">
                  <a:moveTo>
                    <a:pt x="9994" y="3300336"/>
                  </a:moveTo>
                  <a:lnTo>
                    <a:pt x="0" y="3300336"/>
                  </a:lnTo>
                  <a:lnTo>
                    <a:pt x="0" y="3310344"/>
                  </a:lnTo>
                  <a:lnTo>
                    <a:pt x="9994" y="3310344"/>
                  </a:lnTo>
                  <a:lnTo>
                    <a:pt x="9994" y="3300336"/>
                  </a:lnTo>
                  <a:close/>
                </a:path>
                <a:path w="10159" h="4210684">
                  <a:moveTo>
                    <a:pt x="9994" y="3240328"/>
                  </a:moveTo>
                  <a:lnTo>
                    <a:pt x="0" y="3240328"/>
                  </a:lnTo>
                  <a:lnTo>
                    <a:pt x="0" y="3250336"/>
                  </a:lnTo>
                  <a:lnTo>
                    <a:pt x="9994" y="3250336"/>
                  </a:lnTo>
                  <a:lnTo>
                    <a:pt x="9994" y="3240328"/>
                  </a:lnTo>
                  <a:close/>
                </a:path>
                <a:path w="10159" h="4210684">
                  <a:moveTo>
                    <a:pt x="9994" y="3180321"/>
                  </a:moveTo>
                  <a:lnTo>
                    <a:pt x="0" y="3180321"/>
                  </a:lnTo>
                  <a:lnTo>
                    <a:pt x="0" y="3190329"/>
                  </a:lnTo>
                  <a:lnTo>
                    <a:pt x="9994" y="3190329"/>
                  </a:lnTo>
                  <a:lnTo>
                    <a:pt x="9994" y="3180321"/>
                  </a:lnTo>
                  <a:close/>
                </a:path>
                <a:path w="10159" h="4210684">
                  <a:moveTo>
                    <a:pt x="9994" y="3120326"/>
                  </a:moveTo>
                  <a:lnTo>
                    <a:pt x="0" y="3120326"/>
                  </a:lnTo>
                  <a:lnTo>
                    <a:pt x="0" y="3130321"/>
                  </a:lnTo>
                  <a:lnTo>
                    <a:pt x="9994" y="3130321"/>
                  </a:lnTo>
                  <a:lnTo>
                    <a:pt x="9994" y="3120326"/>
                  </a:lnTo>
                  <a:close/>
                </a:path>
                <a:path w="10159" h="4210684">
                  <a:moveTo>
                    <a:pt x="9994" y="3060319"/>
                  </a:moveTo>
                  <a:lnTo>
                    <a:pt x="0" y="3060319"/>
                  </a:lnTo>
                  <a:lnTo>
                    <a:pt x="0" y="3070314"/>
                  </a:lnTo>
                  <a:lnTo>
                    <a:pt x="9994" y="3070314"/>
                  </a:lnTo>
                  <a:lnTo>
                    <a:pt x="9994" y="3060319"/>
                  </a:lnTo>
                  <a:close/>
                </a:path>
                <a:path w="10159" h="4210684">
                  <a:moveTo>
                    <a:pt x="9994" y="3000311"/>
                  </a:moveTo>
                  <a:lnTo>
                    <a:pt x="0" y="3000311"/>
                  </a:lnTo>
                  <a:lnTo>
                    <a:pt x="0" y="3010306"/>
                  </a:lnTo>
                  <a:lnTo>
                    <a:pt x="9994" y="3010306"/>
                  </a:lnTo>
                  <a:lnTo>
                    <a:pt x="9994" y="3000311"/>
                  </a:lnTo>
                  <a:close/>
                </a:path>
                <a:path w="10159" h="4210684">
                  <a:moveTo>
                    <a:pt x="9994" y="2940304"/>
                  </a:moveTo>
                  <a:lnTo>
                    <a:pt x="0" y="2940304"/>
                  </a:lnTo>
                  <a:lnTo>
                    <a:pt x="0" y="2950299"/>
                  </a:lnTo>
                  <a:lnTo>
                    <a:pt x="9994" y="2950299"/>
                  </a:lnTo>
                  <a:lnTo>
                    <a:pt x="9994" y="2940304"/>
                  </a:lnTo>
                  <a:close/>
                </a:path>
                <a:path w="10159" h="4210684">
                  <a:moveTo>
                    <a:pt x="9994" y="2880296"/>
                  </a:moveTo>
                  <a:lnTo>
                    <a:pt x="0" y="2880296"/>
                  </a:lnTo>
                  <a:lnTo>
                    <a:pt x="0" y="2890291"/>
                  </a:lnTo>
                  <a:lnTo>
                    <a:pt x="9994" y="2890291"/>
                  </a:lnTo>
                  <a:lnTo>
                    <a:pt x="9994" y="2880296"/>
                  </a:lnTo>
                  <a:close/>
                </a:path>
                <a:path w="10159" h="4210684">
                  <a:moveTo>
                    <a:pt x="9994" y="2820289"/>
                  </a:moveTo>
                  <a:lnTo>
                    <a:pt x="0" y="2820289"/>
                  </a:lnTo>
                  <a:lnTo>
                    <a:pt x="0" y="2830296"/>
                  </a:lnTo>
                  <a:lnTo>
                    <a:pt x="9994" y="2830296"/>
                  </a:lnTo>
                  <a:lnTo>
                    <a:pt x="9994" y="2820289"/>
                  </a:lnTo>
                  <a:close/>
                </a:path>
                <a:path w="10159" h="4210684">
                  <a:moveTo>
                    <a:pt x="9994" y="2760281"/>
                  </a:moveTo>
                  <a:lnTo>
                    <a:pt x="0" y="2760281"/>
                  </a:lnTo>
                  <a:lnTo>
                    <a:pt x="0" y="2770289"/>
                  </a:lnTo>
                  <a:lnTo>
                    <a:pt x="9994" y="2770289"/>
                  </a:lnTo>
                  <a:lnTo>
                    <a:pt x="9994" y="2760281"/>
                  </a:lnTo>
                  <a:close/>
                </a:path>
                <a:path w="10159" h="4210684">
                  <a:moveTo>
                    <a:pt x="9994" y="2700274"/>
                  </a:moveTo>
                  <a:lnTo>
                    <a:pt x="0" y="2700274"/>
                  </a:lnTo>
                  <a:lnTo>
                    <a:pt x="0" y="2710281"/>
                  </a:lnTo>
                  <a:lnTo>
                    <a:pt x="9994" y="2710281"/>
                  </a:lnTo>
                  <a:lnTo>
                    <a:pt x="9994" y="2700274"/>
                  </a:lnTo>
                  <a:close/>
                </a:path>
                <a:path w="10159" h="4210684">
                  <a:moveTo>
                    <a:pt x="9994" y="2640266"/>
                  </a:moveTo>
                  <a:lnTo>
                    <a:pt x="0" y="2640266"/>
                  </a:lnTo>
                  <a:lnTo>
                    <a:pt x="0" y="2650274"/>
                  </a:lnTo>
                  <a:lnTo>
                    <a:pt x="9994" y="2650274"/>
                  </a:lnTo>
                  <a:lnTo>
                    <a:pt x="9994" y="2640266"/>
                  </a:lnTo>
                  <a:close/>
                </a:path>
                <a:path w="10159" h="4210684">
                  <a:moveTo>
                    <a:pt x="9994" y="2580271"/>
                  </a:moveTo>
                  <a:lnTo>
                    <a:pt x="0" y="2580271"/>
                  </a:lnTo>
                  <a:lnTo>
                    <a:pt x="0" y="2590266"/>
                  </a:lnTo>
                  <a:lnTo>
                    <a:pt x="9994" y="2590266"/>
                  </a:lnTo>
                  <a:lnTo>
                    <a:pt x="9994" y="2580271"/>
                  </a:lnTo>
                  <a:close/>
                </a:path>
                <a:path w="10159" h="4210684">
                  <a:moveTo>
                    <a:pt x="9994" y="2520264"/>
                  </a:moveTo>
                  <a:lnTo>
                    <a:pt x="0" y="2520264"/>
                  </a:lnTo>
                  <a:lnTo>
                    <a:pt x="0" y="2530259"/>
                  </a:lnTo>
                  <a:lnTo>
                    <a:pt x="9994" y="2530259"/>
                  </a:lnTo>
                  <a:lnTo>
                    <a:pt x="9994" y="2520264"/>
                  </a:lnTo>
                  <a:close/>
                </a:path>
                <a:path w="10159" h="4210684">
                  <a:moveTo>
                    <a:pt x="9994" y="2460256"/>
                  </a:moveTo>
                  <a:lnTo>
                    <a:pt x="0" y="2460256"/>
                  </a:lnTo>
                  <a:lnTo>
                    <a:pt x="0" y="2470251"/>
                  </a:lnTo>
                  <a:lnTo>
                    <a:pt x="9994" y="2470251"/>
                  </a:lnTo>
                  <a:lnTo>
                    <a:pt x="9994" y="2460256"/>
                  </a:lnTo>
                  <a:close/>
                </a:path>
                <a:path w="10159" h="4210684">
                  <a:moveTo>
                    <a:pt x="9994" y="2400249"/>
                  </a:moveTo>
                  <a:lnTo>
                    <a:pt x="0" y="2400249"/>
                  </a:lnTo>
                  <a:lnTo>
                    <a:pt x="0" y="2410244"/>
                  </a:lnTo>
                  <a:lnTo>
                    <a:pt x="9994" y="2410244"/>
                  </a:lnTo>
                  <a:lnTo>
                    <a:pt x="9994" y="2400249"/>
                  </a:lnTo>
                  <a:close/>
                </a:path>
                <a:path w="10159" h="4210684">
                  <a:moveTo>
                    <a:pt x="9994" y="2340241"/>
                  </a:moveTo>
                  <a:lnTo>
                    <a:pt x="0" y="2340241"/>
                  </a:lnTo>
                  <a:lnTo>
                    <a:pt x="0" y="2350236"/>
                  </a:lnTo>
                  <a:lnTo>
                    <a:pt x="9994" y="2350236"/>
                  </a:lnTo>
                  <a:lnTo>
                    <a:pt x="9994" y="2340241"/>
                  </a:lnTo>
                  <a:close/>
                </a:path>
                <a:path w="10159" h="4210684">
                  <a:moveTo>
                    <a:pt x="9994" y="2280234"/>
                  </a:moveTo>
                  <a:lnTo>
                    <a:pt x="0" y="2280234"/>
                  </a:lnTo>
                  <a:lnTo>
                    <a:pt x="0" y="2290241"/>
                  </a:lnTo>
                  <a:lnTo>
                    <a:pt x="9994" y="2290241"/>
                  </a:lnTo>
                  <a:lnTo>
                    <a:pt x="9994" y="2280234"/>
                  </a:lnTo>
                  <a:close/>
                </a:path>
                <a:path w="10159" h="4210684">
                  <a:moveTo>
                    <a:pt x="9994" y="2220226"/>
                  </a:moveTo>
                  <a:lnTo>
                    <a:pt x="0" y="2220226"/>
                  </a:lnTo>
                  <a:lnTo>
                    <a:pt x="0" y="2230234"/>
                  </a:lnTo>
                  <a:lnTo>
                    <a:pt x="9994" y="2230234"/>
                  </a:lnTo>
                  <a:lnTo>
                    <a:pt x="9994" y="2220226"/>
                  </a:lnTo>
                  <a:close/>
                </a:path>
                <a:path w="10159" h="4210684">
                  <a:moveTo>
                    <a:pt x="9994" y="2160219"/>
                  </a:moveTo>
                  <a:lnTo>
                    <a:pt x="0" y="2160219"/>
                  </a:lnTo>
                  <a:lnTo>
                    <a:pt x="0" y="2170226"/>
                  </a:lnTo>
                  <a:lnTo>
                    <a:pt x="9994" y="2170226"/>
                  </a:lnTo>
                  <a:lnTo>
                    <a:pt x="9994" y="2160219"/>
                  </a:lnTo>
                  <a:close/>
                </a:path>
                <a:path w="10159" h="4210684">
                  <a:moveTo>
                    <a:pt x="9994" y="2100211"/>
                  </a:moveTo>
                  <a:lnTo>
                    <a:pt x="0" y="2100211"/>
                  </a:lnTo>
                  <a:lnTo>
                    <a:pt x="0" y="2110219"/>
                  </a:lnTo>
                  <a:lnTo>
                    <a:pt x="9994" y="2110219"/>
                  </a:lnTo>
                  <a:lnTo>
                    <a:pt x="9994" y="2100211"/>
                  </a:lnTo>
                  <a:close/>
                </a:path>
                <a:path w="10159" h="4210684">
                  <a:moveTo>
                    <a:pt x="9994" y="2040216"/>
                  </a:moveTo>
                  <a:lnTo>
                    <a:pt x="0" y="2040216"/>
                  </a:lnTo>
                  <a:lnTo>
                    <a:pt x="0" y="2050211"/>
                  </a:lnTo>
                  <a:lnTo>
                    <a:pt x="9994" y="2050211"/>
                  </a:lnTo>
                  <a:lnTo>
                    <a:pt x="9994" y="2040216"/>
                  </a:lnTo>
                  <a:close/>
                </a:path>
                <a:path w="10159" h="4210684">
                  <a:moveTo>
                    <a:pt x="9994" y="1980209"/>
                  </a:moveTo>
                  <a:lnTo>
                    <a:pt x="0" y="1980209"/>
                  </a:lnTo>
                  <a:lnTo>
                    <a:pt x="0" y="1990204"/>
                  </a:lnTo>
                  <a:lnTo>
                    <a:pt x="9994" y="1990204"/>
                  </a:lnTo>
                  <a:lnTo>
                    <a:pt x="9994" y="1980209"/>
                  </a:lnTo>
                  <a:close/>
                </a:path>
                <a:path w="10159" h="4210684">
                  <a:moveTo>
                    <a:pt x="9994" y="1920201"/>
                  </a:moveTo>
                  <a:lnTo>
                    <a:pt x="0" y="1920201"/>
                  </a:lnTo>
                  <a:lnTo>
                    <a:pt x="0" y="1930196"/>
                  </a:lnTo>
                  <a:lnTo>
                    <a:pt x="9994" y="1930196"/>
                  </a:lnTo>
                  <a:lnTo>
                    <a:pt x="9994" y="1920201"/>
                  </a:lnTo>
                  <a:close/>
                </a:path>
                <a:path w="10159" h="4210684">
                  <a:moveTo>
                    <a:pt x="9994" y="1860194"/>
                  </a:moveTo>
                  <a:lnTo>
                    <a:pt x="0" y="1860194"/>
                  </a:lnTo>
                  <a:lnTo>
                    <a:pt x="0" y="1870189"/>
                  </a:lnTo>
                  <a:lnTo>
                    <a:pt x="9994" y="1870189"/>
                  </a:lnTo>
                  <a:lnTo>
                    <a:pt x="9994" y="1860194"/>
                  </a:lnTo>
                  <a:close/>
                </a:path>
                <a:path w="10159" h="4210684">
                  <a:moveTo>
                    <a:pt x="9994" y="1800186"/>
                  </a:moveTo>
                  <a:lnTo>
                    <a:pt x="0" y="1800186"/>
                  </a:lnTo>
                  <a:lnTo>
                    <a:pt x="0" y="1810181"/>
                  </a:lnTo>
                  <a:lnTo>
                    <a:pt x="9994" y="1810181"/>
                  </a:lnTo>
                  <a:lnTo>
                    <a:pt x="9994" y="1800186"/>
                  </a:lnTo>
                  <a:close/>
                </a:path>
                <a:path w="10159" h="4210684">
                  <a:moveTo>
                    <a:pt x="9994" y="1740179"/>
                  </a:moveTo>
                  <a:lnTo>
                    <a:pt x="0" y="1740179"/>
                  </a:lnTo>
                  <a:lnTo>
                    <a:pt x="0" y="1750187"/>
                  </a:lnTo>
                  <a:lnTo>
                    <a:pt x="9994" y="1750187"/>
                  </a:lnTo>
                  <a:lnTo>
                    <a:pt x="9994" y="1740179"/>
                  </a:lnTo>
                  <a:close/>
                </a:path>
                <a:path w="10159" h="4210684">
                  <a:moveTo>
                    <a:pt x="9994" y="1680171"/>
                  </a:moveTo>
                  <a:lnTo>
                    <a:pt x="0" y="1680171"/>
                  </a:lnTo>
                  <a:lnTo>
                    <a:pt x="0" y="1690179"/>
                  </a:lnTo>
                  <a:lnTo>
                    <a:pt x="9994" y="1690179"/>
                  </a:lnTo>
                  <a:lnTo>
                    <a:pt x="9994" y="1680171"/>
                  </a:lnTo>
                  <a:close/>
                </a:path>
                <a:path w="10159" h="4210684">
                  <a:moveTo>
                    <a:pt x="9994" y="1620164"/>
                  </a:moveTo>
                  <a:lnTo>
                    <a:pt x="0" y="1620164"/>
                  </a:lnTo>
                  <a:lnTo>
                    <a:pt x="0" y="1630172"/>
                  </a:lnTo>
                  <a:lnTo>
                    <a:pt x="9994" y="1630172"/>
                  </a:lnTo>
                  <a:lnTo>
                    <a:pt x="9994" y="1620164"/>
                  </a:lnTo>
                  <a:close/>
                </a:path>
                <a:path w="10159" h="4210684">
                  <a:moveTo>
                    <a:pt x="9994" y="1560156"/>
                  </a:moveTo>
                  <a:lnTo>
                    <a:pt x="0" y="1560156"/>
                  </a:lnTo>
                  <a:lnTo>
                    <a:pt x="0" y="1570164"/>
                  </a:lnTo>
                  <a:lnTo>
                    <a:pt x="9994" y="1570164"/>
                  </a:lnTo>
                  <a:lnTo>
                    <a:pt x="9994" y="1560156"/>
                  </a:lnTo>
                  <a:close/>
                </a:path>
                <a:path w="10159" h="4210684">
                  <a:moveTo>
                    <a:pt x="9994" y="1500162"/>
                  </a:moveTo>
                  <a:lnTo>
                    <a:pt x="0" y="1500162"/>
                  </a:lnTo>
                  <a:lnTo>
                    <a:pt x="0" y="1510157"/>
                  </a:lnTo>
                  <a:lnTo>
                    <a:pt x="9994" y="1510157"/>
                  </a:lnTo>
                  <a:lnTo>
                    <a:pt x="9994" y="1500162"/>
                  </a:lnTo>
                  <a:close/>
                </a:path>
                <a:path w="10159" h="4210684">
                  <a:moveTo>
                    <a:pt x="9994" y="1440154"/>
                  </a:moveTo>
                  <a:lnTo>
                    <a:pt x="0" y="1440154"/>
                  </a:lnTo>
                  <a:lnTo>
                    <a:pt x="0" y="1450149"/>
                  </a:lnTo>
                  <a:lnTo>
                    <a:pt x="9994" y="1450149"/>
                  </a:lnTo>
                  <a:lnTo>
                    <a:pt x="9994" y="1440154"/>
                  </a:lnTo>
                  <a:close/>
                </a:path>
                <a:path w="10159" h="4210684">
                  <a:moveTo>
                    <a:pt x="9994" y="1380147"/>
                  </a:moveTo>
                  <a:lnTo>
                    <a:pt x="0" y="1380147"/>
                  </a:lnTo>
                  <a:lnTo>
                    <a:pt x="0" y="1390142"/>
                  </a:lnTo>
                  <a:lnTo>
                    <a:pt x="9994" y="1390142"/>
                  </a:lnTo>
                  <a:lnTo>
                    <a:pt x="9994" y="1380147"/>
                  </a:lnTo>
                  <a:close/>
                </a:path>
                <a:path w="10159" h="4210684">
                  <a:moveTo>
                    <a:pt x="9994" y="1320139"/>
                  </a:moveTo>
                  <a:lnTo>
                    <a:pt x="0" y="1320139"/>
                  </a:lnTo>
                  <a:lnTo>
                    <a:pt x="0" y="1330134"/>
                  </a:lnTo>
                  <a:lnTo>
                    <a:pt x="9994" y="1330134"/>
                  </a:lnTo>
                  <a:lnTo>
                    <a:pt x="9994" y="1320139"/>
                  </a:lnTo>
                  <a:close/>
                </a:path>
                <a:path w="10159" h="4210684">
                  <a:moveTo>
                    <a:pt x="9994" y="1260132"/>
                  </a:moveTo>
                  <a:lnTo>
                    <a:pt x="0" y="1260132"/>
                  </a:lnTo>
                  <a:lnTo>
                    <a:pt x="0" y="1270127"/>
                  </a:lnTo>
                  <a:lnTo>
                    <a:pt x="9994" y="1270127"/>
                  </a:lnTo>
                  <a:lnTo>
                    <a:pt x="9994" y="1260132"/>
                  </a:lnTo>
                  <a:close/>
                </a:path>
                <a:path w="10159" h="4210684">
                  <a:moveTo>
                    <a:pt x="9994" y="1200124"/>
                  </a:moveTo>
                  <a:lnTo>
                    <a:pt x="0" y="1200124"/>
                  </a:lnTo>
                  <a:lnTo>
                    <a:pt x="0" y="1210132"/>
                  </a:lnTo>
                  <a:lnTo>
                    <a:pt x="9994" y="1210132"/>
                  </a:lnTo>
                  <a:lnTo>
                    <a:pt x="9994" y="1200124"/>
                  </a:lnTo>
                  <a:close/>
                </a:path>
                <a:path w="10159" h="4210684">
                  <a:moveTo>
                    <a:pt x="9994" y="1140117"/>
                  </a:moveTo>
                  <a:lnTo>
                    <a:pt x="0" y="1140117"/>
                  </a:lnTo>
                  <a:lnTo>
                    <a:pt x="0" y="1150124"/>
                  </a:lnTo>
                  <a:lnTo>
                    <a:pt x="9994" y="1150124"/>
                  </a:lnTo>
                  <a:lnTo>
                    <a:pt x="9994" y="1140117"/>
                  </a:lnTo>
                  <a:close/>
                </a:path>
                <a:path w="10159" h="4210684">
                  <a:moveTo>
                    <a:pt x="9994" y="1080109"/>
                  </a:moveTo>
                  <a:lnTo>
                    <a:pt x="0" y="1080109"/>
                  </a:lnTo>
                  <a:lnTo>
                    <a:pt x="0" y="1090117"/>
                  </a:lnTo>
                  <a:lnTo>
                    <a:pt x="9994" y="1090117"/>
                  </a:lnTo>
                  <a:lnTo>
                    <a:pt x="9994" y="1080109"/>
                  </a:lnTo>
                  <a:close/>
                </a:path>
                <a:path w="10159" h="4210684">
                  <a:moveTo>
                    <a:pt x="9994" y="1020102"/>
                  </a:moveTo>
                  <a:lnTo>
                    <a:pt x="0" y="1020102"/>
                  </a:lnTo>
                  <a:lnTo>
                    <a:pt x="0" y="1030109"/>
                  </a:lnTo>
                  <a:lnTo>
                    <a:pt x="9994" y="1030109"/>
                  </a:lnTo>
                  <a:lnTo>
                    <a:pt x="9994" y="1020102"/>
                  </a:lnTo>
                  <a:close/>
                </a:path>
                <a:path w="10159" h="4210684">
                  <a:moveTo>
                    <a:pt x="9994" y="960107"/>
                  </a:moveTo>
                  <a:lnTo>
                    <a:pt x="0" y="960107"/>
                  </a:lnTo>
                  <a:lnTo>
                    <a:pt x="0" y="970102"/>
                  </a:lnTo>
                  <a:lnTo>
                    <a:pt x="9994" y="970102"/>
                  </a:lnTo>
                  <a:lnTo>
                    <a:pt x="9994" y="960107"/>
                  </a:lnTo>
                  <a:close/>
                </a:path>
                <a:path w="10159" h="4210684">
                  <a:moveTo>
                    <a:pt x="9994" y="900099"/>
                  </a:moveTo>
                  <a:lnTo>
                    <a:pt x="0" y="900099"/>
                  </a:lnTo>
                  <a:lnTo>
                    <a:pt x="0" y="910094"/>
                  </a:lnTo>
                  <a:lnTo>
                    <a:pt x="9994" y="910094"/>
                  </a:lnTo>
                  <a:lnTo>
                    <a:pt x="9994" y="900099"/>
                  </a:lnTo>
                  <a:close/>
                </a:path>
                <a:path w="10159" h="4210684">
                  <a:moveTo>
                    <a:pt x="9994" y="840092"/>
                  </a:moveTo>
                  <a:lnTo>
                    <a:pt x="0" y="840092"/>
                  </a:lnTo>
                  <a:lnTo>
                    <a:pt x="0" y="850087"/>
                  </a:lnTo>
                  <a:lnTo>
                    <a:pt x="9994" y="850087"/>
                  </a:lnTo>
                  <a:lnTo>
                    <a:pt x="9994" y="840092"/>
                  </a:lnTo>
                  <a:close/>
                </a:path>
                <a:path w="10159" h="4210684">
                  <a:moveTo>
                    <a:pt x="9994" y="780084"/>
                  </a:moveTo>
                  <a:lnTo>
                    <a:pt x="0" y="780084"/>
                  </a:lnTo>
                  <a:lnTo>
                    <a:pt x="0" y="790079"/>
                  </a:lnTo>
                  <a:lnTo>
                    <a:pt x="9994" y="790079"/>
                  </a:lnTo>
                  <a:lnTo>
                    <a:pt x="9994" y="780084"/>
                  </a:lnTo>
                  <a:close/>
                </a:path>
                <a:path w="10159" h="4210684">
                  <a:moveTo>
                    <a:pt x="9994" y="720077"/>
                  </a:moveTo>
                  <a:lnTo>
                    <a:pt x="0" y="720077"/>
                  </a:lnTo>
                  <a:lnTo>
                    <a:pt x="0" y="730072"/>
                  </a:lnTo>
                  <a:lnTo>
                    <a:pt x="9994" y="730072"/>
                  </a:lnTo>
                  <a:lnTo>
                    <a:pt x="9994" y="720077"/>
                  </a:lnTo>
                  <a:close/>
                </a:path>
                <a:path w="10159" h="4210684">
                  <a:moveTo>
                    <a:pt x="9994" y="660069"/>
                  </a:moveTo>
                  <a:lnTo>
                    <a:pt x="0" y="660069"/>
                  </a:lnTo>
                  <a:lnTo>
                    <a:pt x="0" y="670077"/>
                  </a:lnTo>
                  <a:lnTo>
                    <a:pt x="9994" y="670077"/>
                  </a:lnTo>
                  <a:lnTo>
                    <a:pt x="9994" y="660069"/>
                  </a:lnTo>
                  <a:close/>
                </a:path>
                <a:path w="10159" h="4210684">
                  <a:moveTo>
                    <a:pt x="9994" y="600062"/>
                  </a:moveTo>
                  <a:lnTo>
                    <a:pt x="0" y="600062"/>
                  </a:lnTo>
                  <a:lnTo>
                    <a:pt x="0" y="610069"/>
                  </a:lnTo>
                  <a:lnTo>
                    <a:pt x="9994" y="610069"/>
                  </a:lnTo>
                  <a:lnTo>
                    <a:pt x="9994" y="600062"/>
                  </a:lnTo>
                  <a:close/>
                </a:path>
                <a:path w="10159" h="4210684">
                  <a:moveTo>
                    <a:pt x="9994" y="540054"/>
                  </a:moveTo>
                  <a:lnTo>
                    <a:pt x="0" y="540054"/>
                  </a:lnTo>
                  <a:lnTo>
                    <a:pt x="0" y="550062"/>
                  </a:lnTo>
                  <a:lnTo>
                    <a:pt x="9994" y="550062"/>
                  </a:lnTo>
                  <a:lnTo>
                    <a:pt x="9994" y="540054"/>
                  </a:lnTo>
                  <a:close/>
                </a:path>
                <a:path w="10159" h="4210684">
                  <a:moveTo>
                    <a:pt x="9994" y="480047"/>
                  </a:moveTo>
                  <a:lnTo>
                    <a:pt x="0" y="480047"/>
                  </a:lnTo>
                  <a:lnTo>
                    <a:pt x="0" y="490054"/>
                  </a:lnTo>
                  <a:lnTo>
                    <a:pt x="9994" y="490054"/>
                  </a:lnTo>
                  <a:lnTo>
                    <a:pt x="9994" y="480047"/>
                  </a:lnTo>
                  <a:close/>
                </a:path>
                <a:path w="10159" h="4210684">
                  <a:moveTo>
                    <a:pt x="9994" y="420052"/>
                  </a:moveTo>
                  <a:lnTo>
                    <a:pt x="0" y="420052"/>
                  </a:lnTo>
                  <a:lnTo>
                    <a:pt x="0" y="430047"/>
                  </a:lnTo>
                  <a:lnTo>
                    <a:pt x="9994" y="430047"/>
                  </a:lnTo>
                  <a:lnTo>
                    <a:pt x="9994" y="420052"/>
                  </a:lnTo>
                  <a:close/>
                </a:path>
                <a:path w="10159" h="4210684">
                  <a:moveTo>
                    <a:pt x="9994" y="360045"/>
                  </a:moveTo>
                  <a:lnTo>
                    <a:pt x="0" y="360045"/>
                  </a:lnTo>
                  <a:lnTo>
                    <a:pt x="0" y="370039"/>
                  </a:lnTo>
                  <a:lnTo>
                    <a:pt x="9994" y="370039"/>
                  </a:lnTo>
                  <a:lnTo>
                    <a:pt x="9994" y="360045"/>
                  </a:lnTo>
                  <a:close/>
                </a:path>
                <a:path w="10159" h="4210684">
                  <a:moveTo>
                    <a:pt x="9994" y="300037"/>
                  </a:moveTo>
                  <a:lnTo>
                    <a:pt x="0" y="300037"/>
                  </a:lnTo>
                  <a:lnTo>
                    <a:pt x="0" y="310032"/>
                  </a:lnTo>
                  <a:lnTo>
                    <a:pt x="9994" y="310032"/>
                  </a:lnTo>
                  <a:lnTo>
                    <a:pt x="9994" y="300037"/>
                  </a:lnTo>
                  <a:close/>
                </a:path>
                <a:path w="10159" h="4210684">
                  <a:moveTo>
                    <a:pt x="9994" y="240030"/>
                  </a:moveTo>
                  <a:lnTo>
                    <a:pt x="0" y="240030"/>
                  </a:lnTo>
                  <a:lnTo>
                    <a:pt x="0" y="250024"/>
                  </a:lnTo>
                  <a:lnTo>
                    <a:pt x="9994" y="250024"/>
                  </a:lnTo>
                  <a:lnTo>
                    <a:pt x="9994" y="240030"/>
                  </a:lnTo>
                  <a:close/>
                </a:path>
                <a:path w="10159" h="4210684">
                  <a:moveTo>
                    <a:pt x="9994" y="180022"/>
                  </a:moveTo>
                  <a:lnTo>
                    <a:pt x="0" y="180022"/>
                  </a:lnTo>
                  <a:lnTo>
                    <a:pt x="0" y="190017"/>
                  </a:lnTo>
                  <a:lnTo>
                    <a:pt x="9994" y="190017"/>
                  </a:lnTo>
                  <a:lnTo>
                    <a:pt x="9994" y="180022"/>
                  </a:lnTo>
                  <a:close/>
                </a:path>
                <a:path w="10159" h="4210684">
                  <a:moveTo>
                    <a:pt x="9994" y="120015"/>
                  </a:moveTo>
                  <a:lnTo>
                    <a:pt x="0" y="120015"/>
                  </a:lnTo>
                  <a:lnTo>
                    <a:pt x="0" y="130022"/>
                  </a:lnTo>
                  <a:lnTo>
                    <a:pt x="9994" y="130022"/>
                  </a:lnTo>
                  <a:lnTo>
                    <a:pt x="9994" y="120015"/>
                  </a:lnTo>
                  <a:close/>
                </a:path>
                <a:path w="10159" h="4210684">
                  <a:moveTo>
                    <a:pt x="9994" y="60007"/>
                  </a:moveTo>
                  <a:lnTo>
                    <a:pt x="0" y="60007"/>
                  </a:lnTo>
                  <a:lnTo>
                    <a:pt x="0" y="70015"/>
                  </a:lnTo>
                  <a:lnTo>
                    <a:pt x="9994" y="70015"/>
                  </a:lnTo>
                  <a:lnTo>
                    <a:pt x="9994" y="60007"/>
                  </a:lnTo>
                  <a:close/>
                </a:path>
                <a:path w="10159" h="4210684">
                  <a:moveTo>
                    <a:pt x="9994" y="0"/>
                  </a:moveTo>
                  <a:lnTo>
                    <a:pt x="0" y="0"/>
                  </a:lnTo>
                  <a:lnTo>
                    <a:pt x="0" y="10007"/>
                  </a:lnTo>
                  <a:lnTo>
                    <a:pt x="9994" y="10007"/>
                  </a:lnTo>
                  <a:lnTo>
                    <a:pt x="9994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8634615" y="917892"/>
              <a:ext cx="10160" cy="1930400"/>
            </a:xfrm>
            <a:custGeom>
              <a:avLst/>
              <a:gdLst/>
              <a:ahLst/>
              <a:cxnLst/>
              <a:rect l="l" t="t" r="r" b="b"/>
              <a:pathLst>
                <a:path w="10159" h="1930400">
                  <a:moveTo>
                    <a:pt x="9994" y="1920189"/>
                  </a:moveTo>
                  <a:lnTo>
                    <a:pt x="0" y="1920189"/>
                  </a:lnTo>
                  <a:lnTo>
                    <a:pt x="0" y="1930196"/>
                  </a:lnTo>
                  <a:lnTo>
                    <a:pt x="9994" y="1930196"/>
                  </a:lnTo>
                  <a:lnTo>
                    <a:pt x="9994" y="1920189"/>
                  </a:lnTo>
                  <a:close/>
                </a:path>
                <a:path w="10159" h="1930400">
                  <a:moveTo>
                    <a:pt x="9994" y="1860181"/>
                  </a:moveTo>
                  <a:lnTo>
                    <a:pt x="0" y="1860181"/>
                  </a:lnTo>
                  <a:lnTo>
                    <a:pt x="0" y="1870189"/>
                  </a:lnTo>
                  <a:lnTo>
                    <a:pt x="9994" y="1870189"/>
                  </a:lnTo>
                  <a:lnTo>
                    <a:pt x="9994" y="1860181"/>
                  </a:lnTo>
                  <a:close/>
                </a:path>
                <a:path w="10159" h="1930400">
                  <a:moveTo>
                    <a:pt x="9994" y="1800186"/>
                  </a:moveTo>
                  <a:lnTo>
                    <a:pt x="0" y="1800186"/>
                  </a:lnTo>
                  <a:lnTo>
                    <a:pt x="0" y="1810181"/>
                  </a:lnTo>
                  <a:lnTo>
                    <a:pt x="9994" y="1810181"/>
                  </a:lnTo>
                  <a:lnTo>
                    <a:pt x="9994" y="1800186"/>
                  </a:lnTo>
                  <a:close/>
                </a:path>
                <a:path w="10159" h="1930400">
                  <a:moveTo>
                    <a:pt x="9994" y="1740179"/>
                  </a:moveTo>
                  <a:lnTo>
                    <a:pt x="0" y="1740179"/>
                  </a:lnTo>
                  <a:lnTo>
                    <a:pt x="0" y="1750174"/>
                  </a:lnTo>
                  <a:lnTo>
                    <a:pt x="9994" y="1750174"/>
                  </a:lnTo>
                  <a:lnTo>
                    <a:pt x="9994" y="1740179"/>
                  </a:lnTo>
                  <a:close/>
                </a:path>
                <a:path w="10159" h="1930400">
                  <a:moveTo>
                    <a:pt x="9994" y="1680171"/>
                  </a:moveTo>
                  <a:lnTo>
                    <a:pt x="0" y="1680171"/>
                  </a:lnTo>
                  <a:lnTo>
                    <a:pt x="0" y="1690166"/>
                  </a:lnTo>
                  <a:lnTo>
                    <a:pt x="9994" y="1690166"/>
                  </a:lnTo>
                  <a:lnTo>
                    <a:pt x="9994" y="1680171"/>
                  </a:lnTo>
                  <a:close/>
                </a:path>
                <a:path w="10159" h="1930400">
                  <a:moveTo>
                    <a:pt x="9994" y="1620164"/>
                  </a:moveTo>
                  <a:lnTo>
                    <a:pt x="0" y="1620164"/>
                  </a:lnTo>
                  <a:lnTo>
                    <a:pt x="0" y="1630159"/>
                  </a:lnTo>
                  <a:lnTo>
                    <a:pt x="9994" y="1630159"/>
                  </a:lnTo>
                  <a:lnTo>
                    <a:pt x="9994" y="1620164"/>
                  </a:lnTo>
                  <a:close/>
                </a:path>
                <a:path w="10159" h="1930400">
                  <a:moveTo>
                    <a:pt x="9994" y="1560156"/>
                  </a:moveTo>
                  <a:lnTo>
                    <a:pt x="0" y="1560156"/>
                  </a:lnTo>
                  <a:lnTo>
                    <a:pt x="0" y="1570151"/>
                  </a:lnTo>
                  <a:lnTo>
                    <a:pt x="9994" y="1570151"/>
                  </a:lnTo>
                  <a:lnTo>
                    <a:pt x="9994" y="1560156"/>
                  </a:lnTo>
                  <a:close/>
                </a:path>
                <a:path w="10159" h="1930400">
                  <a:moveTo>
                    <a:pt x="9994" y="1500149"/>
                  </a:moveTo>
                  <a:lnTo>
                    <a:pt x="0" y="1500149"/>
                  </a:lnTo>
                  <a:lnTo>
                    <a:pt x="0" y="1510157"/>
                  </a:lnTo>
                  <a:lnTo>
                    <a:pt x="9994" y="1510157"/>
                  </a:lnTo>
                  <a:lnTo>
                    <a:pt x="9994" y="1500149"/>
                  </a:lnTo>
                  <a:close/>
                </a:path>
                <a:path w="10159" h="1930400">
                  <a:moveTo>
                    <a:pt x="9994" y="1440141"/>
                  </a:moveTo>
                  <a:lnTo>
                    <a:pt x="0" y="1440141"/>
                  </a:lnTo>
                  <a:lnTo>
                    <a:pt x="0" y="1450149"/>
                  </a:lnTo>
                  <a:lnTo>
                    <a:pt x="9994" y="1450149"/>
                  </a:lnTo>
                  <a:lnTo>
                    <a:pt x="9994" y="1440141"/>
                  </a:lnTo>
                  <a:close/>
                </a:path>
                <a:path w="10159" h="1930400">
                  <a:moveTo>
                    <a:pt x="9994" y="1380134"/>
                  </a:moveTo>
                  <a:lnTo>
                    <a:pt x="0" y="1380134"/>
                  </a:lnTo>
                  <a:lnTo>
                    <a:pt x="0" y="1390142"/>
                  </a:lnTo>
                  <a:lnTo>
                    <a:pt x="9994" y="1390142"/>
                  </a:lnTo>
                  <a:lnTo>
                    <a:pt x="9994" y="1380134"/>
                  </a:lnTo>
                  <a:close/>
                </a:path>
                <a:path w="10159" h="1930400">
                  <a:moveTo>
                    <a:pt x="9994" y="1320126"/>
                  </a:moveTo>
                  <a:lnTo>
                    <a:pt x="0" y="1320126"/>
                  </a:lnTo>
                  <a:lnTo>
                    <a:pt x="0" y="1330134"/>
                  </a:lnTo>
                  <a:lnTo>
                    <a:pt x="9994" y="1330134"/>
                  </a:lnTo>
                  <a:lnTo>
                    <a:pt x="9994" y="1320126"/>
                  </a:lnTo>
                  <a:close/>
                </a:path>
                <a:path w="10159" h="1930400">
                  <a:moveTo>
                    <a:pt x="9994" y="1260132"/>
                  </a:moveTo>
                  <a:lnTo>
                    <a:pt x="0" y="1260132"/>
                  </a:lnTo>
                  <a:lnTo>
                    <a:pt x="0" y="1270127"/>
                  </a:lnTo>
                  <a:lnTo>
                    <a:pt x="9994" y="1270127"/>
                  </a:lnTo>
                  <a:lnTo>
                    <a:pt x="9994" y="1260132"/>
                  </a:lnTo>
                  <a:close/>
                </a:path>
                <a:path w="10159" h="1930400">
                  <a:moveTo>
                    <a:pt x="9994" y="600062"/>
                  </a:moveTo>
                  <a:lnTo>
                    <a:pt x="0" y="600062"/>
                  </a:lnTo>
                  <a:lnTo>
                    <a:pt x="0" y="610057"/>
                  </a:lnTo>
                  <a:lnTo>
                    <a:pt x="9994" y="610057"/>
                  </a:lnTo>
                  <a:lnTo>
                    <a:pt x="9994" y="600062"/>
                  </a:lnTo>
                  <a:close/>
                </a:path>
                <a:path w="10159" h="1930400">
                  <a:moveTo>
                    <a:pt x="9994" y="540054"/>
                  </a:moveTo>
                  <a:lnTo>
                    <a:pt x="0" y="540054"/>
                  </a:lnTo>
                  <a:lnTo>
                    <a:pt x="0" y="550049"/>
                  </a:lnTo>
                  <a:lnTo>
                    <a:pt x="9994" y="550049"/>
                  </a:lnTo>
                  <a:lnTo>
                    <a:pt x="9994" y="540054"/>
                  </a:lnTo>
                  <a:close/>
                </a:path>
                <a:path w="10159" h="1930400">
                  <a:moveTo>
                    <a:pt x="9994" y="480047"/>
                  </a:moveTo>
                  <a:lnTo>
                    <a:pt x="0" y="480047"/>
                  </a:lnTo>
                  <a:lnTo>
                    <a:pt x="0" y="490042"/>
                  </a:lnTo>
                  <a:lnTo>
                    <a:pt x="9994" y="490042"/>
                  </a:lnTo>
                  <a:lnTo>
                    <a:pt x="9994" y="480047"/>
                  </a:lnTo>
                  <a:close/>
                </a:path>
                <a:path w="10159" h="1930400">
                  <a:moveTo>
                    <a:pt x="9994" y="420039"/>
                  </a:moveTo>
                  <a:lnTo>
                    <a:pt x="0" y="420039"/>
                  </a:lnTo>
                  <a:lnTo>
                    <a:pt x="0" y="430047"/>
                  </a:lnTo>
                  <a:lnTo>
                    <a:pt x="9994" y="430047"/>
                  </a:lnTo>
                  <a:lnTo>
                    <a:pt x="9994" y="420039"/>
                  </a:lnTo>
                  <a:close/>
                </a:path>
                <a:path w="10159" h="1930400">
                  <a:moveTo>
                    <a:pt x="9994" y="360032"/>
                  </a:moveTo>
                  <a:lnTo>
                    <a:pt x="0" y="360032"/>
                  </a:lnTo>
                  <a:lnTo>
                    <a:pt x="0" y="370039"/>
                  </a:lnTo>
                  <a:lnTo>
                    <a:pt x="9994" y="370039"/>
                  </a:lnTo>
                  <a:lnTo>
                    <a:pt x="9994" y="360032"/>
                  </a:lnTo>
                  <a:close/>
                </a:path>
                <a:path w="10159" h="1930400">
                  <a:moveTo>
                    <a:pt x="9994" y="300024"/>
                  </a:moveTo>
                  <a:lnTo>
                    <a:pt x="0" y="300024"/>
                  </a:lnTo>
                  <a:lnTo>
                    <a:pt x="0" y="310032"/>
                  </a:lnTo>
                  <a:lnTo>
                    <a:pt x="9994" y="310032"/>
                  </a:lnTo>
                  <a:lnTo>
                    <a:pt x="9994" y="300024"/>
                  </a:lnTo>
                  <a:close/>
                </a:path>
                <a:path w="10159" h="1930400">
                  <a:moveTo>
                    <a:pt x="9994" y="240017"/>
                  </a:moveTo>
                  <a:lnTo>
                    <a:pt x="0" y="240017"/>
                  </a:lnTo>
                  <a:lnTo>
                    <a:pt x="0" y="250024"/>
                  </a:lnTo>
                  <a:lnTo>
                    <a:pt x="9994" y="250024"/>
                  </a:lnTo>
                  <a:lnTo>
                    <a:pt x="9994" y="240017"/>
                  </a:lnTo>
                  <a:close/>
                </a:path>
                <a:path w="10159" h="1930400">
                  <a:moveTo>
                    <a:pt x="9994" y="180022"/>
                  </a:moveTo>
                  <a:lnTo>
                    <a:pt x="0" y="180022"/>
                  </a:lnTo>
                  <a:lnTo>
                    <a:pt x="0" y="190017"/>
                  </a:lnTo>
                  <a:lnTo>
                    <a:pt x="9994" y="190017"/>
                  </a:lnTo>
                  <a:lnTo>
                    <a:pt x="9994" y="180022"/>
                  </a:lnTo>
                  <a:close/>
                </a:path>
                <a:path w="10159" h="1930400">
                  <a:moveTo>
                    <a:pt x="9994" y="120015"/>
                  </a:moveTo>
                  <a:lnTo>
                    <a:pt x="0" y="120015"/>
                  </a:lnTo>
                  <a:lnTo>
                    <a:pt x="0" y="130009"/>
                  </a:lnTo>
                  <a:lnTo>
                    <a:pt x="9994" y="130009"/>
                  </a:lnTo>
                  <a:lnTo>
                    <a:pt x="9994" y="120015"/>
                  </a:lnTo>
                  <a:close/>
                </a:path>
                <a:path w="10159" h="1930400">
                  <a:moveTo>
                    <a:pt x="9994" y="60007"/>
                  </a:moveTo>
                  <a:lnTo>
                    <a:pt x="0" y="60007"/>
                  </a:lnTo>
                  <a:lnTo>
                    <a:pt x="0" y="70002"/>
                  </a:lnTo>
                  <a:lnTo>
                    <a:pt x="9994" y="70002"/>
                  </a:lnTo>
                  <a:lnTo>
                    <a:pt x="9994" y="60007"/>
                  </a:lnTo>
                  <a:close/>
                </a:path>
                <a:path w="10159" h="1930400">
                  <a:moveTo>
                    <a:pt x="9994" y="0"/>
                  </a:moveTo>
                  <a:lnTo>
                    <a:pt x="0" y="0"/>
                  </a:lnTo>
                  <a:lnTo>
                    <a:pt x="0" y="9994"/>
                  </a:lnTo>
                  <a:lnTo>
                    <a:pt x="9994" y="9994"/>
                  </a:lnTo>
                  <a:lnTo>
                    <a:pt x="9994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840211" y="6234642"/>
            <a:ext cx="19386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120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105198" y="809898"/>
            <a:ext cx="8965" cy="5409640"/>
            <a:chOff x="9963625" y="917884"/>
            <a:chExt cx="10160" cy="6130925"/>
          </a:xfrm>
        </p:grpSpPr>
        <p:sp>
          <p:nvSpPr>
            <p:cNvPr id="26" name="object 26"/>
            <p:cNvSpPr/>
            <p:nvPr/>
          </p:nvSpPr>
          <p:spPr>
            <a:xfrm>
              <a:off x="9963620" y="2838081"/>
              <a:ext cx="10160" cy="4210685"/>
            </a:xfrm>
            <a:custGeom>
              <a:avLst/>
              <a:gdLst/>
              <a:ahLst/>
              <a:cxnLst/>
              <a:rect l="l" t="t" r="r" b="b"/>
              <a:pathLst>
                <a:path w="10159" h="4210684">
                  <a:moveTo>
                    <a:pt x="9994" y="4200436"/>
                  </a:moveTo>
                  <a:lnTo>
                    <a:pt x="0" y="4200436"/>
                  </a:lnTo>
                  <a:lnTo>
                    <a:pt x="0" y="4210431"/>
                  </a:lnTo>
                  <a:lnTo>
                    <a:pt x="9994" y="4210431"/>
                  </a:lnTo>
                  <a:lnTo>
                    <a:pt x="9994" y="4200436"/>
                  </a:lnTo>
                  <a:close/>
                </a:path>
                <a:path w="10159" h="4210684">
                  <a:moveTo>
                    <a:pt x="9994" y="4140428"/>
                  </a:moveTo>
                  <a:lnTo>
                    <a:pt x="0" y="4140428"/>
                  </a:lnTo>
                  <a:lnTo>
                    <a:pt x="0" y="4150423"/>
                  </a:lnTo>
                  <a:lnTo>
                    <a:pt x="9994" y="4150423"/>
                  </a:lnTo>
                  <a:lnTo>
                    <a:pt x="9994" y="4140428"/>
                  </a:lnTo>
                  <a:close/>
                </a:path>
                <a:path w="10159" h="4210684">
                  <a:moveTo>
                    <a:pt x="9994" y="4080421"/>
                  </a:moveTo>
                  <a:lnTo>
                    <a:pt x="0" y="4080421"/>
                  </a:lnTo>
                  <a:lnTo>
                    <a:pt x="0" y="4090416"/>
                  </a:lnTo>
                  <a:lnTo>
                    <a:pt x="9994" y="4090416"/>
                  </a:lnTo>
                  <a:lnTo>
                    <a:pt x="9994" y="4080421"/>
                  </a:lnTo>
                  <a:close/>
                </a:path>
                <a:path w="10159" h="4210684">
                  <a:moveTo>
                    <a:pt x="9994" y="4020413"/>
                  </a:moveTo>
                  <a:lnTo>
                    <a:pt x="0" y="4020413"/>
                  </a:lnTo>
                  <a:lnTo>
                    <a:pt x="0" y="4030408"/>
                  </a:lnTo>
                  <a:lnTo>
                    <a:pt x="9994" y="4030408"/>
                  </a:lnTo>
                  <a:lnTo>
                    <a:pt x="9994" y="4020413"/>
                  </a:lnTo>
                  <a:close/>
                </a:path>
                <a:path w="10159" h="4210684">
                  <a:moveTo>
                    <a:pt x="9994" y="3960406"/>
                  </a:moveTo>
                  <a:lnTo>
                    <a:pt x="0" y="3960406"/>
                  </a:lnTo>
                  <a:lnTo>
                    <a:pt x="0" y="3970401"/>
                  </a:lnTo>
                  <a:lnTo>
                    <a:pt x="9994" y="3970401"/>
                  </a:lnTo>
                  <a:lnTo>
                    <a:pt x="9994" y="3960406"/>
                  </a:lnTo>
                  <a:close/>
                </a:path>
                <a:path w="10159" h="4210684">
                  <a:moveTo>
                    <a:pt x="9994" y="3900398"/>
                  </a:moveTo>
                  <a:lnTo>
                    <a:pt x="0" y="3900398"/>
                  </a:lnTo>
                  <a:lnTo>
                    <a:pt x="0" y="3910406"/>
                  </a:lnTo>
                  <a:lnTo>
                    <a:pt x="9994" y="3910406"/>
                  </a:lnTo>
                  <a:lnTo>
                    <a:pt x="9994" y="3900398"/>
                  </a:lnTo>
                  <a:close/>
                </a:path>
                <a:path w="10159" h="4210684">
                  <a:moveTo>
                    <a:pt x="9994" y="3840391"/>
                  </a:moveTo>
                  <a:lnTo>
                    <a:pt x="0" y="3840391"/>
                  </a:lnTo>
                  <a:lnTo>
                    <a:pt x="0" y="3850398"/>
                  </a:lnTo>
                  <a:lnTo>
                    <a:pt x="9994" y="3850398"/>
                  </a:lnTo>
                  <a:lnTo>
                    <a:pt x="9994" y="3840391"/>
                  </a:lnTo>
                  <a:close/>
                </a:path>
                <a:path w="10159" h="4210684">
                  <a:moveTo>
                    <a:pt x="9994" y="3780383"/>
                  </a:moveTo>
                  <a:lnTo>
                    <a:pt x="0" y="3780383"/>
                  </a:lnTo>
                  <a:lnTo>
                    <a:pt x="0" y="3790391"/>
                  </a:lnTo>
                  <a:lnTo>
                    <a:pt x="9994" y="3790391"/>
                  </a:lnTo>
                  <a:lnTo>
                    <a:pt x="9994" y="3780383"/>
                  </a:lnTo>
                  <a:close/>
                </a:path>
                <a:path w="10159" h="4210684">
                  <a:moveTo>
                    <a:pt x="9994" y="3720376"/>
                  </a:moveTo>
                  <a:lnTo>
                    <a:pt x="0" y="3720376"/>
                  </a:lnTo>
                  <a:lnTo>
                    <a:pt x="0" y="3730383"/>
                  </a:lnTo>
                  <a:lnTo>
                    <a:pt x="9994" y="3730383"/>
                  </a:lnTo>
                  <a:lnTo>
                    <a:pt x="9994" y="3720376"/>
                  </a:lnTo>
                  <a:close/>
                </a:path>
                <a:path w="10159" h="4210684">
                  <a:moveTo>
                    <a:pt x="9994" y="3660381"/>
                  </a:moveTo>
                  <a:lnTo>
                    <a:pt x="0" y="3660381"/>
                  </a:lnTo>
                  <a:lnTo>
                    <a:pt x="0" y="3670376"/>
                  </a:lnTo>
                  <a:lnTo>
                    <a:pt x="9994" y="3670376"/>
                  </a:lnTo>
                  <a:lnTo>
                    <a:pt x="9994" y="3660381"/>
                  </a:lnTo>
                  <a:close/>
                </a:path>
                <a:path w="10159" h="4210684">
                  <a:moveTo>
                    <a:pt x="9994" y="3600373"/>
                  </a:moveTo>
                  <a:lnTo>
                    <a:pt x="0" y="3600373"/>
                  </a:lnTo>
                  <a:lnTo>
                    <a:pt x="0" y="3610368"/>
                  </a:lnTo>
                  <a:lnTo>
                    <a:pt x="9994" y="3610368"/>
                  </a:lnTo>
                  <a:lnTo>
                    <a:pt x="9994" y="3600373"/>
                  </a:lnTo>
                  <a:close/>
                </a:path>
                <a:path w="10159" h="4210684">
                  <a:moveTo>
                    <a:pt x="9994" y="3540366"/>
                  </a:moveTo>
                  <a:lnTo>
                    <a:pt x="0" y="3540366"/>
                  </a:lnTo>
                  <a:lnTo>
                    <a:pt x="0" y="3550361"/>
                  </a:lnTo>
                  <a:lnTo>
                    <a:pt x="9994" y="3550361"/>
                  </a:lnTo>
                  <a:lnTo>
                    <a:pt x="9994" y="3540366"/>
                  </a:lnTo>
                  <a:close/>
                </a:path>
                <a:path w="10159" h="4210684">
                  <a:moveTo>
                    <a:pt x="9994" y="3480358"/>
                  </a:moveTo>
                  <a:lnTo>
                    <a:pt x="0" y="3480358"/>
                  </a:lnTo>
                  <a:lnTo>
                    <a:pt x="0" y="3490353"/>
                  </a:lnTo>
                  <a:lnTo>
                    <a:pt x="9994" y="3490353"/>
                  </a:lnTo>
                  <a:lnTo>
                    <a:pt x="9994" y="3480358"/>
                  </a:lnTo>
                  <a:close/>
                </a:path>
                <a:path w="10159" h="4210684">
                  <a:moveTo>
                    <a:pt x="9994" y="3420351"/>
                  </a:moveTo>
                  <a:lnTo>
                    <a:pt x="0" y="3420351"/>
                  </a:lnTo>
                  <a:lnTo>
                    <a:pt x="0" y="3430346"/>
                  </a:lnTo>
                  <a:lnTo>
                    <a:pt x="9994" y="3430346"/>
                  </a:lnTo>
                  <a:lnTo>
                    <a:pt x="9994" y="3420351"/>
                  </a:lnTo>
                  <a:close/>
                </a:path>
                <a:path w="10159" h="4210684">
                  <a:moveTo>
                    <a:pt x="9994" y="3360343"/>
                  </a:moveTo>
                  <a:lnTo>
                    <a:pt x="0" y="3360343"/>
                  </a:lnTo>
                  <a:lnTo>
                    <a:pt x="0" y="3370351"/>
                  </a:lnTo>
                  <a:lnTo>
                    <a:pt x="9994" y="3370351"/>
                  </a:lnTo>
                  <a:lnTo>
                    <a:pt x="9994" y="3360343"/>
                  </a:lnTo>
                  <a:close/>
                </a:path>
                <a:path w="10159" h="4210684">
                  <a:moveTo>
                    <a:pt x="9994" y="3300336"/>
                  </a:moveTo>
                  <a:lnTo>
                    <a:pt x="0" y="3300336"/>
                  </a:lnTo>
                  <a:lnTo>
                    <a:pt x="0" y="3310344"/>
                  </a:lnTo>
                  <a:lnTo>
                    <a:pt x="9994" y="3310344"/>
                  </a:lnTo>
                  <a:lnTo>
                    <a:pt x="9994" y="3300336"/>
                  </a:lnTo>
                  <a:close/>
                </a:path>
                <a:path w="10159" h="4210684">
                  <a:moveTo>
                    <a:pt x="9994" y="3240328"/>
                  </a:moveTo>
                  <a:lnTo>
                    <a:pt x="0" y="3240328"/>
                  </a:lnTo>
                  <a:lnTo>
                    <a:pt x="0" y="3250336"/>
                  </a:lnTo>
                  <a:lnTo>
                    <a:pt x="9994" y="3250336"/>
                  </a:lnTo>
                  <a:lnTo>
                    <a:pt x="9994" y="3240328"/>
                  </a:lnTo>
                  <a:close/>
                </a:path>
                <a:path w="10159" h="4210684">
                  <a:moveTo>
                    <a:pt x="9994" y="3180321"/>
                  </a:moveTo>
                  <a:lnTo>
                    <a:pt x="0" y="3180321"/>
                  </a:lnTo>
                  <a:lnTo>
                    <a:pt x="0" y="3190329"/>
                  </a:lnTo>
                  <a:lnTo>
                    <a:pt x="9994" y="3190329"/>
                  </a:lnTo>
                  <a:lnTo>
                    <a:pt x="9994" y="3180321"/>
                  </a:lnTo>
                  <a:close/>
                </a:path>
                <a:path w="10159" h="4210684">
                  <a:moveTo>
                    <a:pt x="9994" y="3120326"/>
                  </a:moveTo>
                  <a:lnTo>
                    <a:pt x="0" y="3120326"/>
                  </a:lnTo>
                  <a:lnTo>
                    <a:pt x="0" y="3130321"/>
                  </a:lnTo>
                  <a:lnTo>
                    <a:pt x="9994" y="3130321"/>
                  </a:lnTo>
                  <a:lnTo>
                    <a:pt x="9994" y="3120326"/>
                  </a:lnTo>
                  <a:close/>
                </a:path>
                <a:path w="10159" h="4210684">
                  <a:moveTo>
                    <a:pt x="9994" y="3060319"/>
                  </a:moveTo>
                  <a:lnTo>
                    <a:pt x="0" y="3060319"/>
                  </a:lnTo>
                  <a:lnTo>
                    <a:pt x="0" y="3070314"/>
                  </a:lnTo>
                  <a:lnTo>
                    <a:pt x="9994" y="3070314"/>
                  </a:lnTo>
                  <a:lnTo>
                    <a:pt x="9994" y="3060319"/>
                  </a:lnTo>
                  <a:close/>
                </a:path>
                <a:path w="10159" h="4210684">
                  <a:moveTo>
                    <a:pt x="9994" y="3000311"/>
                  </a:moveTo>
                  <a:lnTo>
                    <a:pt x="0" y="3000311"/>
                  </a:lnTo>
                  <a:lnTo>
                    <a:pt x="0" y="3010306"/>
                  </a:lnTo>
                  <a:lnTo>
                    <a:pt x="9994" y="3010306"/>
                  </a:lnTo>
                  <a:lnTo>
                    <a:pt x="9994" y="3000311"/>
                  </a:lnTo>
                  <a:close/>
                </a:path>
                <a:path w="10159" h="4210684">
                  <a:moveTo>
                    <a:pt x="9994" y="2940304"/>
                  </a:moveTo>
                  <a:lnTo>
                    <a:pt x="0" y="2940304"/>
                  </a:lnTo>
                  <a:lnTo>
                    <a:pt x="0" y="2950299"/>
                  </a:lnTo>
                  <a:lnTo>
                    <a:pt x="9994" y="2950299"/>
                  </a:lnTo>
                  <a:lnTo>
                    <a:pt x="9994" y="2940304"/>
                  </a:lnTo>
                  <a:close/>
                </a:path>
                <a:path w="10159" h="4210684">
                  <a:moveTo>
                    <a:pt x="9994" y="2880296"/>
                  </a:moveTo>
                  <a:lnTo>
                    <a:pt x="0" y="2880296"/>
                  </a:lnTo>
                  <a:lnTo>
                    <a:pt x="0" y="2890291"/>
                  </a:lnTo>
                  <a:lnTo>
                    <a:pt x="9994" y="2890291"/>
                  </a:lnTo>
                  <a:lnTo>
                    <a:pt x="9994" y="2880296"/>
                  </a:lnTo>
                  <a:close/>
                </a:path>
                <a:path w="10159" h="4210684">
                  <a:moveTo>
                    <a:pt x="9994" y="2820289"/>
                  </a:moveTo>
                  <a:lnTo>
                    <a:pt x="0" y="2820289"/>
                  </a:lnTo>
                  <a:lnTo>
                    <a:pt x="0" y="2830296"/>
                  </a:lnTo>
                  <a:lnTo>
                    <a:pt x="9994" y="2830296"/>
                  </a:lnTo>
                  <a:lnTo>
                    <a:pt x="9994" y="2820289"/>
                  </a:lnTo>
                  <a:close/>
                </a:path>
                <a:path w="10159" h="4210684">
                  <a:moveTo>
                    <a:pt x="9994" y="2760281"/>
                  </a:moveTo>
                  <a:lnTo>
                    <a:pt x="0" y="2760281"/>
                  </a:lnTo>
                  <a:lnTo>
                    <a:pt x="0" y="2770289"/>
                  </a:lnTo>
                  <a:lnTo>
                    <a:pt x="9994" y="2770289"/>
                  </a:lnTo>
                  <a:lnTo>
                    <a:pt x="9994" y="2760281"/>
                  </a:lnTo>
                  <a:close/>
                </a:path>
                <a:path w="10159" h="4210684">
                  <a:moveTo>
                    <a:pt x="9994" y="2700274"/>
                  </a:moveTo>
                  <a:lnTo>
                    <a:pt x="0" y="2700274"/>
                  </a:lnTo>
                  <a:lnTo>
                    <a:pt x="0" y="2710281"/>
                  </a:lnTo>
                  <a:lnTo>
                    <a:pt x="9994" y="2710281"/>
                  </a:lnTo>
                  <a:lnTo>
                    <a:pt x="9994" y="2700274"/>
                  </a:lnTo>
                  <a:close/>
                </a:path>
                <a:path w="10159" h="4210684">
                  <a:moveTo>
                    <a:pt x="9994" y="2640266"/>
                  </a:moveTo>
                  <a:lnTo>
                    <a:pt x="0" y="2640266"/>
                  </a:lnTo>
                  <a:lnTo>
                    <a:pt x="0" y="2650274"/>
                  </a:lnTo>
                  <a:lnTo>
                    <a:pt x="9994" y="2650274"/>
                  </a:lnTo>
                  <a:lnTo>
                    <a:pt x="9994" y="2640266"/>
                  </a:lnTo>
                  <a:close/>
                </a:path>
                <a:path w="10159" h="4210684">
                  <a:moveTo>
                    <a:pt x="9994" y="2580271"/>
                  </a:moveTo>
                  <a:lnTo>
                    <a:pt x="0" y="2580271"/>
                  </a:lnTo>
                  <a:lnTo>
                    <a:pt x="0" y="2590266"/>
                  </a:lnTo>
                  <a:lnTo>
                    <a:pt x="9994" y="2590266"/>
                  </a:lnTo>
                  <a:lnTo>
                    <a:pt x="9994" y="2580271"/>
                  </a:lnTo>
                  <a:close/>
                </a:path>
                <a:path w="10159" h="4210684">
                  <a:moveTo>
                    <a:pt x="9994" y="2520264"/>
                  </a:moveTo>
                  <a:lnTo>
                    <a:pt x="0" y="2520264"/>
                  </a:lnTo>
                  <a:lnTo>
                    <a:pt x="0" y="2530259"/>
                  </a:lnTo>
                  <a:lnTo>
                    <a:pt x="9994" y="2530259"/>
                  </a:lnTo>
                  <a:lnTo>
                    <a:pt x="9994" y="2520264"/>
                  </a:lnTo>
                  <a:close/>
                </a:path>
                <a:path w="10159" h="4210684">
                  <a:moveTo>
                    <a:pt x="9994" y="2460256"/>
                  </a:moveTo>
                  <a:lnTo>
                    <a:pt x="0" y="2460256"/>
                  </a:lnTo>
                  <a:lnTo>
                    <a:pt x="0" y="2470251"/>
                  </a:lnTo>
                  <a:lnTo>
                    <a:pt x="9994" y="2470251"/>
                  </a:lnTo>
                  <a:lnTo>
                    <a:pt x="9994" y="2460256"/>
                  </a:lnTo>
                  <a:close/>
                </a:path>
                <a:path w="10159" h="4210684">
                  <a:moveTo>
                    <a:pt x="9994" y="2400249"/>
                  </a:moveTo>
                  <a:lnTo>
                    <a:pt x="0" y="2400249"/>
                  </a:lnTo>
                  <a:lnTo>
                    <a:pt x="0" y="2410244"/>
                  </a:lnTo>
                  <a:lnTo>
                    <a:pt x="9994" y="2410244"/>
                  </a:lnTo>
                  <a:lnTo>
                    <a:pt x="9994" y="2400249"/>
                  </a:lnTo>
                  <a:close/>
                </a:path>
                <a:path w="10159" h="4210684">
                  <a:moveTo>
                    <a:pt x="9994" y="2340241"/>
                  </a:moveTo>
                  <a:lnTo>
                    <a:pt x="0" y="2340241"/>
                  </a:lnTo>
                  <a:lnTo>
                    <a:pt x="0" y="2350236"/>
                  </a:lnTo>
                  <a:lnTo>
                    <a:pt x="9994" y="2350236"/>
                  </a:lnTo>
                  <a:lnTo>
                    <a:pt x="9994" y="2340241"/>
                  </a:lnTo>
                  <a:close/>
                </a:path>
                <a:path w="10159" h="4210684">
                  <a:moveTo>
                    <a:pt x="9994" y="2280234"/>
                  </a:moveTo>
                  <a:lnTo>
                    <a:pt x="0" y="2280234"/>
                  </a:lnTo>
                  <a:lnTo>
                    <a:pt x="0" y="2290241"/>
                  </a:lnTo>
                  <a:lnTo>
                    <a:pt x="9994" y="2290241"/>
                  </a:lnTo>
                  <a:lnTo>
                    <a:pt x="9994" y="2280234"/>
                  </a:lnTo>
                  <a:close/>
                </a:path>
                <a:path w="10159" h="4210684">
                  <a:moveTo>
                    <a:pt x="9994" y="2220226"/>
                  </a:moveTo>
                  <a:lnTo>
                    <a:pt x="0" y="2220226"/>
                  </a:lnTo>
                  <a:lnTo>
                    <a:pt x="0" y="2230234"/>
                  </a:lnTo>
                  <a:lnTo>
                    <a:pt x="9994" y="2230234"/>
                  </a:lnTo>
                  <a:lnTo>
                    <a:pt x="9994" y="2220226"/>
                  </a:lnTo>
                  <a:close/>
                </a:path>
                <a:path w="10159" h="4210684">
                  <a:moveTo>
                    <a:pt x="9994" y="2160219"/>
                  </a:moveTo>
                  <a:lnTo>
                    <a:pt x="0" y="2160219"/>
                  </a:lnTo>
                  <a:lnTo>
                    <a:pt x="0" y="2170226"/>
                  </a:lnTo>
                  <a:lnTo>
                    <a:pt x="9994" y="2170226"/>
                  </a:lnTo>
                  <a:lnTo>
                    <a:pt x="9994" y="2160219"/>
                  </a:lnTo>
                  <a:close/>
                </a:path>
                <a:path w="10159" h="4210684">
                  <a:moveTo>
                    <a:pt x="9994" y="2100211"/>
                  </a:moveTo>
                  <a:lnTo>
                    <a:pt x="0" y="2100211"/>
                  </a:lnTo>
                  <a:lnTo>
                    <a:pt x="0" y="2110219"/>
                  </a:lnTo>
                  <a:lnTo>
                    <a:pt x="9994" y="2110219"/>
                  </a:lnTo>
                  <a:lnTo>
                    <a:pt x="9994" y="2100211"/>
                  </a:lnTo>
                  <a:close/>
                </a:path>
                <a:path w="10159" h="4210684">
                  <a:moveTo>
                    <a:pt x="9994" y="2040216"/>
                  </a:moveTo>
                  <a:lnTo>
                    <a:pt x="0" y="2040216"/>
                  </a:lnTo>
                  <a:lnTo>
                    <a:pt x="0" y="2050211"/>
                  </a:lnTo>
                  <a:lnTo>
                    <a:pt x="9994" y="2050211"/>
                  </a:lnTo>
                  <a:lnTo>
                    <a:pt x="9994" y="2040216"/>
                  </a:lnTo>
                  <a:close/>
                </a:path>
                <a:path w="10159" h="4210684">
                  <a:moveTo>
                    <a:pt x="9994" y="1980209"/>
                  </a:moveTo>
                  <a:lnTo>
                    <a:pt x="0" y="1980209"/>
                  </a:lnTo>
                  <a:lnTo>
                    <a:pt x="0" y="1990204"/>
                  </a:lnTo>
                  <a:lnTo>
                    <a:pt x="9994" y="1990204"/>
                  </a:lnTo>
                  <a:lnTo>
                    <a:pt x="9994" y="1980209"/>
                  </a:lnTo>
                  <a:close/>
                </a:path>
                <a:path w="10159" h="4210684">
                  <a:moveTo>
                    <a:pt x="9994" y="1920201"/>
                  </a:moveTo>
                  <a:lnTo>
                    <a:pt x="0" y="1920201"/>
                  </a:lnTo>
                  <a:lnTo>
                    <a:pt x="0" y="1930196"/>
                  </a:lnTo>
                  <a:lnTo>
                    <a:pt x="9994" y="1930196"/>
                  </a:lnTo>
                  <a:lnTo>
                    <a:pt x="9994" y="1920201"/>
                  </a:lnTo>
                  <a:close/>
                </a:path>
                <a:path w="10159" h="4210684">
                  <a:moveTo>
                    <a:pt x="9994" y="1860194"/>
                  </a:moveTo>
                  <a:lnTo>
                    <a:pt x="0" y="1860194"/>
                  </a:lnTo>
                  <a:lnTo>
                    <a:pt x="0" y="1870189"/>
                  </a:lnTo>
                  <a:lnTo>
                    <a:pt x="9994" y="1870189"/>
                  </a:lnTo>
                  <a:lnTo>
                    <a:pt x="9994" y="1860194"/>
                  </a:lnTo>
                  <a:close/>
                </a:path>
                <a:path w="10159" h="4210684">
                  <a:moveTo>
                    <a:pt x="9994" y="1800186"/>
                  </a:moveTo>
                  <a:lnTo>
                    <a:pt x="0" y="1800186"/>
                  </a:lnTo>
                  <a:lnTo>
                    <a:pt x="0" y="1810181"/>
                  </a:lnTo>
                  <a:lnTo>
                    <a:pt x="9994" y="1810181"/>
                  </a:lnTo>
                  <a:lnTo>
                    <a:pt x="9994" y="1800186"/>
                  </a:lnTo>
                  <a:close/>
                </a:path>
                <a:path w="10159" h="4210684">
                  <a:moveTo>
                    <a:pt x="9994" y="1740179"/>
                  </a:moveTo>
                  <a:lnTo>
                    <a:pt x="0" y="1740179"/>
                  </a:lnTo>
                  <a:lnTo>
                    <a:pt x="0" y="1750187"/>
                  </a:lnTo>
                  <a:lnTo>
                    <a:pt x="9994" y="1750187"/>
                  </a:lnTo>
                  <a:lnTo>
                    <a:pt x="9994" y="1740179"/>
                  </a:lnTo>
                  <a:close/>
                </a:path>
                <a:path w="10159" h="4210684">
                  <a:moveTo>
                    <a:pt x="9994" y="1680171"/>
                  </a:moveTo>
                  <a:lnTo>
                    <a:pt x="0" y="1680171"/>
                  </a:lnTo>
                  <a:lnTo>
                    <a:pt x="0" y="1690179"/>
                  </a:lnTo>
                  <a:lnTo>
                    <a:pt x="9994" y="1690179"/>
                  </a:lnTo>
                  <a:lnTo>
                    <a:pt x="9994" y="1680171"/>
                  </a:lnTo>
                  <a:close/>
                </a:path>
                <a:path w="10159" h="4210684">
                  <a:moveTo>
                    <a:pt x="9994" y="1620164"/>
                  </a:moveTo>
                  <a:lnTo>
                    <a:pt x="0" y="1620164"/>
                  </a:lnTo>
                  <a:lnTo>
                    <a:pt x="0" y="1630172"/>
                  </a:lnTo>
                  <a:lnTo>
                    <a:pt x="9994" y="1630172"/>
                  </a:lnTo>
                  <a:lnTo>
                    <a:pt x="9994" y="1620164"/>
                  </a:lnTo>
                  <a:close/>
                </a:path>
                <a:path w="10159" h="4210684">
                  <a:moveTo>
                    <a:pt x="9994" y="1560156"/>
                  </a:moveTo>
                  <a:lnTo>
                    <a:pt x="0" y="1560156"/>
                  </a:lnTo>
                  <a:lnTo>
                    <a:pt x="0" y="1570164"/>
                  </a:lnTo>
                  <a:lnTo>
                    <a:pt x="9994" y="1570164"/>
                  </a:lnTo>
                  <a:lnTo>
                    <a:pt x="9994" y="1560156"/>
                  </a:lnTo>
                  <a:close/>
                </a:path>
                <a:path w="10159" h="4210684">
                  <a:moveTo>
                    <a:pt x="9994" y="1500162"/>
                  </a:moveTo>
                  <a:lnTo>
                    <a:pt x="0" y="1500162"/>
                  </a:lnTo>
                  <a:lnTo>
                    <a:pt x="0" y="1510157"/>
                  </a:lnTo>
                  <a:lnTo>
                    <a:pt x="9994" y="1510157"/>
                  </a:lnTo>
                  <a:lnTo>
                    <a:pt x="9994" y="1500162"/>
                  </a:lnTo>
                  <a:close/>
                </a:path>
                <a:path w="10159" h="4210684">
                  <a:moveTo>
                    <a:pt x="9994" y="1440154"/>
                  </a:moveTo>
                  <a:lnTo>
                    <a:pt x="0" y="1440154"/>
                  </a:lnTo>
                  <a:lnTo>
                    <a:pt x="0" y="1450149"/>
                  </a:lnTo>
                  <a:lnTo>
                    <a:pt x="9994" y="1450149"/>
                  </a:lnTo>
                  <a:lnTo>
                    <a:pt x="9994" y="1440154"/>
                  </a:lnTo>
                  <a:close/>
                </a:path>
                <a:path w="10159" h="4210684">
                  <a:moveTo>
                    <a:pt x="9994" y="1380147"/>
                  </a:moveTo>
                  <a:lnTo>
                    <a:pt x="0" y="1380147"/>
                  </a:lnTo>
                  <a:lnTo>
                    <a:pt x="0" y="1390142"/>
                  </a:lnTo>
                  <a:lnTo>
                    <a:pt x="9994" y="1390142"/>
                  </a:lnTo>
                  <a:lnTo>
                    <a:pt x="9994" y="1380147"/>
                  </a:lnTo>
                  <a:close/>
                </a:path>
                <a:path w="10159" h="4210684">
                  <a:moveTo>
                    <a:pt x="9994" y="1320139"/>
                  </a:moveTo>
                  <a:lnTo>
                    <a:pt x="0" y="1320139"/>
                  </a:lnTo>
                  <a:lnTo>
                    <a:pt x="0" y="1330134"/>
                  </a:lnTo>
                  <a:lnTo>
                    <a:pt x="9994" y="1330134"/>
                  </a:lnTo>
                  <a:lnTo>
                    <a:pt x="9994" y="1320139"/>
                  </a:lnTo>
                  <a:close/>
                </a:path>
                <a:path w="10159" h="4210684">
                  <a:moveTo>
                    <a:pt x="9994" y="1260132"/>
                  </a:moveTo>
                  <a:lnTo>
                    <a:pt x="0" y="1260132"/>
                  </a:lnTo>
                  <a:lnTo>
                    <a:pt x="0" y="1270127"/>
                  </a:lnTo>
                  <a:lnTo>
                    <a:pt x="9994" y="1270127"/>
                  </a:lnTo>
                  <a:lnTo>
                    <a:pt x="9994" y="1260132"/>
                  </a:lnTo>
                  <a:close/>
                </a:path>
                <a:path w="10159" h="4210684">
                  <a:moveTo>
                    <a:pt x="9994" y="1200124"/>
                  </a:moveTo>
                  <a:lnTo>
                    <a:pt x="0" y="1200124"/>
                  </a:lnTo>
                  <a:lnTo>
                    <a:pt x="0" y="1210132"/>
                  </a:lnTo>
                  <a:lnTo>
                    <a:pt x="9994" y="1210132"/>
                  </a:lnTo>
                  <a:lnTo>
                    <a:pt x="9994" y="1200124"/>
                  </a:lnTo>
                  <a:close/>
                </a:path>
                <a:path w="10159" h="4210684">
                  <a:moveTo>
                    <a:pt x="9994" y="1140117"/>
                  </a:moveTo>
                  <a:lnTo>
                    <a:pt x="0" y="1140117"/>
                  </a:lnTo>
                  <a:lnTo>
                    <a:pt x="0" y="1150124"/>
                  </a:lnTo>
                  <a:lnTo>
                    <a:pt x="9994" y="1150124"/>
                  </a:lnTo>
                  <a:lnTo>
                    <a:pt x="9994" y="1140117"/>
                  </a:lnTo>
                  <a:close/>
                </a:path>
                <a:path w="10159" h="4210684">
                  <a:moveTo>
                    <a:pt x="9994" y="1080109"/>
                  </a:moveTo>
                  <a:lnTo>
                    <a:pt x="0" y="1080109"/>
                  </a:lnTo>
                  <a:lnTo>
                    <a:pt x="0" y="1090117"/>
                  </a:lnTo>
                  <a:lnTo>
                    <a:pt x="9994" y="1090117"/>
                  </a:lnTo>
                  <a:lnTo>
                    <a:pt x="9994" y="1080109"/>
                  </a:lnTo>
                  <a:close/>
                </a:path>
                <a:path w="10159" h="4210684">
                  <a:moveTo>
                    <a:pt x="9994" y="1020102"/>
                  </a:moveTo>
                  <a:lnTo>
                    <a:pt x="0" y="1020102"/>
                  </a:lnTo>
                  <a:lnTo>
                    <a:pt x="0" y="1030109"/>
                  </a:lnTo>
                  <a:lnTo>
                    <a:pt x="9994" y="1030109"/>
                  </a:lnTo>
                  <a:lnTo>
                    <a:pt x="9994" y="1020102"/>
                  </a:lnTo>
                  <a:close/>
                </a:path>
                <a:path w="10159" h="4210684">
                  <a:moveTo>
                    <a:pt x="9994" y="960107"/>
                  </a:moveTo>
                  <a:lnTo>
                    <a:pt x="0" y="960107"/>
                  </a:lnTo>
                  <a:lnTo>
                    <a:pt x="0" y="970102"/>
                  </a:lnTo>
                  <a:lnTo>
                    <a:pt x="9994" y="970102"/>
                  </a:lnTo>
                  <a:lnTo>
                    <a:pt x="9994" y="960107"/>
                  </a:lnTo>
                  <a:close/>
                </a:path>
                <a:path w="10159" h="4210684">
                  <a:moveTo>
                    <a:pt x="9994" y="900099"/>
                  </a:moveTo>
                  <a:lnTo>
                    <a:pt x="0" y="900099"/>
                  </a:lnTo>
                  <a:lnTo>
                    <a:pt x="0" y="910094"/>
                  </a:lnTo>
                  <a:lnTo>
                    <a:pt x="9994" y="910094"/>
                  </a:lnTo>
                  <a:lnTo>
                    <a:pt x="9994" y="900099"/>
                  </a:lnTo>
                  <a:close/>
                </a:path>
                <a:path w="10159" h="4210684">
                  <a:moveTo>
                    <a:pt x="9994" y="840092"/>
                  </a:moveTo>
                  <a:lnTo>
                    <a:pt x="0" y="840092"/>
                  </a:lnTo>
                  <a:lnTo>
                    <a:pt x="0" y="850087"/>
                  </a:lnTo>
                  <a:lnTo>
                    <a:pt x="9994" y="850087"/>
                  </a:lnTo>
                  <a:lnTo>
                    <a:pt x="9994" y="840092"/>
                  </a:lnTo>
                  <a:close/>
                </a:path>
                <a:path w="10159" h="4210684">
                  <a:moveTo>
                    <a:pt x="9994" y="780084"/>
                  </a:moveTo>
                  <a:lnTo>
                    <a:pt x="0" y="780084"/>
                  </a:lnTo>
                  <a:lnTo>
                    <a:pt x="0" y="790079"/>
                  </a:lnTo>
                  <a:lnTo>
                    <a:pt x="9994" y="790079"/>
                  </a:lnTo>
                  <a:lnTo>
                    <a:pt x="9994" y="780084"/>
                  </a:lnTo>
                  <a:close/>
                </a:path>
                <a:path w="10159" h="4210684">
                  <a:moveTo>
                    <a:pt x="9994" y="720077"/>
                  </a:moveTo>
                  <a:lnTo>
                    <a:pt x="0" y="720077"/>
                  </a:lnTo>
                  <a:lnTo>
                    <a:pt x="0" y="730072"/>
                  </a:lnTo>
                  <a:lnTo>
                    <a:pt x="9994" y="730072"/>
                  </a:lnTo>
                  <a:lnTo>
                    <a:pt x="9994" y="720077"/>
                  </a:lnTo>
                  <a:close/>
                </a:path>
                <a:path w="10159" h="4210684">
                  <a:moveTo>
                    <a:pt x="9994" y="660069"/>
                  </a:moveTo>
                  <a:lnTo>
                    <a:pt x="0" y="660069"/>
                  </a:lnTo>
                  <a:lnTo>
                    <a:pt x="0" y="670077"/>
                  </a:lnTo>
                  <a:lnTo>
                    <a:pt x="9994" y="670077"/>
                  </a:lnTo>
                  <a:lnTo>
                    <a:pt x="9994" y="660069"/>
                  </a:lnTo>
                  <a:close/>
                </a:path>
                <a:path w="10159" h="4210684">
                  <a:moveTo>
                    <a:pt x="9994" y="600062"/>
                  </a:moveTo>
                  <a:lnTo>
                    <a:pt x="0" y="600062"/>
                  </a:lnTo>
                  <a:lnTo>
                    <a:pt x="0" y="610069"/>
                  </a:lnTo>
                  <a:lnTo>
                    <a:pt x="9994" y="610069"/>
                  </a:lnTo>
                  <a:lnTo>
                    <a:pt x="9994" y="600062"/>
                  </a:lnTo>
                  <a:close/>
                </a:path>
                <a:path w="10159" h="4210684">
                  <a:moveTo>
                    <a:pt x="9994" y="540054"/>
                  </a:moveTo>
                  <a:lnTo>
                    <a:pt x="0" y="540054"/>
                  </a:lnTo>
                  <a:lnTo>
                    <a:pt x="0" y="550062"/>
                  </a:lnTo>
                  <a:lnTo>
                    <a:pt x="9994" y="550062"/>
                  </a:lnTo>
                  <a:lnTo>
                    <a:pt x="9994" y="540054"/>
                  </a:lnTo>
                  <a:close/>
                </a:path>
                <a:path w="10159" h="4210684">
                  <a:moveTo>
                    <a:pt x="9994" y="480047"/>
                  </a:moveTo>
                  <a:lnTo>
                    <a:pt x="0" y="480047"/>
                  </a:lnTo>
                  <a:lnTo>
                    <a:pt x="0" y="490054"/>
                  </a:lnTo>
                  <a:lnTo>
                    <a:pt x="9994" y="490054"/>
                  </a:lnTo>
                  <a:lnTo>
                    <a:pt x="9994" y="480047"/>
                  </a:lnTo>
                  <a:close/>
                </a:path>
                <a:path w="10159" h="4210684">
                  <a:moveTo>
                    <a:pt x="9994" y="420052"/>
                  </a:moveTo>
                  <a:lnTo>
                    <a:pt x="0" y="420052"/>
                  </a:lnTo>
                  <a:lnTo>
                    <a:pt x="0" y="430047"/>
                  </a:lnTo>
                  <a:lnTo>
                    <a:pt x="9994" y="430047"/>
                  </a:lnTo>
                  <a:lnTo>
                    <a:pt x="9994" y="420052"/>
                  </a:lnTo>
                  <a:close/>
                </a:path>
                <a:path w="10159" h="4210684">
                  <a:moveTo>
                    <a:pt x="9994" y="360045"/>
                  </a:moveTo>
                  <a:lnTo>
                    <a:pt x="0" y="360045"/>
                  </a:lnTo>
                  <a:lnTo>
                    <a:pt x="0" y="370039"/>
                  </a:lnTo>
                  <a:lnTo>
                    <a:pt x="9994" y="370039"/>
                  </a:lnTo>
                  <a:lnTo>
                    <a:pt x="9994" y="360045"/>
                  </a:lnTo>
                  <a:close/>
                </a:path>
                <a:path w="10159" h="4210684">
                  <a:moveTo>
                    <a:pt x="9994" y="300037"/>
                  </a:moveTo>
                  <a:lnTo>
                    <a:pt x="0" y="300037"/>
                  </a:lnTo>
                  <a:lnTo>
                    <a:pt x="0" y="310032"/>
                  </a:lnTo>
                  <a:lnTo>
                    <a:pt x="9994" y="310032"/>
                  </a:lnTo>
                  <a:lnTo>
                    <a:pt x="9994" y="300037"/>
                  </a:lnTo>
                  <a:close/>
                </a:path>
                <a:path w="10159" h="4210684">
                  <a:moveTo>
                    <a:pt x="9994" y="240030"/>
                  </a:moveTo>
                  <a:lnTo>
                    <a:pt x="0" y="240030"/>
                  </a:lnTo>
                  <a:lnTo>
                    <a:pt x="0" y="250024"/>
                  </a:lnTo>
                  <a:lnTo>
                    <a:pt x="9994" y="250024"/>
                  </a:lnTo>
                  <a:lnTo>
                    <a:pt x="9994" y="240030"/>
                  </a:lnTo>
                  <a:close/>
                </a:path>
                <a:path w="10159" h="4210684">
                  <a:moveTo>
                    <a:pt x="9994" y="180022"/>
                  </a:moveTo>
                  <a:lnTo>
                    <a:pt x="0" y="180022"/>
                  </a:lnTo>
                  <a:lnTo>
                    <a:pt x="0" y="190017"/>
                  </a:lnTo>
                  <a:lnTo>
                    <a:pt x="9994" y="190017"/>
                  </a:lnTo>
                  <a:lnTo>
                    <a:pt x="9994" y="180022"/>
                  </a:lnTo>
                  <a:close/>
                </a:path>
                <a:path w="10159" h="4210684">
                  <a:moveTo>
                    <a:pt x="9994" y="120015"/>
                  </a:moveTo>
                  <a:lnTo>
                    <a:pt x="0" y="120015"/>
                  </a:lnTo>
                  <a:lnTo>
                    <a:pt x="0" y="130022"/>
                  </a:lnTo>
                  <a:lnTo>
                    <a:pt x="9994" y="130022"/>
                  </a:lnTo>
                  <a:lnTo>
                    <a:pt x="9994" y="120015"/>
                  </a:lnTo>
                  <a:close/>
                </a:path>
                <a:path w="10159" h="4210684">
                  <a:moveTo>
                    <a:pt x="9994" y="60007"/>
                  </a:moveTo>
                  <a:lnTo>
                    <a:pt x="0" y="60007"/>
                  </a:lnTo>
                  <a:lnTo>
                    <a:pt x="0" y="70015"/>
                  </a:lnTo>
                  <a:lnTo>
                    <a:pt x="9994" y="70015"/>
                  </a:lnTo>
                  <a:lnTo>
                    <a:pt x="9994" y="60007"/>
                  </a:lnTo>
                  <a:close/>
                </a:path>
                <a:path w="10159" h="4210684">
                  <a:moveTo>
                    <a:pt x="9994" y="0"/>
                  </a:moveTo>
                  <a:lnTo>
                    <a:pt x="0" y="0"/>
                  </a:lnTo>
                  <a:lnTo>
                    <a:pt x="0" y="10007"/>
                  </a:lnTo>
                  <a:lnTo>
                    <a:pt x="9994" y="10007"/>
                  </a:lnTo>
                  <a:lnTo>
                    <a:pt x="9994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9963620" y="917892"/>
              <a:ext cx="10160" cy="1930400"/>
            </a:xfrm>
            <a:custGeom>
              <a:avLst/>
              <a:gdLst/>
              <a:ahLst/>
              <a:cxnLst/>
              <a:rect l="l" t="t" r="r" b="b"/>
              <a:pathLst>
                <a:path w="10159" h="1930400">
                  <a:moveTo>
                    <a:pt x="9994" y="1920189"/>
                  </a:moveTo>
                  <a:lnTo>
                    <a:pt x="0" y="1920189"/>
                  </a:lnTo>
                  <a:lnTo>
                    <a:pt x="0" y="1930196"/>
                  </a:lnTo>
                  <a:lnTo>
                    <a:pt x="9994" y="1930196"/>
                  </a:lnTo>
                  <a:lnTo>
                    <a:pt x="9994" y="1920189"/>
                  </a:lnTo>
                  <a:close/>
                </a:path>
                <a:path w="10159" h="1930400">
                  <a:moveTo>
                    <a:pt x="9994" y="1860181"/>
                  </a:moveTo>
                  <a:lnTo>
                    <a:pt x="0" y="1860181"/>
                  </a:lnTo>
                  <a:lnTo>
                    <a:pt x="0" y="1870189"/>
                  </a:lnTo>
                  <a:lnTo>
                    <a:pt x="9994" y="1870189"/>
                  </a:lnTo>
                  <a:lnTo>
                    <a:pt x="9994" y="1860181"/>
                  </a:lnTo>
                  <a:close/>
                </a:path>
                <a:path w="10159" h="1930400">
                  <a:moveTo>
                    <a:pt x="9994" y="1800186"/>
                  </a:moveTo>
                  <a:lnTo>
                    <a:pt x="0" y="1800186"/>
                  </a:lnTo>
                  <a:lnTo>
                    <a:pt x="0" y="1810181"/>
                  </a:lnTo>
                  <a:lnTo>
                    <a:pt x="9994" y="1810181"/>
                  </a:lnTo>
                  <a:lnTo>
                    <a:pt x="9994" y="1800186"/>
                  </a:lnTo>
                  <a:close/>
                </a:path>
                <a:path w="10159" h="1930400">
                  <a:moveTo>
                    <a:pt x="9994" y="1740179"/>
                  </a:moveTo>
                  <a:lnTo>
                    <a:pt x="0" y="1740179"/>
                  </a:lnTo>
                  <a:lnTo>
                    <a:pt x="0" y="1750174"/>
                  </a:lnTo>
                  <a:lnTo>
                    <a:pt x="9994" y="1750174"/>
                  </a:lnTo>
                  <a:lnTo>
                    <a:pt x="9994" y="1740179"/>
                  </a:lnTo>
                  <a:close/>
                </a:path>
                <a:path w="10159" h="1930400">
                  <a:moveTo>
                    <a:pt x="9994" y="1680171"/>
                  </a:moveTo>
                  <a:lnTo>
                    <a:pt x="0" y="1680171"/>
                  </a:lnTo>
                  <a:lnTo>
                    <a:pt x="0" y="1690166"/>
                  </a:lnTo>
                  <a:lnTo>
                    <a:pt x="9994" y="1690166"/>
                  </a:lnTo>
                  <a:lnTo>
                    <a:pt x="9994" y="1680171"/>
                  </a:lnTo>
                  <a:close/>
                </a:path>
                <a:path w="10159" h="1930400">
                  <a:moveTo>
                    <a:pt x="9994" y="1620164"/>
                  </a:moveTo>
                  <a:lnTo>
                    <a:pt x="0" y="1620164"/>
                  </a:lnTo>
                  <a:lnTo>
                    <a:pt x="0" y="1630159"/>
                  </a:lnTo>
                  <a:lnTo>
                    <a:pt x="9994" y="1630159"/>
                  </a:lnTo>
                  <a:lnTo>
                    <a:pt x="9994" y="1620164"/>
                  </a:lnTo>
                  <a:close/>
                </a:path>
                <a:path w="10159" h="1930400">
                  <a:moveTo>
                    <a:pt x="9994" y="1560156"/>
                  </a:moveTo>
                  <a:lnTo>
                    <a:pt x="0" y="1560156"/>
                  </a:lnTo>
                  <a:lnTo>
                    <a:pt x="0" y="1570151"/>
                  </a:lnTo>
                  <a:lnTo>
                    <a:pt x="9994" y="1570151"/>
                  </a:lnTo>
                  <a:lnTo>
                    <a:pt x="9994" y="1560156"/>
                  </a:lnTo>
                  <a:close/>
                </a:path>
                <a:path w="10159" h="1930400">
                  <a:moveTo>
                    <a:pt x="9994" y="1500149"/>
                  </a:moveTo>
                  <a:lnTo>
                    <a:pt x="0" y="1500149"/>
                  </a:lnTo>
                  <a:lnTo>
                    <a:pt x="0" y="1510157"/>
                  </a:lnTo>
                  <a:lnTo>
                    <a:pt x="9994" y="1510157"/>
                  </a:lnTo>
                  <a:lnTo>
                    <a:pt x="9994" y="1500149"/>
                  </a:lnTo>
                  <a:close/>
                </a:path>
                <a:path w="10159" h="1930400">
                  <a:moveTo>
                    <a:pt x="9994" y="1440141"/>
                  </a:moveTo>
                  <a:lnTo>
                    <a:pt x="0" y="1440141"/>
                  </a:lnTo>
                  <a:lnTo>
                    <a:pt x="0" y="1450149"/>
                  </a:lnTo>
                  <a:lnTo>
                    <a:pt x="9994" y="1450149"/>
                  </a:lnTo>
                  <a:lnTo>
                    <a:pt x="9994" y="1440141"/>
                  </a:lnTo>
                  <a:close/>
                </a:path>
                <a:path w="10159" h="1930400">
                  <a:moveTo>
                    <a:pt x="9994" y="1380134"/>
                  </a:moveTo>
                  <a:lnTo>
                    <a:pt x="0" y="1380134"/>
                  </a:lnTo>
                  <a:lnTo>
                    <a:pt x="0" y="1390142"/>
                  </a:lnTo>
                  <a:lnTo>
                    <a:pt x="9994" y="1390142"/>
                  </a:lnTo>
                  <a:lnTo>
                    <a:pt x="9994" y="1380134"/>
                  </a:lnTo>
                  <a:close/>
                </a:path>
                <a:path w="10159" h="1930400">
                  <a:moveTo>
                    <a:pt x="9994" y="1320126"/>
                  </a:moveTo>
                  <a:lnTo>
                    <a:pt x="0" y="1320126"/>
                  </a:lnTo>
                  <a:lnTo>
                    <a:pt x="0" y="1330134"/>
                  </a:lnTo>
                  <a:lnTo>
                    <a:pt x="9994" y="1330134"/>
                  </a:lnTo>
                  <a:lnTo>
                    <a:pt x="9994" y="1320126"/>
                  </a:lnTo>
                  <a:close/>
                </a:path>
                <a:path w="10159" h="1930400">
                  <a:moveTo>
                    <a:pt x="9994" y="1260132"/>
                  </a:moveTo>
                  <a:lnTo>
                    <a:pt x="0" y="1260132"/>
                  </a:lnTo>
                  <a:lnTo>
                    <a:pt x="0" y="1270127"/>
                  </a:lnTo>
                  <a:lnTo>
                    <a:pt x="9994" y="1270127"/>
                  </a:lnTo>
                  <a:lnTo>
                    <a:pt x="9994" y="1260132"/>
                  </a:lnTo>
                  <a:close/>
                </a:path>
                <a:path w="10159" h="1930400">
                  <a:moveTo>
                    <a:pt x="9994" y="1200124"/>
                  </a:moveTo>
                  <a:lnTo>
                    <a:pt x="0" y="1200124"/>
                  </a:lnTo>
                  <a:lnTo>
                    <a:pt x="0" y="1210119"/>
                  </a:lnTo>
                  <a:lnTo>
                    <a:pt x="9994" y="1210119"/>
                  </a:lnTo>
                  <a:lnTo>
                    <a:pt x="9994" y="1200124"/>
                  </a:lnTo>
                  <a:close/>
                </a:path>
                <a:path w="10159" h="1930400">
                  <a:moveTo>
                    <a:pt x="9994" y="1140117"/>
                  </a:moveTo>
                  <a:lnTo>
                    <a:pt x="0" y="1140117"/>
                  </a:lnTo>
                  <a:lnTo>
                    <a:pt x="0" y="1150112"/>
                  </a:lnTo>
                  <a:lnTo>
                    <a:pt x="9994" y="1150112"/>
                  </a:lnTo>
                  <a:lnTo>
                    <a:pt x="9994" y="1140117"/>
                  </a:lnTo>
                  <a:close/>
                </a:path>
                <a:path w="10159" h="1930400">
                  <a:moveTo>
                    <a:pt x="9994" y="1080109"/>
                  </a:moveTo>
                  <a:lnTo>
                    <a:pt x="0" y="1080109"/>
                  </a:lnTo>
                  <a:lnTo>
                    <a:pt x="0" y="1090104"/>
                  </a:lnTo>
                  <a:lnTo>
                    <a:pt x="9994" y="1090104"/>
                  </a:lnTo>
                  <a:lnTo>
                    <a:pt x="9994" y="1080109"/>
                  </a:lnTo>
                  <a:close/>
                </a:path>
                <a:path w="10159" h="1930400">
                  <a:moveTo>
                    <a:pt x="9994" y="1020102"/>
                  </a:moveTo>
                  <a:lnTo>
                    <a:pt x="0" y="1020102"/>
                  </a:lnTo>
                  <a:lnTo>
                    <a:pt x="0" y="1030097"/>
                  </a:lnTo>
                  <a:lnTo>
                    <a:pt x="9994" y="1030097"/>
                  </a:lnTo>
                  <a:lnTo>
                    <a:pt x="9994" y="1020102"/>
                  </a:lnTo>
                  <a:close/>
                </a:path>
                <a:path w="10159" h="1930400">
                  <a:moveTo>
                    <a:pt x="9994" y="960094"/>
                  </a:moveTo>
                  <a:lnTo>
                    <a:pt x="0" y="960094"/>
                  </a:lnTo>
                  <a:lnTo>
                    <a:pt x="0" y="970102"/>
                  </a:lnTo>
                  <a:lnTo>
                    <a:pt x="9994" y="970102"/>
                  </a:lnTo>
                  <a:lnTo>
                    <a:pt x="9994" y="960094"/>
                  </a:lnTo>
                  <a:close/>
                </a:path>
                <a:path w="10159" h="1930400">
                  <a:moveTo>
                    <a:pt x="9994" y="900087"/>
                  </a:moveTo>
                  <a:lnTo>
                    <a:pt x="0" y="900087"/>
                  </a:lnTo>
                  <a:lnTo>
                    <a:pt x="0" y="910094"/>
                  </a:lnTo>
                  <a:lnTo>
                    <a:pt x="9994" y="910094"/>
                  </a:lnTo>
                  <a:lnTo>
                    <a:pt x="9994" y="900087"/>
                  </a:lnTo>
                  <a:close/>
                </a:path>
                <a:path w="10159" h="1930400">
                  <a:moveTo>
                    <a:pt x="9994" y="840079"/>
                  </a:moveTo>
                  <a:lnTo>
                    <a:pt x="0" y="840079"/>
                  </a:lnTo>
                  <a:lnTo>
                    <a:pt x="0" y="850087"/>
                  </a:lnTo>
                  <a:lnTo>
                    <a:pt x="9994" y="850087"/>
                  </a:lnTo>
                  <a:lnTo>
                    <a:pt x="9994" y="840079"/>
                  </a:lnTo>
                  <a:close/>
                </a:path>
                <a:path w="10159" h="1930400">
                  <a:moveTo>
                    <a:pt x="9994" y="780072"/>
                  </a:moveTo>
                  <a:lnTo>
                    <a:pt x="0" y="780072"/>
                  </a:lnTo>
                  <a:lnTo>
                    <a:pt x="0" y="790079"/>
                  </a:lnTo>
                  <a:lnTo>
                    <a:pt x="9994" y="790079"/>
                  </a:lnTo>
                  <a:lnTo>
                    <a:pt x="9994" y="780072"/>
                  </a:lnTo>
                  <a:close/>
                </a:path>
                <a:path w="10159" h="1930400">
                  <a:moveTo>
                    <a:pt x="9994" y="720077"/>
                  </a:moveTo>
                  <a:lnTo>
                    <a:pt x="0" y="720077"/>
                  </a:lnTo>
                  <a:lnTo>
                    <a:pt x="0" y="730072"/>
                  </a:lnTo>
                  <a:lnTo>
                    <a:pt x="9994" y="730072"/>
                  </a:lnTo>
                  <a:lnTo>
                    <a:pt x="9994" y="720077"/>
                  </a:lnTo>
                  <a:close/>
                </a:path>
                <a:path w="10159" h="1930400">
                  <a:moveTo>
                    <a:pt x="9994" y="660069"/>
                  </a:moveTo>
                  <a:lnTo>
                    <a:pt x="0" y="660069"/>
                  </a:lnTo>
                  <a:lnTo>
                    <a:pt x="0" y="670064"/>
                  </a:lnTo>
                  <a:lnTo>
                    <a:pt x="9994" y="670064"/>
                  </a:lnTo>
                  <a:lnTo>
                    <a:pt x="9994" y="660069"/>
                  </a:lnTo>
                  <a:close/>
                </a:path>
                <a:path w="10159" h="1930400">
                  <a:moveTo>
                    <a:pt x="9994" y="600062"/>
                  </a:moveTo>
                  <a:lnTo>
                    <a:pt x="0" y="600062"/>
                  </a:lnTo>
                  <a:lnTo>
                    <a:pt x="0" y="610057"/>
                  </a:lnTo>
                  <a:lnTo>
                    <a:pt x="9994" y="610057"/>
                  </a:lnTo>
                  <a:lnTo>
                    <a:pt x="9994" y="600062"/>
                  </a:lnTo>
                  <a:close/>
                </a:path>
                <a:path w="10159" h="1930400">
                  <a:moveTo>
                    <a:pt x="9994" y="540054"/>
                  </a:moveTo>
                  <a:lnTo>
                    <a:pt x="0" y="540054"/>
                  </a:lnTo>
                  <a:lnTo>
                    <a:pt x="0" y="550049"/>
                  </a:lnTo>
                  <a:lnTo>
                    <a:pt x="9994" y="550049"/>
                  </a:lnTo>
                  <a:lnTo>
                    <a:pt x="9994" y="540054"/>
                  </a:lnTo>
                  <a:close/>
                </a:path>
                <a:path w="10159" h="1930400">
                  <a:moveTo>
                    <a:pt x="9994" y="480047"/>
                  </a:moveTo>
                  <a:lnTo>
                    <a:pt x="0" y="480047"/>
                  </a:lnTo>
                  <a:lnTo>
                    <a:pt x="0" y="490042"/>
                  </a:lnTo>
                  <a:lnTo>
                    <a:pt x="9994" y="490042"/>
                  </a:lnTo>
                  <a:lnTo>
                    <a:pt x="9994" y="480047"/>
                  </a:lnTo>
                  <a:close/>
                </a:path>
                <a:path w="10159" h="1930400">
                  <a:moveTo>
                    <a:pt x="9994" y="420039"/>
                  </a:moveTo>
                  <a:lnTo>
                    <a:pt x="0" y="420039"/>
                  </a:lnTo>
                  <a:lnTo>
                    <a:pt x="0" y="430047"/>
                  </a:lnTo>
                  <a:lnTo>
                    <a:pt x="9994" y="430047"/>
                  </a:lnTo>
                  <a:lnTo>
                    <a:pt x="9994" y="420039"/>
                  </a:lnTo>
                  <a:close/>
                </a:path>
                <a:path w="10159" h="1930400">
                  <a:moveTo>
                    <a:pt x="9994" y="360032"/>
                  </a:moveTo>
                  <a:lnTo>
                    <a:pt x="0" y="360032"/>
                  </a:lnTo>
                  <a:lnTo>
                    <a:pt x="0" y="370039"/>
                  </a:lnTo>
                  <a:lnTo>
                    <a:pt x="9994" y="370039"/>
                  </a:lnTo>
                  <a:lnTo>
                    <a:pt x="9994" y="360032"/>
                  </a:lnTo>
                  <a:close/>
                </a:path>
                <a:path w="10159" h="1930400">
                  <a:moveTo>
                    <a:pt x="9994" y="300024"/>
                  </a:moveTo>
                  <a:lnTo>
                    <a:pt x="0" y="300024"/>
                  </a:lnTo>
                  <a:lnTo>
                    <a:pt x="0" y="310032"/>
                  </a:lnTo>
                  <a:lnTo>
                    <a:pt x="9994" y="310032"/>
                  </a:lnTo>
                  <a:lnTo>
                    <a:pt x="9994" y="300024"/>
                  </a:lnTo>
                  <a:close/>
                </a:path>
                <a:path w="10159" h="1930400">
                  <a:moveTo>
                    <a:pt x="9994" y="240017"/>
                  </a:moveTo>
                  <a:lnTo>
                    <a:pt x="0" y="240017"/>
                  </a:lnTo>
                  <a:lnTo>
                    <a:pt x="0" y="250024"/>
                  </a:lnTo>
                  <a:lnTo>
                    <a:pt x="9994" y="250024"/>
                  </a:lnTo>
                  <a:lnTo>
                    <a:pt x="9994" y="240017"/>
                  </a:lnTo>
                  <a:close/>
                </a:path>
                <a:path w="10159" h="1930400">
                  <a:moveTo>
                    <a:pt x="9994" y="180022"/>
                  </a:moveTo>
                  <a:lnTo>
                    <a:pt x="0" y="180022"/>
                  </a:lnTo>
                  <a:lnTo>
                    <a:pt x="0" y="190017"/>
                  </a:lnTo>
                  <a:lnTo>
                    <a:pt x="9994" y="190017"/>
                  </a:lnTo>
                  <a:lnTo>
                    <a:pt x="9994" y="180022"/>
                  </a:lnTo>
                  <a:close/>
                </a:path>
                <a:path w="10159" h="1930400">
                  <a:moveTo>
                    <a:pt x="9994" y="120015"/>
                  </a:moveTo>
                  <a:lnTo>
                    <a:pt x="0" y="120015"/>
                  </a:lnTo>
                  <a:lnTo>
                    <a:pt x="0" y="130009"/>
                  </a:lnTo>
                  <a:lnTo>
                    <a:pt x="9994" y="130009"/>
                  </a:lnTo>
                  <a:lnTo>
                    <a:pt x="9994" y="120015"/>
                  </a:lnTo>
                  <a:close/>
                </a:path>
                <a:path w="10159" h="1930400">
                  <a:moveTo>
                    <a:pt x="9994" y="60007"/>
                  </a:moveTo>
                  <a:lnTo>
                    <a:pt x="0" y="60007"/>
                  </a:lnTo>
                  <a:lnTo>
                    <a:pt x="0" y="70002"/>
                  </a:lnTo>
                  <a:lnTo>
                    <a:pt x="9994" y="70002"/>
                  </a:lnTo>
                  <a:lnTo>
                    <a:pt x="9994" y="60007"/>
                  </a:lnTo>
                  <a:close/>
                </a:path>
                <a:path w="10159" h="1930400">
                  <a:moveTo>
                    <a:pt x="9994" y="0"/>
                  </a:moveTo>
                  <a:lnTo>
                    <a:pt x="0" y="0"/>
                  </a:lnTo>
                  <a:lnTo>
                    <a:pt x="0" y="9994"/>
                  </a:lnTo>
                  <a:lnTo>
                    <a:pt x="9994" y="9994"/>
                  </a:lnTo>
                  <a:lnTo>
                    <a:pt x="9994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012863" y="6234642"/>
            <a:ext cx="19386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140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09449" y="6381166"/>
            <a:ext cx="783291" cy="182173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 defTabSz="806867">
              <a:spcBef>
                <a:spcPts val="97"/>
              </a:spcBef>
            </a:pPr>
            <a:r>
              <a:rPr sz="1103" spc="-9" dirty="0">
                <a:solidFill>
                  <a:srgbClr val="252423"/>
                </a:solidFill>
                <a:latin typeface="Calibri"/>
                <a:cs typeface="Calibri"/>
              </a:rPr>
              <a:t>Hypertension</a:t>
            </a:r>
            <a:endParaRPr sz="1103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5897" y="3217961"/>
            <a:ext cx="153888" cy="556372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206" defTabSz="806867">
              <a:lnSpc>
                <a:spcPts val="1174"/>
              </a:lnSpc>
            </a:pPr>
            <a:r>
              <a:rPr sz="1103" dirty="0">
                <a:solidFill>
                  <a:srgbClr val="252423"/>
                </a:solidFill>
                <a:latin typeface="Calibri"/>
                <a:cs typeface="Calibri"/>
              </a:rPr>
              <a:t>age</a:t>
            </a:r>
            <a:r>
              <a:rPr sz="1103" spc="-49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103" spc="-31" dirty="0">
                <a:solidFill>
                  <a:srgbClr val="252423"/>
                </a:solidFill>
                <a:latin typeface="Calibri"/>
                <a:cs typeface="Calibri"/>
              </a:rPr>
              <a:t>(bins)</a:t>
            </a:r>
            <a:endParaRPr sz="1103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0156" y="5893007"/>
            <a:ext cx="7956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3128" y="4655168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20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83128" y="3417330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40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3128" y="2179492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60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3128" y="941654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80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96637" y="772784"/>
            <a:ext cx="8527116" cy="4828054"/>
            <a:chOff x="660588" y="875821"/>
            <a:chExt cx="9664065" cy="5471795"/>
          </a:xfrm>
        </p:grpSpPr>
        <p:sp>
          <p:nvSpPr>
            <p:cNvPr id="37" name="object 37"/>
            <p:cNvSpPr/>
            <p:nvPr/>
          </p:nvSpPr>
          <p:spPr>
            <a:xfrm>
              <a:off x="660577" y="875829"/>
              <a:ext cx="797560" cy="5471795"/>
            </a:xfrm>
            <a:custGeom>
              <a:avLst/>
              <a:gdLst/>
              <a:ahLst/>
              <a:cxnLst/>
              <a:rect l="l" t="t" r="r" b="b"/>
              <a:pathLst>
                <a:path w="797560" h="5471795">
                  <a:moveTo>
                    <a:pt x="132905" y="4910086"/>
                  </a:moveTo>
                  <a:lnTo>
                    <a:pt x="0" y="4910086"/>
                  </a:lnTo>
                  <a:lnTo>
                    <a:pt x="0" y="5471236"/>
                  </a:lnTo>
                  <a:lnTo>
                    <a:pt x="132905" y="5471236"/>
                  </a:lnTo>
                  <a:lnTo>
                    <a:pt x="132905" y="4910086"/>
                  </a:lnTo>
                  <a:close/>
                </a:path>
                <a:path w="797560" h="5471795">
                  <a:moveTo>
                    <a:pt x="265811" y="2805760"/>
                  </a:moveTo>
                  <a:lnTo>
                    <a:pt x="0" y="2805760"/>
                  </a:lnTo>
                  <a:lnTo>
                    <a:pt x="0" y="3366922"/>
                  </a:lnTo>
                  <a:lnTo>
                    <a:pt x="265811" y="3366922"/>
                  </a:lnTo>
                  <a:lnTo>
                    <a:pt x="265811" y="2805760"/>
                  </a:lnTo>
                  <a:close/>
                </a:path>
                <a:path w="797560" h="5471795">
                  <a:moveTo>
                    <a:pt x="265811" y="0"/>
                  </a:moveTo>
                  <a:lnTo>
                    <a:pt x="0" y="0"/>
                  </a:lnTo>
                  <a:lnTo>
                    <a:pt x="0" y="561149"/>
                  </a:lnTo>
                  <a:lnTo>
                    <a:pt x="265811" y="561149"/>
                  </a:lnTo>
                  <a:lnTo>
                    <a:pt x="265811" y="0"/>
                  </a:lnTo>
                  <a:close/>
                </a:path>
                <a:path w="797560" h="5471795">
                  <a:moveTo>
                    <a:pt x="332257" y="4208653"/>
                  </a:moveTo>
                  <a:lnTo>
                    <a:pt x="0" y="4208653"/>
                  </a:lnTo>
                  <a:lnTo>
                    <a:pt x="0" y="4769802"/>
                  </a:lnTo>
                  <a:lnTo>
                    <a:pt x="332257" y="4769802"/>
                  </a:lnTo>
                  <a:lnTo>
                    <a:pt x="332257" y="4208653"/>
                  </a:lnTo>
                  <a:close/>
                </a:path>
                <a:path w="797560" h="5471795">
                  <a:moveTo>
                    <a:pt x="332257" y="3507206"/>
                  </a:moveTo>
                  <a:lnTo>
                    <a:pt x="0" y="3507206"/>
                  </a:lnTo>
                  <a:lnTo>
                    <a:pt x="0" y="4068356"/>
                  </a:lnTo>
                  <a:lnTo>
                    <a:pt x="332257" y="4068356"/>
                  </a:lnTo>
                  <a:lnTo>
                    <a:pt x="332257" y="3507206"/>
                  </a:lnTo>
                  <a:close/>
                </a:path>
                <a:path w="797560" h="5471795">
                  <a:moveTo>
                    <a:pt x="664502" y="1402880"/>
                  </a:moveTo>
                  <a:lnTo>
                    <a:pt x="0" y="1402880"/>
                  </a:lnTo>
                  <a:lnTo>
                    <a:pt x="0" y="1964029"/>
                  </a:lnTo>
                  <a:lnTo>
                    <a:pt x="664502" y="1964029"/>
                  </a:lnTo>
                  <a:lnTo>
                    <a:pt x="664502" y="1402880"/>
                  </a:lnTo>
                  <a:close/>
                </a:path>
                <a:path w="797560" h="5471795">
                  <a:moveTo>
                    <a:pt x="730961" y="2104326"/>
                  </a:moveTo>
                  <a:lnTo>
                    <a:pt x="0" y="2104326"/>
                  </a:lnTo>
                  <a:lnTo>
                    <a:pt x="0" y="2665476"/>
                  </a:lnTo>
                  <a:lnTo>
                    <a:pt x="730961" y="2665476"/>
                  </a:lnTo>
                  <a:lnTo>
                    <a:pt x="730961" y="2104326"/>
                  </a:lnTo>
                  <a:close/>
                </a:path>
                <a:path w="797560" h="5471795">
                  <a:moveTo>
                    <a:pt x="797407" y="701433"/>
                  </a:moveTo>
                  <a:lnTo>
                    <a:pt x="0" y="701433"/>
                  </a:lnTo>
                  <a:lnTo>
                    <a:pt x="0" y="1262595"/>
                  </a:lnTo>
                  <a:lnTo>
                    <a:pt x="797407" y="1262595"/>
                  </a:lnTo>
                  <a:lnTo>
                    <a:pt x="797407" y="701433"/>
                  </a:lnTo>
                  <a:close/>
                </a:path>
              </a:pathLst>
            </a:custGeom>
            <a:solidFill>
              <a:srgbClr val="D5454F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926388" y="875829"/>
              <a:ext cx="8837930" cy="4770120"/>
            </a:xfrm>
            <a:custGeom>
              <a:avLst/>
              <a:gdLst/>
              <a:ahLst/>
              <a:cxnLst/>
              <a:rect l="l" t="t" r="r" b="b"/>
              <a:pathLst>
                <a:path w="8837930" h="4770120">
                  <a:moveTo>
                    <a:pt x="332244" y="4208653"/>
                  </a:moveTo>
                  <a:lnTo>
                    <a:pt x="66446" y="4208653"/>
                  </a:lnTo>
                  <a:lnTo>
                    <a:pt x="66446" y="4769802"/>
                  </a:lnTo>
                  <a:lnTo>
                    <a:pt x="332244" y="4769802"/>
                  </a:lnTo>
                  <a:lnTo>
                    <a:pt x="332244" y="4208653"/>
                  </a:lnTo>
                  <a:close/>
                </a:path>
                <a:path w="8837930" h="4770120">
                  <a:moveTo>
                    <a:pt x="1461897" y="3507206"/>
                  </a:moveTo>
                  <a:lnTo>
                    <a:pt x="66446" y="3507206"/>
                  </a:lnTo>
                  <a:lnTo>
                    <a:pt x="66446" y="4068356"/>
                  </a:lnTo>
                  <a:lnTo>
                    <a:pt x="1461897" y="4068356"/>
                  </a:lnTo>
                  <a:lnTo>
                    <a:pt x="1461897" y="3507206"/>
                  </a:lnTo>
                  <a:close/>
                </a:path>
                <a:path w="8837930" h="4770120">
                  <a:moveTo>
                    <a:pt x="2990253" y="2805760"/>
                  </a:moveTo>
                  <a:lnTo>
                    <a:pt x="0" y="2805760"/>
                  </a:lnTo>
                  <a:lnTo>
                    <a:pt x="0" y="3366922"/>
                  </a:lnTo>
                  <a:lnTo>
                    <a:pt x="2990253" y="3366922"/>
                  </a:lnTo>
                  <a:lnTo>
                    <a:pt x="2990253" y="2805760"/>
                  </a:lnTo>
                  <a:close/>
                </a:path>
                <a:path w="8837930" h="4770120">
                  <a:moveTo>
                    <a:pt x="3056712" y="0"/>
                  </a:moveTo>
                  <a:lnTo>
                    <a:pt x="0" y="0"/>
                  </a:lnTo>
                  <a:lnTo>
                    <a:pt x="0" y="561149"/>
                  </a:lnTo>
                  <a:lnTo>
                    <a:pt x="3056712" y="561149"/>
                  </a:lnTo>
                  <a:lnTo>
                    <a:pt x="3056712" y="0"/>
                  </a:lnTo>
                  <a:close/>
                </a:path>
                <a:path w="8837930" h="4770120">
                  <a:moveTo>
                    <a:pt x="6977278" y="1402880"/>
                  </a:moveTo>
                  <a:lnTo>
                    <a:pt x="398691" y="1402880"/>
                  </a:lnTo>
                  <a:lnTo>
                    <a:pt x="398691" y="1964029"/>
                  </a:lnTo>
                  <a:lnTo>
                    <a:pt x="6977278" y="1964029"/>
                  </a:lnTo>
                  <a:lnTo>
                    <a:pt x="6977278" y="1402880"/>
                  </a:lnTo>
                  <a:close/>
                </a:path>
                <a:path w="8837930" h="4770120">
                  <a:moveTo>
                    <a:pt x="7442428" y="2104326"/>
                  </a:moveTo>
                  <a:lnTo>
                    <a:pt x="465150" y="2104326"/>
                  </a:lnTo>
                  <a:lnTo>
                    <a:pt x="465150" y="2665476"/>
                  </a:lnTo>
                  <a:lnTo>
                    <a:pt x="7442428" y="2665476"/>
                  </a:lnTo>
                  <a:lnTo>
                    <a:pt x="7442428" y="2104326"/>
                  </a:lnTo>
                  <a:close/>
                </a:path>
                <a:path w="8837930" h="4770120">
                  <a:moveTo>
                    <a:pt x="8837879" y="701433"/>
                  </a:moveTo>
                  <a:lnTo>
                    <a:pt x="531596" y="701433"/>
                  </a:lnTo>
                  <a:lnTo>
                    <a:pt x="531596" y="1262595"/>
                  </a:lnTo>
                  <a:lnTo>
                    <a:pt x="8837879" y="1262595"/>
                  </a:lnTo>
                  <a:lnTo>
                    <a:pt x="8837879" y="701433"/>
                  </a:lnTo>
                  <a:close/>
                </a:path>
              </a:pathLst>
            </a:custGeom>
            <a:solidFill>
              <a:srgbClr val="13CF20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32849" y="3995632"/>
              <a:ext cx="191723" cy="19329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32849" y="4542257"/>
              <a:ext cx="191723" cy="189780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9182239" y="2882491"/>
            <a:ext cx="2354356" cy="1428347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 defTabSz="806867">
              <a:spcBef>
                <a:spcPts val="97"/>
              </a:spcBef>
            </a:pPr>
            <a:r>
              <a:rPr sz="2956" b="1" dirty="0">
                <a:solidFill>
                  <a:srgbClr val="FFFFFF"/>
                </a:solidFill>
                <a:latin typeface="Times New Roman"/>
                <a:cs typeface="Times New Roman"/>
              </a:rPr>
              <a:t>Marital</a:t>
            </a:r>
            <a:r>
              <a:rPr sz="2956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6" b="1" dirty="0">
                <a:solidFill>
                  <a:srgbClr val="FFFFFF"/>
                </a:solidFill>
                <a:latin typeface="Times New Roman"/>
                <a:cs typeface="Times New Roman"/>
              </a:rPr>
              <a:t>Status</a:t>
            </a:r>
            <a:endParaRPr sz="29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1540" defTabSz="806867">
              <a:spcBef>
                <a:spcPts val="66"/>
              </a:spcBef>
            </a:pPr>
            <a:r>
              <a:rPr sz="2956" spc="4" dirty="0">
                <a:solidFill>
                  <a:srgbClr val="FFFFFF"/>
                </a:solidFill>
                <a:latin typeface="Times New Roman"/>
                <a:cs typeface="Times New Roman"/>
              </a:rPr>
              <a:t>No</a:t>
            </a:r>
            <a:endParaRPr sz="29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1540" defTabSz="806867">
              <a:spcBef>
                <a:spcPts val="274"/>
              </a:spcBef>
            </a:pPr>
            <a:r>
              <a:rPr sz="2956" spc="-97" dirty="0">
                <a:solidFill>
                  <a:srgbClr val="FFFFFF"/>
                </a:solidFill>
                <a:latin typeface="Times New Roman"/>
                <a:cs typeface="Times New Roman"/>
              </a:rPr>
              <a:t>Yes</a:t>
            </a:r>
            <a:endParaRPr sz="2956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48235" y="134470"/>
            <a:ext cx="309282" cy="426944"/>
            <a:chOff x="152400" y="152399"/>
            <a:chExt cx="350520" cy="483870"/>
          </a:xfrm>
        </p:grpSpPr>
        <p:sp>
          <p:nvSpPr>
            <p:cNvPr id="43" name="object 43"/>
            <p:cNvSpPr/>
            <p:nvPr/>
          </p:nvSpPr>
          <p:spPr>
            <a:xfrm>
              <a:off x="217408" y="350758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09" h="270509">
                  <a:moveTo>
                    <a:pt x="270033" y="135016"/>
                  </a:moveTo>
                  <a:lnTo>
                    <a:pt x="264221" y="174210"/>
                  </a:lnTo>
                  <a:lnTo>
                    <a:pt x="247279" y="210028"/>
                  </a:lnTo>
                  <a:lnTo>
                    <a:pt x="220671" y="239387"/>
                  </a:lnTo>
                  <a:lnTo>
                    <a:pt x="186685" y="259756"/>
                  </a:lnTo>
                  <a:lnTo>
                    <a:pt x="148250" y="269385"/>
                  </a:lnTo>
                  <a:lnTo>
                    <a:pt x="135016" y="270033"/>
                  </a:lnTo>
                  <a:lnTo>
                    <a:pt x="128383" y="269871"/>
                  </a:lnTo>
                  <a:lnTo>
                    <a:pt x="89538" y="262144"/>
                  </a:lnTo>
                  <a:lnTo>
                    <a:pt x="54580" y="243459"/>
                  </a:lnTo>
                  <a:lnTo>
                    <a:pt x="26574" y="215453"/>
                  </a:lnTo>
                  <a:lnTo>
                    <a:pt x="7888" y="180495"/>
                  </a:lnTo>
                  <a:lnTo>
                    <a:pt x="162" y="141649"/>
                  </a:lnTo>
                  <a:lnTo>
                    <a:pt x="0" y="135016"/>
                  </a:lnTo>
                  <a:lnTo>
                    <a:pt x="162" y="128383"/>
                  </a:lnTo>
                  <a:lnTo>
                    <a:pt x="7888" y="89538"/>
                  </a:lnTo>
                  <a:lnTo>
                    <a:pt x="26574" y="54580"/>
                  </a:lnTo>
                  <a:lnTo>
                    <a:pt x="54580" y="26574"/>
                  </a:lnTo>
                  <a:lnTo>
                    <a:pt x="89538" y="7888"/>
                  </a:lnTo>
                  <a:lnTo>
                    <a:pt x="128383" y="162"/>
                  </a:lnTo>
                  <a:lnTo>
                    <a:pt x="135016" y="0"/>
                  </a:lnTo>
                  <a:lnTo>
                    <a:pt x="141649" y="162"/>
                  </a:lnTo>
                  <a:lnTo>
                    <a:pt x="180495" y="7888"/>
                  </a:lnTo>
                  <a:lnTo>
                    <a:pt x="215453" y="26574"/>
                  </a:lnTo>
                  <a:lnTo>
                    <a:pt x="243459" y="54580"/>
                  </a:lnTo>
                  <a:lnTo>
                    <a:pt x="262144" y="89538"/>
                  </a:lnTo>
                  <a:lnTo>
                    <a:pt x="269871" y="128383"/>
                  </a:lnTo>
                  <a:lnTo>
                    <a:pt x="270033" y="135016"/>
                  </a:lnTo>
                  <a:close/>
                </a:path>
              </a:pathLst>
            </a:custGeom>
            <a:ln w="30003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00" y="152399"/>
              <a:ext cx="290036" cy="4283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4049" y="-64084"/>
            <a:ext cx="9584391" cy="99620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b="1" dirty="0"/>
              <a:t>7. How many people </a:t>
            </a:r>
            <a:r>
              <a:rPr b="1" spc="-9" dirty="0"/>
              <a:t>suffer </a:t>
            </a:r>
            <a:r>
              <a:rPr b="1" dirty="0"/>
              <a:t>from hypertension with working</a:t>
            </a:r>
            <a:r>
              <a:rPr b="1" spc="-79" dirty="0"/>
              <a:t> </a:t>
            </a:r>
            <a:r>
              <a:rPr b="1" dirty="0"/>
              <a:t>status?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49584" y="1267116"/>
            <a:ext cx="8004362" cy="4952440"/>
            <a:chOff x="720595" y="1436065"/>
            <a:chExt cx="9071610" cy="5612765"/>
          </a:xfrm>
        </p:grpSpPr>
        <p:sp>
          <p:nvSpPr>
            <p:cNvPr id="4" name="object 4"/>
            <p:cNvSpPr/>
            <p:nvPr/>
          </p:nvSpPr>
          <p:spPr>
            <a:xfrm>
              <a:off x="720585" y="7038517"/>
              <a:ext cx="4210685" cy="10160"/>
            </a:xfrm>
            <a:custGeom>
              <a:avLst/>
              <a:gdLst/>
              <a:ahLst/>
              <a:cxnLst/>
              <a:rect l="l" t="t" r="r" b="b"/>
              <a:pathLst>
                <a:path w="4210685" h="10159">
                  <a:moveTo>
                    <a:pt x="10007" y="0"/>
                  </a:moveTo>
                  <a:lnTo>
                    <a:pt x="0" y="0"/>
                  </a:lnTo>
                  <a:lnTo>
                    <a:pt x="0" y="9994"/>
                  </a:lnTo>
                  <a:lnTo>
                    <a:pt x="10007" y="9994"/>
                  </a:lnTo>
                  <a:lnTo>
                    <a:pt x="10007" y="0"/>
                  </a:lnTo>
                  <a:close/>
                </a:path>
                <a:path w="4210685" h="10159">
                  <a:moveTo>
                    <a:pt x="70015" y="0"/>
                  </a:moveTo>
                  <a:lnTo>
                    <a:pt x="60007" y="0"/>
                  </a:lnTo>
                  <a:lnTo>
                    <a:pt x="60007" y="9994"/>
                  </a:lnTo>
                  <a:lnTo>
                    <a:pt x="70015" y="9994"/>
                  </a:lnTo>
                  <a:lnTo>
                    <a:pt x="70015" y="0"/>
                  </a:lnTo>
                  <a:close/>
                </a:path>
                <a:path w="4210685" h="10159">
                  <a:moveTo>
                    <a:pt x="130022" y="0"/>
                  </a:moveTo>
                  <a:lnTo>
                    <a:pt x="120015" y="0"/>
                  </a:lnTo>
                  <a:lnTo>
                    <a:pt x="120015" y="9994"/>
                  </a:lnTo>
                  <a:lnTo>
                    <a:pt x="130022" y="9994"/>
                  </a:lnTo>
                  <a:lnTo>
                    <a:pt x="130022" y="0"/>
                  </a:lnTo>
                  <a:close/>
                </a:path>
                <a:path w="4210685" h="10159">
                  <a:moveTo>
                    <a:pt x="190030" y="0"/>
                  </a:moveTo>
                  <a:lnTo>
                    <a:pt x="180022" y="0"/>
                  </a:lnTo>
                  <a:lnTo>
                    <a:pt x="180022" y="9994"/>
                  </a:lnTo>
                  <a:lnTo>
                    <a:pt x="190030" y="9994"/>
                  </a:lnTo>
                  <a:lnTo>
                    <a:pt x="190030" y="0"/>
                  </a:lnTo>
                  <a:close/>
                </a:path>
                <a:path w="4210685" h="10159">
                  <a:moveTo>
                    <a:pt x="250037" y="0"/>
                  </a:moveTo>
                  <a:lnTo>
                    <a:pt x="240030" y="0"/>
                  </a:lnTo>
                  <a:lnTo>
                    <a:pt x="240030" y="9994"/>
                  </a:lnTo>
                  <a:lnTo>
                    <a:pt x="250037" y="9994"/>
                  </a:lnTo>
                  <a:lnTo>
                    <a:pt x="250037" y="0"/>
                  </a:lnTo>
                  <a:close/>
                </a:path>
                <a:path w="4210685" h="10159">
                  <a:moveTo>
                    <a:pt x="310045" y="0"/>
                  </a:moveTo>
                  <a:lnTo>
                    <a:pt x="300037" y="0"/>
                  </a:lnTo>
                  <a:lnTo>
                    <a:pt x="300037" y="9994"/>
                  </a:lnTo>
                  <a:lnTo>
                    <a:pt x="310045" y="9994"/>
                  </a:lnTo>
                  <a:lnTo>
                    <a:pt x="310045" y="0"/>
                  </a:lnTo>
                  <a:close/>
                </a:path>
                <a:path w="4210685" h="10159">
                  <a:moveTo>
                    <a:pt x="370052" y="0"/>
                  </a:moveTo>
                  <a:lnTo>
                    <a:pt x="360045" y="0"/>
                  </a:lnTo>
                  <a:lnTo>
                    <a:pt x="360045" y="9994"/>
                  </a:lnTo>
                  <a:lnTo>
                    <a:pt x="370052" y="9994"/>
                  </a:lnTo>
                  <a:lnTo>
                    <a:pt x="370052" y="0"/>
                  </a:lnTo>
                  <a:close/>
                </a:path>
                <a:path w="4210685" h="10159">
                  <a:moveTo>
                    <a:pt x="430060" y="0"/>
                  </a:moveTo>
                  <a:lnTo>
                    <a:pt x="420052" y="0"/>
                  </a:lnTo>
                  <a:lnTo>
                    <a:pt x="420052" y="9994"/>
                  </a:lnTo>
                  <a:lnTo>
                    <a:pt x="430060" y="9994"/>
                  </a:lnTo>
                  <a:lnTo>
                    <a:pt x="430060" y="0"/>
                  </a:lnTo>
                  <a:close/>
                </a:path>
                <a:path w="4210685" h="10159">
                  <a:moveTo>
                    <a:pt x="490067" y="0"/>
                  </a:moveTo>
                  <a:lnTo>
                    <a:pt x="480060" y="0"/>
                  </a:lnTo>
                  <a:lnTo>
                    <a:pt x="480060" y="9994"/>
                  </a:lnTo>
                  <a:lnTo>
                    <a:pt x="490067" y="9994"/>
                  </a:lnTo>
                  <a:lnTo>
                    <a:pt x="490067" y="0"/>
                  </a:lnTo>
                  <a:close/>
                </a:path>
                <a:path w="4210685" h="10159">
                  <a:moveTo>
                    <a:pt x="550075" y="0"/>
                  </a:moveTo>
                  <a:lnTo>
                    <a:pt x="540067" y="0"/>
                  </a:lnTo>
                  <a:lnTo>
                    <a:pt x="540067" y="9994"/>
                  </a:lnTo>
                  <a:lnTo>
                    <a:pt x="550075" y="9994"/>
                  </a:lnTo>
                  <a:lnTo>
                    <a:pt x="550075" y="0"/>
                  </a:lnTo>
                  <a:close/>
                </a:path>
                <a:path w="4210685" h="10159">
                  <a:moveTo>
                    <a:pt x="610082" y="0"/>
                  </a:moveTo>
                  <a:lnTo>
                    <a:pt x="600075" y="0"/>
                  </a:lnTo>
                  <a:lnTo>
                    <a:pt x="600075" y="9994"/>
                  </a:lnTo>
                  <a:lnTo>
                    <a:pt x="610082" y="9994"/>
                  </a:lnTo>
                  <a:lnTo>
                    <a:pt x="610082" y="0"/>
                  </a:lnTo>
                  <a:close/>
                </a:path>
                <a:path w="4210685" h="10159">
                  <a:moveTo>
                    <a:pt x="670090" y="0"/>
                  </a:moveTo>
                  <a:lnTo>
                    <a:pt x="660082" y="0"/>
                  </a:lnTo>
                  <a:lnTo>
                    <a:pt x="660082" y="9994"/>
                  </a:lnTo>
                  <a:lnTo>
                    <a:pt x="670090" y="9994"/>
                  </a:lnTo>
                  <a:lnTo>
                    <a:pt x="670090" y="0"/>
                  </a:lnTo>
                  <a:close/>
                </a:path>
                <a:path w="4210685" h="10159">
                  <a:moveTo>
                    <a:pt x="730097" y="0"/>
                  </a:moveTo>
                  <a:lnTo>
                    <a:pt x="720090" y="0"/>
                  </a:lnTo>
                  <a:lnTo>
                    <a:pt x="720090" y="9994"/>
                  </a:lnTo>
                  <a:lnTo>
                    <a:pt x="730097" y="9994"/>
                  </a:lnTo>
                  <a:lnTo>
                    <a:pt x="730097" y="0"/>
                  </a:lnTo>
                  <a:close/>
                </a:path>
                <a:path w="4210685" h="10159">
                  <a:moveTo>
                    <a:pt x="790105" y="0"/>
                  </a:moveTo>
                  <a:lnTo>
                    <a:pt x="780097" y="0"/>
                  </a:lnTo>
                  <a:lnTo>
                    <a:pt x="780097" y="9994"/>
                  </a:lnTo>
                  <a:lnTo>
                    <a:pt x="790105" y="9994"/>
                  </a:lnTo>
                  <a:lnTo>
                    <a:pt x="790105" y="0"/>
                  </a:lnTo>
                  <a:close/>
                </a:path>
                <a:path w="4210685" h="10159">
                  <a:moveTo>
                    <a:pt x="850112" y="0"/>
                  </a:moveTo>
                  <a:lnTo>
                    <a:pt x="840105" y="0"/>
                  </a:lnTo>
                  <a:lnTo>
                    <a:pt x="840105" y="9994"/>
                  </a:lnTo>
                  <a:lnTo>
                    <a:pt x="850112" y="9994"/>
                  </a:lnTo>
                  <a:lnTo>
                    <a:pt x="850112" y="0"/>
                  </a:lnTo>
                  <a:close/>
                </a:path>
                <a:path w="4210685" h="10159">
                  <a:moveTo>
                    <a:pt x="910120" y="0"/>
                  </a:moveTo>
                  <a:lnTo>
                    <a:pt x="900112" y="0"/>
                  </a:lnTo>
                  <a:lnTo>
                    <a:pt x="900112" y="9994"/>
                  </a:lnTo>
                  <a:lnTo>
                    <a:pt x="910120" y="9994"/>
                  </a:lnTo>
                  <a:lnTo>
                    <a:pt x="910120" y="0"/>
                  </a:lnTo>
                  <a:close/>
                </a:path>
                <a:path w="4210685" h="10159">
                  <a:moveTo>
                    <a:pt x="970127" y="0"/>
                  </a:moveTo>
                  <a:lnTo>
                    <a:pt x="960120" y="0"/>
                  </a:lnTo>
                  <a:lnTo>
                    <a:pt x="960120" y="9994"/>
                  </a:lnTo>
                  <a:lnTo>
                    <a:pt x="970127" y="9994"/>
                  </a:lnTo>
                  <a:lnTo>
                    <a:pt x="970127" y="0"/>
                  </a:lnTo>
                  <a:close/>
                </a:path>
                <a:path w="4210685" h="10159">
                  <a:moveTo>
                    <a:pt x="1030135" y="0"/>
                  </a:moveTo>
                  <a:lnTo>
                    <a:pt x="1020127" y="0"/>
                  </a:lnTo>
                  <a:lnTo>
                    <a:pt x="1020127" y="9994"/>
                  </a:lnTo>
                  <a:lnTo>
                    <a:pt x="1030135" y="9994"/>
                  </a:lnTo>
                  <a:lnTo>
                    <a:pt x="1030135" y="0"/>
                  </a:lnTo>
                  <a:close/>
                </a:path>
                <a:path w="4210685" h="10159">
                  <a:moveTo>
                    <a:pt x="1090142" y="0"/>
                  </a:moveTo>
                  <a:lnTo>
                    <a:pt x="1080135" y="0"/>
                  </a:lnTo>
                  <a:lnTo>
                    <a:pt x="1080135" y="9994"/>
                  </a:lnTo>
                  <a:lnTo>
                    <a:pt x="1090142" y="9994"/>
                  </a:lnTo>
                  <a:lnTo>
                    <a:pt x="1090142" y="0"/>
                  </a:lnTo>
                  <a:close/>
                </a:path>
                <a:path w="4210685" h="10159">
                  <a:moveTo>
                    <a:pt x="1150150" y="0"/>
                  </a:moveTo>
                  <a:lnTo>
                    <a:pt x="1140142" y="0"/>
                  </a:lnTo>
                  <a:lnTo>
                    <a:pt x="1140142" y="9994"/>
                  </a:lnTo>
                  <a:lnTo>
                    <a:pt x="1150150" y="9994"/>
                  </a:lnTo>
                  <a:lnTo>
                    <a:pt x="1150150" y="0"/>
                  </a:lnTo>
                  <a:close/>
                </a:path>
                <a:path w="4210685" h="10159">
                  <a:moveTo>
                    <a:pt x="1210157" y="0"/>
                  </a:moveTo>
                  <a:lnTo>
                    <a:pt x="1200150" y="0"/>
                  </a:lnTo>
                  <a:lnTo>
                    <a:pt x="1200150" y="9994"/>
                  </a:lnTo>
                  <a:lnTo>
                    <a:pt x="1210157" y="9994"/>
                  </a:lnTo>
                  <a:lnTo>
                    <a:pt x="1210157" y="0"/>
                  </a:lnTo>
                  <a:close/>
                </a:path>
                <a:path w="4210685" h="10159">
                  <a:moveTo>
                    <a:pt x="1270165" y="0"/>
                  </a:moveTo>
                  <a:lnTo>
                    <a:pt x="1260157" y="0"/>
                  </a:lnTo>
                  <a:lnTo>
                    <a:pt x="1260157" y="9994"/>
                  </a:lnTo>
                  <a:lnTo>
                    <a:pt x="1270165" y="9994"/>
                  </a:lnTo>
                  <a:lnTo>
                    <a:pt x="1270165" y="0"/>
                  </a:lnTo>
                  <a:close/>
                </a:path>
                <a:path w="4210685" h="10159">
                  <a:moveTo>
                    <a:pt x="1330172" y="0"/>
                  </a:moveTo>
                  <a:lnTo>
                    <a:pt x="1320165" y="0"/>
                  </a:lnTo>
                  <a:lnTo>
                    <a:pt x="1320165" y="9994"/>
                  </a:lnTo>
                  <a:lnTo>
                    <a:pt x="1330172" y="9994"/>
                  </a:lnTo>
                  <a:lnTo>
                    <a:pt x="1330172" y="0"/>
                  </a:lnTo>
                  <a:close/>
                </a:path>
                <a:path w="4210685" h="10159">
                  <a:moveTo>
                    <a:pt x="1390180" y="0"/>
                  </a:moveTo>
                  <a:lnTo>
                    <a:pt x="1380172" y="0"/>
                  </a:lnTo>
                  <a:lnTo>
                    <a:pt x="1380172" y="9994"/>
                  </a:lnTo>
                  <a:lnTo>
                    <a:pt x="1390180" y="9994"/>
                  </a:lnTo>
                  <a:lnTo>
                    <a:pt x="1390180" y="0"/>
                  </a:lnTo>
                  <a:close/>
                </a:path>
                <a:path w="4210685" h="10159">
                  <a:moveTo>
                    <a:pt x="1450187" y="0"/>
                  </a:moveTo>
                  <a:lnTo>
                    <a:pt x="1440180" y="0"/>
                  </a:lnTo>
                  <a:lnTo>
                    <a:pt x="1440180" y="9994"/>
                  </a:lnTo>
                  <a:lnTo>
                    <a:pt x="1450187" y="9994"/>
                  </a:lnTo>
                  <a:lnTo>
                    <a:pt x="1450187" y="0"/>
                  </a:lnTo>
                  <a:close/>
                </a:path>
                <a:path w="4210685" h="10159">
                  <a:moveTo>
                    <a:pt x="1510195" y="0"/>
                  </a:moveTo>
                  <a:lnTo>
                    <a:pt x="1500187" y="0"/>
                  </a:lnTo>
                  <a:lnTo>
                    <a:pt x="1500187" y="9994"/>
                  </a:lnTo>
                  <a:lnTo>
                    <a:pt x="1510195" y="9994"/>
                  </a:lnTo>
                  <a:lnTo>
                    <a:pt x="1510195" y="0"/>
                  </a:lnTo>
                  <a:close/>
                </a:path>
                <a:path w="4210685" h="10159">
                  <a:moveTo>
                    <a:pt x="1570202" y="0"/>
                  </a:moveTo>
                  <a:lnTo>
                    <a:pt x="1560195" y="0"/>
                  </a:lnTo>
                  <a:lnTo>
                    <a:pt x="1560195" y="9994"/>
                  </a:lnTo>
                  <a:lnTo>
                    <a:pt x="1570202" y="9994"/>
                  </a:lnTo>
                  <a:lnTo>
                    <a:pt x="1570202" y="0"/>
                  </a:lnTo>
                  <a:close/>
                </a:path>
                <a:path w="4210685" h="10159">
                  <a:moveTo>
                    <a:pt x="1630210" y="0"/>
                  </a:moveTo>
                  <a:lnTo>
                    <a:pt x="1620202" y="0"/>
                  </a:lnTo>
                  <a:lnTo>
                    <a:pt x="1620202" y="9994"/>
                  </a:lnTo>
                  <a:lnTo>
                    <a:pt x="1630210" y="9994"/>
                  </a:lnTo>
                  <a:lnTo>
                    <a:pt x="1630210" y="0"/>
                  </a:lnTo>
                  <a:close/>
                </a:path>
                <a:path w="4210685" h="10159">
                  <a:moveTo>
                    <a:pt x="1690217" y="0"/>
                  </a:moveTo>
                  <a:lnTo>
                    <a:pt x="1680210" y="0"/>
                  </a:lnTo>
                  <a:lnTo>
                    <a:pt x="1680210" y="9994"/>
                  </a:lnTo>
                  <a:lnTo>
                    <a:pt x="1690217" y="9994"/>
                  </a:lnTo>
                  <a:lnTo>
                    <a:pt x="1690217" y="0"/>
                  </a:lnTo>
                  <a:close/>
                </a:path>
                <a:path w="4210685" h="10159">
                  <a:moveTo>
                    <a:pt x="1750225" y="0"/>
                  </a:moveTo>
                  <a:lnTo>
                    <a:pt x="1740217" y="0"/>
                  </a:lnTo>
                  <a:lnTo>
                    <a:pt x="1740217" y="9994"/>
                  </a:lnTo>
                  <a:lnTo>
                    <a:pt x="1750225" y="9994"/>
                  </a:lnTo>
                  <a:lnTo>
                    <a:pt x="1750225" y="0"/>
                  </a:lnTo>
                  <a:close/>
                </a:path>
                <a:path w="4210685" h="10159">
                  <a:moveTo>
                    <a:pt x="1810232" y="0"/>
                  </a:moveTo>
                  <a:lnTo>
                    <a:pt x="1800225" y="0"/>
                  </a:lnTo>
                  <a:lnTo>
                    <a:pt x="1800225" y="9994"/>
                  </a:lnTo>
                  <a:lnTo>
                    <a:pt x="1810232" y="9994"/>
                  </a:lnTo>
                  <a:lnTo>
                    <a:pt x="1810232" y="0"/>
                  </a:lnTo>
                  <a:close/>
                </a:path>
                <a:path w="4210685" h="10159">
                  <a:moveTo>
                    <a:pt x="1870240" y="0"/>
                  </a:moveTo>
                  <a:lnTo>
                    <a:pt x="1860232" y="0"/>
                  </a:lnTo>
                  <a:lnTo>
                    <a:pt x="1860232" y="9994"/>
                  </a:lnTo>
                  <a:lnTo>
                    <a:pt x="1870240" y="9994"/>
                  </a:lnTo>
                  <a:lnTo>
                    <a:pt x="1870240" y="0"/>
                  </a:lnTo>
                  <a:close/>
                </a:path>
                <a:path w="4210685" h="10159">
                  <a:moveTo>
                    <a:pt x="1930247" y="0"/>
                  </a:moveTo>
                  <a:lnTo>
                    <a:pt x="1920240" y="0"/>
                  </a:lnTo>
                  <a:lnTo>
                    <a:pt x="1920240" y="9994"/>
                  </a:lnTo>
                  <a:lnTo>
                    <a:pt x="1930247" y="9994"/>
                  </a:lnTo>
                  <a:lnTo>
                    <a:pt x="1930247" y="0"/>
                  </a:lnTo>
                  <a:close/>
                </a:path>
                <a:path w="4210685" h="10159">
                  <a:moveTo>
                    <a:pt x="1990255" y="0"/>
                  </a:moveTo>
                  <a:lnTo>
                    <a:pt x="1980247" y="0"/>
                  </a:lnTo>
                  <a:lnTo>
                    <a:pt x="1980247" y="9994"/>
                  </a:lnTo>
                  <a:lnTo>
                    <a:pt x="1990255" y="9994"/>
                  </a:lnTo>
                  <a:lnTo>
                    <a:pt x="1990255" y="0"/>
                  </a:lnTo>
                  <a:close/>
                </a:path>
                <a:path w="4210685" h="10159">
                  <a:moveTo>
                    <a:pt x="2050262" y="0"/>
                  </a:moveTo>
                  <a:lnTo>
                    <a:pt x="2040255" y="0"/>
                  </a:lnTo>
                  <a:lnTo>
                    <a:pt x="2040255" y="9994"/>
                  </a:lnTo>
                  <a:lnTo>
                    <a:pt x="2050262" y="9994"/>
                  </a:lnTo>
                  <a:lnTo>
                    <a:pt x="2050262" y="0"/>
                  </a:lnTo>
                  <a:close/>
                </a:path>
                <a:path w="4210685" h="10159">
                  <a:moveTo>
                    <a:pt x="2110270" y="0"/>
                  </a:moveTo>
                  <a:lnTo>
                    <a:pt x="2100262" y="0"/>
                  </a:lnTo>
                  <a:lnTo>
                    <a:pt x="2100262" y="9994"/>
                  </a:lnTo>
                  <a:lnTo>
                    <a:pt x="2110270" y="9994"/>
                  </a:lnTo>
                  <a:lnTo>
                    <a:pt x="2110270" y="0"/>
                  </a:lnTo>
                  <a:close/>
                </a:path>
                <a:path w="4210685" h="10159">
                  <a:moveTo>
                    <a:pt x="2170277" y="0"/>
                  </a:moveTo>
                  <a:lnTo>
                    <a:pt x="2160270" y="0"/>
                  </a:lnTo>
                  <a:lnTo>
                    <a:pt x="2160270" y="9994"/>
                  </a:lnTo>
                  <a:lnTo>
                    <a:pt x="2170277" y="9994"/>
                  </a:lnTo>
                  <a:lnTo>
                    <a:pt x="2170277" y="0"/>
                  </a:lnTo>
                  <a:close/>
                </a:path>
                <a:path w="4210685" h="10159">
                  <a:moveTo>
                    <a:pt x="2230285" y="0"/>
                  </a:moveTo>
                  <a:lnTo>
                    <a:pt x="2220277" y="0"/>
                  </a:lnTo>
                  <a:lnTo>
                    <a:pt x="2220277" y="9994"/>
                  </a:lnTo>
                  <a:lnTo>
                    <a:pt x="2230285" y="9994"/>
                  </a:lnTo>
                  <a:lnTo>
                    <a:pt x="2230285" y="0"/>
                  </a:lnTo>
                  <a:close/>
                </a:path>
                <a:path w="4210685" h="10159">
                  <a:moveTo>
                    <a:pt x="2290292" y="0"/>
                  </a:moveTo>
                  <a:lnTo>
                    <a:pt x="2280285" y="0"/>
                  </a:lnTo>
                  <a:lnTo>
                    <a:pt x="2280285" y="9994"/>
                  </a:lnTo>
                  <a:lnTo>
                    <a:pt x="2290292" y="9994"/>
                  </a:lnTo>
                  <a:lnTo>
                    <a:pt x="2290292" y="0"/>
                  </a:lnTo>
                  <a:close/>
                </a:path>
                <a:path w="4210685" h="10159">
                  <a:moveTo>
                    <a:pt x="2350300" y="0"/>
                  </a:moveTo>
                  <a:lnTo>
                    <a:pt x="2340292" y="0"/>
                  </a:lnTo>
                  <a:lnTo>
                    <a:pt x="2340292" y="9994"/>
                  </a:lnTo>
                  <a:lnTo>
                    <a:pt x="2350300" y="9994"/>
                  </a:lnTo>
                  <a:lnTo>
                    <a:pt x="2350300" y="0"/>
                  </a:lnTo>
                  <a:close/>
                </a:path>
                <a:path w="4210685" h="10159">
                  <a:moveTo>
                    <a:pt x="2410307" y="0"/>
                  </a:moveTo>
                  <a:lnTo>
                    <a:pt x="2400300" y="0"/>
                  </a:lnTo>
                  <a:lnTo>
                    <a:pt x="2400300" y="9994"/>
                  </a:lnTo>
                  <a:lnTo>
                    <a:pt x="2410307" y="9994"/>
                  </a:lnTo>
                  <a:lnTo>
                    <a:pt x="2410307" y="0"/>
                  </a:lnTo>
                  <a:close/>
                </a:path>
                <a:path w="4210685" h="10159">
                  <a:moveTo>
                    <a:pt x="2470315" y="0"/>
                  </a:moveTo>
                  <a:lnTo>
                    <a:pt x="2460307" y="0"/>
                  </a:lnTo>
                  <a:lnTo>
                    <a:pt x="2460307" y="9994"/>
                  </a:lnTo>
                  <a:lnTo>
                    <a:pt x="2470315" y="9994"/>
                  </a:lnTo>
                  <a:lnTo>
                    <a:pt x="2470315" y="0"/>
                  </a:lnTo>
                  <a:close/>
                </a:path>
                <a:path w="4210685" h="10159">
                  <a:moveTo>
                    <a:pt x="2530322" y="0"/>
                  </a:moveTo>
                  <a:lnTo>
                    <a:pt x="2520315" y="0"/>
                  </a:lnTo>
                  <a:lnTo>
                    <a:pt x="2520315" y="9994"/>
                  </a:lnTo>
                  <a:lnTo>
                    <a:pt x="2530322" y="9994"/>
                  </a:lnTo>
                  <a:lnTo>
                    <a:pt x="2530322" y="0"/>
                  </a:lnTo>
                  <a:close/>
                </a:path>
                <a:path w="4210685" h="10159">
                  <a:moveTo>
                    <a:pt x="2590330" y="0"/>
                  </a:moveTo>
                  <a:lnTo>
                    <a:pt x="2580322" y="0"/>
                  </a:lnTo>
                  <a:lnTo>
                    <a:pt x="2580322" y="9994"/>
                  </a:lnTo>
                  <a:lnTo>
                    <a:pt x="2590330" y="9994"/>
                  </a:lnTo>
                  <a:lnTo>
                    <a:pt x="2590330" y="0"/>
                  </a:lnTo>
                  <a:close/>
                </a:path>
                <a:path w="4210685" h="10159">
                  <a:moveTo>
                    <a:pt x="2650337" y="0"/>
                  </a:moveTo>
                  <a:lnTo>
                    <a:pt x="2640330" y="0"/>
                  </a:lnTo>
                  <a:lnTo>
                    <a:pt x="2640330" y="9994"/>
                  </a:lnTo>
                  <a:lnTo>
                    <a:pt x="2650337" y="9994"/>
                  </a:lnTo>
                  <a:lnTo>
                    <a:pt x="2650337" y="0"/>
                  </a:lnTo>
                  <a:close/>
                </a:path>
                <a:path w="4210685" h="10159">
                  <a:moveTo>
                    <a:pt x="2710345" y="0"/>
                  </a:moveTo>
                  <a:lnTo>
                    <a:pt x="2700337" y="0"/>
                  </a:lnTo>
                  <a:lnTo>
                    <a:pt x="2700337" y="9994"/>
                  </a:lnTo>
                  <a:lnTo>
                    <a:pt x="2710345" y="9994"/>
                  </a:lnTo>
                  <a:lnTo>
                    <a:pt x="2710345" y="0"/>
                  </a:lnTo>
                  <a:close/>
                </a:path>
                <a:path w="4210685" h="10159">
                  <a:moveTo>
                    <a:pt x="2770352" y="0"/>
                  </a:moveTo>
                  <a:lnTo>
                    <a:pt x="2760345" y="0"/>
                  </a:lnTo>
                  <a:lnTo>
                    <a:pt x="2760345" y="9994"/>
                  </a:lnTo>
                  <a:lnTo>
                    <a:pt x="2770352" y="9994"/>
                  </a:lnTo>
                  <a:lnTo>
                    <a:pt x="2770352" y="0"/>
                  </a:lnTo>
                  <a:close/>
                </a:path>
                <a:path w="4210685" h="10159">
                  <a:moveTo>
                    <a:pt x="2830360" y="0"/>
                  </a:moveTo>
                  <a:lnTo>
                    <a:pt x="2820352" y="0"/>
                  </a:lnTo>
                  <a:lnTo>
                    <a:pt x="2820352" y="9994"/>
                  </a:lnTo>
                  <a:lnTo>
                    <a:pt x="2830360" y="9994"/>
                  </a:lnTo>
                  <a:lnTo>
                    <a:pt x="2830360" y="0"/>
                  </a:lnTo>
                  <a:close/>
                </a:path>
                <a:path w="4210685" h="10159">
                  <a:moveTo>
                    <a:pt x="2890367" y="0"/>
                  </a:moveTo>
                  <a:lnTo>
                    <a:pt x="2880360" y="0"/>
                  </a:lnTo>
                  <a:lnTo>
                    <a:pt x="2880360" y="9994"/>
                  </a:lnTo>
                  <a:lnTo>
                    <a:pt x="2890367" y="9994"/>
                  </a:lnTo>
                  <a:lnTo>
                    <a:pt x="2890367" y="0"/>
                  </a:lnTo>
                  <a:close/>
                </a:path>
                <a:path w="4210685" h="10159">
                  <a:moveTo>
                    <a:pt x="2950375" y="0"/>
                  </a:moveTo>
                  <a:lnTo>
                    <a:pt x="2940367" y="0"/>
                  </a:lnTo>
                  <a:lnTo>
                    <a:pt x="2940367" y="9994"/>
                  </a:lnTo>
                  <a:lnTo>
                    <a:pt x="2950375" y="9994"/>
                  </a:lnTo>
                  <a:lnTo>
                    <a:pt x="2950375" y="0"/>
                  </a:lnTo>
                  <a:close/>
                </a:path>
                <a:path w="4210685" h="10159">
                  <a:moveTo>
                    <a:pt x="3010382" y="0"/>
                  </a:moveTo>
                  <a:lnTo>
                    <a:pt x="3000375" y="0"/>
                  </a:lnTo>
                  <a:lnTo>
                    <a:pt x="3000375" y="9994"/>
                  </a:lnTo>
                  <a:lnTo>
                    <a:pt x="3010382" y="9994"/>
                  </a:lnTo>
                  <a:lnTo>
                    <a:pt x="3010382" y="0"/>
                  </a:lnTo>
                  <a:close/>
                </a:path>
                <a:path w="4210685" h="10159">
                  <a:moveTo>
                    <a:pt x="3070390" y="0"/>
                  </a:moveTo>
                  <a:lnTo>
                    <a:pt x="3060382" y="0"/>
                  </a:lnTo>
                  <a:lnTo>
                    <a:pt x="3060382" y="9994"/>
                  </a:lnTo>
                  <a:lnTo>
                    <a:pt x="3070390" y="9994"/>
                  </a:lnTo>
                  <a:lnTo>
                    <a:pt x="3070390" y="0"/>
                  </a:lnTo>
                  <a:close/>
                </a:path>
                <a:path w="4210685" h="10159">
                  <a:moveTo>
                    <a:pt x="3130397" y="0"/>
                  </a:moveTo>
                  <a:lnTo>
                    <a:pt x="3120390" y="0"/>
                  </a:lnTo>
                  <a:lnTo>
                    <a:pt x="3120390" y="9994"/>
                  </a:lnTo>
                  <a:lnTo>
                    <a:pt x="3130397" y="9994"/>
                  </a:lnTo>
                  <a:lnTo>
                    <a:pt x="3130397" y="0"/>
                  </a:lnTo>
                  <a:close/>
                </a:path>
                <a:path w="4210685" h="10159">
                  <a:moveTo>
                    <a:pt x="3190405" y="0"/>
                  </a:moveTo>
                  <a:lnTo>
                    <a:pt x="3180397" y="0"/>
                  </a:lnTo>
                  <a:lnTo>
                    <a:pt x="3180397" y="9994"/>
                  </a:lnTo>
                  <a:lnTo>
                    <a:pt x="3190405" y="9994"/>
                  </a:lnTo>
                  <a:lnTo>
                    <a:pt x="3190405" y="0"/>
                  </a:lnTo>
                  <a:close/>
                </a:path>
                <a:path w="4210685" h="10159">
                  <a:moveTo>
                    <a:pt x="3250412" y="0"/>
                  </a:moveTo>
                  <a:lnTo>
                    <a:pt x="3240405" y="0"/>
                  </a:lnTo>
                  <a:lnTo>
                    <a:pt x="3240405" y="9994"/>
                  </a:lnTo>
                  <a:lnTo>
                    <a:pt x="3250412" y="9994"/>
                  </a:lnTo>
                  <a:lnTo>
                    <a:pt x="3250412" y="0"/>
                  </a:lnTo>
                  <a:close/>
                </a:path>
                <a:path w="4210685" h="10159">
                  <a:moveTo>
                    <a:pt x="3310420" y="0"/>
                  </a:moveTo>
                  <a:lnTo>
                    <a:pt x="3300412" y="0"/>
                  </a:lnTo>
                  <a:lnTo>
                    <a:pt x="3300412" y="9994"/>
                  </a:lnTo>
                  <a:lnTo>
                    <a:pt x="3310420" y="9994"/>
                  </a:lnTo>
                  <a:lnTo>
                    <a:pt x="3310420" y="0"/>
                  </a:lnTo>
                  <a:close/>
                </a:path>
                <a:path w="4210685" h="10159">
                  <a:moveTo>
                    <a:pt x="3370427" y="0"/>
                  </a:moveTo>
                  <a:lnTo>
                    <a:pt x="3360420" y="0"/>
                  </a:lnTo>
                  <a:lnTo>
                    <a:pt x="3360420" y="9994"/>
                  </a:lnTo>
                  <a:lnTo>
                    <a:pt x="3370427" y="9994"/>
                  </a:lnTo>
                  <a:lnTo>
                    <a:pt x="3370427" y="0"/>
                  </a:lnTo>
                  <a:close/>
                </a:path>
                <a:path w="4210685" h="10159">
                  <a:moveTo>
                    <a:pt x="3430435" y="0"/>
                  </a:moveTo>
                  <a:lnTo>
                    <a:pt x="3420427" y="0"/>
                  </a:lnTo>
                  <a:lnTo>
                    <a:pt x="3420427" y="9994"/>
                  </a:lnTo>
                  <a:lnTo>
                    <a:pt x="3430435" y="9994"/>
                  </a:lnTo>
                  <a:lnTo>
                    <a:pt x="3430435" y="0"/>
                  </a:lnTo>
                  <a:close/>
                </a:path>
                <a:path w="4210685" h="10159">
                  <a:moveTo>
                    <a:pt x="3490442" y="0"/>
                  </a:moveTo>
                  <a:lnTo>
                    <a:pt x="3480435" y="0"/>
                  </a:lnTo>
                  <a:lnTo>
                    <a:pt x="3480435" y="9994"/>
                  </a:lnTo>
                  <a:lnTo>
                    <a:pt x="3490442" y="9994"/>
                  </a:lnTo>
                  <a:lnTo>
                    <a:pt x="3490442" y="0"/>
                  </a:lnTo>
                  <a:close/>
                </a:path>
                <a:path w="4210685" h="10159">
                  <a:moveTo>
                    <a:pt x="3550450" y="0"/>
                  </a:moveTo>
                  <a:lnTo>
                    <a:pt x="3540442" y="0"/>
                  </a:lnTo>
                  <a:lnTo>
                    <a:pt x="3540442" y="9994"/>
                  </a:lnTo>
                  <a:lnTo>
                    <a:pt x="3550450" y="9994"/>
                  </a:lnTo>
                  <a:lnTo>
                    <a:pt x="3550450" y="0"/>
                  </a:lnTo>
                  <a:close/>
                </a:path>
                <a:path w="4210685" h="10159">
                  <a:moveTo>
                    <a:pt x="3610457" y="0"/>
                  </a:moveTo>
                  <a:lnTo>
                    <a:pt x="3600450" y="0"/>
                  </a:lnTo>
                  <a:lnTo>
                    <a:pt x="3600450" y="9994"/>
                  </a:lnTo>
                  <a:lnTo>
                    <a:pt x="3610457" y="9994"/>
                  </a:lnTo>
                  <a:lnTo>
                    <a:pt x="3610457" y="0"/>
                  </a:lnTo>
                  <a:close/>
                </a:path>
                <a:path w="4210685" h="10159">
                  <a:moveTo>
                    <a:pt x="3670465" y="0"/>
                  </a:moveTo>
                  <a:lnTo>
                    <a:pt x="3660457" y="0"/>
                  </a:lnTo>
                  <a:lnTo>
                    <a:pt x="3660457" y="9994"/>
                  </a:lnTo>
                  <a:lnTo>
                    <a:pt x="3670465" y="9994"/>
                  </a:lnTo>
                  <a:lnTo>
                    <a:pt x="3670465" y="0"/>
                  </a:lnTo>
                  <a:close/>
                </a:path>
                <a:path w="4210685" h="10159">
                  <a:moveTo>
                    <a:pt x="3730472" y="0"/>
                  </a:moveTo>
                  <a:lnTo>
                    <a:pt x="3720465" y="0"/>
                  </a:lnTo>
                  <a:lnTo>
                    <a:pt x="3720465" y="9994"/>
                  </a:lnTo>
                  <a:lnTo>
                    <a:pt x="3730472" y="9994"/>
                  </a:lnTo>
                  <a:lnTo>
                    <a:pt x="3730472" y="0"/>
                  </a:lnTo>
                  <a:close/>
                </a:path>
                <a:path w="4210685" h="10159">
                  <a:moveTo>
                    <a:pt x="3790480" y="0"/>
                  </a:moveTo>
                  <a:lnTo>
                    <a:pt x="3780472" y="0"/>
                  </a:lnTo>
                  <a:lnTo>
                    <a:pt x="3780472" y="9994"/>
                  </a:lnTo>
                  <a:lnTo>
                    <a:pt x="3790480" y="9994"/>
                  </a:lnTo>
                  <a:lnTo>
                    <a:pt x="3790480" y="0"/>
                  </a:lnTo>
                  <a:close/>
                </a:path>
                <a:path w="4210685" h="10159">
                  <a:moveTo>
                    <a:pt x="3850487" y="0"/>
                  </a:moveTo>
                  <a:lnTo>
                    <a:pt x="3840480" y="0"/>
                  </a:lnTo>
                  <a:lnTo>
                    <a:pt x="3840480" y="9994"/>
                  </a:lnTo>
                  <a:lnTo>
                    <a:pt x="3850487" y="9994"/>
                  </a:lnTo>
                  <a:lnTo>
                    <a:pt x="3850487" y="0"/>
                  </a:lnTo>
                  <a:close/>
                </a:path>
                <a:path w="4210685" h="10159">
                  <a:moveTo>
                    <a:pt x="3910495" y="0"/>
                  </a:moveTo>
                  <a:lnTo>
                    <a:pt x="3900487" y="0"/>
                  </a:lnTo>
                  <a:lnTo>
                    <a:pt x="3900487" y="9994"/>
                  </a:lnTo>
                  <a:lnTo>
                    <a:pt x="3910495" y="9994"/>
                  </a:lnTo>
                  <a:lnTo>
                    <a:pt x="3910495" y="0"/>
                  </a:lnTo>
                  <a:close/>
                </a:path>
                <a:path w="4210685" h="10159">
                  <a:moveTo>
                    <a:pt x="3970502" y="0"/>
                  </a:moveTo>
                  <a:lnTo>
                    <a:pt x="3960495" y="0"/>
                  </a:lnTo>
                  <a:lnTo>
                    <a:pt x="3960495" y="9994"/>
                  </a:lnTo>
                  <a:lnTo>
                    <a:pt x="3970502" y="9994"/>
                  </a:lnTo>
                  <a:lnTo>
                    <a:pt x="3970502" y="0"/>
                  </a:lnTo>
                  <a:close/>
                </a:path>
                <a:path w="4210685" h="10159">
                  <a:moveTo>
                    <a:pt x="4030510" y="0"/>
                  </a:moveTo>
                  <a:lnTo>
                    <a:pt x="4020502" y="0"/>
                  </a:lnTo>
                  <a:lnTo>
                    <a:pt x="4020502" y="9994"/>
                  </a:lnTo>
                  <a:lnTo>
                    <a:pt x="4030510" y="9994"/>
                  </a:lnTo>
                  <a:lnTo>
                    <a:pt x="4030510" y="0"/>
                  </a:lnTo>
                  <a:close/>
                </a:path>
                <a:path w="4210685" h="10159">
                  <a:moveTo>
                    <a:pt x="4090517" y="0"/>
                  </a:moveTo>
                  <a:lnTo>
                    <a:pt x="4080510" y="0"/>
                  </a:lnTo>
                  <a:lnTo>
                    <a:pt x="4080510" y="9994"/>
                  </a:lnTo>
                  <a:lnTo>
                    <a:pt x="4090517" y="9994"/>
                  </a:lnTo>
                  <a:lnTo>
                    <a:pt x="4090517" y="0"/>
                  </a:lnTo>
                  <a:close/>
                </a:path>
                <a:path w="4210685" h="10159">
                  <a:moveTo>
                    <a:pt x="4150525" y="0"/>
                  </a:moveTo>
                  <a:lnTo>
                    <a:pt x="4140517" y="0"/>
                  </a:lnTo>
                  <a:lnTo>
                    <a:pt x="4140517" y="9994"/>
                  </a:lnTo>
                  <a:lnTo>
                    <a:pt x="4150525" y="9994"/>
                  </a:lnTo>
                  <a:lnTo>
                    <a:pt x="4150525" y="0"/>
                  </a:lnTo>
                  <a:close/>
                </a:path>
                <a:path w="4210685" h="10159">
                  <a:moveTo>
                    <a:pt x="4210532" y="0"/>
                  </a:moveTo>
                  <a:lnTo>
                    <a:pt x="4200525" y="0"/>
                  </a:lnTo>
                  <a:lnTo>
                    <a:pt x="4200525" y="9994"/>
                  </a:lnTo>
                  <a:lnTo>
                    <a:pt x="4210532" y="9994"/>
                  </a:lnTo>
                  <a:lnTo>
                    <a:pt x="4210532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921110" y="7038517"/>
              <a:ext cx="4210685" cy="10160"/>
            </a:xfrm>
            <a:custGeom>
              <a:avLst/>
              <a:gdLst/>
              <a:ahLst/>
              <a:cxnLst/>
              <a:rect l="l" t="t" r="r" b="b"/>
              <a:pathLst>
                <a:path w="4210684" h="10159">
                  <a:moveTo>
                    <a:pt x="10007" y="0"/>
                  </a:moveTo>
                  <a:lnTo>
                    <a:pt x="0" y="0"/>
                  </a:lnTo>
                  <a:lnTo>
                    <a:pt x="0" y="9994"/>
                  </a:lnTo>
                  <a:lnTo>
                    <a:pt x="10007" y="9994"/>
                  </a:lnTo>
                  <a:lnTo>
                    <a:pt x="10007" y="0"/>
                  </a:lnTo>
                  <a:close/>
                </a:path>
                <a:path w="4210684" h="10159">
                  <a:moveTo>
                    <a:pt x="70015" y="0"/>
                  </a:moveTo>
                  <a:lnTo>
                    <a:pt x="60007" y="0"/>
                  </a:lnTo>
                  <a:lnTo>
                    <a:pt x="60007" y="9994"/>
                  </a:lnTo>
                  <a:lnTo>
                    <a:pt x="70015" y="9994"/>
                  </a:lnTo>
                  <a:lnTo>
                    <a:pt x="70015" y="0"/>
                  </a:lnTo>
                  <a:close/>
                </a:path>
                <a:path w="4210684" h="10159">
                  <a:moveTo>
                    <a:pt x="130022" y="0"/>
                  </a:moveTo>
                  <a:lnTo>
                    <a:pt x="120015" y="0"/>
                  </a:lnTo>
                  <a:lnTo>
                    <a:pt x="120015" y="9994"/>
                  </a:lnTo>
                  <a:lnTo>
                    <a:pt x="130022" y="9994"/>
                  </a:lnTo>
                  <a:lnTo>
                    <a:pt x="130022" y="0"/>
                  </a:lnTo>
                  <a:close/>
                </a:path>
                <a:path w="4210684" h="10159">
                  <a:moveTo>
                    <a:pt x="190030" y="0"/>
                  </a:moveTo>
                  <a:lnTo>
                    <a:pt x="180022" y="0"/>
                  </a:lnTo>
                  <a:lnTo>
                    <a:pt x="180022" y="9994"/>
                  </a:lnTo>
                  <a:lnTo>
                    <a:pt x="190030" y="9994"/>
                  </a:lnTo>
                  <a:lnTo>
                    <a:pt x="190030" y="0"/>
                  </a:lnTo>
                  <a:close/>
                </a:path>
                <a:path w="4210684" h="10159">
                  <a:moveTo>
                    <a:pt x="250037" y="0"/>
                  </a:moveTo>
                  <a:lnTo>
                    <a:pt x="240030" y="0"/>
                  </a:lnTo>
                  <a:lnTo>
                    <a:pt x="240030" y="9994"/>
                  </a:lnTo>
                  <a:lnTo>
                    <a:pt x="250037" y="9994"/>
                  </a:lnTo>
                  <a:lnTo>
                    <a:pt x="250037" y="0"/>
                  </a:lnTo>
                  <a:close/>
                </a:path>
                <a:path w="4210684" h="10159">
                  <a:moveTo>
                    <a:pt x="310045" y="0"/>
                  </a:moveTo>
                  <a:lnTo>
                    <a:pt x="300037" y="0"/>
                  </a:lnTo>
                  <a:lnTo>
                    <a:pt x="300037" y="9994"/>
                  </a:lnTo>
                  <a:lnTo>
                    <a:pt x="310045" y="9994"/>
                  </a:lnTo>
                  <a:lnTo>
                    <a:pt x="310045" y="0"/>
                  </a:lnTo>
                  <a:close/>
                </a:path>
                <a:path w="4210684" h="10159">
                  <a:moveTo>
                    <a:pt x="370052" y="0"/>
                  </a:moveTo>
                  <a:lnTo>
                    <a:pt x="360045" y="0"/>
                  </a:lnTo>
                  <a:lnTo>
                    <a:pt x="360045" y="9994"/>
                  </a:lnTo>
                  <a:lnTo>
                    <a:pt x="370052" y="9994"/>
                  </a:lnTo>
                  <a:lnTo>
                    <a:pt x="370052" y="0"/>
                  </a:lnTo>
                  <a:close/>
                </a:path>
                <a:path w="4210684" h="10159">
                  <a:moveTo>
                    <a:pt x="430060" y="0"/>
                  </a:moveTo>
                  <a:lnTo>
                    <a:pt x="420052" y="0"/>
                  </a:lnTo>
                  <a:lnTo>
                    <a:pt x="420052" y="9994"/>
                  </a:lnTo>
                  <a:lnTo>
                    <a:pt x="430060" y="9994"/>
                  </a:lnTo>
                  <a:lnTo>
                    <a:pt x="430060" y="0"/>
                  </a:lnTo>
                  <a:close/>
                </a:path>
                <a:path w="4210684" h="10159">
                  <a:moveTo>
                    <a:pt x="490067" y="0"/>
                  </a:moveTo>
                  <a:lnTo>
                    <a:pt x="480060" y="0"/>
                  </a:lnTo>
                  <a:lnTo>
                    <a:pt x="480060" y="9994"/>
                  </a:lnTo>
                  <a:lnTo>
                    <a:pt x="490067" y="9994"/>
                  </a:lnTo>
                  <a:lnTo>
                    <a:pt x="490067" y="0"/>
                  </a:lnTo>
                  <a:close/>
                </a:path>
                <a:path w="4210684" h="10159">
                  <a:moveTo>
                    <a:pt x="550075" y="0"/>
                  </a:moveTo>
                  <a:lnTo>
                    <a:pt x="540067" y="0"/>
                  </a:lnTo>
                  <a:lnTo>
                    <a:pt x="540067" y="9994"/>
                  </a:lnTo>
                  <a:lnTo>
                    <a:pt x="550075" y="9994"/>
                  </a:lnTo>
                  <a:lnTo>
                    <a:pt x="550075" y="0"/>
                  </a:lnTo>
                  <a:close/>
                </a:path>
                <a:path w="4210684" h="10159">
                  <a:moveTo>
                    <a:pt x="610082" y="0"/>
                  </a:moveTo>
                  <a:lnTo>
                    <a:pt x="600075" y="0"/>
                  </a:lnTo>
                  <a:lnTo>
                    <a:pt x="600075" y="9994"/>
                  </a:lnTo>
                  <a:lnTo>
                    <a:pt x="610082" y="9994"/>
                  </a:lnTo>
                  <a:lnTo>
                    <a:pt x="610082" y="0"/>
                  </a:lnTo>
                  <a:close/>
                </a:path>
                <a:path w="4210684" h="10159">
                  <a:moveTo>
                    <a:pt x="670090" y="0"/>
                  </a:moveTo>
                  <a:lnTo>
                    <a:pt x="660082" y="0"/>
                  </a:lnTo>
                  <a:lnTo>
                    <a:pt x="660082" y="9994"/>
                  </a:lnTo>
                  <a:lnTo>
                    <a:pt x="670090" y="9994"/>
                  </a:lnTo>
                  <a:lnTo>
                    <a:pt x="670090" y="0"/>
                  </a:lnTo>
                  <a:close/>
                </a:path>
                <a:path w="4210684" h="10159">
                  <a:moveTo>
                    <a:pt x="730097" y="0"/>
                  </a:moveTo>
                  <a:lnTo>
                    <a:pt x="720090" y="0"/>
                  </a:lnTo>
                  <a:lnTo>
                    <a:pt x="720090" y="9994"/>
                  </a:lnTo>
                  <a:lnTo>
                    <a:pt x="730097" y="9994"/>
                  </a:lnTo>
                  <a:lnTo>
                    <a:pt x="730097" y="0"/>
                  </a:lnTo>
                  <a:close/>
                </a:path>
                <a:path w="4210684" h="10159">
                  <a:moveTo>
                    <a:pt x="790105" y="0"/>
                  </a:moveTo>
                  <a:lnTo>
                    <a:pt x="780097" y="0"/>
                  </a:lnTo>
                  <a:lnTo>
                    <a:pt x="780097" y="9994"/>
                  </a:lnTo>
                  <a:lnTo>
                    <a:pt x="790105" y="9994"/>
                  </a:lnTo>
                  <a:lnTo>
                    <a:pt x="790105" y="0"/>
                  </a:lnTo>
                  <a:close/>
                </a:path>
                <a:path w="4210684" h="10159">
                  <a:moveTo>
                    <a:pt x="850112" y="0"/>
                  </a:moveTo>
                  <a:lnTo>
                    <a:pt x="840105" y="0"/>
                  </a:lnTo>
                  <a:lnTo>
                    <a:pt x="840105" y="9994"/>
                  </a:lnTo>
                  <a:lnTo>
                    <a:pt x="850112" y="9994"/>
                  </a:lnTo>
                  <a:lnTo>
                    <a:pt x="850112" y="0"/>
                  </a:lnTo>
                  <a:close/>
                </a:path>
                <a:path w="4210684" h="10159">
                  <a:moveTo>
                    <a:pt x="910120" y="0"/>
                  </a:moveTo>
                  <a:lnTo>
                    <a:pt x="900112" y="0"/>
                  </a:lnTo>
                  <a:lnTo>
                    <a:pt x="900112" y="9994"/>
                  </a:lnTo>
                  <a:lnTo>
                    <a:pt x="910120" y="9994"/>
                  </a:lnTo>
                  <a:lnTo>
                    <a:pt x="910120" y="0"/>
                  </a:lnTo>
                  <a:close/>
                </a:path>
                <a:path w="4210684" h="10159">
                  <a:moveTo>
                    <a:pt x="970127" y="0"/>
                  </a:moveTo>
                  <a:lnTo>
                    <a:pt x="960120" y="0"/>
                  </a:lnTo>
                  <a:lnTo>
                    <a:pt x="960120" y="9994"/>
                  </a:lnTo>
                  <a:lnTo>
                    <a:pt x="970127" y="9994"/>
                  </a:lnTo>
                  <a:lnTo>
                    <a:pt x="970127" y="0"/>
                  </a:lnTo>
                  <a:close/>
                </a:path>
                <a:path w="4210684" h="10159">
                  <a:moveTo>
                    <a:pt x="1030135" y="0"/>
                  </a:moveTo>
                  <a:lnTo>
                    <a:pt x="1020127" y="0"/>
                  </a:lnTo>
                  <a:lnTo>
                    <a:pt x="1020127" y="9994"/>
                  </a:lnTo>
                  <a:lnTo>
                    <a:pt x="1030135" y="9994"/>
                  </a:lnTo>
                  <a:lnTo>
                    <a:pt x="1030135" y="0"/>
                  </a:lnTo>
                  <a:close/>
                </a:path>
                <a:path w="4210684" h="10159">
                  <a:moveTo>
                    <a:pt x="1090142" y="0"/>
                  </a:moveTo>
                  <a:lnTo>
                    <a:pt x="1080135" y="0"/>
                  </a:lnTo>
                  <a:lnTo>
                    <a:pt x="1080135" y="9994"/>
                  </a:lnTo>
                  <a:lnTo>
                    <a:pt x="1090142" y="9994"/>
                  </a:lnTo>
                  <a:lnTo>
                    <a:pt x="1090142" y="0"/>
                  </a:lnTo>
                  <a:close/>
                </a:path>
                <a:path w="4210684" h="10159">
                  <a:moveTo>
                    <a:pt x="1150150" y="0"/>
                  </a:moveTo>
                  <a:lnTo>
                    <a:pt x="1140142" y="0"/>
                  </a:lnTo>
                  <a:lnTo>
                    <a:pt x="1140142" y="9994"/>
                  </a:lnTo>
                  <a:lnTo>
                    <a:pt x="1150150" y="9994"/>
                  </a:lnTo>
                  <a:lnTo>
                    <a:pt x="1150150" y="0"/>
                  </a:lnTo>
                  <a:close/>
                </a:path>
                <a:path w="4210684" h="10159">
                  <a:moveTo>
                    <a:pt x="1210157" y="0"/>
                  </a:moveTo>
                  <a:lnTo>
                    <a:pt x="1200150" y="0"/>
                  </a:lnTo>
                  <a:lnTo>
                    <a:pt x="1200150" y="9994"/>
                  </a:lnTo>
                  <a:lnTo>
                    <a:pt x="1210157" y="9994"/>
                  </a:lnTo>
                  <a:lnTo>
                    <a:pt x="1210157" y="0"/>
                  </a:lnTo>
                  <a:close/>
                </a:path>
                <a:path w="4210684" h="10159">
                  <a:moveTo>
                    <a:pt x="1270165" y="0"/>
                  </a:moveTo>
                  <a:lnTo>
                    <a:pt x="1260157" y="0"/>
                  </a:lnTo>
                  <a:lnTo>
                    <a:pt x="1260157" y="9994"/>
                  </a:lnTo>
                  <a:lnTo>
                    <a:pt x="1270165" y="9994"/>
                  </a:lnTo>
                  <a:lnTo>
                    <a:pt x="1270165" y="0"/>
                  </a:lnTo>
                  <a:close/>
                </a:path>
                <a:path w="4210684" h="10159">
                  <a:moveTo>
                    <a:pt x="1330172" y="0"/>
                  </a:moveTo>
                  <a:lnTo>
                    <a:pt x="1320165" y="0"/>
                  </a:lnTo>
                  <a:lnTo>
                    <a:pt x="1320165" y="9994"/>
                  </a:lnTo>
                  <a:lnTo>
                    <a:pt x="1330172" y="9994"/>
                  </a:lnTo>
                  <a:lnTo>
                    <a:pt x="1330172" y="0"/>
                  </a:lnTo>
                  <a:close/>
                </a:path>
                <a:path w="4210684" h="10159">
                  <a:moveTo>
                    <a:pt x="1390180" y="0"/>
                  </a:moveTo>
                  <a:lnTo>
                    <a:pt x="1380172" y="0"/>
                  </a:lnTo>
                  <a:lnTo>
                    <a:pt x="1380172" y="9994"/>
                  </a:lnTo>
                  <a:lnTo>
                    <a:pt x="1390180" y="9994"/>
                  </a:lnTo>
                  <a:lnTo>
                    <a:pt x="1390180" y="0"/>
                  </a:lnTo>
                  <a:close/>
                </a:path>
                <a:path w="4210684" h="10159">
                  <a:moveTo>
                    <a:pt x="1450187" y="0"/>
                  </a:moveTo>
                  <a:lnTo>
                    <a:pt x="1440180" y="0"/>
                  </a:lnTo>
                  <a:lnTo>
                    <a:pt x="1440180" y="9994"/>
                  </a:lnTo>
                  <a:lnTo>
                    <a:pt x="1450187" y="9994"/>
                  </a:lnTo>
                  <a:lnTo>
                    <a:pt x="1450187" y="0"/>
                  </a:lnTo>
                  <a:close/>
                </a:path>
                <a:path w="4210684" h="10159">
                  <a:moveTo>
                    <a:pt x="1510195" y="0"/>
                  </a:moveTo>
                  <a:lnTo>
                    <a:pt x="1500187" y="0"/>
                  </a:lnTo>
                  <a:lnTo>
                    <a:pt x="1500187" y="9994"/>
                  </a:lnTo>
                  <a:lnTo>
                    <a:pt x="1510195" y="9994"/>
                  </a:lnTo>
                  <a:lnTo>
                    <a:pt x="1510195" y="0"/>
                  </a:lnTo>
                  <a:close/>
                </a:path>
                <a:path w="4210684" h="10159">
                  <a:moveTo>
                    <a:pt x="1570202" y="0"/>
                  </a:moveTo>
                  <a:lnTo>
                    <a:pt x="1560195" y="0"/>
                  </a:lnTo>
                  <a:lnTo>
                    <a:pt x="1560195" y="9994"/>
                  </a:lnTo>
                  <a:lnTo>
                    <a:pt x="1570202" y="9994"/>
                  </a:lnTo>
                  <a:lnTo>
                    <a:pt x="1570202" y="0"/>
                  </a:lnTo>
                  <a:close/>
                </a:path>
                <a:path w="4210684" h="10159">
                  <a:moveTo>
                    <a:pt x="1630210" y="0"/>
                  </a:moveTo>
                  <a:lnTo>
                    <a:pt x="1620202" y="0"/>
                  </a:lnTo>
                  <a:lnTo>
                    <a:pt x="1620202" y="9994"/>
                  </a:lnTo>
                  <a:lnTo>
                    <a:pt x="1630210" y="9994"/>
                  </a:lnTo>
                  <a:lnTo>
                    <a:pt x="1630210" y="0"/>
                  </a:lnTo>
                  <a:close/>
                </a:path>
                <a:path w="4210684" h="10159">
                  <a:moveTo>
                    <a:pt x="1690217" y="0"/>
                  </a:moveTo>
                  <a:lnTo>
                    <a:pt x="1680210" y="0"/>
                  </a:lnTo>
                  <a:lnTo>
                    <a:pt x="1680210" y="9994"/>
                  </a:lnTo>
                  <a:lnTo>
                    <a:pt x="1690217" y="9994"/>
                  </a:lnTo>
                  <a:lnTo>
                    <a:pt x="1690217" y="0"/>
                  </a:lnTo>
                  <a:close/>
                </a:path>
                <a:path w="4210684" h="10159">
                  <a:moveTo>
                    <a:pt x="1750225" y="0"/>
                  </a:moveTo>
                  <a:lnTo>
                    <a:pt x="1740217" y="0"/>
                  </a:lnTo>
                  <a:lnTo>
                    <a:pt x="1740217" y="9994"/>
                  </a:lnTo>
                  <a:lnTo>
                    <a:pt x="1750225" y="9994"/>
                  </a:lnTo>
                  <a:lnTo>
                    <a:pt x="1750225" y="0"/>
                  </a:lnTo>
                  <a:close/>
                </a:path>
                <a:path w="4210684" h="10159">
                  <a:moveTo>
                    <a:pt x="1810232" y="0"/>
                  </a:moveTo>
                  <a:lnTo>
                    <a:pt x="1800225" y="0"/>
                  </a:lnTo>
                  <a:lnTo>
                    <a:pt x="1800225" y="9994"/>
                  </a:lnTo>
                  <a:lnTo>
                    <a:pt x="1810232" y="9994"/>
                  </a:lnTo>
                  <a:lnTo>
                    <a:pt x="1810232" y="0"/>
                  </a:lnTo>
                  <a:close/>
                </a:path>
                <a:path w="4210684" h="10159">
                  <a:moveTo>
                    <a:pt x="1870240" y="0"/>
                  </a:moveTo>
                  <a:lnTo>
                    <a:pt x="1860232" y="0"/>
                  </a:lnTo>
                  <a:lnTo>
                    <a:pt x="1860232" y="9994"/>
                  </a:lnTo>
                  <a:lnTo>
                    <a:pt x="1870240" y="9994"/>
                  </a:lnTo>
                  <a:lnTo>
                    <a:pt x="1870240" y="0"/>
                  </a:lnTo>
                  <a:close/>
                </a:path>
                <a:path w="4210684" h="10159">
                  <a:moveTo>
                    <a:pt x="1930247" y="0"/>
                  </a:moveTo>
                  <a:lnTo>
                    <a:pt x="1920240" y="0"/>
                  </a:lnTo>
                  <a:lnTo>
                    <a:pt x="1920240" y="9994"/>
                  </a:lnTo>
                  <a:lnTo>
                    <a:pt x="1930247" y="9994"/>
                  </a:lnTo>
                  <a:lnTo>
                    <a:pt x="1930247" y="0"/>
                  </a:lnTo>
                  <a:close/>
                </a:path>
                <a:path w="4210684" h="10159">
                  <a:moveTo>
                    <a:pt x="1990255" y="0"/>
                  </a:moveTo>
                  <a:lnTo>
                    <a:pt x="1980247" y="0"/>
                  </a:lnTo>
                  <a:lnTo>
                    <a:pt x="1980247" y="9994"/>
                  </a:lnTo>
                  <a:lnTo>
                    <a:pt x="1990255" y="9994"/>
                  </a:lnTo>
                  <a:lnTo>
                    <a:pt x="1990255" y="0"/>
                  </a:lnTo>
                  <a:close/>
                </a:path>
                <a:path w="4210684" h="10159">
                  <a:moveTo>
                    <a:pt x="2050262" y="0"/>
                  </a:moveTo>
                  <a:lnTo>
                    <a:pt x="2040255" y="0"/>
                  </a:lnTo>
                  <a:lnTo>
                    <a:pt x="2040255" y="9994"/>
                  </a:lnTo>
                  <a:lnTo>
                    <a:pt x="2050262" y="9994"/>
                  </a:lnTo>
                  <a:lnTo>
                    <a:pt x="2050262" y="0"/>
                  </a:lnTo>
                  <a:close/>
                </a:path>
                <a:path w="4210684" h="10159">
                  <a:moveTo>
                    <a:pt x="2110270" y="0"/>
                  </a:moveTo>
                  <a:lnTo>
                    <a:pt x="2100262" y="0"/>
                  </a:lnTo>
                  <a:lnTo>
                    <a:pt x="2100262" y="9994"/>
                  </a:lnTo>
                  <a:lnTo>
                    <a:pt x="2110270" y="9994"/>
                  </a:lnTo>
                  <a:lnTo>
                    <a:pt x="2110270" y="0"/>
                  </a:lnTo>
                  <a:close/>
                </a:path>
                <a:path w="4210684" h="10159">
                  <a:moveTo>
                    <a:pt x="2170277" y="0"/>
                  </a:moveTo>
                  <a:lnTo>
                    <a:pt x="2160270" y="0"/>
                  </a:lnTo>
                  <a:lnTo>
                    <a:pt x="2160270" y="9994"/>
                  </a:lnTo>
                  <a:lnTo>
                    <a:pt x="2170277" y="9994"/>
                  </a:lnTo>
                  <a:lnTo>
                    <a:pt x="2170277" y="0"/>
                  </a:lnTo>
                  <a:close/>
                </a:path>
                <a:path w="4210684" h="10159">
                  <a:moveTo>
                    <a:pt x="2230285" y="0"/>
                  </a:moveTo>
                  <a:lnTo>
                    <a:pt x="2220277" y="0"/>
                  </a:lnTo>
                  <a:lnTo>
                    <a:pt x="2220277" y="9994"/>
                  </a:lnTo>
                  <a:lnTo>
                    <a:pt x="2230285" y="9994"/>
                  </a:lnTo>
                  <a:lnTo>
                    <a:pt x="2230285" y="0"/>
                  </a:lnTo>
                  <a:close/>
                </a:path>
                <a:path w="4210684" h="10159">
                  <a:moveTo>
                    <a:pt x="2290292" y="0"/>
                  </a:moveTo>
                  <a:lnTo>
                    <a:pt x="2280285" y="0"/>
                  </a:lnTo>
                  <a:lnTo>
                    <a:pt x="2280285" y="9994"/>
                  </a:lnTo>
                  <a:lnTo>
                    <a:pt x="2290292" y="9994"/>
                  </a:lnTo>
                  <a:lnTo>
                    <a:pt x="2290292" y="0"/>
                  </a:lnTo>
                  <a:close/>
                </a:path>
                <a:path w="4210684" h="10159">
                  <a:moveTo>
                    <a:pt x="2350300" y="0"/>
                  </a:moveTo>
                  <a:lnTo>
                    <a:pt x="2340292" y="0"/>
                  </a:lnTo>
                  <a:lnTo>
                    <a:pt x="2340292" y="9994"/>
                  </a:lnTo>
                  <a:lnTo>
                    <a:pt x="2350300" y="9994"/>
                  </a:lnTo>
                  <a:lnTo>
                    <a:pt x="2350300" y="0"/>
                  </a:lnTo>
                  <a:close/>
                </a:path>
                <a:path w="4210684" h="10159">
                  <a:moveTo>
                    <a:pt x="2410307" y="0"/>
                  </a:moveTo>
                  <a:lnTo>
                    <a:pt x="2400300" y="0"/>
                  </a:lnTo>
                  <a:lnTo>
                    <a:pt x="2400300" y="9994"/>
                  </a:lnTo>
                  <a:lnTo>
                    <a:pt x="2410307" y="9994"/>
                  </a:lnTo>
                  <a:lnTo>
                    <a:pt x="2410307" y="0"/>
                  </a:lnTo>
                  <a:close/>
                </a:path>
                <a:path w="4210684" h="10159">
                  <a:moveTo>
                    <a:pt x="2470315" y="0"/>
                  </a:moveTo>
                  <a:lnTo>
                    <a:pt x="2460307" y="0"/>
                  </a:lnTo>
                  <a:lnTo>
                    <a:pt x="2460307" y="9994"/>
                  </a:lnTo>
                  <a:lnTo>
                    <a:pt x="2470315" y="9994"/>
                  </a:lnTo>
                  <a:lnTo>
                    <a:pt x="2470315" y="0"/>
                  </a:lnTo>
                  <a:close/>
                </a:path>
                <a:path w="4210684" h="10159">
                  <a:moveTo>
                    <a:pt x="2530322" y="0"/>
                  </a:moveTo>
                  <a:lnTo>
                    <a:pt x="2520315" y="0"/>
                  </a:lnTo>
                  <a:lnTo>
                    <a:pt x="2520315" y="9994"/>
                  </a:lnTo>
                  <a:lnTo>
                    <a:pt x="2530322" y="9994"/>
                  </a:lnTo>
                  <a:lnTo>
                    <a:pt x="2530322" y="0"/>
                  </a:lnTo>
                  <a:close/>
                </a:path>
                <a:path w="4210684" h="10159">
                  <a:moveTo>
                    <a:pt x="2590330" y="0"/>
                  </a:moveTo>
                  <a:lnTo>
                    <a:pt x="2580322" y="0"/>
                  </a:lnTo>
                  <a:lnTo>
                    <a:pt x="2580322" y="9994"/>
                  </a:lnTo>
                  <a:lnTo>
                    <a:pt x="2590330" y="9994"/>
                  </a:lnTo>
                  <a:lnTo>
                    <a:pt x="2590330" y="0"/>
                  </a:lnTo>
                  <a:close/>
                </a:path>
                <a:path w="4210684" h="10159">
                  <a:moveTo>
                    <a:pt x="2650337" y="0"/>
                  </a:moveTo>
                  <a:lnTo>
                    <a:pt x="2640330" y="0"/>
                  </a:lnTo>
                  <a:lnTo>
                    <a:pt x="2640330" y="9994"/>
                  </a:lnTo>
                  <a:lnTo>
                    <a:pt x="2650337" y="9994"/>
                  </a:lnTo>
                  <a:lnTo>
                    <a:pt x="2650337" y="0"/>
                  </a:lnTo>
                  <a:close/>
                </a:path>
                <a:path w="4210684" h="10159">
                  <a:moveTo>
                    <a:pt x="2710345" y="0"/>
                  </a:moveTo>
                  <a:lnTo>
                    <a:pt x="2700337" y="0"/>
                  </a:lnTo>
                  <a:lnTo>
                    <a:pt x="2700337" y="9994"/>
                  </a:lnTo>
                  <a:lnTo>
                    <a:pt x="2710345" y="9994"/>
                  </a:lnTo>
                  <a:lnTo>
                    <a:pt x="2710345" y="0"/>
                  </a:lnTo>
                  <a:close/>
                </a:path>
                <a:path w="4210684" h="10159">
                  <a:moveTo>
                    <a:pt x="2770352" y="0"/>
                  </a:moveTo>
                  <a:lnTo>
                    <a:pt x="2760345" y="0"/>
                  </a:lnTo>
                  <a:lnTo>
                    <a:pt x="2760345" y="9994"/>
                  </a:lnTo>
                  <a:lnTo>
                    <a:pt x="2770352" y="9994"/>
                  </a:lnTo>
                  <a:lnTo>
                    <a:pt x="2770352" y="0"/>
                  </a:lnTo>
                  <a:close/>
                </a:path>
                <a:path w="4210684" h="10159">
                  <a:moveTo>
                    <a:pt x="2830360" y="0"/>
                  </a:moveTo>
                  <a:lnTo>
                    <a:pt x="2820352" y="0"/>
                  </a:lnTo>
                  <a:lnTo>
                    <a:pt x="2820352" y="9994"/>
                  </a:lnTo>
                  <a:lnTo>
                    <a:pt x="2830360" y="9994"/>
                  </a:lnTo>
                  <a:lnTo>
                    <a:pt x="2830360" y="0"/>
                  </a:lnTo>
                  <a:close/>
                </a:path>
                <a:path w="4210684" h="10159">
                  <a:moveTo>
                    <a:pt x="2890367" y="0"/>
                  </a:moveTo>
                  <a:lnTo>
                    <a:pt x="2880360" y="0"/>
                  </a:lnTo>
                  <a:lnTo>
                    <a:pt x="2880360" y="9994"/>
                  </a:lnTo>
                  <a:lnTo>
                    <a:pt x="2890367" y="9994"/>
                  </a:lnTo>
                  <a:lnTo>
                    <a:pt x="2890367" y="0"/>
                  </a:lnTo>
                  <a:close/>
                </a:path>
                <a:path w="4210684" h="10159">
                  <a:moveTo>
                    <a:pt x="2950375" y="0"/>
                  </a:moveTo>
                  <a:lnTo>
                    <a:pt x="2940367" y="0"/>
                  </a:lnTo>
                  <a:lnTo>
                    <a:pt x="2940367" y="9994"/>
                  </a:lnTo>
                  <a:lnTo>
                    <a:pt x="2950375" y="9994"/>
                  </a:lnTo>
                  <a:lnTo>
                    <a:pt x="2950375" y="0"/>
                  </a:lnTo>
                  <a:close/>
                </a:path>
                <a:path w="4210684" h="10159">
                  <a:moveTo>
                    <a:pt x="3010382" y="0"/>
                  </a:moveTo>
                  <a:lnTo>
                    <a:pt x="3000375" y="0"/>
                  </a:lnTo>
                  <a:lnTo>
                    <a:pt x="3000375" y="9994"/>
                  </a:lnTo>
                  <a:lnTo>
                    <a:pt x="3010382" y="9994"/>
                  </a:lnTo>
                  <a:lnTo>
                    <a:pt x="3010382" y="0"/>
                  </a:lnTo>
                  <a:close/>
                </a:path>
                <a:path w="4210684" h="10159">
                  <a:moveTo>
                    <a:pt x="3070390" y="0"/>
                  </a:moveTo>
                  <a:lnTo>
                    <a:pt x="3060382" y="0"/>
                  </a:lnTo>
                  <a:lnTo>
                    <a:pt x="3060382" y="9994"/>
                  </a:lnTo>
                  <a:lnTo>
                    <a:pt x="3070390" y="9994"/>
                  </a:lnTo>
                  <a:lnTo>
                    <a:pt x="3070390" y="0"/>
                  </a:lnTo>
                  <a:close/>
                </a:path>
                <a:path w="4210684" h="10159">
                  <a:moveTo>
                    <a:pt x="3130397" y="0"/>
                  </a:moveTo>
                  <a:lnTo>
                    <a:pt x="3120390" y="0"/>
                  </a:lnTo>
                  <a:lnTo>
                    <a:pt x="3120390" y="9994"/>
                  </a:lnTo>
                  <a:lnTo>
                    <a:pt x="3130397" y="9994"/>
                  </a:lnTo>
                  <a:lnTo>
                    <a:pt x="3130397" y="0"/>
                  </a:lnTo>
                  <a:close/>
                </a:path>
                <a:path w="4210684" h="10159">
                  <a:moveTo>
                    <a:pt x="3190405" y="0"/>
                  </a:moveTo>
                  <a:lnTo>
                    <a:pt x="3180397" y="0"/>
                  </a:lnTo>
                  <a:lnTo>
                    <a:pt x="3180397" y="9994"/>
                  </a:lnTo>
                  <a:lnTo>
                    <a:pt x="3190405" y="9994"/>
                  </a:lnTo>
                  <a:lnTo>
                    <a:pt x="3190405" y="0"/>
                  </a:lnTo>
                  <a:close/>
                </a:path>
                <a:path w="4210684" h="10159">
                  <a:moveTo>
                    <a:pt x="3250412" y="0"/>
                  </a:moveTo>
                  <a:lnTo>
                    <a:pt x="3240405" y="0"/>
                  </a:lnTo>
                  <a:lnTo>
                    <a:pt x="3240405" y="9994"/>
                  </a:lnTo>
                  <a:lnTo>
                    <a:pt x="3250412" y="9994"/>
                  </a:lnTo>
                  <a:lnTo>
                    <a:pt x="3250412" y="0"/>
                  </a:lnTo>
                  <a:close/>
                </a:path>
                <a:path w="4210684" h="10159">
                  <a:moveTo>
                    <a:pt x="3310420" y="0"/>
                  </a:moveTo>
                  <a:lnTo>
                    <a:pt x="3300412" y="0"/>
                  </a:lnTo>
                  <a:lnTo>
                    <a:pt x="3300412" y="9994"/>
                  </a:lnTo>
                  <a:lnTo>
                    <a:pt x="3310420" y="9994"/>
                  </a:lnTo>
                  <a:lnTo>
                    <a:pt x="3310420" y="0"/>
                  </a:lnTo>
                  <a:close/>
                </a:path>
                <a:path w="4210684" h="10159">
                  <a:moveTo>
                    <a:pt x="3370427" y="0"/>
                  </a:moveTo>
                  <a:lnTo>
                    <a:pt x="3360420" y="0"/>
                  </a:lnTo>
                  <a:lnTo>
                    <a:pt x="3360420" y="9994"/>
                  </a:lnTo>
                  <a:lnTo>
                    <a:pt x="3370427" y="9994"/>
                  </a:lnTo>
                  <a:lnTo>
                    <a:pt x="3370427" y="0"/>
                  </a:lnTo>
                  <a:close/>
                </a:path>
                <a:path w="4210684" h="10159">
                  <a:moveTo>
                    <a:pt x="3430435" y="0"/>
                  </a:moveTo>
                  <a:lnTo>
                    <a:pt x="3420427" y="0"/>
                  </a:lnTo>
                  <a:lnTo>
                    <a:pt x="3420427" y="9994"/>
                  </a:lnTo>
                  <a:lnTo>
                    <a:pt x="3430435" y="9994"/>
                  </a:lnTo>
                  <a:lnTo>
                    <a:pt x="3430435" y="0"/>
                  </a:lnTo>
                  <a:close/>
                </a:path>
                <a:path w="4210684" h="10159">
                  <a:moveTo>
                    <a:pt x="3490442" y="0"/>
                  </a:moveTo>
                  <a:lnTo>
                    <a:pt x="3480435" y="0"/>
                  </a:lnTo>
                  <a:lnTo>
                    <a:pt x="3480435" y="9994"/>
                  </a:lnTo>
                  <a:lnTo>
                    <a:pt x="3490442" y="9994"/>
                  </a:lnTo>
                  <a:lnTo>
                    <a:pt x="3490442" y="0"/>
                  </a:lnTo>
                  <a:close/>
                </a:path>
                <a:path w="4210684" h="10159">
                  <a:moveTo>
                    <a:pt x="3550450" y="0"/>
                  </a:moveTo>
                  <a:lnTo>
                    <a:pt x="3540442" y="0"/>
                  </a:lnTo>
                  <a:lnTo>
                    <a:pt x="3540442" y="9994"/>
                  </a:lnTo>
                  <a:lnTo>
                    <a:pt x="3550450" y="9994"/>
                  </a:lnTo>
                  <a:lnTo>
                    <a:pt x="3550450" y="0"/>
                  </a:lnTo>
                  <a:close/>
                </a:path>
                <a:path w="4210684" h="10159">
                  <a:moveTo>
                    <a:pt x="3610457" y="0"/>
                  </a:moveTo>
                  <a:lnTo>
                    <a:pt x="3600450" y="0"/>
                  </a:lnTo>
                  <a:lnTo>
                    <a:pt x="3600450" y="9994"/>
                  </a:lnTo>
                  <a:lnTo>
                    <a:pt x="3610457" y="9994"/>
                  </a:lnTo>
                  <a:lnTo>
                    <a:pt x="3610457" y="0"/>
                  </a:lnTo>
                  <a:close/>
                </a:path>
                <a:path w="4210684" h="10159">
                  <a:moveTo>
                    <a:pt x="3670465" y="0"/>
                  </a:moveTo>
                  <a:lnTo>
                    <a:pt x="3660457" y="0"/>
                  </a:lnTo>
                  <a:lnTo>
                    <a:pt x="3660457" y="9994"/>
                  </a:lnTo>
                  <a:lnTo>
                    <a:pt x="3670465" y="9994"/>
                  </a:lnTo>
                  <a:lnTo>
                    <a:pt x="3670465" y="0"/>
                  </a:lnTo>
                  <a:close/>
                </a:path>
                <a:path w="4210684" h="10159">
                  <a:moveTo>
                    <a:pt x="3730472" y="0"/>
                  </a:moveTo>
                  <a:lnTo>
                    <a:pt x="3720465" y="0"/>
                  </a:lnTo>
                  <a:lnTo>
                    <a:pt x="3720465" y="9994"/>
                  </a:lnTo>
                  <a:lnTo>
                    <a:pt x="3730472" y="9994"/>
                  </a:lnTo>
                  <a:lnTo>
                    <a:pt x="3730472" y="0"/>
                  </a:lnTo>
                  <a:close/>
                </a:path>
                <a:path w="4210684" h="10159">
                  <a:moveTo>
                    <a:pt x="3790480" y="0"/>
                  </a:moveTo>
                  <a:lnTo>
                    <a:pt x="3780472" y="0"/>
                  </a:lnTo>
                  <a:lnTo>
                    <a:pt x="3780472" y="9994"/>
                  </a:lnTo>
                  <a:lnTo>
                    <a:pt x="3790480" y="9994"/>
                  </a:lnTo>
                  <a:lnTo>
                    <a:pt x="3790480" y="0"/>
                  </a:lnTo>
                  <a:close/>
                </a:path>
                <a:path w="4210684" h="10159">
                  <a:moveTo>
                    <a:pt x="3850487" y="0"/>
                  </a:moveTo>
                  <a:lnTo>
                    <a:pt x="3840480" y="0"/>
                  </a:lnTo>
                  <a:lnTo>
                    <a:pt x="3840480" y="9994"/>
                  </a:lnTo>
                  <a:lnTo>
                    <a:pt x="3850487" y="9994"/>
                  </a:lnTo>
                  <a:lnTo>
                    <a:pt x="3850487" y="0"/>
                  </a:lnTo>
                  <a:close/>
                </a:path>
                <a:path w="4210684" h="10159">
                  <a:moveTo>
                    <a:pt x="3910495" y="0"/>
                  </a:moveTo>
                  <a:lnTo>
                    <a:pt x="3900487" y="0"/>
                  </a:lnTo>
                  <a:lnTo>
                    <a:pt x="3900487" y="9994"/>
                  </a:lnTo>
                  <a:lnTo>
                    <a:pt x="3910495" y="9994"/>
                  </a:lnTo>
                  <a:lnTo>
                    <a:pt x="3910495" y="0"/>
                  </a:lnTo>
                  <a:close/>
                </a:path>
                <a:path w="4210684" h="10159">
                  <a:moveTo>
                    <a:pt x="3970502" y="0"/>
                  </a:moveTo>
                  <a:lnTo>
                    <a:pt x="3960495" y="0"/>
                  </a:lnTo>
                  <a:lnTo>
                    <a:pt x="3960495" y="9994"/>
                  </a:lnTo>
                  <a:lnTo>
                    <a:pt x="3970502" y="9994"/>
                  </a:lnTo>
                  <a:lnTo>
                    <a:pt x="3970502" y="0"/>
                  </a:lnTo>
                  <a:close/>
                </a:path>
                <a:path w="4210684" h="10159">
                  <a:moveTo>
                    <a:pt x="4030510" y="0"/>
                  </a:moveTo>
                  <a:lnTo>
                    <a:pt x="4020502" y="0"/>
                  </a:lnTo>
                  <a:lnTo>
                    <a:pt x="4020502" y="9994"/>
                  </a:lnTo>
                  <a:lnTo>
                    <a:pt x="4030510" y="9994"/>
                  </a:lnTo>
                  <a:lnTo>
                    <a:pt x="4030510" y="0"/>
                  </a:lnTo>
                  <a:close/>
                </a:path>
                <a:path w="4210684" h="10159">
                  <a:moveTo>
                    <a:pt x="4090517" y="0"/>
                  </a:moveTo>
                  <a:lnTo>
                    <a:pt x="4080510" y="0"/>
                  </a:lnTo>
                  <a:lnTo>
                    <a:pt x="4080510" y="9994"/>
                  </a:lnTo>
                  <a:lnTo>
                    <a:pt x="4090517" y="9994"/>
                  </a:lnTo>
                  <a:lnTo>
                    <a:pt x="4090517" y="0"/>
                  </a:lnTo>
                  <a:close/>
                </a:path>
                <a:path w="4210684" h="10159">
                  <a:moveTo>
                    <a:pt x="4150525" y="0"/>
                  </a:moveTo>
                  <a:lnTo>
                    <a:pt x="4140517" y="0"/>
                  </a:lnTo>
                  <a:lnTo>
                    <a:pt x="4140517" y="9994"/>
                  </a:lnTo>
                  <a:lnTo>
                    <a:pt x="4150525" y="9994"/>
                  </a:lnTo>
                  <a:lnTo>
                    <a:pt x="4150525" y="0"/>
                  </a:lnTo>
                  <a:close/>
                </a:path>
                <a:path w="4210684" h="10159">
                  <a:moveTo>
                    <a:pt x="4210532" y="0"/>
                  </a:moveTo>
                  <a:lnTo>
                    <a:pt x="4200525" y="0"/>
                  </a:lnTo>
                  <a:lnTo>
                    <a:pt x="4200525" y="9994"/>
                  </a:lnTo>
                  <a:lnTo>
                    <a:pt x="4210532" y="9994"/>
                  </a:lnTo>
                  <a:lnTo>
                    <a:pt x="4210532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20585" y="5918022"/>
              <a:ext cx="9071610" cy="1130935"/>
            </a:xfrm>
            <a:custGeom>
              <a:avLst/>
              <a:gdLst/>
              <a:ahLst/>
              <a:cxnLst/>
              <a:rect l="l" t="t" r="r" b="b"/>
              <a:pathLst>
                <a:path w="9071610" h="1130934">
                  <a:moveTo>
                    <a:pt x="10007" y="0"/>
                  </a:moveTo>
                  <a:lnTo>
                    <a:pt x="0" y="0"/>
                  </a:lnTo>
                  <a:lnTo>
                    <a:pt x="0" y="10007"/>
                  </a:lnTo>
                  <a:lnTo>
                    <a:pt x="10007" y="10007"/>
                  </a:lnTo>
                  <a:lnTo>
                    <a:pt x="10007" y="0"/>
                  </a:lnTo>
                  <a:close/>
                </a:path>
                <a:path w="9071610" h="1130934">
                  <a:moveTo>
                    <a:pt x="70015" y="0"/>
                  </a:moveTo>
                  <a:lnTo>
                    <a:pt x="60007" y="0"/>
                  </a:lnTo>
                  <a:lnTo>
                    <a:pt x="60007" y="10007"/>
                  </a:lnTo>
                  <a:lnTo>
                    <a:pt x="70015" y="10007"/>
                  </a:lnTo>
                  <a:lnTo>
                    <a:pt x="70015" y="0"/>
                  </a:lnTo>
                  <a:close/>
                </a:path>
                <a:path w="9071610" h="1130934">
                  <a:moveTo>
                    <a:pt x="130022" y="0"/>
                  </a:moveTo>
                  <a:lnTo>
                    <a:pt x="120015" y="0"/>
                  </a:lnTo>
                  <a:lnTo>
                    <a:pt x="120015" y="10007"/>
                  </a:lnTo>
                  <a:lnTo>
                    <a:pt x="130022" y="10007"/>
                  </a:lnTo>
                  <a:lnTo>
                    <a:pt x="130022" y="0"/>
                  </a:lnTo>
                  <a:close/>
                </a:path>
                <a:path w="9071610" h="1130934">
                  <a:moveTo>
                    <a:pt x="190030" y="0"/>
                  </a:moveTo>
                  <a:lnTo>
                    <a:pt x="180022" y="0"/>
                  </a:lnTo>
                  <a:lnTo>
                    <a:pt x="180022" y="10007"/>
                  </a:lnTo>
                  <a:lnTo>
                    <a:pt x="190030" y="10007"/>
                  </a:lnTo>
                  <a:lnTo>
                    <a:pt x="190030" y="0"/>
                  </a:lnTo>
                  <a:close/>
                </a:path>
                <a:path w="9071610" h="1130934">
                  <a:moveTo>
                    <a:pt x="250037" y="0"/>
                  </a:moveTo>
                  <a:lnTo>
                    <a:pt x="240030" y="0"/>
                  </a:lnTo>
                  <a:lnTo>
                    <a:pt x="240030" y="10007"/>
                  </a:lnTo>
                  <a:lnTo>
                    <a:pt x="250037" y="10007"/>
                  </a:lnTo>
                  <a:lnTo>
                    <a:pt x="250037" y="0"/>
                  </a:lnTo>
                  <a:close/>
                </a:path>
                <a:path w="9071610" h="1130934">
                  <a:moveTo>
                    <a:pt x="310045" y="0"/>
                  </a:moveTo>
                  <a:lnTo>
                    <a:pt x="300037" y="0"/>
                  </a:lnTo>
                  <a:lnTo>
                    <a:pt x="300037" y="10007"/>
                  </a:lnTo>
                  <a:lnTo>
                    <a:pt x="310045" y="10007"/>
                  </a:lnTo>
                  <a:lnTo>
                    <a:pt x="310045" y="0"/>
                  </a:lnTo>
                  <a:close/>
                </a:path>
                <a:path w="9071610" h="1130934">
                  <a:moveTo>
                    <a:pt x="370052" y="0"/>
                  </a:moveTo>
                  <a:lnTo>
                    <a:pt x="360045" y="0"/>
                  </a:lnTo>
                  <a:lnTo>
                    <a:pt x="360045" y="10007"/>
                  </a:lnTo>
                  <a:lnTo>
                    <a:pt x="370052" y="10007"/>
                  </a:lnTo>
                  <a:lnTo>
                    <a:pt x="370052" y="0"/>
                  </a:lnTo>
                  <a:close/>
                </a:path>
                <a:path w="9071610" h="1130934">
                  <a:moveTo>
                    <a:pt x="430060" y="0"/>
                  </a:moveTo>
                  <a:lnTo>
                    <a:pt x="420052" y="0"/>
                  </a:lnTo>
                  <a:lnTo>
                    <a:pt x="420052" y="10007"/>
                  </a:lnTo>
                  <a:lnTo>
                    <a:pt x="430060" y="10007"/>
                  </a:lnTo>
                  <a:lnTo>
                    <a:pt x="430060" y="0"/>
                  </a:lnTo>
                  <a:close/>
                </a:path>
                <a:path w="9071610" h="1130934">
                  <a:moveTo>
                    <a:pt x="490067" y="0"/>
                  </a:moveTo>
                  <a:lnTo>
                    <a:pt x="480060" y="0"/>
                  </a:lnTo>
                  <a:lnTo>
                    <a:pt x="480060" y="10007"/>
                  </a:lnTo>
                  <a:lnTo>
                    <a:pt x="490067" y="10007"/>
                  </a:lnTo>
                  <a:lnTo>
                    <a:pt x="490067" y="0"/>
                  </a:lnTo>
                  <a:close/>
                </a:path>
                <a:path w="9071610" h="1130934">
                  <a:moveTo>
                    <a:pt x="550075" y="0"/>
                  </a:moveTo>
                  <a:lnTo>
                    <a:pt x="540067" y="0"/>
                  </a:lnTo>
                  <a:lnTo>
                    <a:pt x="540067" y="10007"/>
                  </a:lnTo>
                  <a:lnTo>
                    <a:pt x="550075" y="10007"/>
                  </a:lnTo>
                  <a:lnTo>
                    <a:pt x="550075" y="0"/>
                  </a:lnTo>
                  <a:close/>
                </a:path>
                <a:path w="9071610" h="1130934">
                  <a:moveTo>
                    <a:pt x="610082" y="0"/>
                  </a:moveTo>
                  <a:lnTo>
                    <a:pt x="600075" y="0"/>
                  </a:lnTo>
                  <a:lnTo>
                    <a:pt x="600075" y="10007"/>
                  </a:lnTo>
                  <a:lnTo>
                    <a:pt x="610082" y="10007"/>
                  </a:lnTo>
                  <a:lnTo>
                    <a:pt x="610082" y="0"/>
                  </a:lnTo>
                  <a:close/>
                </a:path>
                <a:path w="9071610" h="1130934">
                  <a:moveTo>
                    <a:pt x="670090" y="0"/>
                  </a:moveTo>
                  <a:lnTo>
                    <a:pt x="660082" y="0"/>
                  </a:lnTo>
                  <a:lnTo>
                    <a:pt x="660082" y="10007"/>
                  </a:lnTo>
                  <a:lnTo>
                    <a:pt x="670090" y="10007"/>
                  </a:lnTo>
                  <a:lnTo>
                    <a:pt x="670090" y="0"/>
                  </a:lnTo>
                  <a:close/>
                </a:path>
                <a:path w="9071610" h="1130934">
                  <a:moveTo>
                    <a:pt x="730097" y="0"/>
                  </a:moveTo>
                  <a:lnTo>
                    <a:pt x="720090" y="0"/>
                  </a:lnTo>
                  <a:lnTo>
                    <a:pt x="720090" y="10007"/>
                  </a:lnTo>
                  <a:lnTo>
                    <a:pt x="730097" y="10007"/>
                  </a:lnTo>
                  <a:lnTo>
                    <a:pt x="730097" y="0"/>
                  </a:lnTo>
                  <a:close/>
                </a:path>
                <a:path w="9071610" h="1130934">
                  <a:moveTo>
                    <a:pt x="790105" y="0"/>
                  </a:moveTo>
                  <a:lnTo>
                    <a:pt x="780097" y="0"/>
                  </a:lnTo>
                  <a:lnTo>
                    <a:pt x="780097" y="10007"/>
                  </a:lnTo>
                  <a:lnTo>
                    <a:pt x="790105" y="10007"/>
                  </a:lnTo>
                  <a:lnTo>
                    <a:pt x="790105" y="0"/>
                  </a:lnTo>
                  <a:close/>
                </a:path>
                <a:path w="9071610" h="1130934">
                  <a:moveTo>
                    <a:pt x="850112" y="0"/>
                  </a:moveTo>
                  <a:lnTo>
                    <a:pt x="840105" y="0"/>
                  </a:lnTo>
                  <a:lnTo>
                    <a:pt x="840105" y="10007"/>
                  </a:lnTo>
                  <a:lnTo>
                    <a:pt x="850112" y="10007"/>
                  </a:lnTo>
                  <a:lnTo>
                    <a:pt x="850112" y="0"/>
                  </a:lnTo>
                  <a:close/>
                </a:path>
                <a:path w="9071610" h="1130934">
                  <a:moveTo>
                    <a:pt x="910120" y="0"/>
                  </a:moveTo>
                  <a:lnTo>
                    <a:pt x="900112" y="0"/>
                  </a:lnTo>
                  <a:lnTo>
                    <a:pt x="900112" y="10007"/>
                  </a:lnTo>
                  <a:lnTo>
                    <a:pt x="910120" y="10007"/>
                  </a:lnTo>
                  <a:lnTo>
                    <a:pt x="910120" y="0"/>
                  </a:lnTo>
                  <a:close/>
                </a:path>
                <a:path w="9071610" h="1130934">
                  <a:moveTo>
                    <a:pt x="970127" y="0"/>
                  </a:moveTo>
                  <a:lnTo>
                    <a:pt x="960120" y="0"/>
                  </a:lnTo>
                  <a:lnTo>
                    <a:pt x="960120" y="10007"/>
                  </a:lnTo>
                  <a:lnTo>
                    <a:pt x="970127" y="10007"/>
                  </a:lnTo>
                  <a:lnTo>
                    <a:pt x="970127" y="0"/>
                  </a:lnTo>
                  <a:close/>
                </a:path>
                <a:path w="9071610" h="1130934">
                  <a:moveTo>
                    <a:pt x="1030135" y="0"/>
                  </a:moveTo>
                  <a:lnTo>
                    <a:pt x="1020127" y="0"/>
                  </a:lnTo>
                  <a:lnTo>
                    <a:pt x="1020127" y="10007"/>
                  </a:lnTo>
                  <a:lnTo>
                    <a:pt x="1030135" y="10007"/>
                  </a:lnTo>
                  <a:lnTo>
                    <a:pt x="1030135" y="0"/>
                  </a:lnTo>
                  <a:close/>
                </a:path>
                <a:path w="9071610" h="1130934">
                  <a:moveTo>
                    <a:pt x="1090142" y="0"/>
                  </a:moveTo>
                  <a:lnTo>
                    <a:pt x="1080135" y="0"/>
                  </a:lnTo>
                  <a:lnTo>
                    <a:pt x="1080135" y="10007"/>
                  </a:lnTo>
                  <a:lnTo>
                    <a:pt x="1090142" y="10007"/>
                  </a:lnTo>
                  <a:lnTo>
                    <a:pt x="1090142" y="0"/>
                  </a:lnTo>
                  <a:close/>
                </a:path>
                <a:path w="9071610" h="1130934">
                  <a:moveTo>
                    <a:pt x="1150150" y="0"/>
                  </a:moveTo>
                  <a:lnTo>
                    <a:pt x="1140142" y="0"/>
                  </a:lnTo>
                  <a:lnTo>
                    <a:pt x="1140142" y="10007"/>
                  </a:lnTo>
                  <a:lnTo>
                    <a:pt x="1150150" y="10007"/>
                  </a:lnTo>
                  <a:lnTo>
                    <a:pt x="1150150" y="0"/>
                  </a:lnTo>
                  <a:close/>
                </a:path>
                <a:path w="9071610" h="1130934">
                  <a:moveTo>
                    <a:pt x="1210157" y="0"/>
                  </a:moveTo>
                  <a:lnTo>
                    <a:pt x="1200150" y="0"/>
                  </a:lnTo>
                  <a:lnTo>
                    <a:pt x="1200150" y="10007"/>
                  </a:lnTo>
                  <a:lnTo>
                    <a:pt x="1210157" y="10007"/>
                  </a:lnTo>
                  <a:lnTo>
                    <a:pt x="1210157" y="0"/>
                  </a:lnTo>
                  <a:close/>
                </a:path>
                <a:path w="9071610" h="1130934">
                  <a:moveTo>
                    <a:pt x="1270165" y="0"/>
                  </a:moveTo>
                  <a:lnTo>
                    <a:pt x="1260157" y="0"/>
                  </a:lnTo>
                  <a:lnTo>
                    <a:pt x="1260157" y="10007"/>
                  </a:lnTo>
                  <a:lnTo>
                    <a:pt x="1270165" y="10007"/>
                  </a:lnTo>
                  <a:lnTo>
                    <a:pt x="1270165" y="0"/>
                  </a:lnTo>
                  <a:close/>
                </a:path>
                <a:path w="9071610" h="1130934">
                  <a:moveTo>
                    <a:pt x="1330172" y="0"/>
                  </a:moveTo>
                  <a:lnTo>
                    <a:pt x="1320165" y="0"/>
                  </a:lnTo>
                  <a:lnTo>
                    <a:pt x="1320165" y="10007"/>
                  </a:lnTo>
                  <a:lnTo>
                    <a:pt x="1330172" y="10007"/>
                  </a:lnTo>
                  <a:lnTo>
                    <a:pt x="1330172" y="0"/>
                  </a:lnTo>
                  <a:close/>
                </a:path>
                <a:path w="9071610" h="1130934">
                  <a:moveTo>
                    <a:pt x="1390180" y="0"/>
                  </a:moveTo>
                  <a:lnTo>
                    <a:pt x="1380172" y="0"/>
                  </a:lnTo>
                  <a:lnTo>
                    <a:pt x="1380172" y="10007"/>
                  </a:lnTo>
                  <a:lnTo>
                    <a:pt x="1390180" y="10007"/>
                  </a:lnTo>
                  <a:lnTo>
                    <a:pt x="1390180" y="0"/>
                  </a:lnTo>
                  <a:close/>
                </a:path>
                <a:path w="9071610" h="1130934">
                  <a:moveTo>
                    <a:pt x="1450187" y="0"/>
                  </a:moveTo>
                  <a:lnTo>
                    <a:pt x="1440180" y="0"/>
                  </a:lnTo>
                  <a:lnTo>
                    <a:pt x="1440180" y="10007"/>
                  </a:lnTo>
                  <a:lnTo>
                    <a:pt x="1450187" y="10007"/>
                  </a:lnTo>
                  <a:lnTo>
                    <a:pt x="1450187" y="0"/>
                  </a:lnTo>
                  <a:close/>
                </a:path>
                <a:path w="9071610" h="1130934">
                  <a:moveTo>
                    <a:pt x="1510195" y="0"/>
                  </a:moveTo>
                  <a:lnTo>
                    <a:pt x="1500187" y="0"/>
                  </a:lnTo>
                  <a:lnTo>
                    <a:pt x="1500187" y="10007"/>
                  </a:lnTo>
                  <a:lnTo>
                    <a:pt x="1510195" y="10007"/>
                  </a:lnTo>
                  <a:lnTo>
                    <a:pt x="1510195" y="0"/>
                  </a:lnTo>
                  <a:close/>
                </a:path>
                <a:path w="9071610" h="1130934">
                  <a:moveTo>
                    <a:pt x="1570202" y="0"/>
                  </a:moveTo>
                  <a:lnTo>
                    <a:pt x="1560195" y="0"/>
                  </a:lnTo>
                  <a:lnTo>
                    <a:pt x="1560195" y="10007"/>
                  </a:lnTo>
                  <a:lnTo>
                    <a:pt x="1570202" y="10007"/>
                  </a:lnTo>
                  <a:lnTo>
                    <a:pt x="1570202" y="0"/>
                  </a:lnTo>
                  <a:close/>
                </a:path>
                <a:path w="9071610" h="1130934">
                  <a:moveTo>
                    <a:pt x="1630210" y="0"/>
                  </a:moveTo>
                  <a:lnTo>
                    <a:pt x="1620202" y="0"/>
                  </a:lnTo>
                  <a:lnTo>
                    <a:pt x="1620202" y="10007"/>
                  </a:lnTo>
                  <a:lnTo>
                    <a:pt x="1630210" y="10007"/>
                  </a:lnTo>
                  <a:lnTo>
                    <a:pt x="1630210" y="0"/>
                  </a:lnTo>
                  <a:close/>
                </a:path>
                <a:path w="9071610" h="1130934">
                  <a:moveTo>
                    <a:pt x="1690217" y="0"/>
                  </a:moveTo>
                  <a:lnTo>
                    <a:pt x="1680210" y="0"/>
                  </a:lnTo>
                  <a:lnTo>
                    <a:pt x="1680210" y="10007"/>
                  </a:lnTo>
                  <a:lnTo>
                    <a:pt x="1690217" y="10007"/>
                  </a:lnTo>
                  <a:lnTo>
                    <a:pt x="1690217" y="0"/>
                  </a:lnTo>
                  <a:close/>
                </a:path>
                <a:path w="9071610" h="1130934">
                  <a:moveTo>
                    <a:pt x="1750225" y="0"/>
                  </a:moveTo>
                  <a:lnTo>
                    <a:pt x="1740217" y="0"/>
                  </a:lnTo>
                  <a:lnTo>
                    <a:pt x="1740217" y="10007"/>
                  </a:lnTo>
                  <a:lnTo>
                    <a:pt x="1750225" y="10007"/>
                  </a:lnTo>
                  <a:lnTo>
                    <a:pt x="1750225" y="0"/>
                  </a:lnTo>
                  <a:close/>
                </a:path>
                <a:path w="9071610" h="1130934">
                  <a:moveTo>
                    <a:pt x="1810232" y="0"/>
                  </a:moveTo>
                  <a:lnTo>
                    <a:pt x="1800225" y="0"/>
                  </a:lnTo>
                  <a:lnTo>
                    <a:pt x="1800225" y="10007"/>
                  </a:lnTo>
                  <a:lnTo>
                    <a:pt x="1810232" y="10007"/>
                  </a:lnTo>
                  <a:lnTo>
                    <a:pt x="1810232" y="0"/>
                  </a:lnTo>
                  <a:close/>
                </a:path>
                <a:path w="9071610" h="1130934">
                  <a:moveTo>
                    <a:pt x="1870240" y="0"/>
                  </a:moveTo>
                  <a:lnTo>
                    <a:pt x="1860232" y="0"/>
                  </a:lnTo>
                  <a:lnTo>
                    <a:pt x="1860232" y="10007"/>
                  </a:lnTo>
                  <a:lnTo>
                    <a:pt x="1870240" y="10007"/>
                  </a:lnTo>
                  <a:lnTo>
                    <a:pt x="1870240" y="0"/>
                  </a:lnTo>
                  <a:close/>
                </a:path>
                <a:path w="9071610" h="1130934">
                  <a:moveTo>
                    <a:pt x="1930247" y="0"/>
                  </a:moveTo>
                  <a:lnTo>
                    <a:pt x="1920240" y="0"/>
                  </a:lnTo>
                  <a:lnTo>
                    <a:pt x="1920240" y="10007"/>
                  </a:lnTo>
                  <a:lnTo>
                    <a:pt x="1930247" y="10007"/>
                  </a:lnTo>
                  <a:lnTo>
                    <a:pt x="1930247" y="0"/>
                  </a:lnTo>
                  <a:close/>
                </a:path>
                <a:path w="9071610" h="1130934">
                  <a:moveTo>
                    <a:pt x="1990255" y="0"/>
                  </a:moveTo>
                  <a:lnTo>
                    <a:pt x="1980247" y="0"/>
                  </a:lnTo>
                  <a:lnTo>
                    <a:pt x="1980247" y="10007"/>
                  </a:lnTo>
                  <a:lnTo>
                    <a:pt x="1990255" y="10007"/>
                  </a:lnTo>
                  <a:lnTo>
                    <a:pt x="1990255" y="0"/>
                  </a:lnTo>
                  <a:close/>
                </a:path>
                <a:path w="9071610" h="1130934">
                  <a:moveTo>
                    <a:pt x="2050262" y="0"/>
                  </a:moveTo>
                  <a:lnTo>
                    <a:pt x="2040255" y="0"/>
                  </a:lnTo>
                  <a:lnTo>
                    <a:pt x="2040255" y="10007"/>
                  </a:lnTo>
                  <a:lnTo>
                    <a:pt x="2050262" y="10007"/>
                  </a:lnTo>
                  <a:lnTo>
                    <a:pt x="2050262" y="0"/>
                  </a:lnTo>
                  <a:close/>
                </a:path>
                <a:path w="9071610" h="1130934">
                  <a:moveTo>
                    <a:pt x="2110270" y="0"/>
                  </a:moveTo>
                  <a:lnTo>
                    <a:pt x="2100262" y="0"/>
                  </a:lnTo>
                  <a:lnTo>
                    <a:pt x="2100262" y="10007"/>
                  </a:lnTo>
                  <a:lnTo>
                    <a:pt x="2110270" y="10007"/>
                  </a:lnTo>
                  <a:lnTo>
                    <a:pt x="2110270" y="0"/>
                  </a:lnTo>
                  <a:close/>
                </a:path>
                <a:path w="9071610" h="1130934">
                  <a:moveTo>
                    <a:pt x="2170277" y="0"/>
                  </a:moveTo>
                  <a:lnTo>
                    <a:pt x="2160270" y="0"/>
                  </a:lnTo>
                  <a:lnTo>
                    <a:pt x="2160270" y="10007"/>
                  </a:lnTo>
                  <a:lnTo>
                    <a:pt x="2170277" y="10007"/>
                  </a:lnTo>
                  <a:lnTo>
                    <a:pt x="2170277" y="0"/>
                  </a:lnTo>
                  <a:close/>
                </a:path>
                <a:path w="9071610" h="1130934">
                  <a:moveTo>
                    <a:pt x="2230285" y="0"/>
                  </a:moveTo>
                  <a:lnTo>
                    <a:pt x="2220277" y="0"/>
                  </a:lnTo>
                  <a:lnTo>
                    <a:pt x="2220277" y="10007"/>
                  </a:lnTo>
                  <a:lnTo>
                    <a:pt x="2230285" y="10007"/>
                  </a:lnTo>
                  <a:lnTo>
                    <a:pt x="2230285" y="0"/>
                  </a:lnTo>
                  <a:close/>
                </a:path>
                <a:path w="9071610" h="1130934">
                  <a:moveTo>
                    <a:pt x="2290292" y="0"/>
                  </a:moveTo>
                  <a:lnTo>
                    <a:pt x="2280285" y="0"/>
                  </a:lnTo>
                  <a:lnTo>
                    <a:pt x="2280285" y="10007"/>
                  </a:lnTo>
                  <a:lnTo>
                    <a:pt x="2290292" y="10007"/>
                  </a:lnTo>
                  <a:lnTo>
                    <a:pt x="2290292" y="0"/>
                  </a:lnTo>
                  <a:close/>
                </a:path>
                <a:path w="9071610" h="1130934">
                  <a:moveTo>
                    <a:pt x="2350300" y="0"/>
                  </a:moveTo>
                  <a:lnTo>
                    <a:pt x="2340292" y="0"/>
                  </a:lnTo>
                  <a:lnTo>
                    <a:pt x="2340292" y="10007"/>
                  </a:lnTo>
                  <a:lnTo>
                    <a:pt x="2350300" y="10007"/>
                  </a:lnTo>
                  <a:lnTo>
                    <a:pt x="2350300" y="0"/>
                  </a:lnTo>
                  <a:close/>
                </a:path>
                <a:path w="9071610" h="1130934">
                  <a:moveTo>
                    <a:pt x="2410307" y="0"/>
                  </a:moveTo>
                  <a:lnTo>
                    <a:pt x="2400300" y="0"/>
                  </a:lnTo>
                  <a:lnTo>
                    <a:pt x="2400300" y="10007"/>
                  </a:lnTo>
                  <a:lnTo>
                    <a:pt x="2410307" y="10007"/>
                  </a:lnTo>
                  <a:lnTo>
                    <a:pt x="2410307" y="0"/>
                  </a:lnTo>
                  <a:close/>
                </a:path>
                <a:path w="9071610" h="1130934">
                  <a:moveTo>
                    <a:pt x="2470315" y="0"/>
                  </a:moveTo>
                  <a:lnTo>
                    <a:pt x="2460307" y="0"/>
                  </a:lnTo>
                  <a:lnTo>
                    <a:pt x="2460307" y="10007"/>
                  </a:lnTo>
                  <a:lnTo>
                    <a:pt x="2470315" y="10007"/>
                  </a:lnTo>
                  <a:lnTo>
                    <a:pt x="2470315" y="0"/>
                  </a:lnTo>
                  <a:close/>
                </a:path>
                <a:path w="9071610" h="1130934">
                  <a:moveTo>
                    <a:pt x="2530322" y="0"/>
                  </a:moveTo>
                  <a:lnTo>
                    <a:pt x="2520315" y="0"/>
                  </a:lnTo>
                  <a:lnTo>
                    <a:pt x="2520315" y="10007"/>
                  </a:lnTo>
                  <a:lnTo>
                    <a:pt x="2530322" y="10007"/>
                  </a:lnTo>
                  <a:lnTo>
                    <a:pt x="2530322" y="0"/>
                  </a:lnTo>
                  <a:close/>
                </a:path>
                <a:path w="9071610" h="1130934">
                  <a:moveTo>
                    <a:pt x="2590330" y="0"/>
                  </a:moveTo>
                  <a:lnTo>
                    <a:pt x="2580322" y="0"/>
                  </a:lnTo>
                  <a:lnTo>
                    <a:pt x="2580322" y="10007"/>
                  </a:lnTo>
                  <a:lnTo>
                    <a:pt x="2590330" y="10007"/>
                  </a:lnTo>
                  <a:lnTo>
                    <a:pt x="2590330" y="0"/>
                  </a:lnTo>
                  <a:close/>
                </a:path>
                <a:path w="9071610" h="1130934">
                  <a:moveTo>
                    <a:pt x="2650337" y="0"/>
                  </a:moveTo>
                  <a:lnTo>
                    <a:pt x="2640330" y="0"/>
                  </a:lnTo>
                  <a:lnTo>
                    <a:pt x="2640330" y="10007"/>
                  </a:lnTo>
                  <a:lnTo>
                    <a:pt x="2650337" y="10007"/>
                  </a:lnTo>
                  <a:lnTo>
                    <a:pt x="2650337" y="0"/>
                  </a:lnTo>
                  <a:close/>
                </a:path>
                <a:path w="9071610" h="1130934">
                  <a:moveTo>
                    <a:pt x="2710345" y="0"/>
                  </a:moveTo>
                  <a:lnTo>
                    <a:pt x="2700337" y="0"/>
                  </a:lnTo>
                  <a:lnTo>
                    <a:pt x="2700337" y="10007"/>
                  </a:lnTo>
                  <a:lnTo>
                    <a:pt x="2710345" y="10007"/>
                  </a:lnTo>
                  <a:lnTo>
                    <a:pt x="2710345" y="0"/>
                  </a:lnTo>
                  <a:close/>
                </a:path>
                <a:path w="9071610" h="1130934">
                  <a:moveTo>
                    <a:pt x="2770352" y="0"/>
                  </a:moveTo>
                  <a:lnTo>
                    <a:pt x="2760345" y="0"/>
                  </a:lnTo>
                  <a:lnTo>
                    <a:pt x="2760345" y="10007"/>
                  </a:lnTo>
                  <a:lnTo>
                    <a:pt x="2770352" y="10007"/>
                  </a:lnTo>
                  <a:lnTo>
                    <a:pt x="2770352" y="0"/>
                  </a:lnTo>
                  <a:close/>
                </a:path>
                <a:path w="9071610" h="1130934">
                  <a:moveTo>
                    <a:pt x="2830360" y="0"/>
                  </a:moveTo>
                  <a:lnTo>
                    <a:pt x="2820352" y="0"/>
                  </a:lnTo>
                  <a:lnTo>
                    <a:pt x="2820352" y="10007"/>
                  </a:lnTo>
                  <a:lnTo>
                    <a:pt x="2830360" y="10007"/>
                  </a:lnTo>
                  <a:lnTo>
                    <a:pt x="2830360" y="0"/>
                  </a:lnTo>
                  <a:close/>
                </a:path>
                <a:path w="9071610" h="1130934">
                  <a:moveTo>
                    <a:pt x="2890367" y="0"/>
                  </a:moveTo>
                  <a:lnTo>
                    <a:pt x="2880360" y="0"/>
                  </a:lnTo>
                  <a:lnTo>
                    <a:pt x="2880360" y="10007"/>
                  </a:lnTo>
                  <a:lnTo>
                    <a:pt x="2890367" y="10007"/>
                  </a:lnTo>
                  <a:lnTo>
                    <a:pt x="2890367" y="0"/>
                  </a:lnTo>
                  <a:close/>
                </a:path>
                <a:path w="9071610" h="1130934">
                  <a:moveTo>
                    <a:pt x="2950375" y="0"/>
                  </a:moveTo>
                  <a:lnTo>
                    <a:pt x="2940367" y="0"/>
                  </a:lnTo>
                  <a:lnTo>
                    <a:pt x="2940367" y="10007"/>
                  </a:lnTo>
                  <a:lnTo>
                    <a:pt x="2950375" y="10007"/>
                  </a:lnTo>
                  <a:lnTo>
                    <a:pt x="2950375" y="0"/>
                  </a:lnTo>
                  <a:close/>
                </a:path>
                <a:path w="9071610" h="1130934">
                  <a:moveTo>
                    <a:pt x="3010382" y="0"/>
                  </a:moveTo>
                  <a:lnTo>
                    <a:pt x="3000375" y="0"/>
                  </a:lnTo>
                  <a:lnTo>
                    <a:pt x="3000375" y="10007"/>
                  </a:lnTo>
                  <a:lnTo>
                    <a:pt x="3010382" y="10007"/>
                  </a:lnTo>
                  <a:lnTo>
                    <a:pt x="3010382" y="0"/>
                  </a:lnTo>
                  <a:close/>
                </a:path>
                <a:path w="9071610" h="1130934">
                  <a:moveTo>
                    <a:pt x="3070390" y="0"/>
                  </a:moveTo>
                  <a:lnTo>
                    <a:pt x="3060382" y="0"/>
                  </a:lnTo>
                  <a:lnTo>
                    <a:pt x="3060382" y="10007"/>
                  </a:lnTo>
                  <a:lnTo>
                    <a:pt x="3070390" y="10007"/>
                  </a:lnTo>
                  <a:lnTo>
                    <a:pt x="3070390" y="0"/>
                  </a:lnTo>
                  <a:close/>
                </a:path>
                <a:path w="9071610" h="1130934">
                  <a:moveTo>
                    <a:pt x="3130397" y="0"/>
                  </a:moveTo>
                  <a:lnTo>
                    <a:pt x="3120390" y="0"/>
                  </a:lnTo>
                  <a:lnTo>
                    <a:pt x="3120390" y="10007"/>
                  </a:lnTo>
                  <a:lnTo>
                    <a:pt x="3130397" y="10007"/>
                  </a:lnTo>
                  <a:lnTo>
                    <a:pt x="3130397" y="0"/>
                  </a:lnTo>
                  <a:close/>
                </a:path>
                <a:path w="9071610" h="1130934">
                  <a:moveTo>
                    <a:pt x="3190405" y="0"/>
                  </a:moveTo>
                  <a:lnTo>
                    <a:pt x="3180397" y="0"/>
                  </a:lnTo>
                  <a:lnTo>
                    <a:pt x="3180397" y="10007"/>
                  </a:lnTo>
                  <a:lnTo>
                    <a:pt x="3190405" y="10007"/>
                  </a:lnTo>
                  <a:lnTo>
                    <a:pt x="3190405" y="0"/>
                  </a:lnTo>
                  <a:close/>
                </a:path>
                <a:path w="9071610" h="1130934">
                  <a:moveTo>
                    <a:pt x="3250412" y="0"/>
                  </a:moveTo>
                  <a:lnTo>
                    <a:pt x="3240405" y="0"/>
                  </a:lnTo>
                  <a:lnTo>
                    <a:pt x="3240405" y="10007"/>
                  </a:lnTo>
                  <a:lnTo>
                    <a:pt x="3250412" y="10007"/>
                  </a:lnTo>
                  <a:lnTo>
                    <a:pt x="3250412" y="0"/>
                  </a:lnTo>
                  <a:close/>
                </a:path>
                <a:path w="9071610" h="1130934">
                  <a:moveTo>
                    <a:pt x="3310420" y="0"/>
                  </a:moveTo>
                  <a:lnTo>
                    <a:pt x="3300412" y="0"/>
                  </a:lnTo>
                  <a:lnTo>
                    <a:pt x="3300412" y="10007"/>
                  </a:lnTo>
                  <a:lnTo>
                    <a:pt x="3310420" y="10007"/>
                  </a:lnTo>
                  <a:lnTo>
                    <a:pt x="3310420" y="0"/>
                  </a:lnTo>
                  <a:close/>
                </a:path>
                <a:path w="9071610" h="1130934">
                  <a:moveTo>
                    <a:pt x="3370427" y="0"/>
                  </a:moveTo>
                  <a:lnTo>
                    <a:pt x="3360420" y="0"/>
                  </a:lnTo>
                  <a:lnTo>
                    <a:pt x="3360420" y="10007"/>
                  </a:lnTo>
                  <a:lnTo>
                    <a:pt x="3370427" y="10007"/>
                  </a:lnTo>
                  <a:lnTo>
                    <a:pt x="3370427" y="0"/>
                  </a:lnTo>
                  <a:close/>
                </a:path>
                <a:path w="9071610" h="1130934">
                  <a:moveTo>
                    <a:pt x="3430435" y="0"/>
                  </a:moveTo>
                  <a:lnTo>
                    <a:pt x="3420427" y="0"/>
                  </a:lnTo>
                  <a:lnTo>
                    <a:pt x="3420427" y="10007"/>
                  </a:lnTo>
                  <a:lnTo>
                    <a:pt x="3430435" y="10007"/>
                  </a:lnTo>
                  <a:lnTo>
                    <a:pt x="3430435" y="0"/>
                  </a:lnTo>
                  <a:close/>
                </a:path>
                <a:path w="9071610" h="1130934">
                  <a:moveTo>
                    <a:pt x="3490442" y="0"/>
                  </a:moveTo>
                  <a:lnTo>
                    <a:pt x="3480435" y="0"/>
                  </a:lnTo>
                  <a:lnTo>
                    <a:pt x="3480435" y="10007"/>
                  </a:lnTo>
                  <a:lnTo>
                    <a:pt x="3490442" y="10007"/>
                  </a:lnTo>
                  <a:lnTo>
                    <a:pt x="3490442" y="0"/>
                  </a:lnTo>
                  <a:close/>
                </a:path>
                <a:path w="9071610" h="1130934">
                  <a:moveTo>
                    <a:pt x="8411057" y="1120495"/>
                  </a:moveTo>
                  <a:lnTo>
                    <a:pt x="8401050" y="1120495"/>
                  </a:lnTo>
                  <a:lnTo>
                    <a:pt x="8401050" y="1130490"/>
                  </a:lnTo>
                  <a:lnTo>
                    <a:pt x="8411057" y="1130490"/>
                  </a:lnTo>
                  <a:lnTo>
                    <a:pt x="8411057" y="1120495"/>
                  </a:lnTo>
                  <a:close/>
                </a:path>
                <a:path w="9071610" h="1130934">
                  <a:moveTo>
                    <a:pt x="8471065" y="1120495"/>
                  </a:moveTo>
                  <a:lnTo>
                    <a:pt x="8461057" y="1120495"/>
                  </a:lnTo>
                  <a:lnTo>
                    <a:pt x="8461057" y="1130490"/>
                  </a:lnTo>
                  <a:lnTo>
                    <a:pt x="8471065" y="1130490"/>
                  </a:lnTo>
                  <a:lnTo>
                    <a:pt x="8471065" y="1120495"/>
                  </a:lnTo>
                  <a:close/>
                </a:path>
                <a:path w="9071610" h="1130934">
                  <a:moveTo>
                    <a:pt x="8531073" y="1120495"/>
                  </a:moveTo>
                  <a:lnTo>
                    <a:pt x="8521065" y="1120495"/>
                  </a:lnTo>
                  <a:lnTo>
                    <a:pt x="8521065" y="1130490"/>
                  </a:lnTo>
                  <a:lnTo>
                    <a:pt x="8531073" y="1130490"/>
                  </a:lnTo>
                  <a:lnTo>
                    <a:pt x="8531073" y="1120495"/>
                  </a:lnTo>
                  <a:close/>
                </a:path>
                <a:path w="9071610" h="1130934">
                  <a:moveTo>
                    <a:pt x="8591080" y="1120495"/>
                  </a:moveTo>
                  <a:lnTo>
                    <a:pt x="8581072" y="1120495"/>
                  </a:lnTo>
                  <a:lnTo>
                    <a:pt x="8581072" y="1130490"/>
                  </a:lnTo>
                  <a:lnTo>
                    <a:pt x="8591080" y="1130490"/>
                  </a:lnTo>
                  <a:lnTo>
                    <a:pt x="8591080" y="1120495"/>
                  </a:lnTo>
                  <a:close/>
                </a:path>
                <a:path w="9071610" h="1130934">
                  <a:moveTo>
                    <a:pt x="8651088" y="1120495"/>
                  </a:moveTo>
                  <a:lnTo>
                    <a:pt x="8641080" y="1120495"/>
                  </a:lnTo>
                  <a:lnTo>
                    <a:pt x="8641080" y="1130490"/>
                  </a:lnTo>
                  <a:lnTo>
                    <a:pt x="8651088" y="1130490"/>
                  </a:lnTo>
                  <a:lnTo>
                    <a:pt x="8651088" y="1120495"/>
                  </a:lnTo>
                  <a:close/>
                </a:path>
                <a:path w="9071610" h="1130934">
                  <a:moveTo>
                    <a:pt x="8711095" y="1120495"/>
                  </a:moveTo>
                  <a:lnTo>
                    <a:pt x="8701087" y="1120495"/>
                  </a:lnTo>
                  <a:lnTo>
                    <a:pt x="8701087" y="1130490"/>
                  </a:lnTo>
                  <a:lnTo>
                    <a:pt x="8711095" y="1130490"/>
                  </a:lnTo>
                  <a:lnTo>
                    <a:pt x="8711095" y="1120495"/>
                  </a:lnTo>
                  <a:close/>
                </a:path>
                <a:path w="9071610" h="1130934">
                  <a:moveTo>
                    <a:pt x="8771103" y="1120495"/>
                  </a:moveTo>
                  <a:lnTo>
                    <a:pt x="8761095" y="1120495"/>
                  </a:lnTo>
                  <a:lnTo>
                    <a:pt x="8761095" y="1130490"/>
                  </a:lnTo>
                  <a:lnTo>
                    <a:pt x="8771103" y="1130490"/>
                  </a:lnTo>
                  <a:lnTo>
                    <a:pt x="8771103" y="1120495"/>
                  </a:lnTo>
                  <a:close/>
                </a:path>
                <a:path w="9071610" h="1130934">
                  <a:moveTo>
                    <a:pt x="8831110" y="1120495"/>
                  </a:moveTo>
                  <a:lnTo>
                    <a:pt x="8821102" y="1120495"/>
                  </a:lnTo>
                  <a:lnTo>
                    <a:pt x="8821102" y="1130490"/>
                  </a:lnTo>
                  <a:lnTo>
                    <a:pt x="8831110" y="1130490"/>
                  </a:lnTo>
                  <a:lnTo>
                    <a:pt x="8831110" y="1120495"/>
                  </a:lnTo>
                  <a:close/>
                </a:path>
                <a:path w="9071610" h="1130934">
                  <a:moveTo>
                    <a:pt x="8891118" y="1120495"/>
                  </a:moveTo>
                  <a:lnTo>
                    <a:pt x="8881110" y="1120495"/>
                  </a:lnTo>
                  <a:lnTo>
                    <a:pt x="8881110" y="1130490"/>
                  </a:lnTo>
                  <a:lnTo>
                    <a:pt x="8891118" y="1130490"/>
                  </a:lnTo>
                  <a:lnTo>
                    <a:pt x="8891118" y="1120495"/>
                  </a:lnTo>
                  <a:close/>
                </a:path>
                <a:path w="9071610" h="1130934">
                  <a:moveTo>
                    <a:pt x="8951125" y="1120495"/>
                  </a:moveTo>
                  <a:lnTo>
                    <a:pt x="8941117" y="1120495"/>
                  </a:lnTo>
                  <a:lnTo>
                    <a:pt x="8941117" y="1130490"/>
                  </a:lnTo>
                  <a:lnTo>
                    <a:pt x="8951125" y="1130490"/>
                  </a:lnTo>
                  <a:lnTo>
                    <a:pt x="8951125" y="1120495"/>
                  </a:lnTo>
                  <a:close/>
                </a:path>
                <a:path w="9071610" h="1130934">
                  <a:moveTo>
                    <a:pt x="9011133" y="1120495"/>
                  </a:moveTo>
                  <a:lnTo>
                    <a:pt x="9001125" y="1120495"/>
                  </a:lnTo>
                  <a:lnTo>
                    <a:pt x="9001125" y="1130490"/>
                  </a:lnTo>
                  <a:lnTo>
                    <a:pt x="9011133" y="1130490"/>
                  </a:lnTo>
                  <a:lnTo>
                    <a:pt x="9011133" y="1120495"/>
                  </a:lnTo>
                  <a:close/>
                </a:path>
                <a:path w="9071610" h="1130934">
                  <a:moveTo>
                    <a:pt x="9071140" y="1120495"/>
                  </a:moveTo>
                  <a:lnTo>
                    <a:pt x="9061132" y="1120495"/>
                  </a:lnTo>
                  <a:lnTo>
                    <a:pt x="9061132" y="1130490"/>
                  </a:lnTo>
                  <a:lnTo>
                    <a:pt x="9071140" y="1130490"/>
                  </a:lnTo>
                  <a:lnTo>
                    <a:pt x="9071140" y="1120495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20585" y="4797539"/>
              <a:ext cx="8284845" cy="1130935"/>
            </a:xfrm>
            <a:custGeom>
              <a:avLst/>
              <a:gdLst/>
              <a:ahLst/>
              <a:cxnLst/>
              <a:rect l="l" t="t" r="r" b="b"/>
              <a:pathLst>
                <a:path w="8284845" h="1130935">
                  <a:moveTo>
                    <a:pt x="10007" y="0"/>
                  </a:moveTo>
                  <a:lnTo>
                    <a:pt x="0" y="0"/>
                  </a:lnTo>
                  <a:lnTo>
                    <a:pt x="0" y="9994"/>
                  </a:lnTo>
                  <a:lnTo>
                    <a:pt x="10007" y="9994"/>
                  </a:lnTo>
                  <a:lnTo>
                    <a:pt x="10007" y="0"/>
                  </a:lnTo>
                  <a:close/>
                </a:path>
                <a:path w="8284845" h="1130935">
                  <a:moveTo>
                    <a:pt x="70015" y="0"/>
                  </a:moveTo>
                  <a:lnTo>
                    <a:pt x="60007" y="0"/>
                  </a:lnTo>
                  <a:lnTo>
                    <a:pt x="60007" y="9994"/>
                  </a:lnTo>
                  <a:lnTo>
                    <a:pt x="70015" y="9994"/>
                  </a:lnTo>
                  <a:lnTo>
                    <a:pt x="70015" y="0"/>
                  </a:lnTo>
                  <a:close/>
                </a:path>
                <a:path w="8284845" h="1130935">
                  <a:moveTo>
                    <a:pt x="130022" y="0"/>
                  </a:moveTo>
                  <a:lnTo>
                    <a:pt x="120015" y="0"/>
                  </a:lnTo>
                  <a:lnTo>
                    <a:pt x="120015" y="9994"/>
                  </a:lnTo>
                  <a:lnTo>
                    <a:pt x="130022" y="9994"/>
                  </a:lnTo>
                  <a:lnTo>
                    <a:pt x="130022" y="0"/>
                  </a:lnTo>
                  <a:close/>
                </a:path>
                <a:path w="8284845" h="1130935">
                  <a:moveTo>
                    <a:pt x="190030" y="0"/>
                  </a:moveTo>
                  <a:lnTo>
                    <a:pt x="180022" y="0"/>
                  </a:lnTo>
                  <a:lnTo>
                    <a:pt x="180022" y="9994"/>
                  </a:lnTo>
                  <a:lnTo>
                    <a:pt x="190030" y="9994"/>
                  </a:lnTo>
                  <a:lnTo>
                    <a:pt x="190030" y="0"/>
                  </a:lnTo>
                  <a:close/>
                </a:path>
                <a:path w="8284845" h="1130935">
                  <a:moveTo>
                    <a:pt x="250037" y="0"/>
                  </a:moveTo>
                  <a:lnTo>
                    <a:pt x="240030" y="0"/>
                  </a:lnTo>
                  <a:lnTo>
                    <a:pt x="240030" y="9994"/>
                  </a:lnTo>
                  <a:lnTo>
                    <a:pt x="250037" y="9994"/>
                  </a:lnTo>
                  <a:lnTo>
                    <a:pt x="250037" y="0"/>
                  </a:lnTo>
                  <a:close/>
                </a:path>
                <a:path w="8284845" h="1130935">
                  <a:moveTo>
                    <a:pt x="310045" y="0"/>
                  </a:moveTo>
                  <a:lnTo>
                    <a:pt x="300037" y="0"/>
                  </a:lnTo>
                  <a:lnTo>
                    <a:pt x="300037" y="9994"/>
                  </a:lnTo>
                  <a:lnTo>
                    <a:pt x="310045" y="9994"/>
                  </a:lnTo>
                  <a:lnTo>
                    <a:pt x="310045" y="0"/>
                  </a:lnTo>
                  <a:close/>
                </a:path>
                <a:path w="8284845" h="1130935">
                  <a:moveTo>
                    <a:pt x="370052" y="0"/>
                  </a:moveTo>
                  <a:lnTo>
                    <a:pt x="360045" y="0"/>
                  </a:lnTo>
                  <a:lnTo>
                    <a:pt x="360045" y="9994"/>
                  </a:lnTo>
                  <a:lnTo>
                    <a:pt x="370052" y="9994"/>
                  </a:lnTo>
                  <a:lnTo>
                    <a:pt x="370052" y="0"/>
                  </a:lnTo>
                  <a:close/>
                </a:path>
                <a:path w="8284845" h="1130935">
                  <a:moveTo>
                    <a:pt x="430060" y="0"/>
                  </a:moveTo>
                  <a:lnTo>
                    <a:pt x="420052" y="0"/>
                  </a:lnTo>
                  <a:lnTo>
                    <a:pt x="420052" y="9994"/>
                  </a:lnTo>
                  <a:lnTo>
                    <a:pt x="430060" y="9994"/>
                  </a:lnTo>
                  <a:lnTo>
                    <a:pt x="430060" y="0"/>
                  </a:lnTo>
                  <a:close/>
                </a:path>
                <a:path w="8284845" h="1130935">
                  <a:moveTo>
                    <a:pt x="490067" y="0"/>
                  </a:moveTo>
                  <a:lnTo>
                    <a:pt x="480060" y="0"/>
                  </a:lnTo>
                  <a:lnTo>
                    <a:pt x="480060" y="9994"/>
                  </a:lnTo>
                  <a:lnTo>
                    <a:pt x="490067" y="9994"/>
                  </a:lnTo>
                  <a:lnTo>
                    <a:pt x="490067" y="0"/>
                  </a:lnTo>
                  <a:close/>
                </a:path>
                <a:path w="8284845" h="1130935">
                  <a:moveTo>
                    <a:pt x="550075" y="0"/>
                  </a:moveTo>
                  <a:lnTo>
                    <a:pt x="540067" y="0"/>
                  </a:lnTo>
                  <a:lnTo>
                    <a:pt x="540067" y="9994"/>
                  </a:lnTo>
                  <a:lnTo>
                    <a:pt x="550075" y="9994"/>
                  </a:lnTo>
                  <a:lnTo>
                    <a:pt x="550075" y="0"/>
                  </a:lnTo>
                  <a:close/>
                </a:path>
                <a:path w="8284845" h="1130935">
                  <a:moveTo>
                    <a:pt x="610082" y="0"/>
                  </a:moveTo>
                  <a:lnTo>
                    <a:pt x="600075" y="0"/>
                  </a:lnTo>
                  <a:lnTo>
                    <a:pt x="600075" y="9994"/>
                  </a:lnTo>
                  <a:lnTo>
                    <a:pt x="610082" y="9994"/>
                  </a:lnTo>
                  <a:lnTo>
                    <a:pt x="610082" y="0"/>
                  </a:lnTo>
                  <a:close/>
                </a:path>
                <a:path w="8284845" h="1130935">
                  <a:moveTo>
                    <a:pt x="670090" y="0"/>
                  </a:moveTo>
                  <a:lnTo>
                    <a:pt x="660082" y="0"/>
                  </a:lnTo>
                  <a:lnTo>
                    <a:pt x="660082" y="9994"/>
                  </a:lnTo>
                  <a:lnTo>
                    <a:pt x="670090" y="9994"/>
                  </a:lnTo>
                  <a:lnTo>
                    <a:pt x="670090" y="0"/>
                  </a:lnTo>
                  <a:close/>
                </a:path>
                <a:path w="8284845" h="1130935">
                  <a:moveTo>
                    <a:pt x="730097" y="0"/>
                  </a:moveTo>
                  <a:lnTo>
                    <a:pt x="720090" y="0"/>
                  </a:lnTo>
                  <a:lnTo>
                    <a:pt x="720090" y="9994"/>
                  </a:lnTo>
                  <a:lnTo>
                    <a:pt x="730097" y="9994"/>
                  </a:lnTo>
                  <a:lnTo>
                    <a:pt x="730097" y="0"/>
                  </a:lnTo>
                  <a:close/>
                </a:path>
                <a:path w="8284845" h="1130935">
                  <a:moveTo>
                    <a:pt x="790105" y="0"/>
                  </a:moveTo>
                  <a:lnTo>
                    <a:pt x="780097" y="0"/>
                  </a:lnTo>
                  <a:lnTo>
                    <a:pt x="780097" y="9994"/>
                  </a:lnTo>
                  <a:lnTo>
                    <a:pt x="790105" y="9994"/>
                  </a:lnTo>
                  <a:lnTo>
                    <a:pt x="790105" y="0"/>
                  </a:lnTo>
                  <a:close/>
                </a:path>
                <a:path w="8284845" h="1130935">
                  <a:moveTo>
                    <a:pt x="850112" y="0"/>
                  </a:moveTo>
                  <a:lnTo>
                    <a:pt x="840105" y="0"/>
                  </a:lnTo>
                  <a:lnTo>
                    <a:pt x="840105" y="9994"/>
                  </a:lnTo>
                  <a:lnTo>
                    <a:pt x="850112" y="9994"/>
                  </a:lnTo>
                  <a:lnTo>
                    <a:pt x="850112" y="0"/>
                  </a:lnTo>
                  <a:close/>
                </a:path>
                <a:path w="8284845" h="1130935">
                  <a:moveTo>
                    <a:pt x="910120" y="0"/>
                  </a:moveTo>
                  <a:lnTo>
                    <a:pt x="900112" y="0"/>
                  </a:lnTo>
                  <a:lnTo>
                    <a:pt x="900112" y="9994"/>
                  </a:lnTo>
                  <a:lnTo>
                    <a:pt x="910120" y="9994"/>
                  </a:lnTo>
                  <a:lnTo>
                    <a:pt x="910120" y="0"/>
                  </a:lnTo>
                  <a:close/>
                </a:path>
                <a:path w="8284845" h="1130935">
                  <a:moveTo>
                    <a:pt x="970127" y="0"/>
                  </a:moveTo>
                  <a:lnTo>
                    <a:pt x="960120" y="0"/>
                  </a:lnTo>
                  <a:lnTo>
                    <a:pt x="960120" y="9994"/>
                  </a:lnTo>
                  <a:lnTo>
                    <a:pt x="970127" y="9994"/>
                  </a:lnTo>
                  <a:lnTo>
                    <a:pt x="970127" y="0"/>
                  </a:lnTo>
                  <a:close/>
                </a:path>
                <a:path w="8284845" h="1130935">
                  <a:moveTo>
                    <a:pt x="1030135" y="0"/>
                  </a:moveTo>
                  <a:lnTo>
                    <a:pt x="1020127" y="0"/>
                  </a:lnTo>
                  <a:lnTo>
                    <a:pt x="1020127" y="9994"/>
                  </a:lnTo>
                  <a:lnTo>
                    <a:pt x="1030135" y="9994"/>
                  </a:lnTo>
                  <a:lnTo>
                    <a:pt x="1030135" y="0"/>
                  </a:lnTo>
                  <a:close/>
                </a:path>
                <a:path w="8284845" h="1130935">
                  <a:moveTo>
                    <a:pt x="1090142" y="0"/>
                  </a:moveTo>
                  <a:lnTo>
                    <a:pt x="1080135" y="0"/>
                  </a:lnTo>
                  <a:lnTo>
                    <a:pt x="1080135" y="9994"/>
                  </a:lnTo>
                  <a:lnTo>
                    <a:pt x="1090142" y="9994"/>
                  </a:lnTo>
                  <a:lnTo>
                    <a:pt x="1090142" y="0"/>
                  </a:lnTo>
                  <a:close/>
                </a:path>
                <a:path w="8284845" h="1130935">
                  <a:moveTo>
                    <a:pt x="1150150" y="0"/>
                  </a:moveTo>
                  <a:lnTo>
                    <a:pt x="1140142" y="0"/>
                  </a:lnTo>
                  <a:lnTo>
                    <a:pt x="1140142" y="9994"/>
                  </a:lnTo>
                  <a:lnTo>
                    <a:pt x="1150150" y="9994"/>
                  </a:lnTo>
                  <a:lnTo>
                    <a:pt x="1150150" y="0"/>
                  </a:lnTo>
                  <a:close/>
                </a:path>
                <a:path w="8284845" h="1130935">
                  <a:moveTo>
                    <a:pt x="1210157" y="0"/>
                  </a:moveTo>
                  <a:lnTo>
                    <a:pt x="1200150" y="0"/>
                  </a:lnTo>
                  <a:lnTo>
                    <a:pt x="1200150" y="9994"/>
                  </a:lnTo>
                  <a:lnTo>
                    <a:pt x="1210157" y="9994"/>
                  </a:lnTo>
                  <a:lnTo>
                    <a:pt x="1210157" y="0"/>
                  </a:lnTo>
                  <a:close/>
                </a:path>
                <a:path w="8284845" h="1130935">
                  <a:moveTo>
                    <a:pt x="1270165" y="0"/>
                  </a:moveTo>
                  <a:lnTo>
                    <a:pt x="1260157" y="0"/>
                  </a:lnTo>
                  <a:lnTo>
                    <a:pt x="1260157" y="9994"/>
                  </a:lnTo>
                  <a:lnTo>
                    <a:pt x="1270165" y="9994"/>
                  </a:lnTo>
                  <a:lnTo>
                    <a:pt x="1270165" y="0"/>
                  </a:lnTo>
                  <a:close/>
                </a:path>
                <a:path w="8284845" h="1130935">
                  <a:moveTo>
                    <a:pt x="1330172" y="0"/>
                  </a:moveTo>
                  <a:lnTo>
                    <a:pt x="1320165" y="0"/>
                  </a:lnTo>
                  <a:lnTo>
                    <a:pt x="1320165" y="9994"/>
                  </a:lnTo>
                  <a:lnTo>
                    <a:pt x="1330172" y="9994"/>
                  </a:lnTo>
                  <a:lnTo>
                    <a:pt x="1330172" y="0"/>
                  </a:lnTo>
                  <a:close/>
                </a:path>
                <a:path w="8284845" h="1130935">
                  <a:moveTo>
                    <a:pt x="1390180" y="0"/>
                  </a:moveTo>
                  <a:lnTo>
                    <a:pt x="1380172" y="0"/>
                  </a:lnTo>
                  <a:lnTo>
                    <a:pt x="1380172" y="9994"/>
                  </a:lnTo>
                  <a:lnTo>
                    <a:pt x="1390180" y="9994"/>
                  </a:lnTo>
                  <a:lnTo>
                    <a:pt x="1390180" y="0"/>
                  </a:lnTo>
                  <a:close/>
                </a:path>
                <a:path w="8284845" h="1130935">
                  <a:moveTo>
                    <a:pt x="1450187" y="0"/>
                  </a:moveTo>
                  <a:lnTo>
                    <a:pt x="1440180" y="0"/>
                  </a:lnTo>
                  <a:lnTo>
                    <a:pt x="1440180" y="9994"/>
                  </a:lnTo>
                  <a:lnTo>
                    <a:pt x="1450187" y="9994"/>
                  </a:lnTo>
                  <a:lnTo>
                    <a:pt x="1450187" y="0"/>
                  </a:lnTo>
                  <a:close/>
                </a:path>
                <a:path w="8284845" h="1130935">
                  <a:moveTo>
                    <a:pt x="1510195" y="0"/>
                  </a:moveTo>
                  <a:lnTo>
                    <a:pt x="1500187" y="0"/>
                  </a:lnTo>
                  <a:lnTo>
                    <a:pt x="1500187" y="9994"/>
                  </a:lnTo>
                  <a:lnTo>
                    <a:pt x="1510195" y="9994"/>
                  </a:lnTo>
                  <a:lnTo>
                    <a:pt x="1510195" y="0"/>
                  </a:lnTo>
                  <a:close/>
                </a:path>
                <a:path w="8284845" h="1130935">
                  <a:moveTo>
                    <a:pt x="1570202" y="0"/>
                  </a:moveTo>
                  <a:lnTo>
                    <a:pt x="1560195" y="0"/>
                  </a:lnTo>
                  <a:lnTo>
                    <a:pt x="1560195" y="9994"/>
                  </a:lnTo>
                  <a:lnTo>
                    <a:pt x="1570202" y="9994"/>
                  </a:lnTo>
                  <a:lnTo>
                    <a:pt x="1570202" y="0"/>
                  </a:lnTo>
                  <a:close/>
                </a:path>
                <a:path w="8284845" h="1130935">
                  <a:moveTo>
                    <a:pt x="1630210" y="0"/>
                  </a:moveTo>
                  <a:lnTo>
                    <a:pt x="1620202" y="0"/>
                  </a:lnTo>
                  <a:lnTo>
                    <a:pt x="1620202" y="9994"/>
                  </a:lnTo>
                  <a:lnTo>
                    <a:pt x="1630210" y="9994"/>
                  </a:lnTo>
                  <a:lnTo>
                    <a:pt x="1630210" y="0"/>
                  </a:lnTo>
                  <a:close/>
                </a:path>
                <a:path w="8284845" h="1130935">
                  <a:moveTo>
                    <a:pt x="1690217" y="0"/>
                  </a:moveTo>
                  <a:lnTo>
                    <a:pt x="1680210" y="0"/>
                  </a:lnTo>
                  <a:lnTo>
                    <a:pt x="1680210" y="9994"/>
                  </a:lnTo>
                  <a:lnTo>
                    <a:pt x="1690217" y="9994"/>
                  </a:lnTo>
                  <a:lnTo>
                    <a:pt x="1690217" y="0"/>
                  </a:lnTo>
                  <a:close/>
                </a:path>
                <a:path w="8284845" h="1130935">
                  <a:moveTo>
                    <a:pt x="1750225" y="0"/>
                  </a:moveTo>
                  <a:lnTo>
                    <a:pt x="1740217" y="0"/>
                  </a:lnTo>
                  <a:lnTo>
                    <a:pt x="1740217" y="9994"/>
                  </a:lnTo>
                  <a:lnTo>
                    <a:pt x="1750225" y="9994"/>
                  </a:lnTo>
                  <a:lnTo>
                    <a:pt x="1750225" y="0"/>
                  </a:lnTo>
                  <a:close/>
                </a:path>
                <a:path w="8284845" h="1130935">
                  <a:moveTo>
                    <a:pt x="1810232" y="0"/>
                  </a:moveTo>
                  <a:lnTo>
                    <a:pt x="1800225" y="0"/>
                  </a:lnTo>
                  <a:lnTo>
                    <a:pt x="1800225" y="9994"/>
                  </a:lnTo>
                  <a:lnTo>
                    <a:pt x="1810232" y="9994"/>
                  </a:lnTo>
                  <a:lnTo>
                    <a:pt x="1810232" y="0"/>
                  </a:lnTo>
                  <a:close/>
                </a:path>
                <a:path w="8284845" h="1130935">
                  <a:moveTo>
                    <a:pt x="3490442" y="1120482"/>
                  </a:moveTo>
                  <a:lnTo>
                    <a:pt x="3480435" y="1120482"/>
                  </a:lnTo>
                  <a:lnTo>
                    <a:pt x="3480435" y="1130490"/>
                  </a:lnTo>
                  <a:lnTo>
                    <a:pt x="3490442" y="1130490"/>
                  </a:lnTo>
                  <a:lnTo>
                    <a:pt x="3490442" y="1120482"/>
                  </a:lnTo>
                  <a:close/>
                </a:path>
                <a:path w="8284845" h="1130935">
                  <a:moveTo>
                    <a:pt x="3550450" y="1120482"/>
                  </a:moveTo>
                  <a:lnTo>
                    <a:pt x="3540442" y="1120482"/>
                  </a:lnTo>
                  <a:lnTo>
                    <a:pt x="3540442" y="1130490"/>
                  </a:lnTo>
                  <a:lnTo>
                    <a:pt x="3550450" y="1130490"/>
                  </a:lnTo>
                  <a:lnTo>
                    <a:pt x="3550450" y="1120482"/>
                  </a:lnTo>
                  <a:close/>
                </a:path>
                <a:path w="8284845" h="1130935">
                  <a:moveTo>
                    <a:pt x="3610457" y="1120482"/>
                  </a:moveTo>
                  <a:lnTo>
                    <a:pt x="3600450" y="1120482"/>
                  </a:lnTo>
                  <a:lnTo>
                    <a:pt x="3600450" y="1130490"/>
                  </a:lnTo>
                  <a:lnTo>
                    <a:pt x="3610457" y="1130490"/>
                  </a:lnTo>
                  <a:lnTo>
                    <a:pt x="3610457" y="1120482"/>
                  </a:lnTo>
                  <a:close/>
                </a:path>
                <a:path w="8284845" h="1130935">
                  <a:moveTo>
                    <a:pt x="3670465" y="1120482"/>
                  </a:moveTo>
                  <a:lnTo>
                    <a:pt x="3660457" y="1120482"/>
                  </a:lnTo>
                  <a:lnTo>
                    <a:pt x="3660457" y="1130490"/>
                  </a:lnTo>
                  <a:lnTo>
                    <a:pt x="3670465" y="1130490"/>
                  </a:lnTo>
                  <a:lnTo>
                    <a:pt x="3670465" y="1120482"/>
                  </a:lnTo>
                  <a:close/>
                </a:path>
                <a:path w="8284845" h="1130935">
                  <a:moveTo>
                    <a:pt x="3730472" y="1120482"/>
                  </a:moveTo>
                  <a:lnTo>
                    <a:pt x="3720465" y="1120482"/>
                  </a:lnTo>
                  <a:lnTo>
                    <a:pt x="3720465" y="1130490"/>
                  </a:lnTo>
                  <a:lnTo>
                    <a:pt x="3730472" y="1130490"/>
                  </a:lnTo>
                  <a:lnTo>
                    <a:pt x="3730472" y="1120482"/>
                  </a:lnTo>
                  <a:close/>
                </a:path>
                <a:path w="8284845" h="1130935">
                  <a:moveTo>
                    <a:pt x="3790480" y="1120482"/>
                  </a:moveTo>
                  <a:lnTo>
                    <a:pt x="3780472" y="1120482"/>
                  </a:lnTo>
                  <a:lnTo>
                    <a:pt x="3780472" y="1130490"/>
                  </a:lnTo>
                  <a:lnTo>
                    <a:pt x="3790480" y="1130490"/>
                  </a:lnTo>
                  <a:lnTo>
                    <a:pt x="3790480" y="1120482"/>
                  </a:lnTo>
                  <a:close/>
                </a:path>
                <a:path w="8284845" h="1130935">
                  <a:moveTo>
                    <a:pt x="3850487" y="1120482"/>
                  </a:moveTo>
                  <a:lnTo>
                    <a:pt x="3840480" y="1120482"/>
                  </a:lnTo>
                  <a:lnTo>
                    <a:pt x="3840480" y="1130490"/>
                  </a:lnTo>
                  <a:lnTo>
                    <a:pt x="3850487" y="1130490"/>
                  </a:lnTo>
                  <a:lnTo>
                    <a:pt x="3850487" y="1120482"/>
                  </a:lnTo>
                  <a:close/>
                </a:path>
                <a:path w="8284845" h="1130935">
                  <a:moveTo>
                    <a:pt x="3910495" y="1120482"/>
                  </a:moveTo>
                  <a:lnTo>
                    <a:pt x="3900487" y="1120482"/>
                  </a:lnTo>
                  <a:lnTo>
                    <a:pt x="3900487" y="1130490"/>
                  </a:lnTo>
                  <a:lnTo>
                    <a:pt x="3910495" y="1130490"/>
                  </a:lnTo>
                  <a:lnTo>
                    <a:pt x="3910495" y="1120482"/>
                  </a:lnTo>
                  <a:close/>
                </a:path>
                <a:path w="8284845" h="1130935">
                  <a:moveTo>
                    <a:pt x="3970502" y="1120482"/>
                  </a:moveTo>
                  <a:lnTo>
                    <a:pt x="3960495" y="1120482"/>
                  </a:lnTo>
                  <a:lnTo>
                    <a:pt x="3960495" y="1130490"/>
                  </a:lnTo>
                  <a:lnTo>
                    <a:pt x="3970502" y="1130490"/>
                  </a:lnTo>
                  <a:lnTo>
                    <a:pt x="3970502" y="1120482"/>
                  </a:lnTo>
                  <a:close/>
                </a:path>
                <a:path w="8284845" h="1130935">
                  <a:moveTo>
                    <a:pt x="4030510" y="1120482"/>
                  </a:moveTo>
                  <a:lnTo>
                    <a:pt x="4020502" y="1120482"/>
                  </a:lnTo>
                  <a:lnTo>
                    <a:pt x="4020502" y="1130490"/>
                  </a:lnTo>
                  <a:lnTo>
                    <a:pt x="4030510" y="1130490"/>
                  </a:lnTo>
                  <a:lnTo>
                    <a:pt x="4030510" y="1120482"/>
                  </a:lnTo>
                  <a:close/>
                </a:path>
                <a:path w="8284845" h="1130935">
                  <a:moveTo>
                    <a:pt x="4090517" y="1120482"/>
                  </a:moveTo>
                  <a:lnTo>
                    <a:pt x="4080510" y="1120482"/>
                  </a:lnTo>
                  <a:lnTo>
                    <a:pt x="4080510" y="1130490"/>
                  </a:lnTo>
                  <a:lnTo>
                    <a:pt x="4090517" y="1130490"/>
                  </a:lnTo>
                  <a:lnTo>
                    <a:pt x="4090517" y="1120482"/>
                  </a:lnTo>
                  <a:close/>
                </a:path>
                <a:path w="8284845" h="1130935">
                  <a:moveTo>
                    <a:pt x="4150525" y="1120482"/>
                  </a:moveTo>
                  <a:lnTo>
                    <a:pt x="4140517" y="1120482"/>
                  </a:lnTo>
                  <a:lnTo>
                    <a:pt x="4140517" y="1130490"/>
                  </a:lnTo>
                  <a:lnTo>
                    <a:pt x="4150525" y="1130490"/>
                  </a:lnTo>
                  <a:lnTo>
                    <a:pt x="4150525" y="1120482"/>
                  </a:lnTo>
                  <a:close/>
                </a:path>
                <a:path w="8284845" h="1130935">
                  <a:moveTo>
                    <a:pt x="4210532" y="1120482"/>
                  </a:moveTo>
                  <a:lnTo>
                    <a:pt x="4200525" y="1120482"/>
                  </a:lnTo>
                  <a:lnTo>
                    <a:pt x="4200525" y="1130490"/>
                  </a:lnTo>
                  <a:lnTo>
                    <a:pt x="4210532" y="1130490"/>
                  </a:lnTo>
                  <a:lnTo>
                    <a:pt x="4210532" y="1120482"/>
                  </a:lnTo>
                  <a:close/>
                </a:path>
                <a:path w="8284845" h="1130935">
                  <a:moveTo>
                    <a:pt x="4270540" y="1120482"/>
                  </a:moveTo>
                  <a:lnTo>
                    <a:pt x="4260532" y="1120482"/>
                  </a:lnTo>
                  <a:lnTo>
                    <a:pt x="4260532" y="1130490"/>
                  </a:lnTo>
                  <a:lnTo>
                    <a:pt x="4270540" y="1130490"/>
                  </a:lnTo>
                  <a:lnTo>
                    <a:pt x="4270540" y="1120482"/>
                  </a:lnTo>
                  <a:close/>
                </a:path>
                <a:path w="8284845" h="1130935">
                  <a:moveTo>
                    <a:pt x="4330547" y="1120482"/>
                  </a:moveTo>
                  <a:lnTo>
                    <a:pt x="4320540" y="1120482"/>
                  </a:lnTo>
                  <a:lnTo>
                    <a:pt x="4320540" y="1130490"/>
                  </a:lnTo>
                  <a:lnTo>
                    <a:pt x="4330547" y="1130490"/>
                  </a:lnTo>
                  <a:lnTo>
                    <a:pt x="4330547" y="1120482"/>
                  </a:lnTo>
                  <a:close/>
                </a:path>
                <a:path w="8284845" h="1130935">
                  <a:moveTo>
                    <a:pt x="4390555" y="1120482"/>
                  </a:moveTo>
                  <a:lnTo>
                    <a:pt x="4380547" y="1120482"/>
                  </a:lnTo>
                  <a:lnTo>
                    <a:pt x="4380547" y="1130490"/>
                  </a:lnTo>
                  <a:lnTo>
                    <a:pt x="4390555" y="1130490"/>
                  </a:lnTo>
                  <a:lnTo>
                    <a:pt x="4390555" y="1120482"/>
                  </a:lnTo>
                  <a:close/>
                </a:path>
                <a:path w="8284845" h="1130935">
                  <a:moveTo>
                    <a:pt x="4450562" y="1120482"/>
                  </a:moveTo>
                  <a:lnTo>
                    <a:pt x="4440555" y="1120482"/>
                  </a:lnTo>
                  <a:lnTo>
                    <a:pt x="4440555" y="1130490"/>
                  </a:lnTo>
                  <a:lnTo>
                    <a:pt x="4450562" y="1130490"/>
                  </a:lnTo>
                  <a:lnTo>
                    <a:pt x="4450562" y="1120482"/>
                  </a:lnTo>
                  <a:close/>
                </a:path>
                <a:path w="8284845" h="1130935">
                  <a:moveTo>
                    <a:pt x="4510570" y="1120482"/>
                  </a:moveTo>
                  <a:lnTo>
                    <a:pt x="4500562" y="1120482"/>
                  </a:lnTo>
                  <a:lnTo>
                    <a:pt x="4500562" y="1130490"/>
                  </a:lnTo>
                  <a:lnTo>
                    <a:pt x="4510570" y="1130490"/>
                  </a:lnTo>
                  <a:lnTo>
                    <a:pt x="4510570" y="1120482"/>
                  </a:lnTo>
                  <a:close/>
                </a:path>
                <a:path w="8284845" h="1130935">
                  <a:moveTo>
                    <a:pt x="4570577" y="1120482"/>
                  </a:moveTo>
                  <a:lnTo>
                    <a:pt x="4560570" y="1120482"/>
                  </a:lnTo>
                  <a:lnTo>
                    <a:pt x="4560570" y="1130490"/>
                  </a:lnTo>
                  <a:lnTo>
                    <a:pt x="4570577" y="1130490"/>
                  </a:lnTo>
                  <a:lnTo>
                    <a:pt x="4570577" y="1120482"/>
                  </a:lnTo>
                  <a:close/>
                </a:path>
                <a:path w="8284845" h="1130935">
                  <a:moveTo>
                    <a:pt x="4630585" y="1120482"/>
                  </a:moveTo>
                  <a:lnTo>
                    <a:pt x="4620577" y="1120482"/>
                  </a:lnTo>
                  <a:lnTo>
                    <a:pt x="4620577" y="1130490"/>
                  </a:lnTo>
                  <a:lnTo>
                    <a:pt x="4630585" y="1130490"/>
                  </a:lnTo>
                  <a:lnTo>
                    <a:pt x="4630585" y="1120482"/>
                  </a:lnTo>
                  <a:close/>
                </a:path>
                <a:path w="8284845" h="1130935">
                  <a:moveTo>
                    <a:pt x="4690592" y="1120482"/>
                  </a:moveTo>
                  <a:lnTo>
                    <a:pt x="4680585" y="1120482"/>
                  </a:lnTo>
                  <a:lnTo>
                    <a:pt x="4680585" y="1130490"/>
                  </a:lnTo>
                  <a:lnTo>
                    <a:pt x="4690592" y="1130490"/>
                  </a:lnTo>
                  <a:lnTo>
                    <a:pt x="4690592" y="1120482"/>
                  </a:lnTo>
                  <a:close/>
                </a:path>
                <a:path w="8284845" h="1130935">
                  <a:moveTo>
                    <a:pt x="4750600" y="1120482"/>
                  </a:moveTo>
                  <a:lnTo>
                    <a:pt x="4740592" y="1120482"/>
                  </a:lnTo>
                  <a:lnTo>
                    <a:pt x="4740592" y="1130490"/>
                  </a:lnTo>
                  <a:lnTo>
                    <a:pt x="4750600" y="1130490"/>
                  </a:lnTo>
                  <a:lnTo>
                    <a:pt x="4750600" y="1120482"/>
                  </a:lnTo>
                  <a:close/>
                </a:path>
                <a:path w="8284845" h="1130935">
                  <a:moveTo>
                    <a:pt x="4810607" y="1120482"/>
                  </a:moveTo>
                  <a:lnTo>
                    <a:pt x="4800600" y="1120482"/>
                  </a:lnTo>
                  <a:lnTo>
                    <a:pt x="4800600" y="1130490"/>
                  </a:lnTo>
                  <a:lnTo>
                    <a:pt x="4810607" y="1130490"/>
                  </a:lnTo>
                  <a:lnTo>
                    <a:pt x="4810607" y="1120482"/>
                  </a:lnTo>
                  <a:close/>
                </a:path>
                <a:path w="8284845" h="1130935">
                  <a:moveTo>
                    <a:pt x="4870615" y="1120482"/>
                  </a:moveTo>
                  <a:lnTo>
                    <a:pt x="4860607" y="1120482"/>
                  </a:lnTo>
                  <a:lnTo>
                    <a:pt x="4860607" y="1130490"/>
                  </a:lnTo>
                  <a:lnTo>
                    <a:pt x="4870615" y="1130490"/>
                  </a:lnTo>
                  <a:lnTo>
                    <a:pt x="4870615" y="1120482"/>
                  </a:lnTo>
                  <a:close/>
                </a:path>
                <a:path w="8284845" h="1130935">
                  <a:moveTo>
                    <a:pt x="4930622" y="1120482"/>
                  </a:moveTo>
                  <a:lnTo>
                    <a:pt x="4920615" y="1120482"/>
                  </a:lnTo>
                  <a:lnTo>
                    <a:pt x="4920615" y="1130490"/>
                  </a:lnTo>
                  <a:lnTo>
                    <a:pt x="4930622" y="1130490"/>
                  </a:lnTo>
                  <a:lnTo>
                    <a:pt x="4930622" y="1120482"/>
                  </a:lnTo>
                  <a:close/>
                </a:path>
                <a:path w="8284845" h="1130935">
                  <a:moveTo>
                    <a:pt x="4990630" y="1120482"/>
                  </a:moveTo>
                  <a:lnTo>
                    <a:pt x="4980622" y="1120482"/>
                  </a:lnTo>
                  <a:lnTo>
                    <a:pt x="4980622" y="1130490"/>
                  </a:lnTo>
                  <a:lnTo>
                    <a:pt x="4990630" y="1130490"/>
                  </a:lnTo>
                  <a:lnTo>
                    <a:pt x="4990630" y="1120482"/>
                  </a:lnTo>
                  <a:close/>
                </a:path>
                <a:path w="8284845" h="1130935">
                  <a:moveTo>
                    <a:pt x="5050637" y="1120482"/>
                  </a:moveTo>
                  <a:lnTo>
                    <a:pt x="5040630" y="1120482"/>
                  </a:lnTo>
                  <a:lnTo>
                    <a:pt x="5040630" y="1130490"/>
                  </a:lnTo>
                  <a:lnTo>
                    <a:pt x="5050637" y="1130490"/>
                  </a:lnTo>
                  <a:lnTo>
                    <a:pt x="5050637" y="1120482"/>
                  </a:lnTo>
                  <a:close/>
                </a:path>
                <a:path w="8284845" h="1130935">
                  <a:moveTo>
                    <a:pt x="5110645" y="1120482"/>
                  </a:moveTo>
                  <a:lnTo>
                    <a:pt x="5100637" y="1120482"/>
                  </a:lnTo>
                  <a:lnTo>
                    <a:pt x="5100637" y="1130490"/>
                  </a:lnTo>
                  <a:lnTo>
                    <a:pt x="5110645" y="1130490"/>
                  </a:lnTo>
                  <a:lnTo>
                    <a:pt x="5110645" y="1120482"/>
                  </a:lnTo>
                  <a:close/>
                </a:path>
                <a:path w="8284845" h="1130935">
                  <a:moveTo>
                    <a:pt x="5170652" y="1120482"/>
                  </a:moveTo>
                  <a:lnTo>
                    <a:pt x="5160645" y="1120482"/>
                  </a:lnTo>
                  <a:lnTo>
                    <a:pt x="5160645" y="1130490"/>
                  </a:lnTo>
                  <a:lnTo>
                    <a:pt x="5170652" y="1130490"/>
                  </a:lnTo>
                  <a:lnTo>
                    <a:pt x="5170652" y="1120482"/>
                  </a:lnTo>
                  <a:close/>
                </a:path>
                <a:path w="8284845" h="1130935">
                  <a:moveTo>
                    <a:pt x="6010757" y="1120482"/>
                  </a:moveTo>
                  <a:lnTo>
                    <a:pt x="6006312" y="1120482"/>
                  </a:lnTo>
                  <a:lnTo>
                    <a:pt x="6006312" y="1130490"/>
                  </a:lnTo>
                  <a:lnTo>
                    <a:pt x="6010757" y="1130490"/>
                  </a:lnTo>
                  <a:lnTo>
                    <a:pt x="6010757" y="1120482"/>
                  </a:lnTo>
                  <a:close/>
                </a:path>
                <a:path w="8284845" h="1130935">
                  <a:moveTo>
                    <a:pt x="6070765" y="1120482"/>
                  </a:moveTo>
                  <a:lnTo>
                    <a:pt x="6060757" y="1120482"/>
                  </a:lnTo>
                  <a:lnTo>
                    <a:pt x="6060757" y="1130490"/>
                  </a:lnTo>
                  <a:lnTo>
                    <a:pt x="6070765" y="1130490"/>
                  </a:lnTo>
                  <a:lnTo>
                    <a:pt x="6070765" y="1120482"/>
                  </a:lnTo>
                  <a:close/>
                </a:path>
                <a:path w="8284845" h="1130935">
                  <a:moveTo>
                    <a:pt x="6130772" y="1120482"/>
                  </a:moveTo>
                  <a:lnTo>
                    <a:pt x="6120765" y="1120482"/>
                  </a:lnTo>
                  <a:lnTo>
                    <a:pt x="6120765" y="1130490"/>
                  </a:lnTo>
                  <a:lnTo>
                    <a:pt x="6130772" y="1130490"/>
                  </a:lnTo>
                  <a:lnTo>
                    <a:pt x="6130772" y="1120482"/>
                  </a:lnTo>
                  <a:close/>
                </a:path>
                <a:path w="8284845" h="1130935">
                  <a:moveTo>
                    <a:pt x="6190780" y="1120482"/>
                  </a:moveTo>
                  <a:lnTo>
                    <a:pt x="6180772" y="1120482"/>
                  </a:lnTo>
                  <a:lnTo>
                    <a:pt x="6180772" y="1130490"/>
                  </a:lnTo>
                  <a:lnTo>
                    <a:pt x="6190780" y="1130490"/>
                  </a:lnTo>
                  <a:lnTo>
                    <a:pt x="6190780" y="1120482"/>
                  </a:lnTo>
                  <a:close/>
                </a:path>
                <a:path w="8284845" h="1130935">
                  <a:moveTo>
                    <a:pt x="7090892" y="1120482"/>
                  </a:moveTo>
                  <a:lnTo>
                    <a:pt x="7080885" y="1120482"/>
                  </a:lnTo>
                  <a:lnTo>
                    <a:pt x="7080885" y="1130490"/>
                  </a:lnTo>
                  <a:lnTo>
                    <a:pt x="7090892" y="1130490"/>
                  </a:lnTo>
                  <a:lnTo>
                    <a:pt x="7090892" y="1120482"/>
                  </a:lnTo>
                  <a:close/>
                </a:path>
                <a:path w="8284845" h="1130935">
                  <a:moveTo>
                    <a:pt x="7150900" y="1120482"/>
                  </a:moveTo>
                  <a:lnTo>
                    <a:pt x="7140892" y="1120482"/>
                  </a:lnTo>
                  <a:lnTo>
                    <a:pt x="7140892" y="1130490"/>
                  </a:lnTo>
                  <a:lnTo>
                    <a:pt x="7150900" y="1130490"/>
                  </a:lnTo>
                  <a:lnTo>
                    <a:pt x="7150900" y="1120482"/>
                  </a:lnTo>
                  <a:close/>
                </a:path>
                <a:path w="8284845" h="1130935">
                  <a:moveTo>
                    <a:pt x="7210907" y="1120482"/>
                  </a:moveTo>
                  <a:lnTo>
                    <a:pt x="7200900" y="1120482"/>
                  </a:lnTo>
                  <a:lnTo>
                    <a:pt x="7200900" y="1130490"/>
                  </a:lnTo>
                  <a:lnTo>
                    <a:pt x="7210907" y="1130490"/>
                  </a:lnTo>
                  <a:lnTo>
                    <a:pt x="7210907" y="1120482"/>
                  </a:lnTo>
                  <a:close/>
                </a:path>
                <a:path w="8284845" h="1130935">
                  <a:moveTo>
                    <a:pt x="8111020" y="1120482"/>
                  </a:moveTo>
                  <a:lnTo>
                    <a:pt x="8101012" y="1120482"/>
                  </a:lnTo>
                  <a:lnTo>
                    <a:pt x="8101012" y="1130490"/>
                  </a:lnTo>
                  <a:lnTo>
                    <a:pt x="8111020" y="1130490"/>
                  </a:lnTo>
                  <a:lnTo>
                    <a:pt x="8111020" y="1120482"/>
                  </a:lnTo>
                  <a:close/>
                </a:path>
                <a:path w="8284845" h="1130935">
                  <a:moveTo>
                    <a:pt x="8171027" y="1120482"/>
                  </a:moveTo>
                  <a:lnTo>
                    <a:pt x="8161020" y="1120482"/>
                  </a:lnTo>
                  <a:lnTo>
                    <a:pt x="8161020" y="1130490"/>
                  </a:lnTo>
                  <a:lnTo>
                    <a:pt x="8171027" y="1130490"/>
                  </a:lnTo>
                  <a:lnTo>
                    <a:pt x="8171027" y="1120482"/>
                  </a:lnTo>
                  <a:close/>
                </a:path>
                <a:path w="8284845" h="1130935">
                  <a:moveTo>
                    <a:pt x="8231035" y="1120482"/>
                  </a:moveTo>
                  <a:lnTo>
                    <a:pt x="8221027" y="1120482"/>
                  </a:lnTo>
                  <a:lnTo>
                    <a:pt x="8221027" y="1130490"/>
                  </a:lnTo>
                  <a:lnTo>
                    <a:pt x="8231035" y="1130490"/>
                  </a:lnTo>
                  <a:lnTo>
                    <a:pt x="8231035" y="1120482"/>
                  </a:lnTo>
                  <a:close/>
                </a:path>
                <a:path w="8284845" h="1130935">
                  <a:moveTo>
                    <a:pt x="8284565" y="1120482"/>
                  </a:moveTo>
                  <a:lnTo>
                    <a:pt x="8281035" y="1120482"/>
                  </a:lnTo>
                  <a:lnTo>
                    <a:pt x="8281035" y="1130490"/>
                  </a:lnTo>
                  <a:lnTo>
                    <a:pt x="8284565" y="1130490"/>
                  </a:lnTo>
                  <a:lnTo>
                    <a:pt x="8284565" y="1120482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20585" y="3677043"/>
              <a:ext cx="8284845" cy="1130935"/>
            </a:xfrm>
            <a:custGeom>
              <a:avLst/>
              <a:gdLst/>
              <a:ahLst/>
              <a:cxnLst/>
              <a:rect l="l" t="t" r="r" b="b"/>
              <a:pathLst>
                <a:path w="8284845" h="1130935">
                  <a:moveTo>
                    <a:pt x="10007" y="0"/>
                  </a:moveTo>
                  <a:lnTo>
                    <a:pt x="0" y="0"/>
                  </a:lnTo>
                  <a:lnTo>
                    <a:pt x="0" y="10007"/>
                  </a:lnTo>
                  <a:lnTo>
                    <a:pt x="10007" y="10007"/>
                  </a:lnTo>
                  <a:lnTo>
                    <a:pt x="10007" y="0"/>
                  </a:lnTo>
                  <a:close/>
                </a:path>
                <a:path w="8284845" h="1130935">
                  <a:moveTo>
                    <a:pt x="70015" y="0"/>
                  </a:moveTo>
                  <a:lnTo>
                    <a:pt x="60007" y="0"/>
                  </a:lnTo>
                  <a:lnTo>
                    <a:pt x="60007" y="10007"/>
                  </a:lnTo>
                  <a:lnTo>
                    <a:pt x="70015" y="10007"/>
                  </a:lnTo>
                  <a:lnTo>
                    <a:pt x="70015" y="0"/>
                  </a:lnTo>
                  <a:close/>
                </a:path>
                <a:path w="8284845" h="1130935">
                  <a:moveTo>
                    <a:pt x="130022" y="0"/>
                  </a:moveTo>
                  <a:lnTo>
                    <a:pt x="120015" y="0"/>
                  </a:lnTo>
                  <a:lnTo>
                    <a:pt x="120015" y="10007"/>
                  </a:lnTo>
                  <a:lnTo>
                    <a:pt x="130022" y="10007"/>
                  </a:lnTo>
                  <a:lnTo>
                    <a:pt x="130022" y="0"/>
                  </a:lnTo>
                  <a:close/>
                </a:path>
                <a:path w="8284845" h="1130935">
                  <a:moveTo>
                    <a:pt x="1810232" y="1120495"/>
                  </a:moveTo>
                  <a:lnTo>
                    <a:pt x="1800225" y="1120495"/>
                  </a:lnTo>
                  <a:lnTo>
                    <a:pt x="1800225" y="1130490"/>
                  </a:lnTo>
                  <a:lnTo>
                    <a:pt x="1810232" y="1130490"/>
                  </a:lnTo>
                  <a:lnTo>
                    <a:pt x="1810232" y="1120495"/>
                  </a:lnTo>
                  <a:close/>
                </a:path>
                <a:path w="8284845" h="1130935">
                  <a:moveTo>
                    <a:pt x="1870240" y="1120495"/>
                  </a:moveTo>
                  <a:lnTo>
                    <a:pt x="1860232" y="1120495"/>
                  </a:lnTo>
                  <a:lnTo>
                    <a:pt x="1860232" y="1130490"/>
                  </a:lnTo>
                  <a:lnTo>
                    <a:pt x="1870240" y="1130490"/>
                  </a:lnTo>
                  <a:lnTo>
                    <a:pt x="1870240" y="1120495"/>
                  </a:lnTo>
                  <a:close/>
                </a:path>
                <a:path w="8284845" h="1130935">
                  <a:moveTo>
                    <a:pt x="1930247" y="1120495"/>
                  </a:moveTo>
                  <a:lnTo>
                    <a:pt x="1920240" y="1120495"/>
                  </a:lnTo>
                  <a:lnTo>
                    <a:pt x="1920240" y="1130490"/>
                  </a:lnTo>
                  <a:lnTo>
                    <a:pt x="1930247" y="1130490"/>
                  </a:lnTo>
                  <a:lnTo>
                    <a:pt x="1930247" y="1120495"/>
                  </a:lnTo>
                  <a:close/>
                </a:path>
                <a:path w="8284845" h="1130935">
                  <a:moveTo>
                    <a:pt x="1990255" y="1120495"/>
                  </a:moveTo>
                  <a:lnTo>
                    <a:pt x="1980247" y="1120495"/>
                  </a:lnTo>
                  <a:lnTo>
                    <a:pt x="1980247" y="1130490"/>
                  </a:lnTo>
                  <a:lnTo>
                    <a:pt x="1990255" y="1130490"/>
                  </a:lnTo>
                  <a:lnTo>
                    <a:pt x="1990255" y="1120495"/>
                  </a:lnTo>
                  <a:close/>
                </a:path>
                <a:path w="8284845" h="1130935">
                  <a:moveTo>
                    <a:pt x="2050262" y="1120495"/>
                  </a:moveTo>
                  <a:lnTo>
                    <a:pt x="2040255" y="1120495"/>
                  </a:lnTo>
                  <a:lnTo>
                    <a:pt x="2040255" y="1130490"/>
                  </a:lnTo>
                  <a:lnTo>
                    <a:pt x="2050262" y="1130490"/>
                  </a:lnTo>
                  <a:lnTo>
                    <a:pt x="2050262" y="1120495"/>
                  </a:lnTo>
                  <a:close/>
                </a:path>
                <a:path w="8284845" h="1130935">
                  <a:moveTo>
                    <a:pt x="2110270" y="1120495"/>
                  </a:moveTo>
                  <a:lnTo>
                    <a:pt x="2100262" y="1120495"/>
                  </a:lnTo>
                  <a:lnTo>
                    <a:pt x="2100262" y="1130490"/>
                  </a:lnTo>
                  <a:lnTo>
                    <a:pt x="2110270" y="1130490"/>
                  </a:lnTo>
                  <a:lnTo>
                    <a:pt x="2110270" y="1120495"/>
                  </a:lnTo>
                  <a:close/>
                </a:path>
                <a:path w="8284845" h="1130935">
                  <a:moveTo>
                    <a:pt x="2170277" y="1120495"/>
                  </a:moveTo>
                  <a:lnTo>
                    <a:pt x="2160270" y="1120495"/>
                  </a:lnTo>
                  <a:lnTo>
                    <a:pt x="2160270" y="1130490"/>
                  </a:lnTo>
                  <a:lnTo>
                    <a:pt x="2170277" y="1130490"/>
                  </a:lnTo>
                  <a:lnTo>
                    <a:pt x="2170277" y="1120495"/>
                  </a:lnTo>
                  <a:close/>
                </a:path>
                <a:path w="8284845" h="1130935">
                  <a:moveTo>
                    <a:pt x="2230285" y="1120495"/>
                  </a:moveTo>
                  <a:lnTo>
                    <a:pt x="2220277" y="1120495"/>
                  </a:lnTo>
                  <a:lnTo>
                    <a:pt x="2220277" y="1130490"/>
                  </a:lnTo>
                  <a:lnTo>
                    <a:pt x="2230285" y="1130490"/>
                  </a:lnTo>
                  <a:lnTo>
                    <a:pt x="2230285" y="1120495"/>
                  </a:lnTo>
                  <a:close/>
                </a:path>
                <a:path w="8284845" h="1130935">
                  <a:moveTo>
                    <a:pt x="2290292" y="1120495"/>
                  </a:moveTo>
                  <a:lnTo>
                    <a:pt x="2280285" y="1120495"/>
                  </a:lnTo>
                  <a:lnTo>
                    <a:pt x="2280285" y="1130490"/>
                  </a:lnTo>
                  <a:lnTo>
                    <a:pt x="2290292" y="1130490"/>
                  </a:lnTo>
                  <a:lnTo>
                    <a:pt x="2290292" y="1120495"/>
                  </a:lnTo>
                  <a:close/>
                </a:path>
                <a:path w="8284845" h="1130935">
                  <a:moveTo>
                    <a:pt x="2350300" y="1120495"/>
                  </a:moveTo>
                  <a:lnTo>
                    <a:pt x="2340292" y="1120495"/>
                  </a:lnTo>
                  <a:lnTo>
                    <a:pt x="2340292" y="1130490"/>
                  </a:lnTo>
                  <a:lnTo>
                    <a:pt x="2350300" y="1130490"/>
                  </a:lnTo>
                  <a:lnTo>
                    <a:pt x="2350300" y="1120495"/>
                  </a:lnTo>
                  <a:close/>
                </a:path>
                <a:path w="8284845" h="1130935">
                  <a:moveTo>
                    <a:pt x="2410307" y="1120495"/>
                  </a:moveTo>
                  <a:lnTo>
                    <a:pt x="2400300" y="1120495"/>
                  </a:lnTo>
                  <a:lnTo>
                    <a:pt x="2400300" y="1130490"/>
                  </a:lnTo>
                  <a:lnTo>
                    <a:pt x="2410307" y="1130490"/>
                  </a:lnTo>
                  <a:lnTo>
                    <a:pt x="2410307" y="1120495"/>
                  </a:lnTo>
                  <a:close/>
                </a:path>
                <a:path w="8284845" h="1130935">
                  <a:moveTo>
                    <a:pt x="2470315" y="1120495"/>
                  </a:moveTo>
                  <a:lnTo>
                    <a:pt x="2460307" y="1120495"/>
                  </a:lnTo>
                  <a:lnTo>
                    <a:pt x="2460307" y="1130490"/>
                  </a:lnTo>
                  <a:lnTo>
                    <a:pt x="2470315" y="1130490"/>
                  </a:lnTo>
                  <a:lnTo>
                    <a:pt x="2470315" y="1120495"/>
                  </a:lnTo>
                  <a:close/>
                </a:path>
                <a:path w="8284845" h="1130935">
                  <a:moveTo>
                    <a:pt x="2530322" y="1120495"/>
                  </a:moveTo>
                  <a:lnTo>
                    <a:pt x="2520315" y="1120495"/>
                  </a:lnTo>
                  <a:lnTo>
                    <a:pt x="2520315" y="1130490"/>
                  </a:lnTo>
                  <a:lnTo>
                    <a:pt x="2530322" y="1130490"/>
                  </a:lnTo>
                  <a:lnTo>
                    <a:pt x="2530322" y="1120495"/>
                  </a:lnTo>
                  <a:close/>
                </a:path>
                <a:path w="8284845" h="1130935">
                  <a:moveTo>
                    <a:pt x="2590330" y="1120495"/>
                  </a:moveTo>
                  <a:lnTo>
                    <a:pt x="2580322" y="1120495"/>
                  </a:lnTo>
                  <a:lnTo>
                    <a:pt x="2580322" y="1130490"/>
                  </a:lnTo>
                  <a:lnTo>
                    <a:pt x="2590330" y="1130490"/>
                  </a:lnTo>
                  <a:lnTo>
                    <a:pt x="2590330" y="1120495"/>
                  </a:lnTo>
                  <a:close/>
                </a:path>
                <a:path w="8284845" h="1130935">
                  <a:moveTo>
                    <a:pt x="2650337" y="1120495"/>
                  </a:moveTo>
                  <a:lnTo>
                    <a:pt x="2640330" y="1120495"/>
                  </a:lnTo>
                  <a:lnTo>
                    <a:pt x="2640330" y="1130490"/>
                  </a:lnTo>
                  <a:lnTo>
                    <a:pt x="2650337" y="1130490"/>
                  </a:lnTo>
                  <a:lnTo>
                    <a:pt x="2650337" y="1120495"/>
                  </a:lnTo>
                  <a:close/>
                </a:path>
                <a:path w="8284845" h="1130935">
                  <a:moveTo>
                    <a:pt x="2710345" y="1120495"/>
                  </a:moveTo>
                  <a:lnTo>
                    <a:pt x="2700337" y="1120495"/>
                  </a:lnTo>
                  <a:lnTo>
                    <a:pt x="2700337" y="1130490"/>
                  </a:lnTo>
                  <a:lnTo>
                    <a:pt x="2710345" y="1130490"/>
                  </a:lnTo>
                  <a:lnTo>
                    <a:pt x="2710345" y="1120495"/>
                  </a:lnTo>
                  <a:close/>
                </a:path>
                <a:path w="8284845" h="1130935">
                  <a:moveTo>
                    <a:pt x="2770352" y="1120495"/>
                  </a:moveTo>
                  <a:lnTo>
                    <a:pt x="2760345" y="1120495"/>
                  </a:lnTo>
                  <a:lnTo>
                    <a:pt x="2760345" y="1130490"/>
                  </a:lnTo>
                  <a:lnTo>
                    <a:pt x="2770352" y="1130490"/>
                  </a:lnTo>
                  <a:lnTo>
                    <a:pt x="2770352" y="1120495"/>
                  </a:lnTo>
                  <a:close/>
                </a:path>
                <a:path w="8284845" h="1130935">
                  <a:moveTo>
                    <a:pt x="2830360" y="1120495"/>
                  </a:moveTo>
                  <a:lnTo>
                    <a:pt x="2820352" y="1120495"/>
                  </a:lnTo>
                  <a:lnTo>
                    <a:pt x="2820352" y="1130490"/>
                  </a:lnTo>
                  <a:lnTo>
                    <a:pt x="2830360" y="1130490"/>
                  </a:lnTo>
                  <a:lnTo>
                    <a:pt x="2830360" y="1120495"/>
                  </a:lnTo>
                  <a:close/>
                </a:path>
                <a:path w="8284845" h="1130935">
                  <a:moveTo>
                    <a:pt x="2890367" y="1120495"/>
                  </a:moveTo>
                  <a:lnTo>
                    <a:pt x="2880360" y="1120495"/>
                  </a:lnTo>
                  <a:lnTo>
                    <a:pt x="2880360" y="1130490"/>
                  </a:lnTo>
                  <a:lnTo>
                    <a:pt x="2890367" y="1130490"/>
                  </a:lnTo>
                  <a:lnTo>
                    <a:pt x="2890367" y="1120495"/>
                  </a:lnTo>
                  <a:close/>
                </a:path>
                <a:path w="8284845" h="1130935">
                  <a:moveTo>
                    <a:pt x="2950375" y="1120495"/>
                  </a:moveTo>
                  <a:lnTo>
                    <a:pt x="2940367" y="1120495"/>
                  </a:lnTo>
                  <a:lnTo>
                    <a:pt x="2940367" y="1130490"/>
                  </a:lnTo>
                  <a:lnTo>
                    <a:pt x="2950375" y="1130490"/>
                  </a:lnTo>
                  <a:lnTo>
                    <a:pt x="2950375" y="1120495"/>
                  </a:lnTo>
                  <a:close/>
                </a:path>
                <a:path w="8284845" h="1130935">
                  <a:moveTo>
                    <a:pt x="3010382" y="1120495"/>
                  </a:moveTo>
                  <a:lnTo>
                    <a:pt x="3000375" y="1120495"/>
                  </a:lnTo>
                  <a:lnTo>
                    <a:pt x="3000375" y="1130490"/>
                  </a:lnTo>
                  <a:lnTo>
                    <a:pt x="3010382" y="1130490"/>
                  </a:lnTo>
                  <a:lnTo>
                    <a:pt x="3010382" y="1120495"/>
                  </a:lnTo>
                  <a:close/>
                </a:path>
                <a:path w="8284845" h="1130935">
                  <a:moveTo>
                    <a:pt x="3070390" y="1120495"/>
                  </a:moveTo>
                  <a:lnTo>
                    <a:pt x="3060382" y="1120495"/>
                  </a:lnTo>
                  <a:lnTo>
                    <a:pt x="3060382" y="1130490"/>
                  </a:lnTo>
                  <a:lnTo>
                    <a:pt x="3070390" y="1130490"/>
                  </a:lnTo>
                  <a:lnTo>
                    <a:pt x="3070390" y="1120495"/>
                  </a:lnTo>
                  <a:close/>
                </a:path>
                <a:path w="8284845" h="1130935">
                  <a:moveTo>
                    <a:pt x="3130397" y="1120495"/>
                  </a:moveTo>
                  <a:lnTo>
                    <a:pt x="3120390" y="1120495"/>
                  </a:lnTo>
                  <a:lnTo>
                    <a:pt x="3120390" y="1130490"/>
                  </a:lnTo>
                  <a:lnTo>
                    <a:pt x="3130397" y="1130490"/>
                  </a:lnTo>
                  <a:lnTo>
                    <a:pt x="3130397" y="1120495"/>
                  </a:lnTo>
                  <a:close/>
                </a:path>
                <a:path w="8284845" h="1130935">
                  <a:moveTo>
                    <a:pt x="3190405" y="1120495"/>
                  </a:moveTo>
                  <a:lnTo>
                    <a:pt x="3180397" y="1120495"/>
                  </a:lnTo>
                  <a:lnTo>
                    <a:pt x="3180397" y="1130490"/>
                  </a:lnTo>
                  <a:lnTo>
                    <a:pt x="3190405" y="1130490"/>
                  </a:lnTo>
                  <a:lnTo>
                    <a:pt x="3190405" y="1120495"/>
                  </a:lnTo>
                  <a:close/>
                </a:path>
                <a:path w="8284845" h="1130935">
                  <a:moveTo>
                    <a:pt x="3250412" y="1120495"/>
                  </a:moveTo>
                  <a:lnTo>
                    <a:pt x="3240405" y="1120495"/>
                  </a:lnTo>
                  <a:lnTo>
                    <a:pt x="3240405" y="1130490"/>
                  </a:lnTo>
                  <a:lnTo>
                    <a:pt x="3250412" y="1130490"/>
                  </a:lnTo>
                  <a:lnTo>
                    <a:pt x="3250412" y="1120495"/>
                  </a:lnTo>
                  <a:close/>
                </a:path>
                <a:path w="8284845" h="1130935">
                  <a:moveTo>
                    <a:pt x="3310420" y="1120495"/>
                  </a:moveTo>
                  <a:lnTo>
                    <a:pt x="3300412" y="1120495"/>
                  </a:lnTo>
                  <a:lnTo>
                    <a:pt x="3300412" y="1130490"/>
                  </a:lnTo>
                  <a:lnTo>
                    <a:pt x="3310420" y="1130490"/>
                  </a:lnTo>
                  <a:lnTo>
                    <a:pt x="3310420" y="1120495"/>
                  </a:lnTo>
                  <a:close/>
                </a:path>
                <a:path w="8284845" h="1130935">
                  <a:moveTo>
                    <a:pt x="3370427" y="1120495"/>
                  </a:moveTo>
                  <a:lnTo>
                    <a:pt x="3360420" y="1120495"/>
                  </a:lnTo>
                  <a:lnTo>
                    <a:pt x="3360420" y="1130490"/>
                  </a:lnTo>
                  <a:lnTo>
                    <a:pt x="3370427" y="1130490"/>
                  </a:lnTo>
                  <a:lnTo>
                    <a:pt x="3370427" y="1120495"/>
                  </a:lnTo>
                  <a:close/>
                </a:path>
                <a:path w="8284845" h="1130935">
                  <a:moveTo>
                    <a:pt x="3430435" y="1120495"/>
                  </a:moveTo>
                  <a:lnTo>
                    <a:pt x="3420427" y="1120495"/>
                  </a:lnTo>
                  <a:lnTo>
                    <a:pt x="3420427" y="1130490"/>
                  </a:lnTo>
                  <a:lnTo>
                    <a:pt x="3430435" y="1130490"/>
                  </a:lnTo>
                  <a:lnTo>
                    <a:pt x="3430435" y="1120495"/>
                  </a:lnTo>
                  <a:close/>
                </a:path>
                <a:path w="8284845" h="1130935">
                  <a:moveTo>
                    <a:pt x="3490442" y="1120495"/>
                  </a:moveTo>
                  <a:lnTo>
                    <a:pt x="3480435" y="1120495"/>
                  </a:lnTo>
                  <a:lnTo>
                    <a:pt x="3480435" y="1130490"/>
                  </a:lnTo>
                  <a:lnTo>
                    <a:pt x="3490442" y="1130490"/>
                  </a:lnTo>
                  <a:lnTo>
                    <a:pt x="3490442" y="1120495"/>
                  </a:lnTo>
                  <a:close/>
                </a:path>
                <a:path w="8284845" h="1130935">
                  <a:moveTo>
                    <a:pt x="3550450" y="1120495"/>
                  </a:moveTo>
                  <a:lnTo>
                    <a:pt x="3540442" y="1120495"/>
                  </a:lnTo>
                  <a:lnTo>
                    <a:pt x="3540442" y="1130490"/>
                  </a:lnTo>
                  <a:lnTo>
                    <a:pt x="3550450" y="1130490"/>
                  </a:lnTo>
                  <a:lnTo>
                    <a:pt x="3550450" y="1120495"/>
                  </a:lnTo>
                  <a:close/>
                </a:path>
                <a:path w="8284845" h="1130935">
                  <a:moveTo>
                    <a:pt x="3610457" y="1120495"/>
                  </a:moveTo>
                  <a:lnTo>
                    <a:pt x="3600450" y="1120495"/>
                  </a:lnTo>
                  <a:lnTo>
                    <a:pt x="3600450" y="1130490"/>
                  </a:lnTo>
                  <a:lnTo>
                    <a:pt x="3610457" y="1130490"/>
                  </a:lnTo>
                  <a:lnTo>
                    <a:pt x="3610457" y="1120495"/>
                  </a:lnTo>
                  <a:close/>
                </a:path>
                <a:path w="8284845" h="1130935">
                  <a:moveTo>
                    <a:pt x="3670465" y="1120495"/>
                  </a:moveTo>
                  <a:lnTo>
                    <a:pt x="3660457" y="1120495"/>
                  </a:lnTo>
                  <a:lnTo>
                    <a:pt x="3660457" y="1130490"/>
                  </a:lnTo>
                  <a:lnTo>
                    <a:pt x="3670465" y="1130490"/>
                  </a:lnTo>
                  <a:lnTo>
                    <a:pt x="3670465" y="1120495"/>
                  </a:lnTo>
                  <a:close/>
                </a:path>
                <a:path w="8284845" h="1130935">
                  <a:moveTo>
                    <a:pt x="3730472" y="1120495"/>
                  </a:moveTo>
                  <a:lnTo>
                    <a:pt x="3720465" y="1120495"/>
                  </a:lnTo>
                  <a:lnTo>
                    <a:pt x="3720465" y="1130490"/>
                  </a:lnTo>
                  <a:lnTo>
                    <a:pt x="3730472" y="1130490"/>
                  </a:lnTo>
                  <a:lnTo>
                    <a:pt x="3730472" y="1120495"/>
                  </a:lnTo>
                  <a:close/>
                </a:path>
                <a:path w="8284845" h="1130935">
                  <a:moveTo>
                    <a:pt x="3790480" y="1120495"/>
                  </a:moveTo>
                  <a:lnTo>
                    <a:pt x="3780472" y="1120495"/>
                  </a:lnTo>
                  <a:lnTo>
                    <a:pt x="3780472" y="1130490"/>
                  </a:lnTo>
                  <a:lnTo>
                    <a:pt x="3790480" y="1130490"/>
                  </a:lnTo>
                  <a:lnTo>
                    <a:pt x="3790480" y="1120495"/>
                  </a:lnTo>
                  <a:close/>
                </a:path>
                <a:path w="8284845" h="1130935">
                  <a:moveTo>
                    <a:pt x="3850487" y="1120495"/>
                  </a:moveTo>
                  <a:lnTo>
                    <a:pt x="3840480" y="1120495"/>
                  </a:lnTo>
                  <a:lnTo>
                    <a:pt x="3840480" y="1130490"/>
                  </a:lnTo>
                  <a:lnTo>
                    <a:pt x="3850487" y="1130490"/>
                  </a:lnTo>
                  <a:lnTo>
                    <a:pt x="3850487" y="1120495"/>
                  </a:lnTo>
                  <a:close/>
                </a:path>
                <a:path w="8284845" h="1130935">
                  <a:moveTo>
                    <a:pt x="3910495" y="1120495"/>
                  </a:moveTo>
                  <a:lnTo>
                    <a:pt x="3900487" y="1120495"/>
                  </a:lnTo>
                  <a:lnTo>
                    <a:pt x="3900487" y="1130490"/>
                  </a:lnTo>
                  <a:lnTo>
                    <a:pt x="3910495" y="1130490"/>
                  </a:lnTo>
                  <a:lnTo>
                    <a:pt x="3910495" y="1120495"/>
                  </a:lnTo>
                  <a:close/>
                </a:path>
                <a:path w="8284845" h="1130935">
                  <a:moveTo>
                    <a:pt x="3970502" y="1120495"/>
                  </a:moveTo>
                  <a:lnTo>
                    <a:pt x="3960495" y="1120495"/>
                  </a:lnTo>
                  <a:lnTo>
                    <a:pt x="3960495" y="1130490"/>
                  </a:lnTo>
                  <a:lnTo>
                    <a:pt x="3970502" y="1130490"/>
                  </a:lnTo>
                  <a:lnTo>
                    <a:pt x="3970502" y="1120495"/>
                  </a:lnTo>
                  <a:close/>
                </a:path>
                <a:path w="8284845" h="1130935">
                  <a:moveTo>
                    <a:pt x="4030510" y="1120495"/>
                  </a:moveTo>
                  <a:lnTo>
                    <a:pt x="4020502" y="1120495"/>
                  </a:lnTo>
                  <a:lnTo>
                    <a:pt x="4020502" y="1130490"/>
                  </a:lnTo>
                  <a:lnTo>
                    <a:pt x="4030510" y="1130490"/>
                  </a:lnTo>
                  <a:lnTo>
                    <a:pt x="4030510" y="1120495"/>
                  </a:lnTo>
                  <a:close/>
                </a:path>
                <a:path w="8284845" h="1130935">
                  <a:moveTo>
                    <a:pt x="4090517" y="1120495"/>
                  </a:moveTo>
                  <a:lnTo>
                    <a:pt x="4080510" y="1120495"/>
                  </a:lnTo>
                  <a:lnTo>
                    <a:pt x="4080510" y="1130490"/>
                  </a:lnTo>
                  <a:lnTo>
                    <a:pt x="4090517" y="1130490"/>
                  </a:lnTo>
                  <a:lnTo>
                    <a:pt x="4090517" y="1120495"/>
                  </a:lnTo>
                  <a:close/>
                </a:path>
                <a:path w="8284845" h="1130935">
                  <a:moveTo>
                    <a:pt x="4150525" y="1120495"/>
                  </a:moveTo>
                  <a:lnTo>
                    <a:pt x="4140517" y="1120495"/>
                  </a:lnTo>
                  <a:lnTo>
                    <a:pt x="4140517" y="1130490"/>
                  </a:lnTo>
                  <a:lnTo>
                    <a:pt x="4150525" y="1130490"/>
                  </a:lnTo>
                  <a:lnTo>
                    <a:pt x="4150525" y="1120495"/>
                  </a:lnTo>
                  <a:close/>
                </a:path>
                <a:path w="8284845" h="1130935">
                  <a:moveTo>
                    <a:pt x="4210532" y="1120495"/>
                  </a:moveTo>
                  <a:lnTo>
                    <a:pt x="4200525" y="1120495"/>
                  </a:lnTo>
                  <a:lnTo>
                    <a:pt x="4200525" y="1130490"/>
                  </a:lnTo>
                  <a:lnTo>
                    <a:pt x="4210532" y="1130490"/>
                  </a:lnTo>
                  <a:lnTo>
                    <a:pt x="4210532" y="1120495"/>
                  </a:lnTo>
                  <a:close/>
                </a:path>
                <a:path w="8284845" h="1130935">
                  <a:moveTo>
                    <a:pt x="4270540" y="1120495"/>
                  </a:moveTo>
                  <a:lnTo>
                    <a:pt x="4260532" y="1120495"/>
                  </a:lnTo>
                  <a:lnTo>
                    <a:pt x="4260532" y="1130490"/>
                  </a:lnTo>
                  <a:lnTo>
                    <a:pt x="4270540" y="1130490"/>
                  </a:lnTo>
                  <a:lnTo>
                    <a:pt x="4270540" y="1120495"/>
                  </a:lnTo>
                  <a:close/>
                </a:path>
                <a:path w="8284845" h="1130935">
                  <a:moveTo>
                    <a:pt x="4330547" y="1120495"/>
                  </a:moveTo>
                  <a:lnTo>
                    <a:pt x="4320540" y="1120495"/>
                  </a:lnTo>
                  <a:lnTo>
                    <a:pt x="4320540" y="1130490"/>
                  </a:lnTo>
                  <a:lnTo>
                    <a:pt x="4330547" y="1130490"/>
                  </a:lnTo>
                  <a:lnTo>
                    <a:pt x="4330547" y="1120495"/>
                  </a:lnTo>
                  <a:close/>
                </a:path>
                <a:path w="8284845" h="1130935">
                  <a:moveTo>
                    <a:pt x="4390555" y="1120495"/>
                  </a:moveTo>
                  <a:lnTo>
                    <a:pt x="4380547" y="1120495"/>
                  </a:lnTo>
                  <a:lnTo>
                    <a:pt x="4380547" y="1130490"/>
                  </a:lnTo>
                  <a:lnTo>
                    <a:pt x="4390555" y="1130490"/>
                  </a:lnTo>
                  <a:lnTo>
                    <a:pt x="4390555" y="1120495"/>
                  </a:lnTo>
                  <a:close/>
                </a:path>
                <a:path w="8284845" h="1130935">
                  <a:moveTo>
                    <a:pt x="4450562" y="1120495"/>
                  </a:moveTo>
                  <a:lnTo>
                    <a:pt x="4440555" y="1120495"/>
                  </a:lnTo>
                  <a:lnTo>
                    <a:pt x="4440555" y="1130490"/>
                  </a:lnTo>
                  <a:lnTo>
                    <a:pt x="4450562" y="1130490"/>
                  </a:lnTo>
                  <a:lnTo>
                    <a:pt x="4450562" y="1120495"/>
                  </a:lnTo>
                  <a:close/>
                </a:path>
                <a:path w="8284845" h="1130935">
                  <a:moveTo>
                    <a:pt x="4510570" y="1120495"/>
                  </a:moveTo>
                  <a:lnTo>
                    <a:pt x="4500562" y="1120495"/>
                  </a:lnTo>
                  <a:lnTo>
                    <a:pt x="4500562" y="1130490"/>
                  </a:lnTo>
                  <a:lnTo>
                    <a:pt x="4510570" y="1130490"/>
                  </a:lnTo>
                  <a:lnTo>
                    <a:pt x="4510570" y="1120495"/>
                  </a:lnTo>
                  <a:close/>
                </a:path>
                <a:path w="8284845" h="1130935">
                  <a:moveTo>
                    <a:pt x="4570577" y="1120495"/>
                  </a:moveTo>
                  <a:lnTo>
                    <a:pt x="4560570" y="1120495"/>
                  </a:lnTo>
                  <a:lnTo>
                    <a:pt x="4560570" y="1130490"/>
                  </a:lnTo>
                  <a:lnTo>
                    <a:pt x="4570577" y="1130490"/>
                  </a:lnTo>
                  <a:lnTo>
                    <a:pt x="4570577" y="1120495"/>
                  </a:lnTo>
                  <a:close/>
                </a:path>
                <a:path w="8284845" h="1130935">
                  <a:moveTo>
                    <a:pt x="4630585" y="1120495"/>
                  </a:moveTo>
                  <a:lnTo>
                    <a:pt x="4620577" y="1120495"/>
                  </a:lnTo>
                  <a:lnTo>
                    <a:pt x="4620577" y="1130490"/>
                  </a:lnTo>
                  <a:lnTo>
                    <a:pt x="4630585" y="1130490"/>
                  </a:lnTo>
                  <a:lnTo>
                    <a:pt x="4630585" y="1120495"/>
                  </a:lnTo>
                  <a:close/>
                </a:path>
                <a:path w="8284845" h="1130935">
                  <a:moveTo>
                    <a:pt x="4690592" y="1120495"/>
                  </a:moveTo>
                  <a:lnTo>
                    <a:pt x="4680585" y="1120495"/>
                  </a:lnTo>
                  <a:lnTo>
                    <a:pt x="4680585" y="1130490"/>
                  </a:lnTo>
                  <a:lnTo>
                    <a:pt x="4690592" y="1130490"/>
                  </a:lnTo>
                  <a:lnTo>
                    <a:pt x="4690592" y="1120495"/>
                  </a:lnTo>
                  <a:close/>
                </a:path>
                <a:path w="8284845" h="1130935">
                  <a:moveTo>
                    <a:pt x="4750600" y="1120495"/>
                  </a:moveTo>
                  <a:lnTo>
                    <a:pt x="4740592" y="1120495"/>
                  </a:lnTo>
                  <a:lnTo>
                    <a:pt x="4740592" y="1130490"/>
                  </a:lnTo>
                  <a:lnTo>
                    <a:pt x="4750600" y="1130490"/>
                  </a:lnTo>
                  <a:lnTo>
                    <a:pt x="4750600" y="1120495"/>
                  </a:lnTo>
                  <a:close/>
                </a:path>
                <a:path w="8284845" h="1130935">
                  <a:moveTo>
                    <a:pt x="4810607" y="1120495"/>
                  </a:moveTo>
                  <a:lnTo>
                    <a:pt x="4800600" y="1120495"/>
                  </a:lnTo>
                  <a:lnTo>
                    <a:pt x="4800600" y="1130490"/>
                  </a:lnTo>
                  <a:lnTo>
                    <a:pt x="4810607" y="1130490"/>
                  </a:lnTo>
                  <a:lnTo>
                    <a:pt x="4810607" y="1120495"/>
                  </a:lnTo>
                  <a:close/>
                </a:path>
                <a:path w="8284845" h="1130935">
                  <a:moveTo>
                    <a:pt x="4870615" y="1120495"/>
                  </a:moveTo>
                  <a:lnTo>
                    <a:pt x="4860607" y="1120495"/>
                  </a:lnTo>
                  <a:lnTo>
                    <a:pt x="4860607" y="1130490"/>
                  </a:lnTo>
                  <a:lnTo>
                    <a:pt x="4870615" y="1130490"/>
                  </a:lnTo>
                  <a:lnTo>
                    <a:pt x="4870615" y="1120495"/>
                  </a:lnTo>
                  <a:close/>
                </a:path>
                <a:path w="8284845" h="1130935">
                  <a:moveTo>
                    <a:pt x="4930622" y="1120495"/>
                  </a:moveTo>
                  <a:lnTo>
                    <a:pt x="4920615" y="1120495"/>
                  </a:lnTo>
                  <a:lnTo>
                    <a:pt x="4920615" y="1130490"/>
                  </a:lnTo>
                  <a:lnTo>
                    <a:pt x="4930622" y="1130490"/>
                  </a:lnTo>
                  <a:lnTo>
                    <a:pt x="4930622" y="1120495"/>
                  </a:lnTo>
                  <a:close/>
                </a:path>
                <a:path w="8284845" h="1130935">
                  <a:moveTo>
                    <a:pt x="4990630" y="1120495"/>
                  </a:moveTo>
                  <a:lnTo>
                    <a:pt x="4980622" y="1120495"/>
                  </a:lnTo>
                  <a:lnTo>
                    <a:pt x="4980622" y="1130490"/>
                  </a:lnTo>
                  <a:lnTo>
                    <a:pt x="4990630" y="1130490"/>
                  </a:lnTo>
                  <a:lnTo>
                    <a:pt x="4990630" y="1120495"/>
                  </a:lnTo>
                  <a:close/>
                </a:path>
                <a:path w="8284845" h="1130935">
                  <a:moveTo>
                    <a:pt x="5050637" y="1120495"/>
                  </a:moveTo>
                  <a:lnTo>
                    <a:pt x="5040630" y="1120495"/>
                  </a:lnTo>
                  <a:lnTo>
                    <a:pt x="5040630" y="1130490"/>
                  </a:lnTo>
                  <a:lnTo>
                    <a:pt x="5050637" y="1130490"/>
                  </a:lnTo>
                  <a:lnTo>
                    <a:pt x="5050637" y="1120495"/>
                  </a:lnTo>
                  <a:close/>
                </a:path>
                <a:path w="8284845" h="1130935">
                  <a:moveTo>
                    <a:pt x="5110645" y="1120495"/>
                  </a:moveTo>
                  <a:lnTo>
                    <a:pt x="5100637" y="1120495"/>
                  </a:lnTo>
                  <a:lnTo>
                    <a:pt x="5100637" y="1130490"/>
                  </a:lnTo>
                  <a:lnTo>
                    <a:pt x="5110645" y="1130490"/>
                  </a:lnTo>
                  <a:lnTo>
                    <a:pt x="5110645" y="1120495"/>
                  </a:lnTo>
                  <a:close/>
                </a:path>
                <a:path w="8284845" h="1130935">
                  <a:moveTo>
                    <a:pt x="5170652" y="1120495"/>
                  </a:moveTo>
                  <a:lnTo>
                    <a:pt x="5160645" y="1120495"/>
                  </a:lnTo>
                  <a:lnTo>
                    <a:pt x="5160645" y="1130490"/>
                  </a:lnTo>
                  <a:lnTo>
                    <a:pt x="5170652" y="1130490"/>
                  </a:lnTo>
                  <a:lnTo>
                    <a:pt x="5170652" y="1120495"/>
                  </a:lnTo>
                  <a:close/>
                </a:path>
                <a:path w="8284845" h="1130935">
                  <a:moveTo>
                    <a:pt x="6010757" y="1120495"/>
                  </a:moveTo>
                  <a:lnTo>
                    <a:pt x="6006312" y="1120495"/>
                  </a:lnTo>
                  <a:lnTo>
                    <a:pt x="6006312" y="1130490"/>
                  </a:lnTo>
                  <a:lnTo>
                    <a:pt x="6010757" y="1130490"/>
                  </a:lnTo>
                  <a:lnTo>
                    <a:pt x="6010757" y="1120495"/>
                  </a:lnTo>
                  <a:close/>
                </a:path>
                <a:path w="8284845" h="1130935">
                  <a:moveTo>
                    <a:pt x="6070765" y="1120495"/>
                  </a:moveTo>
                  <a:lnTo>
                    <a:pt x="6060757" y="1120495"/>
                  </a:lnTo>
                  <a:lnTo>
                    <a:pt x="6060757" y="1130490"/>
                  </a:lnTo>
                  <a:lnTo>
                    <a:pt x="6070765" y="1130490"/>
                  </a:lnTo>
                  <a:lnTo>
                    <a:pt x="6070765" y="1120495"/>
                  </a:lnTo>
                  <a:close/>
                </a:path>
                <a:path w="8284845" h="1130935">
                  <a:moveTo>
                    <a:pt x="6130772" y="1120495"/>
                  </a:moveTo>
                  <a:lnTo>
                    <a:pt x="6120765" y="1120495"/>
                  </a:lnTo>
                  <a:lnTo>
                    <a:pt x="6120765" y="1130490"/>
                  </a:lnTo>
                  <a:lnTo>
                    <a:pt x="6130772" y="1130490"/>
                  </a:lnTo>
                  <a:lnTo>
                    <a:pt x="6130772" y="1120495"/>
                  </a:lnTo>
                  <a:close/>
                </a:path>
                <a:path w="8284845" h="1130935">
                  <a:moveTo>
                    <a:pt x="6190780" y="1120495"/>
                  </a:moveTo>
                  <a:lnTo>
                    <a:pt x="6180772" y="1120495"/>
                  </a:lnTo>
                  <a:lnTo>
                    <a:pt x="6180772" y="1130490"/>
                  </a:lnTo>
                  <a:lnTo>
                    <a:pt x="6190780" y="1130490"/>
                  </a:lnTo>
                  <a:lnTo>
                    <a:pt x="6190780" y="1120495"/>
                  </a:lnTo>
                  <a:close/>
                </a:path>
                <a:path w="8284845" h="1130935">
                  <a:moveTo>
                    <a:pt x="7090892" y="1120495"/>
                  </a:moveTo>
                  <a:lnTo>
                    <a:pt x="7080885" y="1120495"/>
                  </a:lnTo>
                  <a:lnTo>
                    <a:pt x="7080885" y="1130490"/>
                  </a:lnTo>
                  <a:lnTo>
                    <a:pt x="7090892" y="1130490"/>
                  </a:lnTo>
                  <a:lnTo>
                    <a:pt x="7090892" y="1120495"/>
                  </a:lnTo>
                  <a:close/>
                </a:path>
                <a:path w="8284845" h="1130935">
                  <a:moveTo>
                    <a:pt x="7150900" y="1120495"/>
                  </a:moveTo>
                  <a:lnTo>
                    <a:pt x="7140892" y="1120495"/>
                  </a:lnTo>
                  <a:lnTo>
                    <a:pt x="7140892" y="1130490"/>
                  </a:lnTo>
                  <a:lnTo>
                    <a:pt x="7150900" y="1130490"/>
                  </a:lnTo>
                  <a:lnTo>
                    <a:pt x="7150900" y="1120495"/>
                  </a:lnTo>
                  <a:close/>
                </a:path>
                <a:path w="8284845" h="1130935">
                  <a:moveTo>
                    <a:pt x="7210907" y="1120495"/>
                  </a:moveTo>
                  <a:lnTo>
                    <a:pt x="7200900" y="1120495"/>
                  </a:lnTo>
                  <a:lnTo>
                    <a:pt x="7200900" y="1130490"/>
                  </a:lnTo>
                  <a:lnTo>
                    <a:pt x="7210907" y="1130490"/>
                  </a:lnTo>
                  <a:lnTo>
                    <a:pt x="7210907" y="1120495"/>
                  </a:lnTo>
                  <a:close/>
                </a:path>
                <a:path w="8284845" h="1130935">
                  <a:moveTo>
                    <a:pt x="8111020" y="1120495"/>
                  </a:moveTo>
                  <a:lnTo>
                    <a:pt x="8101012" y="1120495"/>
                  </a:lnTo>
                  <a:lnTo>
                    <a:pt x="8101012" y="1130490"/>
                  </a:lnTo>
                  <a:lnTo>
                    <a:pt x="8111020" y="1130490"/>
                  </a:lnTo>
                  <a:lnTo>
                    <a:pt x="8111020" y="1120495"/>
                  </a:lnTo>
                  <a:close/>
                </a:path>
                <a:path w="8284845" h="1130935">
                  <a:moveTo>
                    <a:pt x="8171027" y="1120495"/>
                  </a:moveTo>
                  <a:lnTo>
                    <a:pt x="8161020" y="1120495"/>
                  </a:lnTo>
                  <a:lnTo>
                    <a:pt x="8161020" y="1130490"/>
                  </a:lnTo>
                  <a:lnTo>
                    <a:pt x="8171027" y="1130490"/>
                  </a:lnTo>
                  <a:lnTo>
                    <a:pt x="8171027" y="1120495"/>
                  </a:lnTo>
                  <a:close/>
                </a:path>
                <a:path w="8284845" h="1130935">
                  <a:moveTo>
                    <a:pt x="8231035" y="1120495"/>
                  </a:moveTo>
                  <a:lnTo>
                    <a:pt x="8221027" y="1120495"/>
                  </a:lnTo>
                  <a:lnTo>
                    <a:pt x="8221027" y="1130490"/>
                  </a:lnTo>
                  <a:lnTo>
                    <a:pt x="8231035" y="1130490"/>
                  </a:lnTo>
                  <a:lnTo>
                    <a:pt x="8231035" y="1120495"/>
                  </a:lnTo>
                  <a:close/>
                </a:path>
                <a:path w="8284845" h="1130935">
                  <a:moveTo>
                    <a:pt x="8284565" y="1120495"/>
                  </a:moveTo>
                  <a:lnTo>
                    <a:pt x="8281035" y="1120495"/>
                  </a:lnTo>
                  <a:lnTo>
                    <a:pt x="8281035" y="1130490"/>
                  </a:lnTo>
                  <a:lnTo>
                    <a:pt x="8284565" y="1130490"/>
                  </a:lnTo>
                  <a:lnTo>
                    <a:pt x="8284565" y="1120495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40600" y="3677043"/>
              <a:ext cx="4210685" cy="10160"/>
            </a:xfrm>
            <a:custGeom>
              <a:avLst/>
              <a:gdLst/>
              <a:ahLst/>
              <a:cxnLst/>
              <a:rect l="l" t="t" r="r" b="b"/>
              <a:pathLst>
                <a:path w="4210685" h="10160">
                  <a:moveTo>
                    <a:pt x="10007" y="0"/>
                  </a:moveTo>
                  <a:lnTo>
                    <a:pt x="0" y="0"/>
                  </a:lnTo>
                  <a:lnTo>
                    <a:pt x="0" y="10007"/>
                  </a:lnTo>
                  <a:lnTo>
                    <a:pt x="10007" y="10007"/>
                  </a:lnTo>
                  <a:lnTo>
                    <a:pt x="10007" y="0"/>
                  </a:lnTo>
                  <a:close/>
                </a:path>
                <a:path w="4210685" h="10160">
                  <a:moveTo>
                    <a:pt x="70015" y="0"/>
                  </a:moveTo>
                  <a:lnTo>
                    <a:pt x="60007" y="0"/>
                  </a:lnTo>
                  <a:lnTo>
                    <a:pt x="60007" y="10007"/>
                  </a:lnTo>
                  <a:lnTo>
                    <a:pt x="70015" y="10007"/>
                  </a:lnTo>
                  <a:lnTo>
                    <a:pt x="70015" y="0"/>
                  </a:lnTo>
                  <a:close/>
                </a:path>
                <a:path w="4210685" h="10160">
                  <a:moveTo>
                    <a:pt x="130022" y="0"/>
                  </a:moveTo>
                  <a:lnTo>
                    <a:pt x="120015" y="0"/>
                  </a:lnTo>
                  <a:lnTo>
                    <a:pt x="120015" y="10007"/>
                  </a:lnTo>
                  <a:lnTo>
                    <a:pt x="130022" y="10007"/>
                  </a:lnTo>
                  <a:lnTo>
                    <a:pt x="130022" y="0"/>
                  </a:lnTo>
                  <a:close/>
                </a:path>
                <a:path w="4210685" h="10160">
                  <a:moveTo>
                    <a:pt x="190030" y="0"/>
                  </a:moveTo>
                  <a:lnTo>
                    <a:pt x="180022" y="0"/>
                  </a:lnTo>
                  <a:lnTo>
                    <a:pt x="180022" y="10007"/>
                  </a:lnTo>
                  <a:lnTo>
                    <a:pt x="190030" y="10007"/>
                  </a:lnTo>
                  <a:lnTo>
                    <a:pt x="190030" y="0"/>
                  </a:lnTo>
                  <a:close/>
                </a:path>
                <a:path w="4210685" h="10160">
                  <a:moveTo>
                    <a:pt x="250037" y="0"/>
                  </a:moveTo>
                  <a:lnTo>
                    <a:pt x="240030" y="0"/>
                  </a:lnTo>
                  <a:lnTo>
                    <a:pt x="240030" y="10007"/>
                  </a:lnTo>
                  <a:lnTo>
                    <a:pt x="250037" y="10007"/>
                  </a:lnTo>
                  <a:lnTo>
                    <a:pt x="250037" y="0"/>
                  </a:lnTo>
                  <a:close/>
                </a:path>
                <a:path w="4210685" h="10160">
                  <a:moveTo>
                    <a:pt x="310045" y="0"/>
                  </a:moveTo>
                  <a:lnTo>
                    <a:pt x="300037" y="0"/>
                  </a:lnTo>
                  <a:lnTo>
                    <a:pt x="300037" y="10007"/>
                  </a:lnTo>
                  <a:lnTo>
                    <a:pt x="310045" y="10007"/>
                  </a:lnTo>
                  <a:lnTo>
                    <a:pt x="310045" y="0"/>
                  </a:lnTo>
                  <a:close/>
                </a:path>
                <a:path w="4210685" h="10160">
                  <a:moveTo>
                    <a:pt x="370052" y="0"/>
                  </a:moveTo>
                  <a:lnTo>
                    <a:pt x="360045" y="0"/>
                  </a:lnTo>
                  <a:lnTo>
                    <a:pt x="360045" y="10007"/>
                  </a:lnTo>
                  <a:lnTo>
                    <a:pt x="370052" y="10007"/>
                  </a:lnTo>
                  <a:lnTo>
                    <a:pt x="370052" y="0"/>
                  </a:lnTo>
                  <a:close/>
                </a:path>
                <a:path w="4210685" h="10160">
                  <a:moveTo>
                    <a:pt x="430060" y="0"/>
                  </a:moveTo>
                  <a:lnTo>
                    <a:pt x="420052" y="0"/>
                  </a:lnTo>
                  <a:lnTo>
                    <a:pt x="420052" y="10007"/>
                  </a:lnTo>
                  <a:lnTo>
                    <a:pt x="430060" y="10007"/>
                  </a:lnTo>
                  <a:lnTo>
                    <a:pt x="430060" y="0"/>
                  </a:lnTo>
                  <a:close/>
                </a:path>
                <a:path w="4210685" h="10160">
                  <a:moveTo>
                    <a:pt x="490067" y="0"/>
                  </a:moveTo>
                  <a:lnTo>
                    <a:pt x="480060" y="0"/>
                  </a:lnTo>
                  <a:lnTo>
                    <a:pt x="480060" y="10007"/>
                  </a:lnTo>
                  <a:lnTo>
                    <a:pt x="490067" y="10007"/>
                  </a:lnTo>
                  <a:lnTo>
                    <a:pt x="490067" y="0"/>
                  </a:lnTo>
                  <a:close/>
                </a:path>
                <a:path w="4210685" h="10160">
                  <a:moveTo>
                    <a:pt x="550075" y="0"/>
                  </a:moveTo>
                  <a:lnTo>
                    <a:pt x="540067" y="0"/>
                  </a:lnTo>
                  <a:lnTo>
                    <a:pt x="540067" y="10007"/>
                  </a:lnTo>
                  <a:lnTo>
                    <a:pt x="550075" y="10007"/>
                  </a:lnTo>
                  <a:lnTo>
                    <a:pt x="550075" y="0"/>
                  </a:lnTo>
                  <a:close/>
                </a:path>
                <a:path w="4210685" h="10160">
                  <a:moveTo>
                    <a:pt x="610082" y="0"/>
                  </a:moveTo>
                  <a:lnTo>
                    <a:pt x="600075" y="0"/>
                  </a:lnTo>
                  <a:lnTo>
                    <a:pt x="600075" y="10007"/>
                  </a:lnTo>
                  <a:lnTo>
                    <a:pt x="610082" y="10007"/>
                  </a:lnTo>
                  <a:lnTo>
                    <a:pt x="610082" y="0"/>
                  </a:lnTo>
                  <a:close/>
                </a:path>
                <a:path w="4210685" h="10160">
                  <a:moveTo>
                    <a:pt x="670090" y="0"/>
                  </a:moveTo>
                  <a:lnTo>
                    <a:pt x="660082" y="0"/>
                  </a:lnTo>
                  <a:lnTo>
                    <a:pt x="660082" y="10007"/>
                  </a:lnTo>
                  <a:lnTo>
                    <a:pt x="670090" y="10007"/>
                  </a:lnTo>
                  <a:lnTo>
                    <a:pt x="670090" y="0"/>
                  </a:lnTo>
                  <a:close/>
                </a:path>
                <a:path w="4210685" h="10160">
                  <a:moveTo>
                    <a:pt x="730097" y="0"/>
                  </a:moveTo>
                  <a:lnTo>
                    <a:pt x="720090" y="0"/>
                  </a:lnTo>
                  <a:lnTo>
                    <a:pt x="720090" y="10007"/>
                  </a:lnTo>
                  <a:lnTo>
                    <a:pt x="730097" y="10007"/>
                  </a:lnTo>
                  <a:lnTo>
                    <a:pt x="730097" y="0"/>
                  </a:lnTo>
                  <a:close/>
                </a:path>
                <a:path w="4210685" h="10160">
                  <a:moveTo>
                    <a:pt x="790105" y="0"/>
                  </a:moveTo>
                  <a:lnTo>
                    <a:pt x="780097" y="0"/>
                  </a:lnTo>
                  <a:lnTo>
                    <a:pt x="780097" y="10007"/>
                  </a:lnTo>
                  <a:lnTo>
                    <a:pt x="790105" y="10007"/>
                  </a:lnTo>
                  <a:lnTo>
                    <a:pt x="790105" y="0"/>
                  </a:lnTo>
                  <a:close/>
                </a:path>
                <a:path w="4210685" h="10160">
                  <a:moveTo>
                    <a:pt x="850112" y="0"/>
                  </a:moveTo>
                  <a:lnTo>
                    <a:pt x="840105" y="0"/>
                  </a:lnTo>
                  <a:lnTo>
                    <a:pt x="840105" y="10007"/>
                  </a:lnTo>
                  <a:lnTo>
                    <a:pt x="850112" y="10007"/>
                  </a:lnTo>
                  <a:lnTo>
                    <a:pt x="850112" y="0"/>
                  </a:lnTo>
                  <a:close/>
                </a:path>
                <a:path w="4210685" h="10160">
                  <a:moveTo>
                    <a:pt x="910120" y="0"/>
                  </a:moveTo>
                  <a:lnTo>
                    <a:pt x="900112" y="0"/>
                  </a:lnTo>
                  <a:lnTo>
                    <a:pt x="900112" y="10007"/>
                  </a:lnTo>
                  <a:lnTo>
                    <a:pt x="910120" y="10007"/>
                  </a:lnTo>
                  <a:lnTo>
                    <a:pt x="910120" y="0"/>
                  </a:lnTo>
                  <a:close/>
                </a:path>
                <a:path w="4210685" h="10160">
                  <a:moveTo>
                    <a:pt x="970127" y="0"/>
                  </a:moveTo>
                  <a:lnTo>
                    <a:pt x="960120" y="0"/>
                  </a:lnTo>
                  <a:lnTo>
                    <a:pt x="960120" y="10007"/>
                  </a:lnTo>
                  <a:lnTo>
                    <a:pt x="970127" y="10007"/>
                  </a:lnTo>
                  <a:lnTo>
                    <a:pt x="970127" y="0"/>
                  </a:lnTo>
                  <a:close/>
                </a:path>
                <a:path w="4210685" h="10160">
                  <a:moveTo>
                    <a:pt x="1030135" y="0"/>
                  </a:moveTo>
                  <a:lnTo>
                    <a:pt x="1020127" y="0"/>
                  </a:lnTo>
                  <a:lnTo>
                    <a:pt x="1020127" y="10007"/>
                  </a:lnTo>
                  <a:lnTo>
                    <a:pt x="1030135" y="10007"/>
                  </a:lnTo>
                  <a:lnTo>
                    <a:pt x="1030135" y="0"/>
                  </a:lnTo>
                  <a:close/>
                </a:path>
                <a:path w="4210685" h="10160">
                  <a:moveTo>
                    <a:pt x="1090142" y="0"/>
                  </a:moveTo>
                  <a:lnTo>
                    <a:pt x="1080135" y="0"/>
                  </a:lnTo>
                  <a:lnTo>
                    <a:pt x="1080135" y="10007"/>
                  </a:lnTo>
                  <a:lnTo>
                    <a:pt x="1090142" y="10007"/>
                  </a:lnTo>
                  <a:lnTo>
                    <a:pt x="1090142" y="0"/>
                  </a:lnTo>
                  <a:close/>
                </a:path>
                <a:path w="4210685" h="10160">
                  <a:moveTo>
                    <a:pt x="1150150" y="0"/>
                  </a:moveTo>
                  <a:lnTo>
                    <a:pt x="1140142" y="0"/>
                  </a:lnTo>
                  <a:lnTo>
                    <a:pt x="1140142" y="10007"/>
                  </a:lnTo>
                  <a:lnTo>
                    <a:pt x="1150150" y="10007"/>
                  </a:lnTo>
                  <a:lnTo>
                    <a:pt x="1150150" y="0"/>
                  </a:lnTo>
                  <a:close/>
                </a:path>
                <a:path w="4210685" h="10160">
                  <a:moveTo>
                    <a:pt x="1210157" y="0"/>
                  </a:moveTo>
                  <a:lnTo>
                    <a:pt x="1200150" y="0"/>
                  </a:lnTo>
                  <a:lnTo>
                    <a:pt x="1200150" y="10007"/>
                  </a:lnTo>
                  <a:lnTo>
                    <a:pt x="1210157" y="10007"/>
                  </a:lnTo>
                  <a:lnTo>
                    <a:pt x="1210157" y="0"/>
                  </a:lnTo>
                  <a:close/>
                </a:path>
                <a:path w="4210685" h="10160">
                  <a:moveTo>
                    <a:pt x="1270165" y="0"/>
                  </a:moveTo>
                  <a:lnTo>
                    <a:pt x="1260157" y="0"/>
                  </a:lnTo>
                  <a:lnTo>
                    <a:pt x="1260157" y="10007"/>
                  </a:lnTo>
                  <a:lnTo>
                    <a:pt x="1270165" y="10007"/>
                  </a:lnTo>
                  <a:lnTo>
                    <a:pt x="1270165" y="0"/>
                  </a:lnTo>
                  <a:close/>
                </a:path>
                <a:path w="4210685" h="10160">
                  <a:moveTo>
                    <a:pt x="1330172" y="0"/>
                  </a:moveTo>
                  <a:lnTo>
                    <a:pt x="1320165" y="0"/>
                  </a:lnTo>
                  <a:lnTo>
                    <a:pt x="1320165" y="10007"/>
                  </a:lnTo>
                  <a:lnTo>
                    <a:pt x="1330172" y="10007"/>
                  </a:lnTo>
                  <a:lnTo>
                    <a:pt x="1330172" y="0"/>
                  </a:lnTo>
                  <a:close/>
                </a:path>
                <a:path w="4210685" h="10160">
                  <a:moveTo>
                    <a:pt x="1390180" y="0"/>
                  </a:moveTo>
                  <a:lnTo>
                    <a:pt x="1380172" y="0"/>
                  </a:lnTo>
                  <a:lnTo>
                    <a:pt x="1380172" y="10007"/>
                  </a:lnTo>
                  <a:lnTo>
                    <a:pt x="1390180" y="10007"/>
                  </a:lnTo>
                  <a:lnTo>
                    <a:pt x="1390180" y="0"/>
                  </a:lnTo>
                  <a:close/>
                </a:path>
                <a:path w="4210685" h="10160">
                  <a:moveTo>
                    <a:pt x="1450187" y="0"/>
                  </a:moveTo>
                  <a:lnTo>
                    <a:pt x="1440180" y="0"/>
                  </a:lnTo>
                  <a:lnTo>
                    <a:pt x="1440180" y="10007"/>
                  </a:lnTo>
                  <a:lnTo>
                    <a:pt x="1450187" y="10007"/>
                  </a:lnTo>
                  <a:lnTo>
                    <a:pt x="1450187" y="0"/>
                  </a:lnTo>
                  <a:close/>
                </a:path>
                <a:path w="4210685" h="10160">
                  <a:moveTo>
                    <a:pt x="1510195" y="0"/>
                  </a:moveTo>
                  <a:lnTo>
                    <a:pt x="1500187" y="0"/>
                  </a:lnTo>
                  <a:lnTo>
                    <a:pt x="1500187" y="10007"/>
                  </a:lnTo>
                  <a:lnTo>
                    <a:pt x="1510195" y="10007"/>
                  </a:lnTo>
                  <a:lnTo>
                    <a:pt x="1510195" y="0"/>
                  </a:lnTo>
                  <a:close/>
                </a:path>
                <a:path w="4210685" h="10160">
                  <a:moveTo>
                    <a:pt x="1570202" y="0"/>
                  </a:moveTo>
                  <a:lnTo>
                    <a:pt x="1560195" y="0"/>
                  </a:lnTo>
                  <a:lnTo>
                    <a:pt x="1560195" y="10007"/>
                  </a:lnTo>
                  <a:lnTo>
                    <a:pt x="1570202" y="10007"/>
                  </a:lnTo>
                  <a:lnTo>
                    <a:pt x="1570202" y="0"/>
                  </a:lnTo>
                  <a:close/>
                </a:path>
                <a:path w="4210685" h="10160">
                  <a:moveTo>
                    <a:pt x="1630210" y="0"/>
                  </a:moveTo>
                  <a:lnTo>
                    <a:pt x="1620202" y="0"/>
                  </a:lnTo>
                  <a:lnTo>
                    <a:pt x="1620202" y="10007"/>
                  </a:lnTo>
                  <a:lnTo>
                    <a:pt x="1630210" y="10007"/>
                  </a:lnTo>
                  <a:lnTo>
                    <a:pt x="1630210" y="0"/>
                  </a:lnTo>
                  <a:close/>
                </a:path>
                <a:path w="4210685" h="10160">
                  <a:moveTo>
                    <a:pt x="1690217" y="0"/>
                  </a:moveTo>
                  <a:lnTo>
                    <a:pt x="1680210" y="0"/>
                  </a:lnTo>
                  <a:lnTo>
                    <a:pt x="1680210" y="10007"/>
                  </a:lnTo>
                  <a:lnTo>
                    <a:pt x="1690217" y="10007"/>
                  </a:lnTo>
                  <a:lnTo>
                    <a:pt x="1690217" y="0"/>
                  </a:lnTo>
                  <a:close/>
                </a:path>
                <a:path w="4210685" h="10160">
                  <a:moveTo>
                    <a:pt x="1750225" y="0"/>
                  </a:moveTo>
                  <a:lnTo>
                    <a:pt x="1740217" y="0"/>
                  </a:lnTo>
                  <a:lnTo>
                    <a:pt x="1740217" y="10007"/>
                  </a:lnTo>
                  <a:lnTo>
                    <a:pt x="1750225" y="10007"/>
                  </a:lnTo>
                  <a:lnTo>
                    <a:pt x="1750225" y="0"/>
                  </a:lnTo>
                  <a:close/>
                </a:path>
                <a:path w="4210685" h="10160">
                  <a:moveTo>
                    <a:pt x="1810232" y="0"/>
                  </a:moveTo>
                  <a:lnTo>
                    <a:pt x="1800225" y="0"/>
                  </a:lnTo>
                  <a:lnTo>
                    <a:pt x="1800225" y="10007"/>
                  </a:lnTo>
                  <a:lnTo>
                    <a:pt x="1810232" y="10007"/>
                  </a:lnTo>
                  <a:lnTo>
                    <a:pt x="1810232" y="0"/>
                  </a:lnTo>
                  <a:close/>
                </a:path>
                <a:path w="4210685" h="10160">
                  <a:moveTo>
                    <a:pt x="1870240" y="0"/>
                  </a:moveTo>
                  <a:lnTo>
                    <a:pt x="1860232" y="0"/>
                  </a:lnTo>
                  <a:lnTo>
                    <a:pt x="1860232" y="10007"/>
                  </a:lnTo>
                  <a:lnTo>
                    <a:pt x="1870240" y="10007"/>
                  </a:lnTo>
                  <a:lnTo>
                    <a:pt x="1870240" y="0"/>
                  </a:lnTo>
                  <a:close/>
                </a:path>
                <a:path w="4210685" h="10160">
                  <a:moveTo>
                    <a:pt x="1930247" y="0"/>
                  </a:moveTo>
                  <a:lnTo>
                    <a:pt x="1920240" y="0"/>
                  </a:lnTo>
                  <a:lnTo>
                    <a:pt x="1920240" y="10007"/>
                  </a:lnTo>
                  <a:lnTo>
                    <a:pt x="1930247" y="10007"/>
                  </a:lnTo>
                  <a:lnTo>
                    <a:pt x="1930247" y="0"/>
                  </a:lnTo>
                  <a:close/>
                </a:path>
                <a:path w="4210685" h="10160">
                  <a:moveTo>
                    <a:pt x="1990255" y="0"/>
                  </a:moveTo>
                  <a:lnTo>
                    <a:pt x="1980247" y="0"/>
                  </a:lnTo>
                  <a:lnTo>
                    <a:pt x="1980247" y="10007"/>
                  </a:lnTo>
                  <a:lnTo>
                    <a:pt x="1990255" y="10007"/>
                  </a:lnTo>
                  <a:lnTo>
                    <a:pt x="1990255" y="0"/>
                  </a:lnTo>
                  <a:close/>
                </a:path>
                <a:path w="4210685" h="10160">
                  <a:moveTo>
                    <a:pt x="2050262" y="0"/>
                  </a:moveTo>
                  <a:lnTo>
                    <a:pt x="2040255" y="0"/>
                  </a:lnTo>
                  <a:lnTo>
                    <a:pt x="2040255" y="10007"/>
                  </a:lnTo>
                  <a:lnTo>
                    <a:pt x="2050262" y="10007"/>
                  </a:lnTo>
                  <a:lnTo>
                    <a:pt x="2050262" y="0"/>
                  </a:lnTo>
                  <a:close/>
                </a:path>
                <a:path w="4210685" h="10160">
                  <a:moveTo>
                    <a:pt x="2110270" y="0"/>
                  </a:moveTo>
                  <a:lnTo>
                    <a:pt x="2100262" y="0"/>
                  </a:lnTo>
                  <a:lnTo>
                    <a:pt x="2100262" y="10007"/>
                  </a:lnTo>
                  <a:lnTo>
                    <a:pt x="2110270" y="10007"/>
                  </a:lnTo>
                  <a:lnTo>
                    <a:pt x="2110270" y="0"/>
                  </a:lnTo>
                  <a:close/>
                </a:path>
                <a:path w="4210685" h="10160">
                  <a:moveTo>
                    <a:pt x="2170277" y="0"/>
                  </a:moveTo>
                  <a:lnTo>
                    <a:pt x="2160270" y="0"/>
                  </a:lnTo>
                  <a:lnTo>
                    <a:pt x="2160270" y="10007"/>
                  </a:lnTo>
                  <a:lnTo>
                    <a:pt x="2170277" y="10007"/>
                  </a:lnTo>
                  <a:lnTo>
                    <a:pt x="2170277" y="0"/>
                  </a:lnTo>
                  <a:close/>
                </a:path>
                <a:path w="4210685" h="10160">
                  <a:moveTo>
                    <a:pt x="2230285" y="0"/>
                  </a:moveTo>
                  <a:lnTo>
                    <a:pt x="2220277" y="0"/>
                  </a:lnTo>
                  <a:lnTo>
                    <a:pt x="2220277" y="10007"/>
                  </a:lnTo>
                  <a:lnTo>
                    <a:pt x="2230285" y="10007"/>
                  </a:lnTo>
                  <a:lnTo>
                    <a:pt x="2230285" y="0"/>
                  </a:lnTo>
                  <a:close/>
                </a:path>
                <a:path w="4210685" h="10160">
                  <a:moveTo>
                    <a:pt x="2290292" y="0"/>
                  </a:moveTo>
                  <a:lnTo>
                    <a:pt x="2280285" y="0"/>
                  </a:lnTo>
                  <a:lnTo>
                    <a:pt x="2280285" y="10007"/>
                  </a:lnTo>
                  <a:lnTo>
                    <a:pt x="2290292" y="10007"/>
                  </a:lnTo>
                  <a:lnTo>
                    <a:pt x="2290292" y="0"/>
                  </a:lnTo>
                  <a:close/>
                </a:path>
                <a:path w="4210685" h="10160">
                  <a:moveTo>
                    <a:pt x="2350300" y="0"/>
                  </a:moveTo>
                  <a:lnTo>
                    <a:pt x="2340292" y="0"/>
                  </a:lnTo>
                  <a:lnTo>
                    <a:pt x="2340292" y="10007"/>
                  </a:lnTo>
                  <a:lnTo>
                    <a:pt x="2350300" y="10007"/>
                  </a:lnTo>
                  <a:lnTo>
                    <a:pt x="2350300" y="0"/>
                  </a:lnTo>
                  <a:close/>
                </a:path>
                <a:path w="4210685" h="10160">
                  <a:moveTo>
                    <a:pt x="2410307" y="0"/>
                  </a:moveTo>
                  <a:lnTo>
                    <a:pt x="2400300" y="0"/>
                  </a:lnTo>
                  <a:lnTo>
                    <a:pt x="2400300" y="10007"/>
                  </a:lnTo>
                  <a:lnTo>
                    <a:pt x="2410307" y="10007"/>
                  </a:lnTo>
                  <a:lnTo>
                    <a:pt x="2410307" y="0"/>
                  </a:lnTo>
                  <a:close/>
                </a:path>
                <a:path w="4210685" h="10160">
                  <a:moveTo>
                    <a:pt x="2470315" y="0"/>
                  </a:moveTo>
                  <a:lnTo>
                    <a:pt x="2460307" y="0"/>
                  </a:lnTo>
                  <a:lnTo>
                    <a:pt x="2460307" y="10007"/>
                  </a:lnTo>
                  <a:lnTo>
                    <a:pt x="2470315" y="10007"/>
                  </a:lnTo>
                  <a:lnTo>
                    <a:pt x="2470315" y="0"/>
                  </a:lnTo>
                  <a:close/>
                </a:path>
                <a:path w="4210685" h="10160">
                  <a:moveTo>
                    <a:pt x="2530322" y="0"/>
                  </a:moveTo>
                  <a:lnTo>
                    <a:pt x="2520315" y="0"/>
                  </a:lnTo>
                  <a:lnTo>
                    <a:pt x="2520315" y="10007"/>
                  </a:lnTo>
                  <a:lnTo>
                    <a:pt x="2530322" y="10007"/>
                  </a:lnTo>
                  <a:lnTo>
                    <a:pt x="2530322" y="0"/>
                  </a:lnTo>
                  <a:close/>
                </a:path>
                <a:path w="4210685" h="10160">
                  <a:moveTo>
                    <a:pt x="2590330" y="0"/>
                  </a:moveTo>
                  <a:lnTo>
                    <a:pt x="2580322" y="0"/>
                  </a:lnTo>
                  <a:lnTo>
                    <a:pt x="2580322" y="10007"/>
                  </a:lnTo>
                  <a:lnTo>
                    <a:pt x="2590330" y="10007"/>
                  </a:lnTo>
                  <a:lnTo>
                    <a:pt x="2590330" y="0"/>
                  </a:lnTo>
                  <a:close/>
                </a:path>
                <a:path w="4210685" h="10160">
                  <a:moveTo>
                    <a:pt x="2650337" y="0"/>
                  </a:moveTo>
                  <a:lnTo>
                    <a:pt x="2640330" y="0"/>
                  </a:lnTo>
                  <a:lnTo>
                    <a:pt x="2640330" y="10007"/>
                  </a:lnTo>
                  <a:lnTo>
                    <a:pt x="2650337" y="10007"/>
                  </a:lnTo>
                  <a:lnTo>
                    <a:pt x="2650337" y="0"/>
                  </a:lnTo>
                  <a:close/>
                </a:path>
                <a:path w="4210685" h="10160">
                  <a:moveTo>
                    <a:pt x="2710345" y="0"/>
                  </a:moveTo>
                  <a:lnTo>
                    <a:pt x="2700337" y="0"/>
                  </a:lnTo>
                  <a:lnTo>
                    <a:pt x="2700337" y="10007"/>
                  </a:lnTo>
                  <a:lnTo>
                    <a:pt x="2710345" y="10007"/>
                  </a:lnTo>
                  <a:lnTo>
                    <a:pt x="2710345" y="0"/>
                  </a:lnTo>
                  <a:close/>
                </a:path>
                <a:path w="4210685" h="10160">
                  <a:moveTo>
                    <a:pt x="2770352" y="0"/>
                  </a:moveTo>
                  <a:lnTo>
                    <a:pt x="2760345" y="0"/>
                  </a:lnTo>
                  <a:lnTo>
                    <a:pt x="2760345" y="10007"/>
                  </a:lnTo>
                  <a:lnTo>
                    <a:pt x="2770352" y="10007"/>
                  </a:lnTo>
                  <a:lnTo>
                    <a:pt x="2770352" y="0"/>
                  </a:lnTo>
                  <a:close/>
                </a:path>
                <a:path w="4210685" h="10160">
                  <a:moveTo>
                    <a:pt x="2830360" y="0"/>
                  </a:moveTo>
                  <a:lnTo>
                    <a:pt x="2820352" y="0"/>
                  </a:lnTo>
                  <a:lnTo>
                    <a:pt x="2820352" y="10007"/>
                  </a:lnTo>
                  <a:lnTo>
                    <a:pt x="2830360" y="10007"/>
                  </a:lnTo>
                  <a:lnTo>
                    <a:pt x="2830360" y="0"/>
                  </a:lnTo>
                  <a:close/>
                </a:path>
                <a:path w="4210685" h="10160">
                  <a:moveTo>
                    <a:pt x="2890367" y="0"/>
                  </a:moveTo>
                  <a:lnTo>
                    <a:pt x="2880360" y="0"/>
                  </a:lnTo>
                  <a:lnTo>
                    <a:pt x="2880360" y="10007"/>
                  </a:lnTo>
                  <a:lnTo>
                    <a:pt x="2890367" y="10007"/>
                  </a:lnTo>
                  <a:lnTo>
                    <a:pt x="2890367" y="0"/>
                  </a:lnTo>
                  <a:close/>
                </a:path>
                <a:path w="4210685" h="10160">
                  <a:moveTo>
                    <a:pt x="2950375" y="0"/>
                  </a:moveTo>
                  <a:lnTo>
                    <a:pt x="2940367" y="0"/>
                  </a:lnTo>
                  <a:lnTo>
                    <a:pt x="2940367" y="10007"/>
                  </a:lnTo>
                  <a:lnTo>
                    <a:pt x="2950375" y="10007"/>
                  </a:lnTo>
                  <a:lnTo>
                    <a:pt x="2950375" y="0"/>
                  </a:lnTo>
                  <a:close/>
                </a:path>
                <a:path w="4210685" h="10160">
                  <a:moveTo>
                    <a:pt x="3010382" y="0"/>
                  </a:moveTo>
                  <a:lnTo>
                    <a:pt x="3000375" y="0"/>
                  </a:lnTo>
                  <a:lnTo>
                    <a:pt x="3000375" y="10007"/>
                  </a:lnTo>
                  <a:lnTo>
                    <a:pt x="3010382" y="10007"/>
                  </a:lnTo>
                  <a:lnTo>
                    <a:pt x="3010382" y="0"/>
                  </a:lnTo>
                  <a:close/>
                </a:path>
                <a:path w="4210685" h="10160">
                  <a:moveTo>
                    <a:pt x="3070390" y="0"/>
                  </a:moveTo>
                  <a:lnTo>
                    <a:pt x="3060382" y="0"/>
                  </a:lnTo>
                  <a:lnTo>
                    <a:pt x="3060382" y="10007"/>
                  </a:lnTo>
                  <a:lnTo>
                    <a:pt x="3070390" y="10007"/>
                  </a:lnTo>
                  <a:lnTo>
                    <a:pt x="3070390" y="0"/>
                  </a:lnTo>
                  <a:close/>
                </a:path>
                <a:path w="4210685" h="10160">
                  <a:moveTo>
                    <a:pt x="3130397" y="0"/>
                  </a:moveTo>
                  <a:lnTo>
                    <a:pt x="3120390" y="0"/>
                  </a:lnTo>
                  <a:lnTo>
                    <a:pt x="3120390" y="10007"/>
                  </a:lnTo>
                  <a:lnTo>
                    <a:pt x="3130397" y="10007"/>
                  </a:lnTo>
                  <a:lnTo>
                    <a:pt x="3130397" y="0"/>
                  </a:lnTo>
                  <a:close/>
                </a:path>
                <a:path w="4210685" h="10160">
                  <a:moveTo>
                    <a:pt x="3190405" y="0"/>
                  </a:moveTo>
                  <a:lnTo>
                    <a:pt x="3180397" y="0"/>
                  </a:lnTo>
                  <a:lnTo>
                    <a:pt x="3180397" y="10007"/>
                  </a:lnTo>
                  <a:lnTo>
                    <a:pt x="3190405" y="10007"/>
                  </a:lnTo>
                  <a:lnTo>
                    <a:pt x="3190405" y="0"/>
                  </a:lnTo>
                  <a:close/>
                </a:path>
                <a:path w="4210685" h="10160">
                  <a:moveTo>
                    <a:pt x="3250412" y="0"/>
                  </a:moveTo>
                  <a:lnTo>
                    <a:pt x="3240405" y="0"/>
                  </a:lnTo>
                  <a:lnTo>
                    <a:pt x="3240405" y="10007"/>
                  </a:lnTo>
                  <a:lnTo>
                    <a:pt x="3250412" y="10007"/>
                  </a:lnTo>
                  <a:lnTo>
                    <a:pt x="3250412" y="0"/>
                  </a:lnTo>
                  <a:close/>
                </a:path>
                <a:path w="4210685" h="10160">
                  <a:moveTo>
                    <a:pt x="3310420" y="0"/>
                  </a:moveTo>
                  <a:lnTo>
                    <a:pt x="3300412" y="0"/>
                  </a:lnTo>
                  <a:lnTo>
                    <a:pt x="3300412" y="10007"/>
                  </a:lnTo>
                  <a:lnTo>
                    <a:pt x="3310420" y="10007"/>
                  </a:lnTo>
                  <a:lnTo>
                    <a:pt x="3310420" y="0"/>
                  </a:lnTo>
                  <a:close/>
                </a:path>
                <a:path w="4210685" h="10160">
                  <a:moveTo>
                    <a:pt x="3370427" y="0"/>
                  </a:moveTo>
                  <a:lnTo>
                    <a:pt x="3360420" y="0"/>
                  </a:lnTo>
                  <a:lnTo>
                    <a:pt x="3360420" y="10007"/>
                  </a:lnTo>
                  <a:lnTo>
                    <a:pt x="3370427" y="10007"/>
                  </a:lnTo>
                  <a:lnTo>
                    <a:pt x="3370427" y="0"/>
                  </a:lnTo>
                  <a:close/>
                </a:path>
                <a:path w="4210685" h="10160">
                  <a:moveTo>
                    <a:pt x="3430435" y="0"/>
                  </a:moveTo>
                  <a:lnTo>
                    <a:pt x="3420427" y="0"/>
                  </a:lnTo>
                  <a:lnTo>
                    <a:pt x="3420427" y="10007"/>
                  </a:lnTo>
                  <a:lnTo>
                    <a:pt x="3430435" y="10007"/>
                  </a:lnTo>
                  <a:lnTo>
                    <a:pt x="3430435" y="0"/>
                  </a:lnTo>
                  <a:close/>
                </a:path>
                <a:path w="4210685" h="10160">
                  <a:moveTo>
                    <a:pt x="3490442" y="0"/>
                  </a:moveTo>
                  <a:lnTo>
                    <a:pt x="3480435" y="0"/>
                  </a:lnTo>
                  <a:lnTo>
                    <a:pt x="3480435" y="10007"/>
                  </a:lnTo>
                  <a:lnTo>
                    <a:pt x="3490442" y="10007"/>
                  </a:lnTo>
                  <a:lnTo>
                    <a:pt x="3490442" y="0"/>
                  </a:lnTo>
                  <a:close/>
                </a:path>
                <a:path w="4210685" h="10160">
                  <a:moveTo>
                    <a:pt x="3550450" y="0"/>
                  </a:moveTo>
                  <a:lnTo>
                    <a:pt x="3540442" y="0"/>
                  </a:lnTo>
                  <a:lnTo>
                    <a:pt x="3540442" y="10007"/>
                  </a:lnTo>
                  <a:lnTo>
                    <a:pt x="3550450" y="10007"/>
                  </a:lnTo>
                  <a:lnTo>
                    <a:pt x="3550450" y="0"/>
                  </a:lnTo>
                  <a:close/>
                </a:path>
                <a:path w="4210685" h="10160">
                  <a:moveTo>
                    <a:pt x="3610457" y="0"/>
                  </a:moveTo>
                  <a:lnTo>
                    <a:pt x="3600450" y="0"/>
                  </a:lnTo>
                  <a:lnTo>
                    <a:pt x="3600450" y="10007"/>
                  </a:lnTo>
                  <a:lnTo>
                    <a:pt x="3610457" y="10007"/>
                  </a:lnTo>
                  <a:lnTo>
                    <a:pt x="3610457" y="0"/>
                  </a:lnTo>
                  <a:close/>
                </a:path>
                <a:path w="4210685" h="10160">
                  <a:moveTo>
                    <a:pt x="3670465" y="0"/>
                  </a:moveTo>
                  <a:lnTo>
                    <a:pt x="3660457" y="0"/>
                  </a:lnTo>
                  <a:lnTo>
                    <a:pt x="3660457" y="10007"/>
                  </a:lnTo>
                  <a:lnTo>
                    <a:pt x="3670465" y="10007"/>
                  </a:lnTo>
                  <a:lnTo>
                    <a:pt x="3670465" y="0"/>
                  </a:lnTo>
                  <a:close/>
                </a:path>
                <a:path w="4210685" h="10160">
                  <a:moveTo>
                    <a:pt x="3730472" y="0"/>
                  </a:moveTo>
                  <a:lnTo>
                    <a:pt x="3720465" y="0"/>
                  </a:lnTo>
                  <a:lnTo>
                    <a:pt x="3720465" y="10007"/>
                  </a:lnTo>
                  <a:lnTo>
                    <a:pt x="3730472" y="10007"/>
                  </a:lnTo>
                  <a:lnTo>
                    <a:pt x="3730472" y="0"/>
                  </a:lnTo>
                  <a:close/>
                </a:path>
                <a:path w="4210685" h="10160">
                  <a:moveTo>
                    <a:pt x="3790480" y="0"/>
                  </a:moveTo>
                  <a:lnTo>
                    <a:pt x="3780472" y="0"/>
                  </a:lnTo>
                  <a:lnTo>
                    <a:pt x="3780472" y="10007"/>
                  </a:lnTo>
                  <a:lnTo>
                    <a:pt x="3790480" y="10007"/>
                  </a:lnTo>
                  <a:lnTo>
                    <a:pt x="3790480" y="0"/>
                  </a:lnTo>
                  <a:close/>
                </a:path>
                <a:path w="4210685" h="10160">
                  <a:moveTo>
                    <a:pt x="3850487" y="0"/>
                  </a:moveTo>
                  <a:lnTo>
                    <a:pt x="3840480" y="0"/>
                  </a:lnTo>
                  <a:lnTo>
                    <a:pt x="3840480" y="10007"/>
                  </a:lnTo>
                  <a:lnTo>
                    <a:pt x="3850487" y="10007"/>
                  </a:lnTo>
                  <a:lnTo>
                    <a:pt x="3850487" y="0"/>
                  </a:lnTo>
                  <a:close/>
                </a:path>
                <a:path w="4210685" h="10160">
                  <a:moveTo>
                    <a:pt x="3910495" y="0"/>
                  </a:moveTo>
                  <a:lnTo>
                    <a:pt x="3900487" y="0"/>
                  </a:lnTo>
                  <a:lnTo>
                    <a:pt x="3900487" y="10007"/>
                  </a:lnTo>
                  <a:lnTo>
                    <a:pt x="3910495" y="10007"/>
                  </a:lnTo>
                  <a:lnTo>
                    <a:pt x="3910495" y="0"/>
                  </a:lnTo>
                  <a:close/>
                </a:path>
                <a:path w="4210685" h="10160">
                  <a:moveTo>
                    <a:pt x="3970502" y="0"/>
                  </a:moveTo>
                  <a:lnTo>
                    <a:pt x="3960495" y="0"/>
                  </a:lnTo>
                  <a:lnTo>
                    <a:pt x="3960495" y="10007"/>
                  </a:lnTo>
                  <a:lnTo>
                    <a:pt x="3970502" y="10007"/>
                  </a:lnTo>
                  <a:lnTo>
                    <a:pt x="3970502" y="0"/>
                  </a:lnTo>
                  <a:close/>
                </a:path>
                <a:path w="4210685" h="10160">
                  <a:moveTo>
                    <a:pt x="4030510" y="0"/>
                  </a:moveTo>
                  <a:lnTo>
                    <a:pt x="4020502" y="0"/>
                  </a:lnTo>
                  <a:lnTo>
                    <a:pt x="4020502" y="10007"/>
                  </a:lnTo>
                  <a:lnTo>
                    <a:pt x="4030510" y="10007"/>
                  </a:lnTo>
                  <a:lnTo>
                    <a:pt x="4030510" y="0"/>
                  </a:lnTo>
                  <a:close/>
                </a:path>
                <a:path w="4210685" h="10160">
                  <a:moveTo>
                    <a:pt x="4090517" y="0"/>
                  </a:moveTo>
                  <a:lnTo>
                    <a:pt x="4080510" y="0"/>
                  </a:lnTo>
                  <a:lnTo>
                    <a:pt x="4080510" y="10007"/>
                  </a:lnTo>
                  <a:lnTo>
                    <a:pt x="4090517" y="10007"/>
                  </a:lnTo>
                  <a:lnTo>
                    <a:pt x="4090517" y="0"/>
                  </a:lnTo>
                  <a:close/>
                </a:path>
                <a:path w="4210685" h="10160">
                  <a:moveTo>
                    <a:pt x="4150525" y="0"/>
                  </a:moveTo>
                  <a:lnTo>
                    <a:pt x="4140517" y="0"/>
                  </a:lnTo>
                  <a:lnTo>
                    <a:pt x="4140517" y="10007"/>
                  </a:lnTo>
                  <a:lnTo>
                    <a:pt x="4150525" y="10007"/>
                  </a:lnTo>
                  <a:lnTo>
                    <a:pt x="4150525" y="0"/>
                  </a:lnTo>
                  <a:close/>
                </a:path>
                <a:path w="4210685" h="10160">
                  <a:moveTo>
                    <a:pt x="4210532" y="0"/>
                  </a:moveTo>
                  <a:lnTo>
                    <a:pt x="4200525" y="0"/>
                  </a:lnTo>
                  <a:lnTo>
                    <a:pt x="4200525" y="10007"/>
                  </a:lnTo>
                  <a:lnTo>
                    <a:pt x="4210532" y="10007"/>
                  </a:lnTo>
                  <a:lnTo>
                    <a:pt x="4210532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720585" y="2556560"/>
              <a:ext cx="9071610" cy="1130935"/>
            </a:xfrm>
            <a:custGeom>
              <a:avLst/>
              <a:gdLst/>
              <a:ahLst/>
              <a:cxnLst/>
              <a:rect l="l" t="t" r="r" b="b"/>
              <a:pathLst>
                <a:path w="9071610" h="1130935">
                  <a:moveTo>
                    <a:pt x="10007" y="0"/>
                  </a:moveTo>
                  <a:lnTo>
                    <a:pt x="0" y="0"/>
                  </a:lnTo>
                  <a:lnTo>
                    <a:pt x="0" y="9994"/>
                  </a:lnTo>
                  <a:lnTo>
                    <a:pt x="10007" y="9994"/>
                  </a:lnTo>
                  <a:lnTo>
                    <a:pt x="10007" y="0"/>
                  </a:lnTo>
                  <a:close/>
                </a:path>
                <a:path w="9071610" h="1130935">
                  <a:moveTo>
                    <a:pt x="70015" y="0"/>
                  </a:moveTo>
                  <a:lnTo>
                    <a:pt x="60007" y="0"/>
                  </a:lnTo>
                  <a:lnTo>
                    <a:pt x="60007" y="9994"/>
                  </a:lnTo>
                  <a:lnTo>
                    <a:pt x="70015" y="9994"/>
                  </a:lnTo>
                  <a:lnTo>
                    <a:pt x="70015" y="0"/>
                  </a:lnTo>
                  <a:close/>
                </a:path>
                <a:path w="9071610" h="1130935">
                  <a:moveTo>
                    <a:pt x="130022" y="0"/>
                  </a:moveTo>
                  <a:lnTo>
                    <a:pt x="120015" y="0"/>
                  </a:lnTo>
                  <a:lnTo>
                    <a:pt x="120015" y="9994"/>
                  </a:lnTo>
                  <a:lnTo>
                    <a:pt x="130022" y="9994"/>
                  </a:lnTo>
                  <a:lnTo>
                    <a:pt x="130022" y="0"/>
                  </a:lnTo>
                  <a:close/>
                </a:path>
                <a:path w="9071610" h="1130935">
                  <a:moveTo>
                    <a:pt x="190030" y="0"/>
                  </a:moveTo>
                  <a:lnTo>
                    <a:pt x="180022" y="0"/>
                  </a:lnTo>
                  <a:lnTo>
                    <a:pt x="180022" y="9994"/>
                  </a:lnTo>
                  <a:lnTo>
                    <a:pt x="190030" y="9994"/>
                  </a:lnTo>
                  <a:lnTo>
                    <a:pt x="190030" y="0"/>
                  </a:lnTo>
                  <a:close/>
                </a:path>
                <a:path w="9071610" h="1130935">
                  <a:moveTo>
                    <a:pt x="250037" y="0"/>
                  </a:moveTo>
                  <a:lnTo>
                    <a:pt x="240030" y="0"/>
                  </a:lnTo>
                  <a:lnTo>
                    <a:pt x="240030" y="9994"/>
                  </a:lnTo>
                  <a:lnTo>
                    <a:pt x="250037" y="9994"/>
                  </a:lnTo>
                  <a:lnTo>
                    <a:pt x="250037" y="0"/>
                  </a:lnTo>
                  <a:close/>
                </a:path>
                <a:path w="9071610" h="1130935">
                  <a:moveTo>
                    <a:pt x="310045" y="0"/>
                  </a:moveTo>
                  <a:lnTo>
                    <a:pt x="300037" y="0"/>
                  </a:lnTo>
                  <a:lnTo>
                    <a:pt x="300037" y="9994"/>
                  </a:lnTo>
                  <a:lnTo>
                    <a:pt x="310045" y="9994"/>
                  </a:lnTo>
                  <a:lnTo>
                    <a:pt x="310045" y="0"/>
                  </a:lnTo>
                  <a:close/>
                </a:path>
                <a:path w="9071610" h="1130935">
                  <a:moveTo>
                    <a:pt x="370052" y="0"/>
                  </a:moveTo>
                  <a:lnTo>
                    <a:pt x="360045" y="0"/>
                  </a:lnTo>
                  <a:lnTo>
                    <a:pt x="360045" y="9994"/>
                  </a:lnTo>
                  <a:lnTo>
                    <a:pt x="370052" y="9994"/>
                  </a:lnTo>
                  <a:lnTo>
                    <a:pt x="370052" y="0"/>
                  </a:lnTo>
                  <a:close/>
                </a:path>
                <a:path w="9071610" h="1130935">
                  <a:moveTo>
                    <a:pt x="430060" y="0"/>
                  </a:moveTo>
                  <a:lnTo>
                    <a:pt x="420052" y="0"/>
                  </a:lnTo>
                  <a:lnTo>
                    <a:pt x="420052" y="9994"/>
                  </a:lnTo>
                  <a:lnTo>
                    <a:pt x="430060" y="9994"/>
                  </a:lnTo>
                  <a:lnTo>
                    <a:pt x="430060" y="0"/>
                  </a:lnTo>
                  <a:close/>
                </a:path>
                <a:path w="9071610" h="1130935">
                  <a:moveTo>
                    <a:pt x="490067" y="0"/>
                  </a:moveTo>
                  <a:lnTo>
                    <a:pt x="480060" y="0"/>
                  </a:lnTo>
                  <a:lnTo>
                    <a:pt x="480060" y="9994"/>
                  </a:lnTo>
                  <a:lnTo>
                    <a:pt x="490067" y="9994"/>
                  </a:lnTo>
                  <a:lnTo>
                    <a:pt x="490067" y="0"/>
                  </a:lnTo>
                  <a:close/>
                </a:path>
                <a:path w="9071610" h="1130935">
                  <a:moveTo>
                    <a:pt x="550075" y="0"/>
                  </a:moveTo>
                  <a:lnTo>
                    <a:pt x="540067" y="0"/>
                  </a:lnTo>
                  <a:lnTo>
                    <a:pt x="540067" y="9994"/>
                  </a:lnTo>
                  <a:lnTo>
                    <a:pt x="550075" y="9994"/>
                  </a:lnTo>
                  <a:lnTo>
                    <a:pt x="550075" y="0"/>
                  </a:lnTo>
                  <a:close/>
                </a:path>
                <a:path w="9071610" h="1130935">
                  <a:moveTo>
                    <a:pt x="610082" y="0"/>
                  </a:moveTo>
                  <a:lnTo>
                    <a:pt x="600075" y="0"/>
                  </a:lnTo>
                  <a:lnTo>
                    <a:pt x="600075" y="9994"/>
                  </a:lnTo>
                  <a:lnTo>
                    <a:pt x="610082" y="9994"/>
                  </a:lnTo>
                  <a:lnTo>
                    <a:pt x="610082" y="0"/>
                  </a:lnTo>
                  <a:close/>
                </a:path>
                <a:path w="9071610" h="1130935">
                  <a:moveTo>
                    <a:pt x="670090" y="0"/>
                  </a:moveTo>
                  <a:lnTo>
                    <a:pt x="660082" y="0"/>
                  </a:lnTo>
                  <a:lnTo>
                    <a:pt x="660082" y="9994"/>
                  </a:lnTo>
                  <a:lnTo>
                    <a:pt x="670090" y="9994"/>
                  </a:lnTo>
                  <a:lnTo>
                    <a:pt x="670090" y="0"/>
                  </a:lnTo>
                  <a:close/>
                </a:path>
                <a:path w="9071610" h="1130935">
                  <a:moveTo>
                    <a:pt x="730097" y="0"/>
                  </a:moveTo>
                  <a:lnTo>
                    <a:pt x="720090" y="0"/>
                  </a:lnTo>
                  <a:lnTo>
                    <a:pt x="720090" y="9994"/>
                  </a:lnTo>
                  <a:lnTo>
                    <a:pt x="730097" y="9994"/>
                  </a:lnTo>
                  <a:lnTo>
                    <a:pt x="730097" y="0"/>
                  </a:lnTo>
                  <a:close/>
                </a:path>
                <a:path w="9071610" h="1130935">
                  <a:moveTo>
                    <a:pt x="790105" y="0"/>
                  </a:moveTo>
                  <a:lnTo>
                    <a:pt x="780097" y="0"/>
                  </a:lnTo>
                  <a:lnTo>
                    <a:pt x="780097" y="9994"/>
                  </a:lnTo>
                  <a:lnTo>
                    <a:pt x="790105" y="9994"/>
                  </a:lnTo>
                  <a:lnTo>
                    <a:pt x="790105" y="0"/>
                  </a:lnTo>
                  <a:close/>
                </a:path>
                <a:path w="9071610" h="1130935">
                  <a:moveTo>
                    <a:pt x="850112" y="0"/>
                  </a:moveTo>
                  <a:lnTo>
                    <a:pt x="840105" y="0"/>
                  </a:lnTo>
                  <a:lnTo>
                    <a:pt x="840105" y="9994"/>
                  </a:lnTo>
                  <a:lnTo>
                    <a:pt x="850112" y="9994"/>
                  </a:lnTo>
                  <a:lnTo>
                    <a:pt x="850112" y="0"/>
                  </a:lnTo>
                  <a:close/>
                </a:path>
                <a:path w="9071610" h="1130935">
                  <a:moveTo>
                    <a:pt x="910120" y="0"/>
                  </a:moveTo>
                  <a:lnTo>
                    <a:pt x="900112" y="0"/>
                  </a:lnTo>
                  <a:lnTo>
                    <a:pt x="900112" y="9994"/>
                  </a:lnTo>
                  <a:lnTo>
                    <a:pt x="910120" y="9994"/>
                  </a:lnTo>
                  <a:lnTo>
                    <a:pt x="910120" y="0"/>
                  </a:lnTo>
                  <a:close/>
                </a:path>
                <a:path w="9071610" h="1130935">
                  <a:moveTo>
                    <a:pt x="970127" y="0"/>
                  </a:moveTo>
                  <a:lnTo>
                    <a:pt x="960120" y="0"/>
                  </a:lnTo>
                  <a:lnTo>
                    <a:pt x="960120" y="9994"/>
                  </a:lnTo>
                  <a:lnTo>
                    <a:pt x="970127" y="9994"/>
                  </a:lnTo>
                  <a:lnTo>
                    <a:pt x="970127" y="0"/>
                  </a:lnTo>
                  <a:close/>
                </a:path>
                <a:path w="9071610" h="1130935">
                  <a:moveTo>
                    <a:pt x="1030135" y="0"/>
                  </a:moveTo>
                  <a:lnTo>
                    <a:pt x="1020127" y="0"/>
                  </a:lnTo>
                  <a:lnTo>
                    <a:pt x="1020127" y="9994"/>
                  </a:lnTo>
                  <a:lnTo>
                    <a:pt x="1030135" y="9994"/>
                  </a:lnTo>
                  <a:lnTo>
                    <a:pt x="1030135" y="0"/>
                  </a:lnTo>
                  <a:close/>
                </a:path>
                <a:path w="9071610" h="1130935">
                  <a:moveTo>
                    <a:pt x="1090142" y="0"/>
                  </a:moveTo>
                  <a:lnTo>
                    <a:pt x="1080135" y="0"/>
                  </a:lnTo>
                  <a:lnTo>
                    <a:pt x="1080135" y="9994"/>
                  </a:lnTo>
                  <a:lnTo>
                    <a:pt x="1090142" y="9994"/>
                  </a:lnTo>
                  <a:lnTo>
                    <a:pt x="1090142" y="0"/>
                  </a:lnTo>
                  <a:close/>
                </a:path>
                <a:path w="9071610" h="1130935">
                  <a:moveTo>
                    <a:pt x="4330547" y="1120482"/>
                  </a:moveTo>
                  <a:lnTo>
                    <a:pt x="4320540" y="1120482"/>
                  </a:lnTo>
                  <a:lnTo>
                    <a:pt x="4320540" y="1130490"/>
                  </a:lnTo>
                  <a:lnTo>
                    <a:pt x="4330547" y="1130490"/>
                  </a:lnTo>
                  <a:lnTo>
                    <a:pt x="4330547" y="1120482"/>
                  </a:lnTo>
                  <a:close/>
                </a:path>
                <a:path w="9071610" h="1130935">
                  <a:moveTo>
                    <a:pt x="4390555" y="1120482"/>
                  </a:moveTo>
                  <a:lnTo>
                    <a:pt x="4380547" y="1120482"/>
                  </a:lnTo>
                  <a:lnTo>
                    <a:pt x="4380547" y="1130490"/>
                  </a:lnTo>
                  <a:lnTo>
                    <a:pt x="4390555" y="1130490"/>
                  </a:lnTo>
                  <a:lnTo>
                    <a:pt x="4390555" y="1120482"/>
                  </a:lnTo>
                  <a:close/>
                </a:path>
                <a:path w="9071610" h="1130935">
                  <a:moveTo>
                    <a:pt x="4450562" y="1120482"/>
                  </a:moveTo>
                  <a:lnTo>
                    <a:pt x="4440555" y="1120482"/>
                  </a:lnTo>
                  <a:lnTo>
                    <a:pt x="4440555" y="1130490"/>
                  </a:lnTo>
                  <a:lnTo>
                    <a:pt x="4450562" y="1130490"/>
                  </a:lnTo>
                  <a:lnTo>
                    <a:pt x="4450562" y="1120482"/>
                  </a:lnTo>
                  <a:close/>
                </a:path>
                <a:path w="9071610" h="1130935">
                  <a:moveTo>
                    <a:pt x="4510570" y="1120482"/>
                  </a:moveTo>
                  <a:lnTo>
                    <a:pt x="4500562" y="1120482"/>
                  </a:lnTo>
                  <a:lnTo>
                    <a:pt x="4500562" y="1130490"/>
                  </a:lnTo>
                  <a:lnTo>
                    <a:pt x="4510570" y="1130490"/>
                  </a:lnTo>
                  <a:lnTo>
                    <a:pt x="4510570" y="1120482"/>
                  </a:lnTo>
                  <a:close/>
                </a:path>
                <a:path w="9071610" h="1130935">
                  <a:moveTo>
                    <a:pt x="4570577" y="1120482"/>
                  </a:moveTo>
                  <a:lnTo>
                    <a:pt x="4560570" y="1120482"/>
                  </a:lnTo>
                  <a:lnTo>
                    <a:pt x="4560570" y="1130490"/>
                  </a:lnTo>
                  <a:lnTo>
                    <a:pt x="4570577" y="1130490"/>
                  </a:lnTo>
                  <a:lnTo>
                    <a:pt x="4570577" y="1120482"/>
                  </a:lnTo>
                  <a:close/>
                </a:path>
                <a:path w="9071610" h="1130935">
                  <a:moveTo>
                    <a:pt x="4630585" y="1120482"/>
                  </a:moveTo>
                  <a:lnTo>
                    <a:pt x="4620577" y="1120482"/>
                  </a:lnTo>
                  <a:lnTo>
                    <a:pt x="4620577" y="1130490"/>
                  </a:lnTo>
                  <a:lnTo>
                    <a:pt x="4630585" y="1130490"/>
                  </a:lnTo>
                  <a:lnTo>
                    <a:pt x="4630585" y="1120482"/>
                  </a:lnTo>
                  <a:close/>
                </a:path>
                <a:path w="9071610" h="1130935">
                  <a:moveTo>
                    <a:pt x="4690592" y="1120482"/>
                  </a:moveTo>
                  <a:lnTo>
                    <a:pt x="4680585" y="1120482"/>
                  </a:lnTo>
                  <a:lnTo>
                    <a:pt x="4680585" y="1130490"/>
                  </a:lnTo>
                  <a:lnTo>
                    <a:pt x="4690592" y="1130490"/>
                  </a:lnTo>
                  <a:lnTo>
                    <a:pt x="4690592" y="1120482"/>
                  </a:lnTo>
                  <a:close/>
                </a:path>
                <a:path w="9071610" h="1130935">
                  <a:moveTo>
                    <a:pt x="4750600" y="1120482"/>
                  </a:moveTo>
                  <a:lnTo>
                    <a:pt x="4740592" y="1120482"/>
                  </a:lnTo>
                  <a:lnTo>
                    <a:pt x="4740592" y="1130490"/>
                  </a:lnTo>
                  <a:lnTo>
                    <a:pt x="4750600" y="1130490"/>
                  </a:lnTo>
                  <a:lnTo>
                    <a:pt x="4750600" y="1120482"/>
                  </a:lnTo>
                  <a:close/>
                </a:path>
                <a:path w="9071610" h="1130935">
                  <a:moveTo>
                    <a:pt x="4810607" y="1120482"/>
                  </a:moveTo>
                  <a:lnTo>
                    <a:pt x="4800600" y="1120482"/>
                  </a:lnTo>
                  <a:lnTo>
                    <a:pt x="4800600" y="1130490"/>
                  </a:lnTo>
                  <a:lnTo>
                    <a:pt x="4810607" y="1130490"/>
                  </a:lnTo>
                  <a:lnTo>
                    <a:pt x="4810607" y="1120482"/>
                  </a:lnTo>
                  <a:close/>
                </a:path>
                <a:path w="9071610" h="1130935">
                  <a:moveTo>
                    <a:pt x="4870615" y="1120482"/>
                  </a:moveTo>
                  <a:lnTo>
                    <a:pt x="4860607" y="1120482"/>
                  </a:lnTo>
                  <a:lnTo>
                    <a:pt x="4860607" y="1130490"/>
                  </a:lnTo>
                  <a:lnTo>
                    <a:pt x="4870615" y="1130490"/>
                  </a:lnTo>
                  <a:lnTo>
                    <a:pt x="4870615" y="1120482"/>
                  </a:lnTo>
                  <a:close/>
                </a:path>
                <a:path w="9071610" h="1130935">
                  <a:moveTo>
                    <a:pt x="4930622" y="1120482"/>
                  </a:moveTo>
                  <a:lnTo>
                    <a:pt x="4920615" y="1120482"/>
                  </a:lnTo>
                  <a:lnTo>
                    <a:pt x="4920615" y="1130490"/>
                  </a:lnTo>
                  <a:lnTo>
                    <a:pt x="4930622" y="1130490"/>
                  </a:lnTo>
                  <a:lnTo>
                    <a:pt x="4930622" y="1120482"/>
                  </a:lnTo>
                  <a:close/>
                </a:path>
                <a:path w="9071610" h="1130935">
                  <a:moveTo>
                    <a:pt x="4990630" y="1120482"/>
                  </a:moveTo>
                  <a:lnTo>
                    <a:pt x="4980622" y="1120482"/>
                  </a:lnTo>
                  <a:lnTo>
                    <a:pt x="4980622" y="1130490"/>
                  </a:lnTo>
                  <a:lnTo>
                    <a:pt x="4990630" y="1130490"/>
                  </a:lnTo>
                  <a:lnTo>
                    <a:pt x="4990630" y="1120482"/>
                  </a:lnTo>
                  <a:close/>
                </a:path>
                <a:path w="9071610" h="1130935">
                  <a:moveTo>
                    <a:pt x="5050637" y="1120482"/>
                  </a:moveTo>
                  <a:lnTo>
                    <a:pt x="5040630" y="1120482"/>
                  </a:lnTo>
                  <a:lnTo>
                    <a:pt x="5040630" y="1130490"/>
                  </a:lnTo>
                  <a:lnTo>
                    <a:pt x="5050637" y="1130490"/>
                  </a:lnTo>
                  <a:lnTo>
                    <a:pt x="5050637" y="1120482"/>
                  </a:lnTo>
                  <a:close/>
                </a:path>
                <a:path w="9071610" h="1130935">
                  <a:moveTo>
                    <a:pt x="5110645" y="1120482"/>
                  </a:moveTo>
                  <a:lnTo>
                    <a:pt x="5100637" y="1120482"/>
                  </a:lnTo>
                  <a:lnTo>
                    <a:pt x="5100637" y="1130490"/>
                  </a:lnTo>
                  <a:lnTo>
                    <a:pt x="5110645" y="1130490"/>
                  </a:lnTo>
                  <a:lnTo>
                    <a:pt x="5110645" y="1120482"/>
                  </a:lnTo>
                  <a:close/>
                </a:path>
                <a:path w="9071610" h="1130935">
                  <a:moveTo>
                    <a:pt x="5170652" y="1120482"/>
                  </a:moveTo>
                  <a:lnTo>
                    <a:pt x="5160645" y="1120482"/>
                  </a:lnTo>
                  <a:lnTo>
                    <a:pt x="5160645" y="1130490"/>
                  </a:lnTo>
                  <a:lnTo>
                    <a:pt x="5170652" y="1130490"/>
                  </a:lnTo>
                  <a:lnTo>
                    <a:pt x="5170652" y="1120482"/>
                  </a:lnTo>
                  <a:close/>
                </a:path>
                <a:path w="9071610" h="1130935">
                  <a:moveTo>
                    <a:pt x="5230660" y="1120482"/>
                  </a:moveTo>
                  <a:lnTo>
                    <a:pt x="5220652" y="1120482"/>
                  </a:lnTo>
                  <a:lnTo>
                    <a:pt x="5220652" y="1130490"/>
                  </a:lnTo>
                  <a:lnTo>
                    <a:pt x="5230660" y="1130490"/>
                  </a:lnTo>
                  <a:lnTo>
                    <a:pt x="5230660" y="1120482"/>
                  </a:lnTo>
                  <a:close/>
                </a:path>
                <a:path w="9071610" h="1130935">
                  <a:moveTo>
                    <a:pt x="5290667" y="1120482"/>
                  </a:moveTo>
                  <a:lnTo>
                    <a:pt x="5280660" y="1120482"/>
                  </a:lnTo>
                  <a:lnTo>
                    <a:pt x="5280660" y="1130490"/>
                  </a:lnTo>
                  <a:lnTo>
                    <a:pt x="5290667" y="1130490"/>
                  </a:lnTo>
                  <a:lnTo>
                    <a:pt x="5290667" y="1120482"/>
                  </a:lnTo>
                  <a:close/>
                </a:path>
                <a:path w="9071610" h="1130935">
                  <a:moveTo>
                    <a:pt x="5350675" y="1120482"/>
                  </a:moveTo>
                  <a:lnTo>
                    <a:pt x="5340667" y="1120482"/>
                  </a:lnTo>
                  <a:lnTo>
                    <a:pt x="5340667" y="1130490"/>
                  </a:lnTo>
                  <a:lnTo>
                    <a:pt x="5350675" y="1130490"/>
                  </a:lnTo>
                  <a:lnTo>
                    <a:pt x="5350675" y="1120482"/>
                  </a:lnTo>
                  <a:close/>
                </a:path>
                <a:path w="9071610" h="1130935">
                  <a:moveTo>
                    <a:pt x="5410682" y="1120482"/>
                  </a:moveTo>
                  <a:lnTo>
                    <a:pt x="5400675" y="1120482"/>
                  </a:lnTo>
                  <a:lnTo>
                    <a:pt x="5400675" y="1130490"/>
                  </a:lnTo>
                  <a:lnTo>
                    <a:pt x="5410682" y="1130490"/>
                  </a:lnTo>
                  <a:lnTo>
                    <a:pt x="5410682" y="1120482"/>
                  </a:lnTo>
                  <a:close/>
                </a:path>
                <a:path w="9071610" h="1130935">
                  <a:moveTo>
                    <a:pt x="5470690" y="1120482"/>
                  </a:moveTo>
                  <a:lnTo>
                    <a:pt x="5460682" y="1120482"/>
                  </a:lnTo>
                  <a:lnTo>
                    <a:pt x="5460682" y="1130490"/>
                  </a:lnTo>
                  <a:lnTo>
                    <a:pt x="5470690" y="1130490"/>
                  </a:lnTo>
                  <a:lnTo>
                    <a:pt x="5470690" y="1120482"/>
                  </a:lnTo>
                  <a:close/>
                </a:path>
                <a:path w="9071610" h="1130935">
                  <a:moveTo>
                    <a:pt x="5530697" y="1120482"/>
                  </a:moveTo>
                  <a:lnTo>
                    <a:pt x="5520690" y="1120482"/>
                  </a:lnTo>
                  <a:lnTo>
                    <a:pt x="5520690" y="1130490"/>
                  </a:lnTo>
                  <a:lnTo>
                    <a:pt x="5530697" y="1130490"/>
                  </a:lnTo>
                  <a:lnTo>
                    <a:pt x="5530697" y="1120482"/>
                  </a:lnTo>
                  <a:close/>
                </a:path>
                <a:path w="9071610" h="1130935">
                  <a:moveTo>
                    <a:pt x="5590705" y="1120482"/>
                  </a:moveTo>
                  <a:lnTo>
                    <a:pt x="5580697" y="1120482"/>
                  </a:lnTo>
                  <a:lnTo>
                    <a:pt x="5580697" y="1130490"/>
                  </a:lnTo>
                  <a:lnTo>
                    <a:pt x="5590705" y="1130490"/>
                  </a:lnTo>
                  <a:lnTo>
                    <a:pt x="5590705" y="1120482"/>
                  </a:lnTo>
                  <a:close/>
                </a:path>
                <a:path w="9071610" h="1130935">
                  <a:moveTo>
                    <a:pt x="5650712" y="1120482"/>
                  </a:moveTo>
                  <a:lnTo>
                    <a:pt x="5640705" y="1120482"/>
                  </a:lnTo>
                  <a:lnTo>
                    <a:pt x="5640705" y="1130490"/>
                  </a:lnTo>
                  <a:lnTo>
                    <a:pt x="5650712" y="1130490"/>
                  </a:lnTo>
                  <a:lnTo>
                    <a:pt x="5650712" y="1120482"/>
                  </a:lnTo>
                  <a:close/>
                </a:path>
                <a:path w="9071610" h="1130935">
                  <a:moveTo>
                    <a:pt x="5710720" y="1120482"/>
                  </a:moveTo>
                  <a:lnTo>
                    <a:pt x="5700712" y="1120482"/>
                  </a:lnTo>
                  <a:lnTo>
                    <a:pt x="5700712" y="1130490"/>
                  </a:lnTo>
                  <a:lnTo>
                    <a:pt x="5710720" y="1130490"/>
                  </a:lnTo>
                  <a:lnTo>
                    <a:pt x="5710720" y="1120482"/>
                  </a:lnTo>
                  <a:close/>
                </a:path>
                <a:path w="9071610" h="1130935">
                  <a:moveTo>
                    <a:pt x="5770727" y="1120482"/>
                  </a:moveTo>
                  <a:lnTo>
                    <a:pt x="5760720" y="1120482"/>
                  </a:lnTo>
                  <a:lnTo>
                    <a:pt x="5760720" y="1130490"/>
                  </a:lnTo>
                  <a:lnTo>
                    <a:pt x="5770727" y="1130490"/>
                  </a:lnTo>
                  <a:lnTo>
                    <a:pt x="5770727" y="1120482"/>
                  </a:lnTo>
                  <a:close/>
                </a:path>
                <a:path w="9071610" h="1130935">
                  <a:moveTo>
                    <a:pt x="5830735" y="1120482"/>
                  </a:moveTo>
                  <a:lnTo>
                    <a:pt x="5820727" y="1120482"/>
                  </a:lnTo>
                  <a:lnTo>
                    <a:pt x="5820727" y="1130490"/>
                  </a:lnTo>
                  <a:lnTo>
                    <a:pt x="5830735" y="1130490"/>
                  </a:lnTo>
                  <a:lnTo>
                    <a:pt x="5830735" y="1120482"/>
                  </a:lnTo>
                  <a:close/>
                </a:path>
                <a:path w="9071610" h="1130935">
                  <a:moveTo>
                    <a:pt x="5890742" y="1120482"/>
                  </a:moveTo>
                  <a:lnTo>
                    <a:pt x="5880735" y="1120482"/>
                  </a:lnTo>
                  <a:lnTo>
                    <a:pt x="5880735" y="1130490"/>
                  </a:lnTo>
                  <a:lnTo>
                    <a:pt x="5890742" y="1130490"/>
                  </a:lnTo>
                  <a:lnTo>
                    <a:pt x="5890742" y="1120482"/>
                  </a:lnTo>
                  <a:close/>
                </a:path>
                <a:path w="9071610" h="1130935">
                  <a:moveTo>
                    <a:pt x="5950750" y="1120482"/>
                  </a:moveTo>
                  <a:lnTo>
                    <a:pt x="5940742" y="1120482"/>
                  </a:lnTo>
                  <a:lnTo>
                    <a:pt x="5940742" y="1130490"/>
                  </a:lnTo>
                  <a:lnTo>
                    <a:pt x="5950750" y="1130490"/>
                  </a:lnTo>
                  <a:lnTo>
                    <a:pt x="5950750" y="1120482"/>
                  </a:lnTo>
                  <a:close/>
                </a:path>
                <a:path w="9071610" h="1130935">
                  <a:moveTo>
                    <a:pt x="6010757" y="1120482"/>
                  </a:moveTo>
                  <a:lnTo>
                    <a:pt x="6000750" y="1120482"/>
                  </a:lnTo>
                  <a:lnTo>
                    <a:pt x="6000750" y="1130490"/>
                  </a:lnTo>
                  <a:lnTo>
                    <a:pt x="6010757" y="1130490"/>
                  </a:lnTo>
                  <a:lnTo>
                    <a:pt x="6010757" y="1120482"/>
                  </a:lnTo>
                  <a:close/>
                </a:path>
                <a:path w="9071610" h="1130935">
                  <a:moveTo>
                    <a:pt x="6070765" y="1120482"/>
                  </a:moveTo>
                  <a:lnTo>
                    <a:pt x="6060757" y="1120482"/>
                  </a:lnTo>
                  <a:lnTo>
                    <a:pt x="6060757" y="1130490"/>
                  </a:lnTo>
                  <a:lnTo>
                    <a:pt x="6070765" y="1130490"/>
                  </a:lnTo>
                  <a:lnTo>
                    <a:pt x="6070765" y="1120482"/>
                  </a:lnTo>
                  <a:close/>
                </a:path>
                <a:path w="9071610" h="1130935">
                  <a:moveTo>
                    <a:pt x="6130772" y="1120482"/>
                  </a:moveTo>
                  <a:lnTo>
                    <a:pt x="6120765" y="1120482"/>
                  </a:lnTo>
                  <a:lnTo>
                    <a:pt x="6120765" y="1130490"/>
                  </a:lnTo>
                  <a:lnTo>
                    <a:pt x="6130772" y="1130490"/>
                  </a:lnTo>
                  <a:lnTo>
                    <a:pt x="6130772" y="1120482"/>
                  </a:lnTo>
                  <a:close/>
                </a:path>
                <a:path w="9071610" h="1130935">
                  <a:moveTo>
                    <a:pt x="6190780" y="1120482"/>
                  </a:moveTo>
                  <a:lnTo>
                    <a:pt x="6180772" y="1120482"/>
                  </a:lnTo>
                  <a:lnTo>
                    <a:pt x="6180772" y="1130490"/>
                  </a:lnTo>
                  <a:lnTo>
                    <a:pt x="6190780" y="1130490"/>
                  </a:lnTo>
                  <a:lnTo>
                    <a:pt x="6190780" y="1120482"/>
                  </a:lnTo>
                  <a:close/>
                </a:path>
                <a:path w="9071610" h="1130935">
                  <a:moveTo>
                    <a:pt x="7090892" y="1120482"/>
                  </a:moveTo>
                  <a:lnTo>
                    <a:pt x="7080885" y="1120482"/>
                  </a:lnTo>
                  <a:lnTo>
                    <a:pt x="7080885" y="1130490"/>
                  </a:lnTo>
                  <a:lnTo>
                    <a:pt x="7090892" y="1130490"/>
                  </a:lnTo>
                  <a:lnTo>
                    <a:pt x="7090892" y="1120482"/>
                  </a:lnTo>
                  <a:close/>
                </a:path>
                <a:path w="9071610" h="1130935">
                  <a:moveTo>
                    <a:pt x="7150900" y="1120482"/>
                  </a:moveTo>
                  <a:lnTo>
                    <a:pt x="7140892" y="1120482"/>
                  </a:lnTo>
                  <a:lnTo>
                    <a:pt x="7140892" y="1130490"/>
                  </a:lnTo>
                  <a:lnTo>
                    <a:pt x="7150900" y="1130490"/>
                  </a:lnTo>
                  <a:lnTo>
                    <a:pt x="7150900" y="1120482"/>
                  </a:lnTo>
                  <a:close/>
                </a:path>
                <a:path w="9071610" h="1130935">
                  <a:moveTo>
                    <a:pt x="7210907" y="1120482"/>
                  </a:moveTo>
                  <a:lnTo>
                    <a:pt x="7200900" y="1120482"/>
                  </a:lnTo>
                  <a:lnTo>
                    <a:pt x="7200900" y="1130490"/>
                  </a:lnTo>
                  <a:lnTo>
                    <a:pt x="7210907" y="1130490"/>
                  </a:lnTo>
                  <a:lnTo>
                    <a:pt x="7210907" y="1120482"/>
                  </a:lnTo>
                  <a:close/>
                </a:path>
                <a:path w="9071610" h="1130935">
                  <a:moveTo>
                    <a:pt x="8111020" y="1120482"/>
                  </a:moveTo>
                  <a:lnTo>
                    <a:pt x="8101012" y="1120482"/>
                  </a:lnTo>
                  <a:lnTo>
                    <a:pt x="8101012" y="1130490"/>
                  </a:lnTo>
                  <a:lnTo>
                    <a:pt x="8111020" y="1130490"/>
                  </a:lnTo>
                  <a:lnTo>
                    <a:pt x="8111020" y="1120482"/>
                  </a:lnTo>
                  <a:close/>
                </a:path>
                <a:path w="9071610" h="1130935">
                  <a:moveTo>
                    <a:pt x="8171027" y="1120482"/>
                  </a:moveTo>
                  <a:lnTo>
                    <a:pt x="8161020" y="1120482"/>
                  </a:lnTo>
                  <a:lnTo>
                    <a:pt x="8161020" y="1130490"/>
                  </a:lnTo>
                  <a:lnTo>
                    <a:pt x="8171027" y="1130490"/>
                  </a:lnTo>
                  <a:lnTo>
                    <a:pt x="8171027" y="1120482"/>
                  </a:lnTo>
                  <a:close/>
                </a:path>
                <a:path w="9071610" h="1130935">
                  <a:moveTo>
                    <a:pt x="8231035" y="1120482"/>
                  </a:moveTo>
                  <a:lnTo>
                    <a:pt x="8221027" y="1120482"/>
                  </a:lnTo>
                  <a:lnTo>
                    <a:pt x="8221027" y="1130490"/>
                  </a:lnTo>
                  <a:lnTo>
                    <a:pt x="8231035" y="1130490"/>
                  </a:lnTo>
                  <a:lnTo>
                    <a:pt x="8231035" y="1120482"/>
                  </a:lnTo>
                  <a:close/>
                </a:path>
                <a:path w="9071610" h="1130935">
                  <a:moveTo>
                    <a:pt x="8291042" y="1120482"/>
                  </a:moveTo>
                  <a:lnTo>
                    <a:pt x="8281035" y="1120482"/>
                  </a:lnTo>
                  <a:lnTo>
                    <a:pt x="8281035" y="1130490"/>
                  </a:lnTo>
                  <a:lnTo>
                    <a:pt x="8291042" y="1130490"/>
                  </a:lnTo>
                  <a:lnTo>
                    <a:pt x="8291042" y="1120482"/>
                  </a:lnTo>
                  <a:close/>
                </a:path>
                <a:path w="9071610" h="1130935">
                  <a:moveTo>
                    <a:pt x="8351050" y="1120482"/>
                  </a:moveTo>
                  <a:lnTo>
                    <a:pt x="8341042" y="1120482"/>
                  </a:lnTo>
                  <a:lnTo>
                    <a:pt x="8341042" y="1130490"/>
                  </a:lnTo>
                  <a:lnTo>
                    <a:pt x="8351050" y="1130490"/>
                  </a:lnTo>
                  <a:lnTo>
                    <a:pt x="8351050" y="1120482"/>
                  </a:lnTo>
                  <a:close/>
                </a:path>
                <a:path w="9071610" h="1130935">
                  <a:moveTo>
                    <a:pt x="8411057" y="1120482"/>
                  </a:moveTo>
                  <a:lnTo>
                    <a:pt x="8401050" y="1120482"/>
                  </a:lnTo>
                  <a:lnTo>
                    <a:pt x="8401050" y="1130490"/>
                  </a:lnTo>
                  <a:lnTo>
                    <a:pt x="8411057" y="1130490"/>
                  </a:lnTo>
                  <a:lnTo>
                    <a:pt x="8411057" y="1120482"/>
                  </a:lnTo>
                  <a:close/>
                </a:path>
                <a:path w="9071610" h="1130935">
                  <a:moveTo>
                    <a:pt x="8471065" y="1120482"/>
                  </a:moveTo>
                  <a:lnTo>
                    <a:pt x="8461057" y="1120482"/>
                  </a:lnTo>
                  <a:lnTo>
                    <a:pt x="8461057" y="1130490"/>
                  </a:lnTo>
                  <a:lnTo>
                    <a:pt x="8471065" y="1130490"/>
                  </a:lnTo>
                  <a:lnTo>
                    <a:pt x="8471065" y="1120482"/>
                  </a:lnTo>
                  <a:close/>
                </a:path>
                <a:path w="9071610" h="1130935">
                  <a:moveTo>
                    <a:pt x="8531073" y="1120482"/>
                  </a:moveTo>
                  <a:lnTo>
                    <a:pt x="8521065" y="1120482"/>
                  </a:lnTo>
                  <a:lnTo>
                    <a:pt x="8521065" y="1130490"/>
                  </a:lnTo>
                  <a:lnTo>
                    <a:pt x="8531073" y="1130490"/>
                  </a:lnTo>
                  <a:lnTo>
                    <a:pt x="8531073" y="1120482"/>
                  </a:lnTo>
                  <a:close/>
                </a:path>
                <a:path w="9071610" h="1130935">
                  <a:moveTo>
                    <a:pt x="8591080" y="1120482"/>
                  </a:moveTo>
                  <a:lnTo>
                    <a:pt x="8581072" y="1120482"/>
                  </a:lnTo>
                  <a:lnTo>
                    <a:pt x="8581072" y="1130490"/>
                  </a:lnTo>
                  <a:lnTo>
                    <a:pt x="8591080" y="1130490"/>
                  </a:lnTo>
                  <a:lnTo>
                    <a:pt x="8591080" y="1120482"/>
                  </a:lnTo>
                  <a:close/>
                </a:path>
                <a:path w="9071610" h="1130935">
                  <a:moveTo>
                    <a:pt x="8651088" y="1120482"/>
                  </a:moveTo>
                  <a:lnTo>
                    <a:pt x="8641080" y="1120482"/>
                  </a:lnTo>
                  <a:lnTo>
                    <a:pt x="8641080" y="1130490"/>
                  </a:lnTo>
                  <a:lnTo>
                    <a:pt x="8651088" y="1130490"/>
                  </a:lnTo>
                  <a:lnTo>
                    <a:pt x="8651088" y="1120482"/>
                  </a:lnTo>
                  <a:close/>
                </a:path>
                <a:path w="9071610" h="1130935">
                  <a:moveTo>
                    <a:pt x="8711095" y="1120482"/>
                  </a:moveTo>
                  <a:lnTo>
                    <a:pt x="8701087" y="1120482"/>
                  </a:lnTo>
                  <a:lnTo>
                    <a:pt x="8701087" y="1130490"/>
                  </a:lnTo>
                  <a:lnTo>
                    <a:pt x="8711095" y="1130490"/>
                  </a:lnTo>
                  <a:lnTo>
                    <a:pt x="8711095" y="1120482"/>
                  </a:lnTo>
                  <a:close/>
                </a:path>
                <a:path w="9071610" h="1130935">
                  <a:moveTo>
                    <a:pt x="8771103" y="1120482"/>
                  </a:moveTo>
                  <a:lnTo>
                    <a:pt x="8761095" y="1120482"/>
                  </a:lnTo>
                  <a:lnTo>
                    <a:pt x="8761095" y="1130490"/>
                  </a:lnTo>
                  <a:lnTo>
                    <a:pt x="8771103" y="1130490"/>
                  </a:lnTo>
                  <a:lnTo>
                    <a:pt x="8771103" y="1120482"/>
                  </a:lnTo>
                  <a:close/>
                </a:path>
                <a:path w="9071610" h="1130935">
                  <a:moveTo>
                    <a:pt x="8831110" y="1120482"/>
                  </a:moveTo>
                  <a:lnTo>
                    <a:pt x="8821102" y="1120482"/>
                  </a:lnTo>
                  <a:lnTo>
                    <a:pt x="8821102" y="1130490"/>
                  </a:lnTo>
                  <a:lnTo>
                    <a:pt x="8831110" y="1130490"/>
                  </a:lnTo>
                  <a:lnTo>
                    <a:pt x="8831110" y="1120482"/>
                  </a:lnTo>
                  <a:close/>
                </a:path>
                <a:path w="9071610" h="1130935">
                  <a:moveTo>
                    <a:pt x="8891118" y="1120482"/>
                  </a:moveTo>
                  <a:lnTo>
                    <a:pt x="8881110" y="1120482"/>
                  </a:lnTo>
                  <a:lnTo>
                    <a:pt x="8881110" y="1130490"/>
                  </a:lnTo>
                  <a:lnTo>
                    <a:pt x="8891118" y="1130490"/>
                  </a:lnTo>
                  <a:lnTo>
                    <a:pt x="8891118" y="1120482"/>
                  </a:lnTo>
                  <a:close/>
                </a:path>
                <a:path w="9071610" h="1130935">
                  <a:moveTo>
                    <a:pt x="8951125" y="1120482"/>
                  </a:moveTo>
                  <a:lnTo>
                    <a:pt x="8941117" y="1120482"/>
                  </a:lnTo>
                  <a:lnTo>
                    <a:pt x="8941117" y="1130490"/>
                  </a:lnTo>
                  <a:lnTo>
                    <a:pt x="8951125" y="1130490"/>
                  </a:lnTo>
                  <a:lnTo>
                    <a:pt x="8951125" y="1120482"/>
                  </a:lnTo>
                  <a:close/>
                </a:path>
                <a:path w="9071610" h="1130935">
                  <a:moveTo>
                    <a:pt x="9011133" y="1120482"/>
                  </a:moveTo>
                  <a:lnTo>
                    <a:pt x="9001125" y="1120482"/>
                  </a:lnTo>
                  <a:lnTo>
                    <a:pt x="9001125" y="1130490"/>
                  </a:lnTo>
                  <a:lnTo>
                    <a:pt x="9011133" y="1130490"/>
                  </a:lnTo>
                  <a:lnTo>
                    <a:pt x="9011133" y="1120482"/>
                  </a:lnTo>
                  <a:close/>
                </a:path>
                <a:path w="9071610" h="1130935">
                  <a:moveTo>
                    <a:pt x="9071140" y="1120482"/>
                  </a:moveTo>
                  <a:lnTo>
                    <a:pt x="9061132" y="1120482"/>
                  </a:lnTo>
                  <a:lnTo>
                    <a:pt x="9061132" y="1130490"/>
                  </a:lnTo>
                  <a:lnTo>
                    <a:pt x="9071140" y="1130490"/>
                  </a:lnTo>
                  <a:lnTo>
                    <a:pt x="9071140" y="1120482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800720" y="2556560"/>
              <a:ext cx="4210685" cy="10160"/>
            </a:xfrm>
            <a:custGeom>
              <a:avLst/>
              <a:gdLst/>
              <a:ahLst/>
              <a:cxnLst/>
              <a:rect l="l" t="t" r="r" b="b"/>
              <a:pathLst>
                <a:path w="4210685" h="10160">
                  <a:moveTo>
                    <a:pt x="10007" y="0"/>
                  </a:moveTo>
                  <a:lnTo>
                    <a:pt x="0" y="0"/>
                  </a:lnTo>
                  <a:lnTo>
                    <a:pt x="0" y="9994"/>
                  </a:lnTo>
                  <a:lnTo>
                    <a:pt x="10007" y="9994"/>
                  </a:lnTo>
                  <a:lnTo>
                    <a:pt x="10007" y="0"/>
                  </a:lnTo>
                  <a:close/>
                </a:path>
                <a:path w="4210685" h="10160">
                  <a:moveTo>
                    <a:pt x="70015" y="0"/>
                  </a:moveTo>
                  <a:lnTo>
                    <a:pt x="60007" y="0"/>
                  </a:lnTo>
                  <a:lnTo>
                    <a:pt x="60007" y="9994"/>
                  </a:lnTo>
                  <a:lnTo>
                    <a:pt x="70015" y="9994"/>
                  </a:lnTo>
                  <a:lnTo>
                    <a:pt x="70015" y="0"/>
                  </a:lnTo>
                  <a:close/>
                </a:path>
                <a:path w="4210685" h="10160">
                  <a:moveTo>
                    <a:pt x="130022" y="0"/>
                  </a:moveTo>
                  <a:lnTo>
                    <a:pt x="120015" y="0"/>
                  </a:lnTo>
                  <a:lnTo>
                    <a:pt x="120015" y="9994"/>
                  </a:lnTo>
                  <a:lnTo>
                    <a:pt x="130022" y="9994"/>
                  </a:lnTo>
                  <a:lnTo>
                    <a:pt x="130022" y="0"/>
                  </a:lnTo>
                  <a:close/>
                </a:path>
                <a:path w="4210685" h="10160">
                  <a:moveTo>
                    <a:pt x="190030" y="0"/>
                  </a:moveTo>
                  <a:lnTo>
                    <a:pt x="180022" y="0"/>
                  </a:lnTo>
                  <a:lnTo>
                    <a:pt x="180022" y="9994"/>
                  </a:lnTo>
                  <a:lnTo>
                    <a:pt x="190030" y="9994"/>
                  </a:lnTo>
                  <a:lnTo>
                    <a:pt x="190030" y="0"/>
                  </a:lnTo>
                  <a:close/>
                </a:path>
                <a:path w="4210685" h="10160">
                  <a:moveTo>
                    <a:pt x="250037" y="0"/>
                  </a:moveTo>
                  <a:lnTo>
                    <a:pt x="240030" y="0"/>
                  </a:lnTo>
                  <a:lnTo>
                    <a:pt x="240030" y="9994"/>
                  </a:lnTo>
                  <a:lnTo>
                    <a:pt x="250037" y="9994"/>
                  </a:lnTo>
                  <a:lnTo>
                    <a:pt x="250037" y="0"/>
                  </a:lnTo>
                  <a:close/>
                </a:path>
                <a:path w="4210685" h="10160">
                  <a:moveTo>
                    <a:pt x="310045" y="0"/>
                  </a:moveTo>
                  <a:lnTo>
                    <a:pt x="300037" y="0"/>
                  </a:lnTo>
                  <a:lnTo>
                    <a:pt x="300037" y="9994"/>
                  </a:lnTo>
                  <a:lnTo>
                    <a:pt x="310045" y="9994"/>
                  </a:lnTo>
                  <a:lnTo>
                    <a:pt x="310045" y="0"/>
                  </a:lnTo>
                  <a:close/>
                </a:path>
                <a:path w="4210685" h="10160">
                  <a:moveTo>
                    <a:pt x="370052" y="0"/>
                  </a:moveTo>
                  <a:lnTo>
                    <a:pt x="360045" y="0"/>
                  </a:lnTo>
                  <a:lnTo>
                    <a:pt x="360045" y="9994"/>
                  </a:lnTo>
                  <a:lnTo>
                    <a:pt x="370052" y="9994"/>
                  </a:lnTo>
                  <a:lnTo>
                    <a:pt x="370052" y="0"/>
                  </a:lnTo>
                  <a:close/>
                </a:path>
                <a:path w="4210685" h="10160">
                  <a:moveTo>
                    <a:pt x="430060" y="0"/>
                  </a:moveTo>
                  <a:lnTo>
                    <a:pt x="420052" y="0"/>
                  </a:lnTo>
                  <a:lnTo>
                    <a:pt x="420052" y="9994"/>
                  </a:lnTo>
                  <a:lnTo>
                    <a:pt x="430060" y="9994"/>
                  </a:lnTo>
                  <a:lnTo>
                    <a:pt x="430060" y="0"/>
                  </a:lnTo>
                  <a:close/>
                </a:path>
                <a:path w="4210685" h="10160">
                  <a:moveTo>
                    <a:pt x="490067" y="0"/>
                  </a:moveTo>
                  <a:lnTo>
                    <a:pt x="480060" y="0"/>
                  </a:lnTo>
                  <a:lnTo>
                    <a:pt x="480060" y="9994"/>
                  </a:lnTo>
                  <a:lnTo>
                    <a:pt x="490067" y="9994"/>
                  </a:lnTo>
                  <a:lnTo>
                    <a:pt x="490067" y="0"/>
                  </a:lnTo>
                  <a:close/>
                </a:path>
                <a:path w="4210685" h="10160">
                  <a:moveTo>
                    <a:pt x="550075" y="0"/>
                  </a:moveTo>
                  <a:lnTo>
                    <a:pt x="540067" y="0"/>
                  </a:lnTo>
                  <a:lnTo>
                    <a:pt x="540067" y="9994"/>
                  </a:lnTo>
                  <a:lnTo>
                    <a:pt x="550075" y="9994"/>
                  </a:lnTo>
                  <a:lnTo>
                    <a:pt x="550075" y="0"/>
                  </a:lnTo>
                  <a:close/>
                </a:path>
                <a:path w="4210685" h="10160">
                  <a:moveTo>
                    <a:pt x="610082" y="0"/>
                  </a:moveTo>
                  <a:lnTo>
                    <a:pt x="600075" y="0"/>
                  </a:lnTo>
                  <a:lnTo>
                    <a:pt x="600075" y="9994"/>
                  </a:lnTo>
                  <a:lnTo>
                    <a:pt x="610082" y="9994"/>
                  </a:lnTo>
                  <a:lnTo>
                    <a:pt x="610082" y="0"/>
                  </a:lnTo>
                  <a:close/>
                </a:path>
                <a:path w="4210685" h="10160">
                  <a:moveTo>
                    <a:pt x="670090" y="0"/>
                  </a:moveTo>
                  <a:lnTo>
                    <a:pt x="660082" y="0"/>
                  </a:lnTo>
                  <a:lnTo>
                    <a:pt x="660082" y="9994"/>
                  </a:lnTo>
                  <a:lnTo>
                    <a:pt x="670090" y="9994"/>
                  </a:lnTo>
                  <a:lnTo>
                    <a:pt x="670090" y="0"/>
                  </a:lnTo>
                  <a:close/>
                </a:path>
                <a:path w="4210685" h="10160">
                  <a:moveTo>
                    <a:pt x="730097" y="0"/>
                  </a:moveTo>
                  <a:lnTo>
                    <a:pt x="720090" y="0"/>
                  </a:lnTo>
                  <a:lnTo>
                    <a:pt x="720090" y="9994"/>
                  </a:lnTo>
                  <a:lnTo>
                    <a:pt x="730097" y="9994"/>
                  </a:lnTo>
                  <a:lnTo>
                    <a:pt x="730097" y="0"/>
                  </a:lnTo>
                  <a:close/>
                </a:path>
                <a:path w="4210685" h="10160">
                  <a:moveTo>
                    <a:pt x="790105" y="0"/>
                  </a:moveTo>
                  <a:lnTo>
                    <a:pt x="780097" y="0"/>
                  </a:lnTo>
                  <a:lnTo>
                    <a:pt x="780097" y="9994"/>
                  </a:lnTo>
                  <a:lnTo>
                    <a:pt x="790105" y="9994"/>
                  </a:lnTo>
                  <a:lnTo>
                    <a:pt x="790105" y="0"/>
                  </a:lnTo>
                  <a:close/>
                </a:path>
                <a:path w="4210685" h="10160">
                  <a:moveTo>
                    <a:pt x="850112" y="0"/>
                  </a:moveTo>
                  <a:lnTo>
                    <a:pt x="840105" y="0"/>
                  </a:lnTo>
                  <a:lnTo>
                    <a:pt x="840105" y="9994"/>
                  </a:lnTo>
                  <a:lnTo>
                    <a:pt x="850112" y="9994"/>
                  </a:lnTo>
                  <a:lnTo>
                    <a:pt x="850112" y="0"/>
                  </a:lnTo>
                  <a:close/>
                </a:path>
                <a:path w="4210685" h="10160">
                  <a:moveTo>
                    <a:pt x="910120" y="0"/>
                  </a:moveTo>
                  <a:lnTo>
                    <a:pt x="900112" y="0"/>
                  </a:lnTo>
                  <a:lnTo>
                    <a:pt x="900112" y="9994"/>
                  </a:lnTo>
                  <a:lnTo>
                    <a:pt x="910120" y="9994"/>
                  </a:lnTo>
                  <a:lnTo>
                    <a:pt x="910120" y="0"/>
                  </a:lnTo>
                  <a:close/>
                </a:path>
                <a:path w="4210685" h="10160">
                  <a:moveTo>
                    <a:pt x="970127" y="0"/>
                  </a:moveTo>
                  <a:lnTo>
                    <a:pt x="960120" y="0"/>
                  </a:lnTo>
                  <a:lnTo>
                    <a:pt x="960120" y="9994"/>
                  </a:lnTo>
                  <a:lnTo>
                    <a:pt x="970127" y="9994"/>
                  </a:lnTo>
                  <a:lnTo>
                    <a:pt x="970127" y="0"/>
                  </a:lnTo>
                  <a:close/>
                </a:path>
                <a:path w="4210685" h="10160">
                  <a:moveTo>
                    <a:pt x="1030135" y="0"/>
                  </a:moveTo>
                  <a:lnTo>
                    <a:pt x="1020127" y="0"/>
                  </a:lnTo>
                  <a:lnTo>
                    <a:pt x="1020127" y="9994"/>
                  </a:lnTo>
                  <a:lnTo>
                    <a:pt x="1030135" y="9994"/>
                  </a:lnTo>
                  <a:lnTo>
                    <a:pt x="1030135" y="0"/>
                  </a:lnTo>
                  <a:close/>
                </a:path>
                <a:path w="4210685" h="10160">
                  <a:moveTo>
                    <a:pt x="1090142" y="0"/>
                  </a:moveTo>
                  <a:lnTo>
                    <a:pt x="1080135" y="0"/>
                  </a:lnTo>
                  <a:lnTo>
                    <a:pt x="1080135" y="9994"/>
                  </a:lnTo>
                  <a:lnTo>
                    <a:pt x="1090142" y="9994"/>
                  </a:lnTo>
                  <a:lnTo>
                    <a:pt x="1090142" y="0"/>
                  </a:lnTo>
                  <a:close/>
                </a:path>
                <a:path w="4210685" h="10160">
                  <a:moveTo>
                    <a:pt x="1150150" y="0"/>
                  </a:moveTo>
                  <a:lnTo>
                    <a:pt x="1140142" y="0"/>
                  </a:lnTo>
                  <a:lnTo>
                    <a:pt x="1140142" y="9994"/>
                  </a:lnTo>
                  <a:lnTo>
                    <a:pt x="1150150" y="9994"/>
                  </a:lnTo>
                  <a:lnTo>
                    <a:pt x="1150150" y="0"/>
                  </a:lnTo>
                  <a:close/>
                </a:path>
                <a:path w="4210685" h="10160">
                  <a:moveTo>
                    <a:pt x="1210157" y="0"/>
                  </a:moveTo>
                  <a:lnTo>
                    <a:pt x="1200150" y="0"/>
                  </a:lnTo>
                  <a:lnTo>
                    <a:pt x="1200150" y="9994"/>
                  </a:lnTo>
                  <a:lnTo>
                    <a:pt x="1210157" y="9994"/>
                  </a:lnTo>
                  <a:lnTo>
                    <a:pt x="1210157" y="0"/>
                  </a:lnTo>
                  <a:close/>
                </a:path>
                <a:path w="4210685" h="10160">
                  <a:moveTo>
                    <a:pt x="1270165" y="0"/>
                  </a:moveTo>
                  <a:lnTo>
                    <a:pt x="1260157" y="0"/>
                  </a:lnTo>
                  <a:lnTo>
                    <a:pt x="1260157" y="9994"/>
                  </a:lnTo>
                  <a:lnTo>
                    <a:pt x="1270165" y="9994"/>
                  </a:lnTo>
                  <a:lnTo>
                    <a:pt x="1270165" y="0"/>
                  </a:lnTo>
                  <a:close/>
                </a:path>
                <a:path w="4210685" h="10160">
                  <a:moveTo>
                    <a:pt x="1330172" y="0"/>
                  </a:moveTo>
                  <a:lnTo>
                    <a:pt x="1320165" y="0"/>
                  </a:lnTo>
                  <a:lnTo>
                    <a:pt x="1320165" y="9994"/>
                  </a:lnTo>
                  <a:lnTo>
                    <a:pt x="1330172" y="9994"/>
                  </a:lnTo>
                  <a:lnTo>
                    <a:pt x="1330172" y="0"/>
                  </a:lnTo>
                  <a:close/>
                </a:path>
                <a:path w="4210685" h="10160">
                  <a:moveTo>
                    <a:pt x="1390180" y="0"/>
                  </a:moveTo>
                  <a:lnTo>
                    <a:pt x="1380172" y="0"/>
                  </a:lnTo>
                  <a:lnTo>
                    <a:pt x="1380172" y="9994"/>
                  </a:lnTo>
                  <a:lnTo>
                    <a:pt x="1390180" y="9994"/>
                  </a:lnTo>
                  <a:lnTo>
                    <a:pt x="1390180" y="0"/>
                  </a:lnTo>
                  <a:close/>
                </a:path>
                <a:path w="4210685" h="10160">
                  <a:moveTo>
                    <a:pt x="1450187" y="0"/>
                  </a:moveTo>
                  <a:lnTo>
                    <a:pt x="1440180" y="0"/>
                  </a:lnTo>
                  <a:lnTo>
                    <a:pt x="1440180" y="9994"/>
                  </a:lnTo>
                  <a:lnTo>
                    <a:pt x="1450187" y="9994"/>
                  </a:lnTo>
                  <a:lnTo>
                    <a:pt x="1450187" y="0"/>
                  </a:lnTo>
                  <a:close/>
                </a:path>
                <a:path w="4210685" h="10160">
                  <a:moveTo>
                    <a:pt x="1510195" y="0"/>
                  </a:moveTo>
                  <a:lnTo>
                    <a:pt x="1500187" y="0"/>
                  </a:lnTo>
                  <a:lnTo>
                    <a:pt x="1500187" y="9994"/>
                  </a:lnTo>
                  <a:lnTo>
                    <a:pt x="1510195" y="9994"/>
                  </a:lnTo>
                  <a:lnTo>
                    <a:pt x="1510195" y="0"/>
                  </a:lnTo>
                  <a:close/>
                </a:path>
                <a:path w="4210685" h="10160">
                  <a:moveTo>
                    <a:pt x="1570202" y="0"/>
                  </a:moveTo>
                  <a:lnTo>
                    <a:pt x="1560195" y="0"/>
                  </a:lnTo>
                  <a:lnTo>
                    <a:pt x="1560195" y="9994"/>
                  </a:lnTo>
                  <a:lnTo>
                    <a:pt x="1570202" y="9994"/>
                  </a:lnTo>
                  <a:lnTo>
                    <a:pt x="1570202" y="0"/>
                  </a:lnTo>
                  <a:close/>
                </a:path>
                <a:path w="4210685" h="10160">
                  <a:moveTo>
                    <a:pt x="1630210" y="0"/>
                  </a:moveTo>
                  <a:lnTo>
                    <a:pt x="1620202" y="0"/>
                  </a:lnTo>
                  <a:lnTo>
                    <a:pt x="1620202" y="9994"/>
                  </a:lnTo>
                  <a:lnTo>
                    <a:pt x="1630210" y="9994"/>
                  </a:lnTo>
                  <a:lnTo>
                    <a:pt x="1630210" y="0"/>
                  </a:lnTo>
                  <a:close/>
                </a:path>
                <a:path w="4210685" h="10160">
                  <a:moveTo>
                    <a:pt x="1690217" y="0"/>
                  </a:moveTo>
                  <a:lnTo>
                    <a:pt x="1680210" y="0"/>
                  </a:lnTo>
                  <a:lnTo>
                    <a:pt x="1680210" y="9994"/>
                  </a:lnTo>
                  <a:lnTo>
                    <a:pt x="1690217" y="9994"/>
                  </a:lnTo>
                  <a:lnTo>
                    <a:pt x="1690217" y="0"/>
                  </a:lnTo>
                  <a:close/>
                </a:path>
                <a:path w="4210685" h="10160">
                  <a:moveTo>
                    <a:pt x="1750225" y="0"/>
                  </a:moveTo>
                  <a:lnTo>
                    <a:pt x="1740217" y="0"/>
                  </a:lnTo>
                  <a:lnTo>
                    <a:pt x="1740217" y="9994"/>
                  </a:lnTo>
                  <a:lnTo>
                    <a:pt x="1750225" y="9994"/>
                  </a:lnTo>
                  <a:lnTo>
                    <a:pt x="1750225" y="0"/>
                  </a:lnTo>
                  <a:close/>
                </a:path>
                <a:path w="4210685" h="10160">
                  <a:moveTo>
                    <a:pt x="1810232" y="0"/>
                  </a:moveTo>
                  <a:lnTo>
                    <a:pt x="1800225" y="0"/>
                  </a:lnTo>
                  <a:lnTo>
                    <a:pt x="1800225" y="9994"/>
                  </a:lnTo>
                  <a:lnTo>
                    <a:pt x="1810232" y="9994"/>
                  </a:lnTo>
                  <a:lnTo>
                    <a:pt x="1810232" y="0"/>
                  </a:lnTo>
                  <a:close/>
                </a:path>
                <a:path w="4210685" h="10160">
                  <a:moveTo>
                    <a:pt x="1870240" y="0"/>
                  </a:moveTo>
                  <a:lnTo>
                    <a:pt x="1860232" y="0"/>
                  </a:lnTo>
                  <a:lnTo>
                    <a:pt x="1860232" y="9994"/>
                  </a:lnTo>
                  <a:lnTo>
                    <a:pt x="1870240" y="9994"/>
                  </a:lnTo>
                  <a:lnTo>
                    <a:pt x="1870240" y="0"/>
                  </a:lnTo>
                  <a:close/>
                </a:path>
                <a:path w="4210685" h="10160">
                  <a:moveTo>
                    <a:pt x="1930247" y="0"/>
                  </a:moveTo>
                  <a:lnTo>
                    <a:pt x="1920240" y="0"/>
                  </a:lnTo>
                  <a:lnTo>
                    <a:pt x="1920240" y="9994"/>
                  </a:lnTo>
                  <a:lnTo>
                    <a:pt x="1930247" y="9994"/>
                  </a:lnTo>
                  <a:lnTo>
                    <a:pt x="1930247" y="0"/>
                  </a:lnTo>
                  <a:close/>
                </a:path>
                <a:path w="4210685" h="10160">
                  <a:moveTo>
                    <a:pt x="1990255" y="0"/>
                  </a:moveTo>
                  <a:lnTo>
                    <a:pt x="1980247" y="0"/>
                  </a:lnTo>
                  <a:lnTo>
                    <a:pt x="1980247" y="9994"/>
                  </a:lnTo>
                  <a:lnTo>
                    <a:pt x="1990255" y="9994"/>
                  </a:lnTo>
                  <a:lnTo>
                    <a:pt x="1990255" y="0"/>
                  </a:lnTo>
                  <a:close/>
                </a:path>
                <a:path w="4210685" h="10160">
                  <a:moveTo>
                    <a:pt x="2050262" y="0"/>
                  </a:moveTo>
                  <a:lnTo>
                    <a:pt x="2040255" y="0"/>
                  </a:lnTo>
                  <a:lnTo>
                    <a:pt x="2040255" y="9994"/>
                  </a:lnTo>
                  <a:lnTo>
                    <a:pt x="2050262" y="9994"/>
                  </a:lnTo>
                  <a:lnTo>
                    <a:pt x="2050262" y="0"/>
                  </a:lnTo>
                  <a:close/>
                </a:path>
                <a:path w="4210685" h="10160">
                  <a:moveTo>
                    <a:pt x="2110270" y="0"/>
                  </a:moveTo>
                  <a:lnTo>
                    <a:pt x="2100262" y="0"/>
                  </a:lnTo>
                  <a:lnTo>
                    <a:pt x="2100262" y="9994"/>
                  </a:lnTo>
                  <a:lnTo>
                    <a:pt x="2110270" y="9994"/>
                  </a:lnTo>
                  <a:lnTo>
                    <a:pt x="2110270" y="0"/>
                  </a:lnTo>
                  <a:close/>
                </a:path>
                <a:path w="4210685" h="10160">
                  <a:moveTo>
                    <a:pt x="2170277" y="0"/>
                  </a:moveTo>
                  <a:lnTo>
                    <a:pt x="2160270" y="0"/>
                  </a:lnTo>
                  <a:lnTo>
                    <a:pt x="2160270" y="9994"/>
                  </a:lnTo>
                  <a:lnTo>
                    <a:pt x="2170277" y="9994"/>
                  </a:lnTo>
                  <a:lnTo>
                    <a:pt x="2170277" y="0"/>
                  </a:lnTo>
                  <a:close/>
                </a:path>
                <a:path w="4210685" h="10160">
                  <a:moveTo>
                    <a:pt x="2230285" y="0"/>
                  </a:moveTo>
                  <a:lnTo>
                    <a:pt x="2220277" y="0"/>
                  </a:lnTo>
                  <a:lnTo>
                    <a:pt x="2220277" y="9994"/>
                  </a:lnTo>
                  <a:lnTo>
                    <a:pt x="2230285" y="9994"/>
                  </a:lnTo>
                  <a:lnTo>
                    <a:pt x="2230285" y="0"/>
                  </a:lnTo>
                  <a:close/>
                </a:path>
                <a:path w="4210685" h="10160">
                  <a:moveTo>
                    <a:pt x="2290292" y="0"/>
                  </a:moveTo>
                  <a:lnTo>
                    <a:pt x="2280285" y="0"/>
                  </a:lnTo>
                  <a:lnTo>
                    <a:pt x="2280285" y="9994"/>
                  </a:lnTo>
                  <a:lnTo>
                    <a:pt x="2290292" y="9994"/>
                  </a:lnTo>
                  <a:lnTo>
                    <a:pt x="2290292" y="0"/>
                  </a:lnTo>
                  <a:close/>
                </a:path>
                <a:path w="4210685" h="10160">
                  <a:moveTo>
                    <a:pt x="2350300" y="0"/>
                  </a:moveTo>
                  <a:lnTo>
                    <a:pt x="2340292" y="0"/>
                  </a:lnTo>
                  <a:lnTo>
                    <a:pt x="2340292" y="9994"/>
                  </a:lnTo>
                  <a:lnTo>
                    <a:pt x="2350300" y="9994"/>
                  </a:lnTo>
                  <a:lnTo>
                    <a:pt x="2350300" y="0"/>
                  </a:lnTo>
                  <a:close/>
                </a:path>
                <a:path w="4210685" h="10160">
                  <a:moveTo>
                    <a:pt x="2410307" y="0"/>
                  </a:moveTo>
                  <a:lnTo>
                    <a:pt x="2400300" y="0"/>
                  </a:lnTo>
                  <a:lnTo>
                    <a:pt x="2400300" y="9994"/>
                  </a:lnTo>
                  <a:lnTo>
                    <a:pt x="2410307" y="9994"/>
                  </a:lnTo>
                  <a:lnTo>
                    <a:pt x="2410307" y="0"/>
                  </a:lnTo>
                  <a:close/>
                </a:path>
                <a:path w="4210685" h="10160">
                  <a:moveTo>
                    <a:pt x="2470315" y="0"/>
                  </a:moveTo>
                  <a:lnTo>
                    <a:pt x="2460307" y="0"/>
                  </a:lnTo>
                  <a:lnTo>
                    <a:pt x="2460307" y="9994"/>
                  </a:lnTo>
                  <a:lnTo>
                    <a:pt x="2470315" y="9994"/>
                  </a:lnTo>
                  <a:lnTo>
                    <a:pt x="2470315" y="0"/>
                  </a:lnTo>
                  <a:close/>
                </a:path>
                <a:path w="4210685" h="10160">
                  <a:moveTo>
                    <a:pt x="2530322" y="0"/>
                  </a:moveTo>
                  <a:lnTo>
                    <a:pt x="2520315" y="0"/>
                  </a:lnTo>
                  <a:lnTo>
                    <a:pt x="2520315" y="9994"/>
                  </a:lnTo>
                  <a:lnTo>
                    <a:pt x="2530322" y="9994"/>
                  </a:lnTo>
                  <a:lnTo>
                    <a:pt x="2530322" y="0"/>
                  </a:lnTo>
                  <a:close/>
                </a:path>
                <a:path w="4210685" h="10160">
                  <a:moveTo>
                    <a:pt x="2590330" y="0"/>
                  </a:moveTo>
                  <a:lnTo>
                    <a:pt x="2580322" y="0"/>
                  </a:lnTo>
                  <a:lnTo>
                    <a:pt x="2580322" y="9994"/>
                  </a:lnTo>
                  <a:lnTo>
                    <a:pt x="2590330" y="9994"/>
                  </a:lnTo>
                  <a:lnTo>
                    <a:pt x="2590330" y="0"/>
                  </a:lnTo>
                  <a:close/>
                </a:path>
                <a:path w="4210685" h="10160">
                  <a:moveTo>
                    <a:pt x="2650337" y="0"/>
                  </a:moveTo>
                  <a:lnTo>
                    <a:pt x="2640330" y="0"/>
                  </a:lnTo>
                  <a:lnTo>
                    <a:pt x="2640330" y="9994"/>
                  </a:lnTo>
                  <a:lnTo>
                    <a:pt x="2650337" y="9994"/>
                  </a:lnTo>
                  <a:lnTo>
                    <a:pt x="2650337" y="0"/>
                  </a:lnTo>
                  <a:close/>
                </a:path>
                <a:path w="4210685" h="10160">
                  <a:moveTo>
                    <a:pt x="2710345" y="0"/>
                  </a:moveTo>
                  <a:lnTo>
                    <a:pt x="2700337" y="0"/>
                  </a:lnTo>
                  <a:lnTo>
                    <a:pt x="2700337" y="9994"/>
                  </a:lnTo>
                  <a:lnTo>
                    <a:pt x="2710345" y="9994"/>
                  </a:lnTo>
                  <a:lnTo>
                    <a:pt x="2710345" y="0"/>
                  </a:lnTo>
                  <a:close/>
                </a:path>
                <a:path w="4210685" h="10160">
                  <a:moveTo>
                    <a:pt x="2770352" y="0"/>
                  </a:moveTo>
                  <a:lnTo>
                    <a:pt x="2760345" y="0"/>
                  </a:lnTo>
                  <a:lnTo>
                    <a:pt x="2760345" y="9994"/>
                  </a:lnTo>
                  <a:lnTo>
                    <a:pt x="2770352" y="9994"/>
                  </a:lnTo>
                  <a:lnTo>
                    <a:pt x="2770352" y="0"/>
                  </a:lnTo>
                  <a:close/>
                </a:path>
                <a:path w="4210685" h="10160">
                  <a:moveTo>
                    <a:pt x="2830360" y="0"/>
                  </a:moveTo>
                  <a:lnTo>
                    <a:pt x="2820352" y="0"/>
                  </a:lnTo>
                  <a:lnTo>
                    <a:pt x="2820352" y="9994"/>
                  </a:lnTo>
                  <a:lnTo>
                    <a:pt x="2830360" y="9994"/>
                  </a:lnTo>
                  <a:lnTo>
                    <a:pt x="2830360" y="0"/>
                  </a:lnTo>
                  <a:close/>
                </a:path>
                <a:path w="4210685" h="10160">
                  <a:moveTo>
                    <a:pt x="2890367" y="0"/>
                  </a:moveTo>
                  <a:lnTo>
                    <a:pt x="2880360" y="0"/>
                  </a:lnTo>
                  <a:lnTo>
                    <a:pt x="2880360" y="9994"/>
                  </a:lnTo>
                  <a:lnTo>
                    <a:pt x="2890367" y="9994"/>
                  </a:lnTo>
                  <a:lnTo>
                    <a:pt x="2890367" y="0"/>
                  </a:lnTo>
                  <a:close/>
                </a:path>
                <a:path w="4210685" h="10160">
                  <a:moveTo>
                    <a:pt x="2950375" y="0"/>
                  </a:moveTo>
                  <a:lnTo>
                    <a:pt x="2940367" y="0"/>
                  </a:lnTo>
                  <a:lnTo>
                    <a:pt x="2940367" y="9994"/>
                  </a:lnTo>
                  <a:lnTo>
                    <a:pt x="2950375" y="9994"/>
                  </a:lnTo>
                  <a:lnTo>
                    <a:pt x="2950375" y="0"/>
                  </a:lnTo>
                  <a:close/>
                </a:path>
                <a:path w="4210685" h="10160">
                  <a:moveTo>
                    <a:pt x="3010382" y="0"/>
                  </a:moveTo>
                  <a:lnTo>
                    <a:pt x="3000375" y="0"/>
                  </a:lnTo>
                  <a:lnTo>
                    <a:pt x="3000375" y="9994"/>
                  </a:lnTo>
                  <a:lnTo>
                    <a:pt x="3010382" y="9994"/>
                  </a:lnTo>
                  <a:lnTo>
                    <a:pt x="3010382" y="0"/>
                  </a:lnTo>
                  <a:close/>
                </a:path>
                <a:path w="4210685" h="10160">
                  <a:moveTo>
                    <a:pt x="3070390" y="0"/>
                  </a:moveTo>
                  <a:lnTo>
                    <a:pt x="3060382" y="0"/>
                  </a:lnTo>
                  <a:lnTo>
                    <a:pt x="3060382" y="9994"/>
                  </a:lnTo>
                  <a:lnTo>
                    <a:pt x="3070390" y="9994"/>
                  </a:lnTo>
                  <a:lnTo>
                    <a:pt x="3070390" y="0"/>
                  </a:lnTo>
                  <a:close/>
                </a:path>
                <a:path w="4210685" h="10160">
                  <a:moveTo>
                    <a:pt x="3130397" y="0"/>
                  </a:moveTo>
                  <a:lnTo>
                    <a:pt x="3120390" y="0"/>
                  </a:lnTo>
                  <a:lnTo>
                    <a:pt x="3120390" y="9994"/>
                  </a:lnTo>
                  <a:lnTo>
                    <a:pt x="3130397" y="9994"/>
                  </a:lnTo>
                  <a:lnTo>
                    <a:pt x="3130397" y="0"/>
                  </a:lnTo>
                  <a:close/>
                </a:path>
                <a:path w="4210685" h="10160">
                  <a:moveTo>
                    <a:pt x="3190405" y="0"/>
                  </a:moveTo>
                  <a:lnTo>
                    <a:pt x="3180397" y="0"/>
                  </a:lnTo>
                  <a:lnTo>
                    <a:pt x="3180397" y="9994"/>
                  </a:lnTo>
                  <a:lnTo>
                    <a:pt x="3190405" y="9994"/>
                  </a:lnTo>
                  <a:lnTo>
                    <a:pt x="3190405" y="0"/>
                  </a:lnTo>
                  <a:close/>
                </a:path>
                <a:path w="4210685" h="10160">
                  <a:moveTo>
                    <a:pt x="3250412" y="0"/>
                  </a:moveTo>
                  <a:lnTo>
                    <a:pt x="3240405" y="0"/>
                  </a:lnTo>
                  <a:lnTo>
                    <a:pt x="3240405" y="9994"/>
                  </a:lnTo>
                  <a:lnTo>
                    <a:pt x="3250412" y="9994"/>
                  </a:lnTo>
                  <a:lnTo>
                    <a:pt x="3250412" y="0"/>
                  </a:lnTo>
                  <a:close/>
                </a:path>
                <a:path w="4210685" h="10160">
                  <a:moveTo>
                    <a:pt x="3310420" y="0"/>
                  </a:moveTo>
                  <a:lnTo>
                    <a:pt x="3300412" y="0"/>
                  </a:lnTo>
                  <a:lnTo>
                    <a:pt x="3300412" y="9994"/>
                  </a:lnTo>
                  <a:lnTo>
                    <a:pt x="3310420" y="9994"/>
                  </a:lnTo>
                  <a:lnTo>
                    <a:pt x="3310420" y="0"/>
                  </a:lnTo>
                  <a:close/>
                </a:path>
                <a:path w="4210685" h="10160">
                  <a:moveTo>
                    <a:pt x="3370427" y="0"/>
                  </a:moveTo>
                  <a:lnTo>
                    <a:pt x="3360420" y="0"/>
                  </a:lnTo>
                  <a:lnTo>
                    <a:pt x="3360420" y="9994"/>
                  </a:lnTo>
                  <a:lnTo>
                    <a:pt x="3370427" y="9994"/>
                  </a:lnTo>
                  <a:lnTo>
                    <a:pt x="3370427" y="0"/>
                  </a:lnTo>
                  <a:close/>
                </a:path>
                <a:path w="4210685" h="10160">
                  <a:moveTo>
                    <a:pt x="3430435" y="0"/>
                  </a:moveTo>
                  <a:lnTo>
                    <a:pt x="3420427" y="0"/>
                  </a:lnTo>
                  <a:lnTo>
                    <a:pt x="3420427" y="9994"/>
                  </a:lnTo>
                  <a:lnTo>
                    <a:pt x="3430435" y="9994"/>
                  </a:lnTo>
                  <a:lnTo>
                    <a:pt x="3430435" y="0"/>
                  </a:lnTo>
                  <a:close/>
                </a:path>
                <a:path w="4210685" h="10160">
                  <a:moveTo>
                    <a:pt x="3490442" y="0"/>
                  </a:moveTo>
                  <a:lnTo>
                    <a:pt x="3480435" y="0"/>
                  </a:lnTo>
                  <a:lnTo>
                    <a:pt x="3480435" y="9994"/>
                  </a:lnTo>
                  <a:lnTo>
                    <a:pt x="3490442" y="9994"/>
                  </a:lnTo>
                  <a:lnTo>
                    <a:pt x="3490442" y="0"/>
                  </a:lnTo>
                  <a:close/>
                </a:path>
                <a:path w="4210685" h="10160">
                  <a:moveTo>
                    <a:pt x="3550450" y="0"/>
                  </a:moveTo>
                  <a:lnTo>
                    <a:pt x="3540442" y="0"/>
                  </a:lnTo>
                  <a:lnTo>
                    <a:pt x="3540442" y="9994"/>
                  </a:lnTo>
                  <a:lnTo>
                    <a:pt x="3550450" y="9994"/>
                  </a:lnTo>
                  <a:lnTo>
                    <a:pt x="3550450" y="0"/>
                  </a:lnTo>
                  <a:close/>
                </a:path>
                <a:path w="4210685" h="10160">
                  <a:moveTo>
                    <a:pt x="3610457" y="0"/>
                  </a:moveTo>
                  <a:lnTo>
                    <a:pt x="3600450" y="0"/>
                  </a:lnTo>
                  <a:lnTo>
                    <a:pt x="3600450" y="9994"/>
                  </a:lnTo>
                  <a:lnTo>
                    <a:pt x="3610457" y="9994"/>
                  </a:lnTo>
                  <a:lnTo>
                    <a:pt x="3610457" y="0"/>
                  </a:lnTo>
                  <a:close/>
                </a:path>
                <a:path w="4210685" h="10160">
                  <a:moveTo>
                    <a:pt x="3670465" y="0"/>
                  </a:moveTo>
                  <a:lnTo>
                    <a:pt x="3660457" y="0"/>
                  </a:lnTo>
                  <a:lnTo>
                    <a:pt x="3660457" y="9994"/>
                  </a:lnTo>
                  <a:lnTo>
                    <a:pt x="3670465" y="9994"/>
                  </a:lnTo>
                  <a:lnTo>
                    <a:pt x="3670465" y="0"/>
                  </a:lnTo>
                  <a:close/>
                </a:path>
                <a:path w="4210685" h="10160">
                  <a:moveTo>
                    <a:pt x="3730472" y="0"/>
                  </a:moveTo>
                  <a:lnTo>
                    <a:pt x="3720465" y="0"/>
                  </a:lnTo>
                  <a:lnTo>
                    <a:pt x="3720465" y="9994"/>
                  </a:lnTo>
                  <a:lnTo>
                    <a:pt x="3730472" y="9994"/>
                  </a:lnTo>
                  <a:lnTo>
                    <a:pt x="3730472" y="0"/>
                  </a:lnTo>
                  <a:close/>
                </a:path>
                <a:path w="4210685" h="10160">
                  <a:moveTo>
                    <a:pt x="3790480" y="0"/>
                  </a:moveTo>
                  <a:lnTo>
                    <a:pt x="3780472" y="0"/>
                  </a:lnTo>
                  <a:lnTo>
                    <a:pt x="3780472" y="9994"/>
                  </a:lnTo>
                  <a:lnTo>
                    <a:pt x="3790480" y="9994"/>
                  </a:lnTo>
                  <a:lnTo>
                    <a:pt x="3790480" y="0"/>
                  </a:lnTo>
                  <a:close/>
                </a:path>
                <a:path w="4210685" h="10160">
                  <a:moveTo>
                    <a:pt x="3850487" y="0"/>
                  </a:moveTo>
                  <a:lnTo>
                    <a:pt x="3840480" y="0"/>
                  </a:lnTo>
                  <a:lnTo>
                    <a:pt x="3840480" y="9994"/>
                  </a:lnTo>
                  <a:lnTo>
                    <a:pt x="3850487" y="9994"/>
                  </a:lnTo>
                  <a:lnTo>
                    <a:pt x="3850487" y="0"/>
                  </a:lnTo>
                  <a:close/>
                </a:path>
                <a:path w="4210685" h="10160">
                  <a:moveTo>
                    <a:pt x="3910495" y="0"/>
                  </a:moveTo>
                  <a:lnTo>
                    <a:pt x="3900487" y="0"/>
                  </a:lnTo>
                  <a:lnTo>
                    <a:pt x="3900487" y="9994"/>
                  </a:lnTo>
                  <a:lnTo>
                    <a:pt x="3910495" y="9994"/>
                  </a:lnTo>
                  <a:lnTo>
                    <a:pt x="3910495" y="0"/>
                  </a:lnTo>
                  <a:close/>
                </a:path>
                <a:path w="4210685" h="10160">
                  <a:moveTo>
                    <a:pt x="3970502" y="0"/>
                  </a:moveTo>
                  <a:lnTo>
                    <a:pt x="3960495" y="0"/>
                  </a:lnTo>
                  <a:lnTo>
                    <a:pt x="3960495" y="9994"/>
                  </a:lnTo>
                  <a:lnTo>
                    <a:pt x="3970502" y="9994"/>
                  </a:lnTo>
                  <a:lnTo>
                    <a:pt x="3970502" y="0"/>
                  </a:lnTo>
                  <a:close/>
                </a:path>
                <a:path w="4210685" h="10160">
                  <a:moveTo>
                    <a:pt x="4030510" y="0"/>
                  </a:moveTo>
                  <a:lnTo>
                    <a:pt x="4020502" y="0"/>
                  </a:lnTo>
                  <a:lnTo>
                    <a:pt x="4020502" y="9994"/>
                  </a:lnTo>
                  <a:lnTo>
                    <a:pt x="4030510" y="9994"/>
                  </a:lnTo>
                  <a:lnTo>
                    <a:pt x="4030510" y="0"/>
                  </a:lnTo>
                  <a:close/>
                </a:path>
                <a:path w="4210685" h="10160">
                  <a:moveTo>
                    <a:pt x="4090517" y="0"/>
                  </a:moveTo>
                  <a:lnTo>
                    <a:pt x="4080510" y="0"/>
                  </a:lnTo>
                  <a:lnTo>
                    <a:pt x="4080510" y="9994"/>
                  </a:lnTo>
                  <a:lnTo>
                    <a:pt x="4090517" y="9994"/>
                  </a:lnTo>
                  <a:lnTo>
                    <a:pt x="4090517" y="0"/>
                  </a:lnTo>
                  <a:close/>
                </a:path>
                <a:path w="4210685" h="10160">
                  <a:moveTo>
                    <a:pt x="4150525" y="0"/>
                  </a:moveTo>
                  <a:lnTo>
                    <a:pt x="4140517" y="0"/>
                  </a:lnTo>
                  <a:lnTo>
                    <a:pt x="4140517" y="9994"/>
                  </a:lnTo>
                  <a:lnTo>
                    <a:pt x="4150525" y="9994"/>
                  </a:lnTo>
                  <a:lnTo>
                    <a:pt x="4150525" y="0"/>
                  </a:lnTo>
                  <a:close/>
                </a:path>
                <a:path w="4210685" h="10160">
                  <a:moveTo>
                    <a:pt x="4210532" y="0"/>
                  </a:moveTo>
                  <a:lnTo>
                    <a:pt x="4200525" y="0"/>
                  </a:lnTo>
                  <a:lnTo>
                    <a:pt x="4200525" y="9994"/>
                  </a:lnTo>
                  <a:lnTo>
                    <a:pt x="4210532" y="9994"/>
                  </a:lnTo>
                  <a:lnTo>
                    <a:pt x="4210532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20585" y="1436077"/>
              <a:ext cx="9071610" cy="1130935"/>
            </a:xfrm>
            <a:custGeom>
              <a:avLst/>
              <a:gdLst/>
              <a:ahLst/>
              <a:cxnLst/>
              <a:rect l="l" t="t" r="r" b="b"/>
              <a:pathLst>
                <a:path w="9071610" h="1130935">
                  <a:moveTo>
                    <a:pt x="10007" y="0"/>
                  </a:moveTo>
                  <a:lnTo>
                    <a:pt x="0" y="0"/>
                  </a:lnTo>
                  <a:lnTo>
                    <a:pt x="0" y="9994"/>
                  </a:lnTo>
                  <a:lnTo>
                    <a:pt x="10007" y="9994"/>
                  </a:lnTo>
                  <a:lnTo>
                    <a:pt x="10007" y="0"/>
                  </a:lnTo>
                  <a:close/>
                </a:path>
                <a:path w="9071610" h="1130935">
                  <a:moveTo>
                    <a:pt x="70015" y="0"/>
                  </a:moveTo>
                  <a:lnTo>
                    <a:pt x="60007" y="0"/>
                  </a:lnTo>
                  <a:lnTo>
                    <a:pt x="60007" y="9994"/>
                  </a:lnTo>
                  <a:lnTo>
                    <a:pt x="70015" y="9994"/>
                  </a:lnTo>
                  <a:lnTo>
                    <a:pt x="70015" y="0"/>
                  </a:lnTo>
                  <a:close/>
                </a:path>
                <a:path w="9071610" h="1130935">
                  <a:moveTo>
                    <a:pt x="130022" y="0"/>
                  </a:moveTo>
                  <a:lnTo>
                    <a:pt x="120015" y="0"/>
                  </a:lnTo>
                  <a:lnTo>
                    <a:pt x="120015" y="9994"/>
                  </a:lnTo>
                  <a:lnTo>
                    <a:pt x="130022" y="9994"/>
                  </a:lnTo>
                  <a:lnTo>
                    <a:pt x="130022" y="0"/>
                  </a:lnTo>
                  <a:close/>
                </a:path>
                <a:path w="9071610" h="1130935">
                  <a:moveTo>
                    <a:pt x="190030" y="0"/>
                  </a:moveTo>
                  <a:lnTo>
                    <a:pt x="180022" y="0"/>
                  </a:lnTo>
                  <a:lnTo>
                    <a:pt x="180022" y="9994"/>
                  </a:lnTo>
                  <a:lnTo>
                    <a:pt x="190030" y="9994"/>
                  </a:lnTo>
                  <a:lnTo>
                    <a:pt x="190030" y="0"/>
                  </a:lnTo>
                  <a:close/>
                </a:path>
                <a:path w="9071610" h="1130935">
                  <a:moveTo>
                    <a:pt x="250037" y="0"/>
                  </a:moveTo>
                  <a:lnTo>
                    <a:pt x="240030" y="0"/>
                  </a:lnTo>
                  <a:lnTo>
                    <a:pt x="240030" y="9994"/>
                  </a:lnTo>
                  <a:lnTo>
                    <a:pt x="250037" y="9994"/>
                  </a:lnTo>
                  <a:lnTo>
                    <a:pt x="250037" y="0"/>
                  </a:lnTo>
                  <a:close/>
                </a:path>
                <a:path w="9071610" h="1130935">
                  <a:moveTo>
                    <a:pt x="310045" y="0"/>
                  </a:moveTo>
                  <a:lnTo>
                    <a:pt x="300037" y="0"/>
                  </a:lnTo>
                  <a:lnTo>
                    <a:pt x="300037" y="9994"/>
                  </a:lnTo>
                  <a:lnTo>
                    <a:pt x="310045" y="9994"/>
                  </a:lnTo>
                  <a:lnTo>
                    <a:pt x="310045" y="0"/>
                  </a:lnTo>
                  <a:close/>
                </a:path>
                <a:path w="9071610" h="1130935">
                  <a:moveTo>
                    <a:pt x="370052" y="0"/>
                  </a:moveTo>
                  <a:lnTo>
                    <a:pt x="360045" y="0"/>
                  </a:lnTo>
                  <a:lnTo>
                    <a:pt x="360045" y="9994"/>
                  </a:lnTo>
                  <a:lnTo>
                    <a:pt x="370052" y="9994"/>
                  </a:lnTo>
                  <a:lnTo>
                    <a:pt x="370052" y="0"/>
                  </a:lnTo>
                  <a:close/>
                </a:path>
                <a:path w="9071610" h="1130935">
                  <a:moveTo>
                    <a:pt x="430060" y="0"/>
                  </a:moveTo>
                  <a:lnTo>
                    <a:pt x="420052" y="0"/>
                  </a:lnTo>
                  <a:lnTo>
                    <a:pt x="420052" y="9994"/>
                  </a:lnTo>
                  <a:lnTo>
                    <a:pt x="430060" y="9994"/>
                  </a:lnTo>
                  <a:lnTo>
                    <a:pt x="430060" y="0"/>
                  </a:lnTo>
                  <a:close/>
                </a:path>
                <a:path w="9071610" h="1130935">
                  <a:moveTo>
                    <a:pt x="490067" y="0"/>
                  </a:moveTo>
                  <a:lnTo>
                    <a:pt x="480060" y="0"/>
                  </a:lnTo>
                  <a:lnTo>
                    <a:pt x="480060" y="9994"/>
                  </a:lnTo>
                  <a:lnTo>
                    <a:pt x="490067" y="9994"/>
                  </a:lnTo>
                  <a:lnTo>
                    <a:pt x="490067" y="0"/>
                  </a:lnTo>
                  <a:close/>
                </a:path>
                <a:path w="9071610" h="1130935">
                  <a:moveTo>
                    <a:pt x="550075" y="0"/>
                  </a:moveTo>
                  <a:lnTo>
                    <a:pt x="540067" y="0"/>
                  </a:lnTo>
                  <a:lnTo>
                    <a:pt x="540067" y="9994"/>
                  </a:lnTo>
                  <a:lnTo>
                    <a:pt x="550075" y="9994"/>
                  </a:lnTo>
                  <a:lnTo>
                    <a:pt x="550075" y="0"/>
                  </a:lnTo>
                  <a:close/>
                </a:path>
                <a:path w="9071610" h="1130935">
                  <a:moveTo>
                    <a:pt x="610082" y="0"/>
                  </a:moveTo>
                  <a:lnTo>
                    <a:pt x="600075" y="0"/>
                  </a:lnTo>
                  <a:lnTo>
                    <a:pt x="600075" y="9994"/>
                  </a:lnTo>
                  <a:lnTo>
                    <a:pt x="610082" y="9994"/>
                  </a:lnTo>
                  <a:lnTo>
                    <a:pt x="610082" y="0"/>
                  </a:lnTo>
                  <a:close/>
                </a:path>
                <a:path w="9071610" h="1130935">
                  <a:moveTo>
                    <a:pt x="670090" y="0"/>
                  </a:moveTo>
                  <a:lnTo>
                    <a:pt x="660082" y="0"/>
                  </a:lnTo>
                  <a:lnTo>
                    <a:pt x="660082" y="9994"/>
                  </a:lnTo>
                  <a:lnTo>
                    <a:pt x="670090" y="9994"/>
                  </a:lnTo>
                  <a:lnTo>
                    <a:pt x="670090" y="0"/>
                  </a:lnTo>
                  <a:close/>
                </a:path>
                <a:path w="9071610" h="1130935">
                  <a:moveTo>
                    <a:pt x="730097" y="0"/>
                  </a:moveTo>
                  <a:lnTo>
                    <a:pt x="720090" y="0"/>
                  </a:lnTo>
                  <a:lnTo>
                    <a:pt x="720090" y="9994"/>
                  </a:lnTo>
                  <a:lnTo>
                    <a:pt x="730097" y="9994"/>
                  </a:lnTo>
                  <a:lnTo>
                    <a:pt x="730097" y="0"/>
                  </a:lnTo>
                  <a:close/>
                </a:path>
                <a:path w="9071610" h="1130935">
                  <a:moveTo>
                    <a:pt x="790105" y="0"/>
                  </a:moveTo>
                  <a:lnTo>
                    <a:pt x="780097" y="0"/>
                  </a:lnTo>
                  <a:lnTo>
                    <a:pt x="780097" y="9994"/>
                  </a:lnTo>
                  <a:lnTo>
                    <a:pt x="790105" y="9994"/>
                  </a:lnTo>
                  <a:lnTo>
                    <a:pt x="790105" y="0"/>
                  </a:lnTo>
                  <a:close/>
                </a:path>
                <a:path w="9071610" h="1130935">
                  <a:moveTo>
                    <a:pt x="850112" y="0"/>
                  </a:moveTo>
                  <a:lnTo>
                    <a:pt x="840105" y="0"/>
                  </a:lnTo>
                  <a:lnTo>
                    <a:pt x="840105" y="9994"/>
                  </a:lnTo>
                  <a:lnTo>
                    <a:pt x="850112" y="9994"/>
                  </a:lnTo>
                  <a:lnTo>
                    <a:pt x="850112" y="0"/>
                  </a:lnTo>
                  <a:close/>
                </a:path>
                <a:path w="9071610" h="1130935">
                  <a:moveTo>
                    <a:pt x="910120" y="0"/>
                  </a:moveTo>
                  <a:lnTo>
                    <a:pt x="900112" y="0"/>
                  </a:lnTo>
                  <a:lnTo>
                    <a:pt x="900112" y="9994"/>
                  </a:lnTo>
                  <a:lnTo>
                    <a:pt x="910120" y="9994"/>
                  </a:lnTo>
                  <a:lnTo>
                    <a:pt x="910120" y="0"/>
                  </a:lnTo>
                  <a:close/>
                </a:path>
                <a:path w="9071610" h="1130935">
                  <a:moveTo>
                    <a:pt x="970127" y="0"/>
                  </a:moveTo>
                  <a:lnTo>
                    <a:pt x="960120" y="0"/>
                  </a:lnTo>
                  <a:lnTo>
                    <a:pt x="960120" y="9994"/>
                  </a:lnTo>
                  <a:lnTo>
                    <a:pt x="970127" y="9994"/>
                  </a:lnTo>
                  <a:lnTo>
                    <a:pt x="970127" y="0"/>
                  </a:lnTo>
                  <a:close/>
                </a:path>
                <a:path w="9071610" h="1130935">
                  <a:moveTo>
                    <a:pt x="1030135" y="0"/>
                  </a:moveTo>
                  <a:lnTo>
                    <a:pt x="1020127" y="0"/>
                  </a:lnTo>
                  <a:lnTo>
                    <a:pt x="1020127" y="9994"/>
                  </a:lnTo>
                  <a:lnTo>
                    <a:pt x="1030135" y="9994"/>
                  </a:lnTo>
                  <a:lnTo>
                    <a:pt x="1030135" y="0"/>
                  </a:lnTo>
                  <a:close/>
                </a:path>
                <a:path w="9071610" h="1130935">
                  <a:moveTo>
                    <a:pt x="1090142" y="0"/>
                  </a:moveTo>
                  <a:lnTo>
                    <a:pt x="1080135" y="0"/>
                  </a:lnTo>
                  <a:lnTo>
                    <a:pt x="1080135" y="9994"/>
                  </a:lnTo>
                  <a:lnTo>
                    <a:pt x="1090142" y="9994"/>
                  </a:lnTo>
                  <a:lnTo>
                    <a:pt x="1090142" y="0"/>
                  </a:lnTo>
                  <a:close/>
                </a:path>
                <a:path w="9071610" h="1130935">
                  <a:moveTo>
                    <a:pt x="1150150" y="0"/>
                  </a:moveTo>
                  <a:lnTo>
                    <a:pt x="1140142" y="0"/>
                  </a:lnTo>
                  <a:lnTo>
                    <a:pt x="1140142" y="9994"/>
                  </a:lnTo>
                  <a:lnTo>
                    <a:pt x="1150150" y="9994"/>
                  </a:lnTo>
                  <a:lnTo>
                    <a:pt x="1150150" y="0"/>
                  </a:lnTo>
                  <a:close/>
                </a:path>
                <a:path w="9071610" h="1130935">
                  <a:moveTo>
                    <a:pt x="1210157" y="0"/>
                  </a:moveTo>
                  <a:lnTo>
                    <a:pt x="1200150" y="0"/>
                  </a:lnTo>
                  <a:lnTo>
                    <a:pt x="1200150" y="9994"/>
                  </a:lnTo>
                  <a:lnTo>
                    <a:pt x="1210157" y="9994"/>
                  </a:lnTo>
                  <a:lnTo>
                    <a:pt x="1210157" y="0"/>
                  </a:lnTo>
                  <a:close/>
                </a:path>
                <a:path w="9071610" h="1130935">
                  <a:moveTo>
                    <a:pt x="5290667" y="1120482"/>
                  </a:moveTo>
                  <a:lnTo>
                    <a:pt x="5280660" y="1120482"/>
                  </a:lnTo>
                  <a:lnTo>
                    <a:pt x="5280660" y="1130477"/>
                  </a:lnTo>
                  <a:lnTo>
                    <a:pt x="5290667" y="1130477"/>
                  </a:lnTo>
                  <a:lnTo>
                    <a:pt x="5290667" y="1120482"/>
                  </a:lnTo>
                  <a:close/>
                </a:path>
                <a:path w="9071610" h="1130935">
                  <a:moveTo>
                    <a:pt x="5350675" y="1120482"/>
                  </a:moveTo>
                  <a:lnTo>
                    <a:pt x="5340667" y="1120482"/>
                  </a:lnTo>
                  <a:lnTo>
                    <a:pt x="5340667" y="1130477"/>
                  </a:lnTo>
                  <a:lnTo>
                    <a:pt x="5350675" y="1130477"/>
                  </a:lnTo>
                  <a:lnTo>
                    <a:pt x="5350675" y="1120482"/>
                  </a:lnTo>
                  <a:close/>
                </a:path>
                <a:path w="9071610" h="1130935">
                  <a:moveTo>
                    <a:pt x="5410682" y="1120482"/>
                  </a:moveTo>
                  <a:lnTo>
                    <a:pt x="5400675" y="1120482"/>
                  </a:lnTo>
                  <a:lnTo>
                    <a:pt x="5400675" y="1130477"/>
                  </a:lnTo>
                  <a:lnTo>
                    <a:pt x="5410682" y="1130477"/>
                  </a:lnTo>
                  <a:lnTo>
                    <a:pt x="5410682" y="1120482"/>
                  </a:lnTo>
                  <a:close/>
                </a:path>
                <a:path w="9071610" h="1130935">
                  <a:moveTo>
                    <a:pt x="5470690" y="1120482"/>
                  </a:moveTo>
                  <a:lnTo>
                    <a:pt x="5460682" y="1120482"/>
                  </a:lnTo>
                  <a:lnTo>
                    <a:pt x="5460682" y="1130477"/>
                  </a:lnTo>
                  <a:lnTo>
                    <a:pt x="5470690" y="1130477"/>
                  </a:lnTo>
                  <a:lnTo>
                    <a:pt x="5470690" y="1120482"/>
                  </a:lnTo>
                  <a:close/>
                </a:path>
                <a:path w="9071610" h="1130935">
                  <a:moveTo>
                    <a:pt x="5530697" y="1120482"/>
                  </a:moveTo>
                  <a:lnTo>
                    <a:pt x="5520690" y="1120482"/>
                  </a:lnTo>
                  <a:lnTo>
                    <a:pt x="5520690" y="1130477"/>
                  </a:lnTo>
                  <a:lnTo>
                    <a:pt x="5530697" y="1130477"/>
                  </a:lnTo>
                  <a:lnTo>
                    <a:pt x="5530697" y="1120482"/>
                  </a:lnTo>
                  <a:close/>
                </a:path>
                <a:path w="9071610" h="1130935">
                  <a:moveTo>
                    <a:pt x="5590705" y="1120482"/>
                  </a:moveTo>
                  <a:lnTo>
                    <a:pt x="5580697" y="1120482"/>
                  </a:lnTo>
                  <a:lnTo>
                    <a:pt x="5580697" y="1130477"/>
                  </a:lnTo>
                  <a:lnTo>
                    <a:pt x="5590705" y="1130477"/>
                  </a:lnTo>
                  <a:lnTo>
                    <a:pt x="5590705" y="1120482"/>
                  </a:lnTo>
                  <a:close/>
                </a:path>
                <a:path w="9071610" h="1130935">
                  <a:moveTo>
                    <a:pt x="5650712" y="1120482"/>
                  </a:moveTo>
                  <a:lnTo>
                    <a:pt x="5640705" y="1120482"/>
                  </a:lnTo>
                  <a:lnTo>
                    <a:pt x="5640705" y="1130477"/>
                  </a:lnTo>
                  <a:lnTo>
                    <a:pt x="5650712" y="1130477"/>
                  </a:lnTo>
                  <a:lnTo>
                    <a:pt x="5650712" y="1120482"/>
                  </a:lnTo>
                  <a:close/>
                </a:path>
                <a:path w="9071610" h="1130935">
                  <a:moveTo>
                    <a:pt x="5710720" y="1120482"/>
                  </a:moveTo>
                  <a:lnTo>
                    <a:pt x="5700712" y="1120482"/>
                  </a:lnTo>
                  <a:lnTo>
                    <a:pt x="5700712" y="1130477"/>
                  </a:lnTo>
                  <a:lnTo>
                    <a:pt x="5710720" y="1130477"/>
                  </a:lnTo>
                  <a:lnTo>
                    <a:pt x="5710720" y="1120482"/>
                  </a:lnTo>
                  <a:close/>
                </a:path>
                <a:path w="9071610" h="1130935">
                  <a:moveTo>
                    <a:pt x="5770727" y="1120482"/>
                  </a:moveTo>
                  <a:lnTo>
                    <a:pt x="5760720" y="1120482"/>
                  </a:lnTo>
                  <a:lnTo>
                    <a:pt x="5760720" y="1130477"/>
                  </a:lnTo>
                  <a:lnTo>
                    <a:pt x="5770727" y="1130477"/>
                  </a:lnTo>
                  <a:lnTo>
                    <a:pt x="5770727" y="1120482"/>
                  </a:lnTo>
                  <a:close/>
                </a:path>
                <a:path w="9071610" h="1130935">
                  <a:moveTo>
                    <a:pt x="5830735" y="1120482"/>
                  </a:moveTo>
                  <a:lnTo>
                    <a:pt x="5820727" y="1120482"/>
                  </a:lnTo>
                  <a:lnTo>
                    <a:pt x="5820727" y="1130477"/>
                  </a:lnTo>
                  <a:lnTo>
                    <a:pt x="5830735" y="1130477"/>
                  </a:lnTo>
                  <a:lnTo>
                    <a:pt x="5830735" y="1120482"/>
                  </a:lnTo>
                  <a:close/>
                </a:path>
                <a:path w="9071610" h="1130935">
                  <a:moveTo>
                    <a:pt x="5890742" y="1120482"/>
                  </a:moveTo>
                  <a:lnTo>
                    <a:pt x="5880735" y="1120482"/>
                  </a:lnTo>
                  <a:lnTo>
                    <a:pt x="5880735" y="1130477"/>
                  </a:lnTo>
                  <a:lnTo>
                    <a:pt x="5890742" y="1130477"/>
                  </a:lnTo>
                  <a:lnTo>
                    <a:pt x="5890742" y="1120482"/>
                  </a:lnTo>
                  <a:close/>
                </a:path>
                <a:path w="9071610" h="1130935">
                  <a:moveTo>
                    <a:pt x="5950750" y="1120482"/>
                  </a:moveTo>
                  <a:lnTo>
                    <a:pt x="5940742" y="1120482"/>
                  </a:lnTo>
                  <a:lnTo>
                    <a:pt x="5940742" y="1130477"/>
                  </a:lnTo>
                  <a:lnTo>
                    <a:pt x="5950750" y="1130477"/>
                  </a:lnTo>
                  <a:lnTo>
                    <a:pt x="5950750" y="1120482"/>
                  </a:lnTo>
                  <a:close/>
                </a:path>
                <a:path w="9071610" h="1130935">
                  <a:moveTo>
                    <a:pt x="6010757" y="1120482"/>
                  </a:moveTo>
                  <a:lnTo>
                    <a:pt x="6000750" y="1120482"/>
                  </a:lnTo>
                  <a:lnTo>
                    <a:pt x="6000750" y="1130477"/>
                  </a:lnTo>
                  <a:lnTo>
                    <a:pt x="6010757" y="1130477"/>
                  </a:lnTo>
                  <a:lnTo>
                    <a:pt x="6010757" y="1120482"/>
                  </a:lnTo>
                  <a:close/>
                </a:path>
                <a:path w="9071610" h="1130935">
                  <a:moveTo>
                    <a:pt x="6070765" y="1120482"/>
                  </a:moveTo>
                  <a:lnTo>
                    <a:pt x="6060757" y="1120482"/>
                  </a:lnTo>
                  <a:lnTo>
                    <a:pt x="6060757" y="1130477"/>
                  </a:lnTo>
                  <a:lnTo>
                    <a:pt x="6070765" y="1130477"/>
                  </a:lnTo>
                  <a:lnTo>
                    <a:pt x="6070765" y="1120482"/>
                  </a:lnTo>
                  <a:close/>
                </a:path>
                <a:path w="9071610" h="1130935">
                  <a:moveTo>
                    <a:pt x="6130772" y="1120482"/>
                  </a:moveTo>
                  <a:lnTo>
                    <a:pt x="6120765" y="1120482"/>
                  </a:lnTo>
                  <a:lnTo>
                    <a:pt x="6120765" y="1130477"/>
                  </a:lnTo>
                  <a:lnTo>
                    <a:pt x="6130772" y="1130477"/>
                  </a:lnTo>
                  <a:lnTo>
                    <a:pt x="6130772" y="1120482"/>
                  </a:lnTo>
                  <a:close/>
                </a:path>
                <a:path w="9071610" h="1130935">
                  <a:moveTo>
                    <a:pt x="6190780" y="1120482"/>
                  </a:moveTo>
                  <a:lnTo>
                    <a:pt x="6180772" y="1120482"/>
                  </a:lnTo>
                  <a:lnTo>
                    <a:pt x="6180772" y="1130477"/>
                  </a:lnTo>
                  <a:lnTo>
                    <a:pt x="6190780" y="1130477"/>
                  </a:lnTo>
                  <a:lnTo>
                    <a:pt x="6190780" y="1120482"/>
                  </a:lnTo>
                  <a:close/>
                </a:path>
                <a:path w="9071610" h="1130935">
                  <a:moveTo>
                    <a:pt x="6250787" y="1120482"/>
                  </a:moveTo>
                  <a:lnTo>
                    <a:pt x="6240780" y="1120482"/>
                  </a:lnTo>
                  <a:lnTo>
                    <a:pt x="6240780" y="1130477"/>
                  </a:lnTo>
                  <a:lnTo>
                    <a:pt x="6250787" y="1130477"/>
                  </a:lnTo>
                  <a:lnTo>
                    <a:pt x="6250787" y="1120482"/>
                  </a:lnTo>
                  <a:close/>
                </a:path>
                <a:path w="9071610" h="1130935">
                  <a:moveTo>
                    <a:pt x="6310795" y="1120482"/>
                  </a:moveTo>
                  <a:lnTo>
                    <a:pt x="6300787" y="1120482"/>
                  </a:lnTo>
                  <a:lnTo>
                    <a:pt x="6300787" y="1130477"/>
                  </a:lnTo>
                  <a:lnTo>
                    <a:pt x="6310795" y="1130477"/>
                  </a:lnTo>
                  <a:lnTo>
                    <a:pt x="6310795" y="1120482"/>
                  </a:lnTo>
                  <a:close/>
                </a:path>
                <a:path w="9071610" h="1130935">
                  <a:moveTo>
                    <a:pt x="6370802" y="1120482"/>
                  </a:moveTo>
                  <a:lnTo>
                    <a:pt x="6360795" y="1120482"/>
                  </a:lnTo>
                  <a:lnTo>
                    <a:pt x="6360795" y="1130477"/>
                  </a:lnTo>
                  <a:lnTo>
                    <a:pt x="6370802" y="1130477"/>
                  </a:lnTo>
                  <a:lnTo>
                    <a:pt x="6370802" y="1120482"/>
                  </a:lnTo>
                  <a:close/>
                </a:path>
                <a:path w="9071610" h="1130935">
                  <a:moveTo>
                    <a:pt x="6430810" y="1120482"/>
                  </a:moveTo>
                  <a:lnTo>
                    <a:pt x="6420802" y="1120482"/>
                  </a:lnTo>
                  <a:lnTo>
                    <a:pt x="6420802" y="1130477"/>
                  </a:lnTo>
                  <a:lnTo>
                    <a:pt x="6430810" y="1130477"/>
                  </a:lnTo>
                  <a:lnTo>
                    <a:pt x="6430810" y="1120482"/>
                  </a:lnTo>
                  <a:close/>
                </a:path>
                <a:path w="9071610" h="1130935">
                  <a:moveTo>
                    <a:pt x="6490817" y="1120482"/>
                  </a:moveTo>
                  <a:lnTo>
                    <a:pt x="6480810" y="1120482"/>
                  </a:lnTo>
                  <a:lnTo>
                    <a:pt x="6480810" y="1130477"/>
                  </a:lnTo>
                  <a:lnTo>
                    <a:pt x="6490817" y="1130477"/>
                  </a:lnTo>
                  <a:lnTo>
                    <a:pt x="6490817" y="1120482"/>
                  </a:lnTo>
                  <a:close/>
                </a:path>
                <a:path w="9071610" h="1130935">
                  <a:moveTo>
                    <a:pt x="6550825" y="1120482"/>
                  </a:moveTo>
                  <a:lnTo>
                    <a:pt x="6540817" y="1120482"/>
                  </a:lnTo>
                  <a:lnTo>
                    <a:pt x="6540817" y="1130477"/>
                  </a:lnTo>
                  <a:lnTo>
                    <a:pt x="6550825" y="1130477"/>
                  </a:lnTo>
                  <a:lnTo>
                    <a:pt x="6550825" y="1120482"/>
                  </a:lnTo>
                  <a:close/>
                </a:path>
                <a:path w="9071610" h="1130935">
                  <a:moveTo>
                    <a:pt x="6610832" y="1120482"/>
                  </a:moveTo>
                  <a:lnTo>
                    <a:pt x="6600825" y="1120482"/>
                  </a:lnTo>
                  <a:lnTo>
                    <a:pt x="6600825" y="1130477"/>
                  </a:lnTo>
                  <a:lnTo>
                    <a:pt x="6610832" y="1130477"/>
                  </a:lnTo>
                  <a:lnTo>
                    <a:pt x="6610832" y="1120482"/>
                  </a:lnTo>
                  <a:close/>
                </a:path>
                <a:path w="9071610" h="1130935">
                  <a:moveTo>
                    <a:pt x="6670840" y="1120482"/>
                  </a:moveTo>
                  <a:lnTo>
                    <a:pt x="6660832" y="1120482"/>
                  </a:lnTo>
                  <a:lnTo>
                    <a:pt x="6660832" y="1130477"/>
                  </a:lnTo>
                  <a:lnTo>
                    <a:pt x="6670840" y="1130477"/>
                  </a:lnTo>
                  <a:lnTo>
                    <a:pt x="6670840" y="1120482"/>
                  </a:lnTo>
                  <a:close/>
                </a:path>
                <a:path w="9071610" h="1130935">
                  <a:moveTo>
                    <a:pt x="6730847" y="1120482"/>
                  </a:moveTo>
                  <a:lnTo>
                    <a:pt x="6720840" y="1120482"/>
                  </a:lnTo>
                  <a:lnTo>
                    <a:pt x="6720840" y="1130477"/>
                  </a:lnTo>
                  <a:lnTo>
                    <a:pt x="6730847" y="1130477"/>
                  </a:lnTo>
                  <a:lnTo>
                    <a:pt x="6730847" y="1120482"/>
                  </a:lnTo>
                  <a:close/>
                </a:path>
                <a:path w="9071610" h="1130935">
                  <a:moveTo>
                    <a:pt x="6790855" y="1120482"/>
                  </a:moveTo>
                  <a:lnTo>
                    <a:pt x="6780847" y="1120482"/>
                  </a:lnTo>
                  <a:lnTo>
                    <a:pt x="6780847" y="1130477"/>
                  </a:lnTo>
                  <a:lnTo>
                    <a:pt x="6790855" y="1130477"/>
                  </a:lnTo>
                  <a:lnTo>
                    <a:pt x="6790855" y="1120482"/>
                  </a:lnTo>
                  <a:close/>
                </a:path>
                <a:path w="9071610" h="1130935">
                  <a:moveTo>
                    <a:pt x="6850862" y="1120482"/>
                  </a:moveTo>
                  <a:lnTo>
                    <a:pt x="6840855" y="1120482"/>
                  </a:lnTo>
                  <a:lnTo>
                    <a:pt x="6840855" y="1130477"/>
                  </a:lnTo>
                  <a:lnTo>
                    <a:pt x="6850862" y="1130477"/>
                  </a:lnTo>
                  <a:lnTo>
                    <a:pt x="6850862" y="1120482"/>
                  </a:lnTo>
                  <a:close/>
                </a:path>
                <a:path w="9071610" h="1130935">
                  <a:moveTo>
                    <a:pt x="6910870" y="1120482"/>
                  </a:moveTo>
                  <a:lnTo>
                    <a:pt x="6900862" y="1120482"/>
                  </a:lnTo>
                  <a:lnTo>
                    <a:pt x="6900862" y="1130477"/>
                  </a:lnTo>
                  <a:lnTo>
                    <a:pt x="6910870" y="1130477"/>
                  </a:lnTo>
                  <a:lnTo>
                    <a:pt x="6910870" y="1120482"/>
                  </a:lnTo>
                  <a:close/>
                </a:path>
                <a:path w="9071610" h="1130935">
                  <a:moveTo>
                    <a:pt x="6970877" y="1120482"/>
                  </a:moveTo>
                  <a:lnTo>
                    <a:pt x="6960870" y="1120482"/>
                  </a:lnTo>
                  <a:lnTo>
                    <a:pt x="6960870" y="1130477"/>
                  </a:lnTo>
                  <a:lnTo>
                    <a:pt x="6970877" y="1130477"/>
                  </a:lnTo>
                  <a:lnTo>
                    <a:pt x="6970877" y="1120482"/>
                  </a:lnTo>
                  <a:close/>
                </a:path>
                <a:path w="9071610" h="1130935">
                  <a:moveTo>
                    <a:pt x="7030885" y="1120482"/>
                  </a:moveTo>
                  <a:lnTo>
                    <a:pt x="7020877" y="1120482"/>
                  </a:lnTo>
                  <a:lnTo>
                    <a:pt x="7020877" y="1130477"/>
                  </a:lnTo>
                  <a:lnTo>
                    <a:pt x="7030885" y="1130477"/>
                  </a:lnTo>
                  <a:lnTo>
                    <a:pt x="7030885" y="1120482"/>
                  </a:lnTo>
                  <a:close/>
                </a:path>
                <a:path w="9071610" h="1130935">
                  <a:moveTo>
                    <a:pt x="7090892" y="1120482"/>
                  </a:moveTo>
                  <a:lnTo>
                    <a:pt x="7080885" y="1120482"/>
                  </a:lnTo>
                  <a:lnTo>
                    <a:pt x="7080885" y="1130477"/>
                  </a:lnTo>
                  <a:lnTo>
                    <a:pt x="7090892" y="1130477"/>
                  </a:lnTo>
                  <a:lnTo>
                    <a:pt x="7090892" y="1120482"/>
                  </a:lnTo>
                  <a:close/>
                </a:path>
                <a:path w="9071610" h="1130935">
                  <a:moveTo>
                    <a:pt x="7150900" y="1120482"/>
                  </a:moveTo>
                  <a:lnTo>
                    <a:pt x="7140892" y="1120482"/>
                  </a:lnTo>
                  <a:lnTo>
                    <a:pt x="7140892" y="1130477"/>
                  </a:lnTo>
                  <a:lnTo>
                    <a:pt x="7150900" y="1130477"/>
                  </a:lnTo>
                  <a:lnTo>
                    <a:pt x="7150900" y="1120482"/>
                  </a:lnTo>
                  <a:close/>
                </a:path>
                <a:path w="9071610" h="1130935">
                  <a:moveTo>
                    <a:pt x="7210907" y="1120482"/>
                  </a:moveTo>
                  <a:lnTo>
                    <a:pt x="7200900" y="1120482"/>
                  </a:lnTo>
                  <a:lnTo>
                    <a:pt x="7200900" y="1130477"/>
                  </a:lnTo>
                  <a:lnTo>
                    <a:pt x="7210907" y="1130477"/>
                  </a:lnTo>
                  <a:lnTo>
                    <a:pt x="7210907" y="1120482"/>
                  </a:lnTo>
                  <a:close/>
                </a:path>
                <a:path w="9071610" h="1130935">
                  <a:moveTo>
                    <a:pt x="8111020" y="1120482"/>
                  </a:moveTo>
                  <a:lnTo>
                    <a:pt x="8101012" y="1120482"/>
                  </a:lnTo>
                  <a:lnTo>
                    <a:pt x="8101012" y="1130477"/>
                  </a:lnTo>
                  <a:lnTo>
                    <a:pt x="8111020" y="1130477"/>
                  </a:lnTo>
                  <a:lnTo>
                    <a:pt x="8111020" y="1120482"/>
                  </a:lnTo>
                  <a:close/>
                </a:path>
                <a:path w="9071610" h="1130935">
                  <a:moveTo>
                    <a:pt x="8171027" y="1120482"/>
                  </a:moveTo>
                  <a:lnTo>
                    <a:pt x="8161020" y="1120482"/>
                  </a:lnTo>
                  <a:lnTo>
                    <a:pt x="8161020" y="1130477"/>
                  </a:lnTo>
                  <a:lnTo>
                    <a:pt x="8171027" y="1130477"/>
                  </a:lnTo>
                  <a:lnTo>
                    <a:pt x="8171027" y="1120482"/>
                  </a:lnTo>
                  <a:close/>
                </a:path>
                <a:path w="9071610" h="1130935">
                  <a:moveTo>
                    <a:pt x="8231035" y="1120482"/>
                  </a:moveTo>
                  <a:lnTo>
                    <a:pt x="8221027" y="1120482"/>
                  </a:lnTo>
                  <a:lnTo>
                    <a:pt x="8221027" y="1130477"/>
                  </a:lnTo>
                  <a:lnTo>
                    <a:pt x="8231035" y="1130477"/>
                  </a:lnTo>
                  <a:lnTo>
                    <a:pt x="8231035" y="1120482"/>
                  </a:lnTo>
                  <a:close/>
                </a:path>
                <a:path w="9071610" h="1130935">
                  <a:moveTo>
                    <a:pt x="8291042" y="1120482"/>
                  </a:moveTo>
                  <a:lnTo>
                    <a:pt x="8281035" y="1120482"/>
                  </a:lnTo>
                  <a:lnTo>
                    <a:pt x="8281035" y="1130477"/>
                  </a:lnTo>
                  <a:lnTo>
                    <a:pt x="8291042" y="1130477"/>
                  </a:lnTo>
                  <a:lnTo>
                    <a:pt x="8291042" y="1120482"/>
                  </a:lnTo>
                  <a:close/>
                </a:path>
                <a:path w="9071610" h="1130935">
                  <a:moveTo>
                    <a:pt x="8351050" y="1120482"/>
                  </a:moveTo>
                  <a:lnTo>
                    <a:pt x="8341042" y="1120482"/>
                  </a:lnTo>
                  <a:lnTo>
                    <a:pt x="8341042" y="1130477"/>
                  </a:lnTo>
                  <a:lnTo>
                    <a:pt x="8351050" y="1130477"/>
                  </a:lnTo>
                  <a:lnTo>
                    <a:pt x="8351050" y="1120482"/>
                  </a:lnTo>
                  <a:close/>
                </a:path>
                <a:path w="9071610" h="1130935">
                  <a:moveTo>
                    <a:pt x="8411057" y="1120482"/>
                  </a:moveTo>
                  <a:lnTo>
                    <a:pt x="8401050" y="1120482"/>
                  </a:lnTo>
                  <a:lnTo>
                    <a:pt x="8401050" y="1130477"/>
                  </a:lnTo>
                  <a:lnTo>
                    <a:pt x="8411057" y="1130477"/>
                  </a:lnTo>
                  <a:lnTo>
                    <a:pt x="8411057" y="1120482"/>
                  </a:lnTo>
                  <a:close/>
                </a:path>
                <a:path w="9071610" h="1130935">
                  <a:moveTo>
                    <a:pt x="8471065" y="1120482"/>
                  </a:moveTo>
                  <a:lnTo>
                    <a:pt x="8461057" y="1120482"/>
                  </a:lnTo>
                  <a:lnTo>
                    <a:pt x="8461057" y="1130477"/>
                  </a:lnTo>
                  <a:lnTo>
                    <a:pt x="8471065" y="1130477"/>
                  </a:lnTo>
                  <a:lnTo>
                    <a:pt x="8471065" y="1120482"/>
                  </a:lnTo>
                  <a:close/>
                </a:path>
                <a:path w="9071610" h="1130935">
                  <a:moveTo>
                    <a:pt x="8531073" y="1120482"/>
                  </a:moveTo>
                  <a:lnTo>
                    <a:pt x="8521065" y="1120482"/>
                  </a:lnTo>
                  <a:lnTo>
                    <a:pt x="8521065" y="1130477"/>
                  </a:lnTo>
                  <a:lnTo>
                    <a:pt x="8531073" y="1130477"/>
                  </a:lnTo>
                  <a:lnTo>
                    <a:pt x="8531073" y="1120482"/>
                  </a:lnTo>
                  <a:close/>
                </a:path>
                <a:path w="9071610" h="1130935">
                  <a:moveTo>
                    <a:pt x="8591080" y="1120482"/>
                  </a:moveTo>
                  <a:lnTo>
                    <a:pt x="8581072" y="1120482"/>
                  </a:lnTo>
                  <a:lnTo>
                    <a:pt x="8581072" y="1130477"/>
                  </a:lnTo>
                  <a:lnTo>
                    <a:pt x="8591080" y="1130477"/>
                  </a:lnTo>
                  <a:lnTo>
                    <a:pt x="8591080" y="1120482"/>
                  </a:lnTo>
                  <a:close/>
                </a:path>
                <a:path w="9071610" h="1130935">
                  <a:moveTo>
                    <a:pt x="8651088" y="1120482"/>
                  </a:moveTo>
                  <a:lnTo>
                    <a:pt x="8641080" y="1120482"/>
                  </a:lnTo>
                  <a:lnTo>
                    <a:pt x="8641080" y="1130477"/>
                  </a:lnTo>
                  <a:lnTo>
                    <a:pt x="8651088" y="1130477"/>
                  </a:lnTo>
                  <a:lnTo>
                    <a:pt x="8651088" y="1120482"/>
                  </a:lnTo>
                  <a:close/>
                </a:path>
                <a:path w="9071610" h="1130935">
                  <a:moveTo>
                    <a:pt x="8711095" y="1120482"/>
                  </a:moveTo>
                  <a:lnTo>
                    <a:pt x="8701087" y="1120482"/>
                  </a:lnTo>
                  <a:lnTo>
                    <a:pt x="8701087" y="1130477"/>
                  </a:lnTo>
                  <a:lnTo>
                    <a:pt x="8711095" y="1130477"/>
                  </a:lnTo>
                  <a:lnTo>
                    <a:pt x="8711095" y="1120482"/>
                  </a:lnTo>
                  <a:close/>
                </a:path>
                <a:path w="9071610" h="1130935">
                  <a:moveTo>
                    <a:pt x="8771103" y="1120482"/>
                  </a:moveTo>
                  <a:lnTo>
                    <a:pt x="8761095" y="1120482"/>
                  </a:lnTo>
                  <a:lnTo>
                    <a:pt x="8761095" y="1130477"/>
                  </a:lnTo>
                  <a:lnTo>
                    <a:pt x="8771103" y="1130477"/>
                  </a:lnTo>
                  <a:lnTo>
                    <a:pt x="8771103" y="1120482"/>
                  </a:lnTo>
                  <a:close/>
                </a:path>
                <a:path w="9071610" h="1130935">
                  <a:moveTo>
                    <a:pt x="8831110" y="1120482"/>
                  </a:moveTo>
                  <a:lnTo>
                    <a:pt x="8821102" y="1120482"/>
                  </a:lnTo>
                  <a:lnTo>
                    <a:pt x="8821102" y="1130477"/>
                  </a:lnTo>
                  <a:lnTo>
                    <a:pt x="8831110" y="1130477"/>
                  </a:lnTo>
                  <a:lnTo>
                    <a:pt x="8831110" y="1120482"/>
                  </a:lnTo>
                  <a:close/>
                </a:path>
                <a:path w="9071610" h="1130935">
                  <a:moveTo>
                    <a:pt x="8891118" y="1120482"/>
                  </a:moveTo>
                  <a:lnTo>
                    <a:pt x="8881110" y="1120482"/>
                  </a:lnTo>
                  <a:lnTo>
                    <a:pt x="8881110" y="1130477"/>
                  </a:lnTo>
                  <a:lnTo>
                    <a:pt x="8891118" y="1130477"/>
                  </a:lnTo>
                  <a:lnTo>
                    <a:pt x="8891118" y="1120482"/>
                  </a:lnTo>
                  <a:close/>
                </a:path>
                <a:path w="9071610" h="1130935">
                  <a:moveTo>
                    <a:pt x="8951125" y="1120482"/>
                  </a:moveTo>
                  <a:lnTo>
                    <a:pt x="8941117" y="1120482"/>
                  </a:lnTo>
                  <a:lnTo>
                    <a:pt x="8941117" y="1130477"/>
                  </a:lnTo>
                  <a:lnTo>
                    <a:pt x="8951125" y="1130477"/>
                  </a:lnTo>
                  <a:lnTo>
                    <a:pt x="8951125" y="1120482"/>
                  </a:lnTo>
                  <a:close/>
                </a:path>
                <a:path w="9071610" h="1130935">
                  <a:moveTo>
                    <a:pt x="9011133" y="1120482"/>
                  </a:moveTo>
                  <a:lnTo>
                    <a:pt x="9001125" y="1120482"/>
                  </a:lnTo>
                  <a:lnTo>
                    <a:pt x="9001125" y="1130477"/>
                  </a:lnTo>
                  <a:lnTo>
                    <a:pt x="9011133" y="1130477"/>
                  </a:lnTo>
                  <a:lnTo>
                    <a:pt x="9011133" y="1120482"/>
                  </a:lnTo>
                  <a:close/>
                </a:path>
                <a:path w="9071610" h="1130935">
                  <a:moveTo>
                    <a:pt x="9071140" y="1120482"/>
                  </a:moveTo>
                  <a:lnTo>
                    <a:pt x="9061132" y="1120482"/>
                  </a:lnTo>
                  <a:lnTo>
                    <a:pt x="9061132" y="1130477"/>
                  </a:lnTo>
                  <a:lnTo>
                    <a:pt x="9071140" y="1130477"/>
                  </a:lnTo>
                  <a:lnTo>
                    <a:pt x="9071140" y="1120482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920735" y="1436077"/>
              <a:ext cx="4210685" cy="10160"/>
            </a:xfrm>
            <a:custGeom>
              <a:avLst/>
              <a:gdLst/>
              <a:ahLst/>
              <a:cxnLst/>
              <a:rect l="l" t="t" r="r" b="b"/>
              <a:pathLst>
                <a:path w="4210685" h="10159">
                  <a:moveTo>
                    <a:pt x="10007" y="0"/>
                  </a:moveTo>
                  <a:lnTo>
                    <a:pt x="0" y="0"/>
                  </a:lnTo>
                  <a:lnTo>
                    <a:pt x="0" y="9994"/>
                  </a:lnTo>
                  <a:lnTo>
                    <a:pt x="10007" y="9994"/>
                  </a:lnTo>
                  <a:lnTo>
                    <a:pt x="10007" y="0"/>
                  </a:lnTo>
                  <a:close/>
                </a:path>
                <a:path w="4210685" h="10159">
                  <a:moveTo>
                    <a:pt x="70015" y="0"/>
                  </a:moveTo>
                  <a:lnTo>
                    <a:pt x="60007" y="0"/>
                  </a:lnTo>
                  <a:lnTo>
                    <a:pt x="60007" y="9994"/>
                  </a:lnTo>
                  <a:lnTo>
                    <a:pt x="70015" y="9994"/>
                  </a:lnTo>
                  <a:lnTo>
                    <a:pt x="70015" y="0"/>
                  </a:lnTo>
                  <a:close/>
                </a:path>
                <a:path w="4210685" h="10159">
                  <a:moveTo>
                    <a:pt x="130022" y="0"/>
                  </a:moveTo>
                  <a:lnTo>
                    <a:pt x="120015" y="0"/>
                  </a:lnTo>
                  <a:lnTo>
                    <a:pt x="120015" y="9994"/>
                  </a:lnTo>
                  <a:lnTo>
                    <a:pt x="130022" y="9994"/>
                  </a:lnTo>
                  <a:lnTo>
                    <a:pt x="130022" y="0"/>
                  </a:lnTo>
                  <a:close/>
                </a:path>
                <a:path w="4210685" h="10159">
                  <a:moveTo>
                    <a:pt x="190030" y="0"/>
                  </a:moveTo>
                  <a:lnTo>
                    <a:pt x="180022" y="0"/>
                  </a:lnTo>
                  <a:lnTo>
                    <a:pt x="180022" y="9994"/>
                  </a:lnTo>
                  <a:lnTo>
                    <a:pt x="190030" y="9994"/>
                  </a:lnTo>
                  <a:lnTo>
                    <a:pt x="190030" y="0"/>
                  </a:lnTo>
                  <a:close/>
                </a:path>
                <a:path w="4210685" h="10159">
                  <a:moveTo>
                    <a:pt x="250037" y="0"/>
                  </a:moveTo>
                  <a:lnTo>
                    <a:pt x="240030" y="0"/>
                  </a:lnTo>
                  <a:lnTo>
                    <a:pt x="240030" y="9994"/>
                  </a:lnTo>
                  <a:lnTo>
                    <a:pt x="250037" y="9994"/>
                  </a:lnTo>
                  <a:lnTo>
                    <a:pt x="250037" y="0"/>
                  </a:lnTo>
                  <a:close/>
                </a:path>
                <a:path w="4210685" h="10159">
                  <a:moveTo>
                    <a:pt x="310045" y="0"/>
                  </a:moveTo>
                  <a:lnTo>
                    <a:pt x="300037" y="0"/>
                  </a:lnTo>
                  <a:lnTo>
                    <a:pt x="300037" y="9994"/>
                  </a:lnTo>
                  <a:lnTo>
                    <a:pt x="310045" y="9994"/>
                  </a:lnTo>
                  <a:lnTo>
                    <a:pt x="310045" y="0"/>
                  </a:lnTo>
                  <a:close/>
                </a:path>
                <a:path w="4210685" h="10159">
                  <a:moveTo>
                    <a:pt x="370052" y="0"/>
                  </a:moveTo>
                  <a:lnTo>
                    <a:pt x="360045" y="0"/>
                  </a:lnTo>
                  <a:lnTo>
                    <a:pt x="360045" y="9994"/>
                  </a:lnTo>
                  <a:lnTo>
                    <a:pt x="370052" y="9994"/>
                  </a:lnTo>
                  <a:lnTo>
                    <a:pt x="370052" y="0"/>
                  </a:lnTo>
                  <a:close/>
                </a:path>
                <a:path w="4210685" h="10159">
                  <a:moveTo>
                    <a:pt x="430060" y="0"/>
                  </a:moveTo>
                  <a:lnTo>
                    <a:pt x="420052" y="0"/>
                  </a:lnTo>
                  <a:lnTo>
                    <a:pt x="420052" y="9994"/>
                  </a:lnTo>
                  <a:lnTo>
                    <a:pt x="430060" y="9994"/>
                  </a:lnTo>
                  <a:lnTo>
                    <a:pt x="430060" y="0"/>
                  </a:lnTo>
                  <a:close/>
                </a:path>
                <a:path w="4210685" h="10159">
                  <a:moveTo>
                    <a:pt x="490067" y="0"/>
                  </a:moveTo>
                  <a:lnTo>
                    <a:pt x="480060" y="0"/>
                  </a:lnTo>
                  <a:lnTo>
                    <a:pt x="480060" y="9994"/>
                  </a:lnTo>
                  <a:lnTo>
                    <a:pt x="490067" y="9994"/>
                  </a:lnTo>
                  <a:lnTo>
                    <a:pt x="490067" y="0"/>
                  </a:lnTo>
                  <a:close/>
                </a:path>
                <a:path w="4210685" h="10159">
                  <a:moveTo>
                    <a:pt x="550075" y="0"/>
                  </a:moveTo>
                  <a:lnTo>
                    <a:pt x="540067" y="0"/>
                  </a:lnTo>
                  <a:lnTo>
                    <a:pt x="540067" y="9994"/>
                  </a:lnTo>
                  <a:lnTo>
                    <a:pt x="550075" y="9994"/>
                  </a:lnTo>
                  <a:lnTo>
                    <a:pt x="550075" y="0"/>
                  </a:lnTo>
                  <a:close/>
                </a:path>
                <a:path w="4210685" h="10159">
                  <a:moveTo>
                    <a:pt x="610082" y="0"/>
                  </a:moveTo>
                  <a:lnTo>
                    <a:pt x="600075" y="0"/>
                  </a:lnTo>
                  <a:lnTo>
                    <a:pt x="600075" y="9994"/>
                  </a:lnTo>
                  <a:lnTo>
                    <a:pt x="610082" y="9994"/>
                  </a:lnTo>
                  <a:lnTo>
                    <a:pt x="610082" y="0"/>
                  </a:lnTo>
                  <a:close/>
                </a:path>
                <a:path w="4210685" h="10159">
                  <a:moveTo>
                    <a:pt x="670090" y="0"/>
                  </a:moveTo>
                  <a:lnTo>
                    <a:pt x="660082" y="0"/>
                  </a:lnTo>
                  <a:lnTo>
                    <a:pt x="660082" y="9994"/>
                  </a:lnTo>
                  <a:lnTo>
                    <a:pt x="670090" y="9994"/>
                  </a:lnTo>
                  <a:lnTo>
                    <a:pt x="670090" y="0"/>
                  </a:lnTo>
                  <a:close/>
                </a:path>
                <a:path w="4210685" h="10159">
                  <a:moveTo>
                    <a:pt x="730097" y="0"/>
                  </a:moveTo>
                  <a:lnTo>
                    <a:pt x="720090" y="0"/>
                  </a:lnTo>
                  <a:lnTo>
                    <a:pt x="720090" y="9994"/>
                  </a:lnTo>
                  <a:lnTo>
                    <a:pt x="730097" y="9994"/>
                  </a:lnTo>
                  <a:lnTo>
                    <a:pt x="730097" y="0"/>
                  </a:lnTo>
                  <a:close/>
                </a:path>
                <a:path w="4210685" h="10159">
                  <a:moveTo>
                    <a:pt x="790105" y="0"/>
                  </a:moveTo>
                  <a:lnTo>
                    <a:pt x="780097" y="0"/>
                  </a:lnTo>
                  <a:lnTo>
                    <a:pt x="780097" y="9994"/>
                  </a:lnTo>
                  <a:lnTo>
                    <a:pt x="790105" y="9994"/>
                  </a:lnTo>
                  <a:lnTo>
                    <a:pt x="790105" y="0"/>
                  </a:lnTo>
                  <a:close/>
                </a:path>
                <a:path w="4210685" h="10159">
                  <a:moveTo>
                    <a:pt x="850112" y="0"/>
                  </a:moveTo>
                  <a:lnTo>
                    <a:pt x="840105" y="0"/>
                  </a:lnTo>
                  <a:lnTo>
                    <a:pt x="840105" y="9994"/>
                  </a:lnTo>
                  <a:lnTo>
                    <a:pt x="850112" y="9994"/>
                  </a:lnTo>
                  <a:lnTo>
                    <a:pt x="850112" y="0"/>
                  </a:lnTo>
                  <a:close/>
                </a:path>
                <a:path w="4210685" h="10159">
                  <a:moveTo>
                    <a:pt x="910120" y="0"/>
                  </a:moveTo>
                  <a:lnTo>
                    <a:pt x="900112" y="0"/>
                  </a:lnTo>
                  <a:lnTo>
                    <a:pt x="900112" y="9994"/>
                  </a:lnTo>
                  <a:lnTo>
                    <a:pt x="910120" y="9994"/>
                  </a:lnTo>
                  <a:lnTo>
                    <a:pt x="910120" y="0"/>
                  </a:lnTo>
                  <a:close/>
                </a:path>
                <a:path w="4210685" h="10159">
                  <a:moveTo>
                    <a:pt x="970127" y="0"/>
                  </a:moveTo>
                  <a:lnTo>
                    <a:pt x="960120" y="0"/>
                  </a:lnTo>
                  <a:lnTo>
                    <a:pt x="960120" y="9994"/>
                  </a:lnTo>
                  <a:lnTo>
                    <a:pt x="970127" y="9994"/>
                  </a:lnTo>
                  <a:lnTo>
                    <a:pt x="970127" y="0"/>
                  </a:lnTo>
                  <a:close/>
                </a:path>
                <a:path w="4210685" h="10159">
                  <a:moveTo>
                    <a:pt x="1030135" y="0"/>
                  </a:moveTo>
                  <a:lnTo>
                    <a:pt x="1020127" y="0"/>
                  </a:lnTo>
                  <a:lnTo>
                    <a:pt x="1020127" y="9994"/>
                  </a:lnTo>
                  <a:lnTo>
                    <a:pt x="1030135" y="9994"/>
                  </a:lnTo>
                  <a:lnTo>
                    <a:pt x="1030135" y="0"/>
                  </a:lnTo>
                  <a:close/>
                </a:path>
                <a:path w="4210685" h="10159">
                  <a:moveTo>
                    <a:pt x="1090142" y="0"/>
                  </a:moveTo>
                  <a:lnTo>
                    <a:pt x="1080135" y="0"/>
                  </a:lnTo>
                  <a:lnTo>
                    <a:pt x="1080135" y="9994"/>
                  </a:lnTo>
                  <a:lnTo>
                    <a:pt x="1090142" y="9994"/>
                  </a:lnTo>
                  <a:lnTo>
                    <a:pt x="1090142" y="0"/>
                  </a:lnTo>
                  <a:close/>
                </a:path>
                <a:path w="4210685" h="10159">
                  <a:moveTo>
                    <a:pt x="1150150" y="0"/>
                  </a:moveTo>
                  <a:lnTo>
                    <a:pt x="1140142" y="0"/>
                  </a:lnTo>
                  <a:lnTo>
                    <a:pt x="1140142" y="9994"/>
                  </a:lnTo>
                  <a:lnTo>
                    <a:pt x="1150150" y="9994"/>
                  </a:lnTo>
                  <a:lnTo>
                    <a:pt x="1150150" y="0"/>
                  </a:lnTo>
                  <a:close/>
                </a:path>
                <a:path w="4210685" h="10159">
                  <a:moveTo>
                    <a:pt x="1210157" y="0"/>
                  </a:moveTo>
                  <a:lnTo>
                    <a:pt x="1200150" y="0"/>
                  </a:lnTo>
                  <a:lnTo>
                    <a:pt x="1200150" y="9994"/>
                  </a:lnTo>
                  <a:lnTo>
                    <a:pt x="1210157" y="9994"/>
                  </a:lnTo>
                  <a:lnTo>
                    <a:pt x="1210157" y="0"/>
                  </a:lnTo>
                  <a:close/>
                </a:path>
                <a:path w="4210685" h="10159">
                  <a:moveTo>
                    <a:pt x="1270165" y="0"/>
                  </a:moveTo>
                  <a:lnTo>
                    <a:pt x="1260157" y="0"/>
                  </a:lnTo>
                  <a:lnTo>
                    <a:pt x="1260157" y="9994"/>
                  </a:lnTo>
                  <a:lnTo>
                    <a:pt x="1270165" y="9994"/>
                  </a:lnTo>
                  <a:lnTo>
                    <a:pt x="1270165" y="0"/>
                  </a:lnTo>
                  <a:close/>
                </a:path>
                <a:path w="4210685" h="10159">
                  <a:moveTo>
                    <a:pt x="1330172" y="0"/>
                  </a:moveTo>
                  <a:lnTo>
                    <a:pt x="1320165" y="0"/>
                  </a:lnTo>
                  <a:lnTo>
                    <a:pt x="1320165" y="9994"/>
                  </a:lnTo>
                  <a:lnTo>
                    <a:pt x="1330172" y="9994"/>
                  </a:lnTo>
                  <a:lnTo>
                    <a:pt x="1330172" y="0"/>
                  </a:lnTo>
                  <a:close/>
                </a:path>
                <a:path w="4210685" h="10159">
                  <a:moveTo>
                    <a:pt x="1390180" y="0"/>
                  </a:moveTo>
                  <a:lnTo>
                    <a:pt x="1380172" y="0"/>
                  </a:lnTo>
                  <a:lnTo>
                    <a:pt x="1380172" y="9994"/>
                  </a:lnTo>
                  <a:lnTo>
                    <a:pt x="1390180" y="9994"/>
                  </a:lnTo>
                  <a:lnTo>
                    <a:pt x="1390180" y="0"/>
                  </a:lnTo>
                  <a:close/>
                </a:path>
                <a:path w="4210685" h="10159">
                  <a:moveTo>
                    <a:pt x="1450187" y="0"/>
                  </a:moveTo>
                  <a:lnTo>
                    <a:pt x="1440180" y="0"/>
                  </a:lnTo>
                  <a:lnTo>
                    <a:pt x="1440180" y="9994"/>
                  </a:lnTo>
                  <a:lnTo>
                    <a:pt x="1450187" y="9994"/>
                  </a:lnTo>
                  <a:lnTo>
                    <a:pt x="1450187" y="0"/>
                  </a:lnTo>
                  <a:close/>
                </a:path>
                <a:path w="4210685" h="10159">
                  <a:moveTo>
                    <a:pt x="1510195" y="0"/>
                  </a:moveTo>
                  <a:lnTo>
                    <a:pt x="1500187" y="0"/>
                  </a:lnTo>
                  <a:lnTo>
                    <a:pt x="1500187" y="9994"/>
                  </a:lnTo>
                  <a:lnTo>
                    <a:pt x="1510195" y="9994"/>
                  </a:lnTo>
                  <a:lnTo>
                    <a:pt x="1510195" y="0"/>
                  </a:lnTo>
                  <a:close/>
                </a:path>
                <a:path w="4210685" h="10159">
                  <a:moveTo>
                    <a:pt x="1570202" y="0"/>
                  </a:moveTo>
                  <a:lnTo>
                    <a:pt x="1560195" y="0"/>
                  </a:lnTo>
                  <a:lnTo>
                    <a:pt x="1560195" y="9994"/>
                  </a:lnTo>
                  <a:lnTo>
                    <a:pt x="1570202" y="9994"/>
                  </a:lnTo>
                  <a:lnTo>
                    <a:pt x="1570202" y="0"/>
                  </a:lnTo>
                  <a:close/>
                </a:path>
                <a:path w="4210685" h="10159">
                  <a:moveTo>
                    <a:pt x="1630210" y="0"/>
                  </a:moveTo>
                  <a:lnTo>
                    <a:pt x="1620202" y="0"/>
                  </a:lnTo>
                  <a:lnTo>
                    <a:pt x="1620202" y="9994"/>
                  </a:lnTo>
                  <a:lnTo>
                    <a:pt x="1630210" y="9994"/>
                  </a:lnTo>
                  <a:lnTo>
                    <a:pt x="1630210" y="0"/>
                  </a:lnTo>
                  <a:close/>
                </a:path>
                <a:path w="4210685" h="10159">
                  <a:moveTo>
                    <a:pt x="1690217" y="0"/>
                  </a:moveTo>
                  <a:lnTo>
                    <a:pt x="1680210" y="0"/>
                  </a:lnTo>
                  <a:lnTo>
                    <a:pt x="1680210" y="9994"/>
                  </a:lnTo>
                  <a:lnTo>
                    <a:pt x="1690217" y="9994"/>
                  </a:lnTo>
                  <a:lnTo>
                    <a:pt x="1690217" y="0"/>
                  </a:lnTo>
                  <a:close/>
                </a:path>
                <a:path w="4210685" h="10159">
                  <a:moveTo>
                    <a:pt x="1750225" y="0"/>
                  </a:moveTo>
                  <a:lnTo>
                    <a:pt x="1740217" y="0"/>
                  </a:lnTo>
                  <a:lnTo>
                    <a:pt x="1740217" y="9994"/>
                  </a:lnTo>
                  <a:lnTo>
                    <a:pt x="1750225" y="9994"/>
                  </a:lnTo>
                  <a:lnTo>
                    <a:pt x="1750225" y="0"/>
                  </a:lnTo>
                  <a:close/>
                </a:path>
                <a:path w="4210685" h="10159">
                  <a:moveTo>
                    <a:pt x="1810232" y="0"/>
                  </a:moveTo>
                  <a:lnTo>
                    <a:pt x="1800225" y="0"/>
                  </a:lnTo>
                  <a:lnTo>
                    <a:pt x="1800225" y="9994"/>
                  </a:lnTo>
                  <a:lnTo>
                    <a:pt x="1810232" y="9994"/>
                  </a:lnTo>
                  <a:lnTo>
                    <a:pt x="1810232" y="0"/>
                  </a:lnTo>
                  <a:close/>
                </a:path>
                <a:path w="4210685" h="10159">
                  <a:moveTo>
                    <a:pt x="1870240" y="0"/>
                  </a:moveTo>
                  <a:lnTo>
                    <a:pt x="1860232" y="0"/>
                  </a:lnTo>
                  <a:lnTo>
                    <a:pt x="1860232" y="9994"/>
                  </a:lnTo>
                  <a:lnTo>
                    <a:pt x="1870240" y="9994"/>
                  </a:lnTo>
                  <a:lnTo>
                    <a:pt x="1870240" y="0"/>
                  </a:lnTo>
                  <a:close/>
                </a:path>
                <a:path w="4210685" h="10159">
                  <a:moveTo>
                    <a:pt x="1930247" y="0"/>
                  </a:moveTo>
                  <a:lnTo>
                    <a:pt x="1920240" y="0"/>
                  </a:lnTo>
                  <a:lnTo>
                    <a:pt x="1920240" y="9994"/>
                  </a:lnTo>
                  <a:lnTo>
                    <a:pt x="1930247" y="9994"/>
                  </a:lnTo>
                  <a:lnTo>
                    <a:pt x="1930247" y="0"/>
                  </a:lnTo>
                  <a:close/>
                </a:path>
                <a:path w="4210685" h="10159">
                  <a:moveTo>
                    <a:pt x="1990255" y="0"/>
                  </a:moveTo>
                  <a:lnTo>
                    <a:pt x="1980247" y="0"/>
                  </a:lnTo>
                  <a:lnTo>
                    <a:pt x="1980247" y="9994"/>
                  </a:lnTo>
                  <a:lnTo>
                    <a:pt x="1990255" y="9994"/>
                  </a:lnTo>
                  <a:lnTo>
                    <a:pt x="1990255" y="0"/>
                  </a:lnTo>
                  <a:close/>
                </a:path>
                <a:path w="4210685" h="10159">
                  <a:moveTo>
                    <a:pt x="2050262" y="0"/>
                  </a:moveTo>
                  <a:lnTo>
                    <a:pt x="2040255" y="0"/>
                  </a:lnTo>
                  <a:lnTo>
                    <a:pt x="2040255" y="9994"/>
                  </a:lnTo>
                  <a:lnTo>
                    <a:pt x="2050262" y="9994"/>
                  </a:lnTo>
                  <a:lnTo>
                    <a:pt x="2050262" y="0"/>
                  </a:lnTo>
                  <a:close/>
                </a:path>
                <a:path w="4210685" h="10159">
                  <a:moveTo>
                    <a:pt x="2110270" y="0"/>
                  </a:moveTo>
                  <a:lnTo>
                    <a:pt x="2100262" y="0"/>
                  </a:lnTo>
                  <a:lnTo>
                    <a:pt x="2100262" y="9994"/>
                  </a:lnTo>
                  <a:lnTo>
                    <a:pt x="2110270" y="9994"/>
                  </a:lnTo>
                  <a:lnTo>
                    <a:pt x="2110270" y="0"/>
                  </a:lnTo>
                  <a:close/>
                </a:path>
                <a:path w="4210685" h="10159">
                  <a:moveTo>
                    <a:pt x="2170277" y="0"/>
                  </a:moveTo>
                  <a:lnTo>
                    <a:pt x="2160270" y="0"/>
                  </a:lnTo>
                  <a:lnTo>
                    <a:pt x="2160270" y="9994"/>
                  </a:lnTo>
                  <a:lnTo>
                    <a:pt x="2170277" y="9994"/>
                  </a:lnTo>
                  <a:lnTo>
                    <a:pt x="2170277" y="0"/>
                  </a:lnTo>
                  <a:close/>
                </a:path>
                <a:path w="4210685" h="10159">
                  <a:moveTo>
                    <a:pt x="2230285" y="0"/>
                  </a:moveTo>
                  <a:lnTo>
                    <a:pt x="2220277" y="0"/>
                  </a:lnTo>
                  <a:lnTo>
                    <a:pt x="2220277" y="9994"/>
                  </a:lnTo>
                  <a:lnTo>
                    <a:pt x="2230285" y="9994"/>
                  </a:lnTo>
                  <a:lnTo>
                    <a:pt x="2230285" y="0"/>
                  </a:lnTo>
                  <a:close/>
                </a:path>
                <a:path w="4210685" h="10159">
                  <a:moveTo>
                    <a:pt x="2290292" y="0"/>
                  </a:moveTo>
                  <a:lnTo>
                    <a:pt x="2280285" y="0"/>
                  </a:lnTo>
                  <a:lnTo>
                    <a:pt x="2280285" y="9994"/>
                  </a:lnTo>
                  <a:lnTo>
                    <a:pt x="2290292" y="9994"/>
                  </a:lnTo>
                  <a:lnTo>
                    <a:pt x="2290292" y="0"/>
                  </a:lnTo>
                  <a:close/>
                </a:path>
                <a:path w="4210685" h="10159">
                  <a:moveTo>
                    <a:pt x="2350300" y="0"/>
                  </a:moveTo>
                  <a:lnTo>
                    <a:pt x="2340292" y="0"/>
                  </a:lnTo>
                  <a:lnTo>
                    <a:pt x="2340292" y="9994"/>
                  </a:lnTo>
                  <a:lnTo>
                    <a:pt x="2350300" y="9994"/>
                  </a:lnTo>
                  <a:lnTo>
                    <a:pt x="2350300" y="0"/>
                  </a:lnTo>
                  <a:close/>
                </a:path>
                <a:path w="4210685" h="10159">
                  <a:moveTo>
                    <a:pt x="2410307" y="0"/>
                  </a:moveTo>
                  <a:lnTo>
                    <a:pt x="2400300" y="0"/>
                  </a:lnTo>
                  <a:lnTo>
                    <a:pt x="2400300" y="9994"/>
                  </a:lnTo>
                  <a:lnTo>
                    <a:pt x="2410307" y="9994"/>
                  </a:lnTo>
                  <a:lnTo>
                    <a:pt x="2410307" y="0"/>
                  </a:lnTo>
                  <a:close/>
                </a:path>
                <a:path w="4210685" h="10159">
                  <a:moveTo>
                    <a:pt x="2470315" y="0"/>
                  </a:moveTo>
                  <a:lnTo>
                    <a:pt x="2460307" y="0"/>
                  </a:lnTo>
                  <a:lnTo>
                    <a:pt x="2460307" y="9994"/>
                  </a:lnTo>
                  <a:lnTo>
                    <a:pt x="2470315" y="9994"/>
                  </a:lnTo>
                  <a:lnTo>
                    <a:pt x="2470315" y="0"/>
                  </a:lnTo>
                  <a:close/>
                </a:path>
                <a:path w="4210685" h="10159">
                  <a:moveTo>
                    <a:pt x="2530322" y="0"/>
                  </a:moveTo>
                  <a:lnTo>
                    <a:pt x="2520315" y="0"/>
                  </a:lnTo>
                  <a:lnTo>
                    <a:pt x="2520315" y="9994"/>
                  </a:lnTo>
                  <a:lnTo>
                    <a:pt x="2530322" y="9994"/>
                  </a:lnTo>
                  <a:lnTo>
                    <a:pt x="2530322" y="0"/>
                  </a:lnTo>
                  <a:close/>
                </a:path>
                <a:path w="4210685" h="10159">
                  <a:moveTo>
                    <a:pt x="2590330" y="0"/>
                  </a:moveTo>
                  <a:lnTo>
                    <a:pt x="2580322" y="0"/>
                  </a:lnTo>
                  <a:lnTo>
                    <a:pt x="2580322" y="9994"/>
                  </a:lnTo>
                  <a:lnTo>
                    <a:pt x="2590330" y="9994"/>
                  </a:lnTo>
                  <a:lnTo>
                    <a:pt x="2590330" y="0"/>
                  </a:lnTo>
                  <a:close/>
                </a:path>
                <a:path w="4210685" h="10159">
                  <a:moveTo>
                    <a:pt x="2650337" y="0"/>
                  </a:moveTo>
                  <a:lnTo>
                    <a:pt x="2640330" y="0"/>
                  </a:lnTo>
                  <a:lnTo>
                    <a:pt x="2640330" y="9994"/>
                  </a:lnTo>
                  <a:lnTo>
                    <a:pt x="2650337" y="9994"/>
                  </a:lnTo>
                  <a:lnTo>
                    <a:pt x="2650337" y="0"/>
                  </a:lnTo>
                  <a:close/>
                </a:path>
                <a:path w="4210685" h="10159">
                  <a:moveTo>
                    <a:pt x="2710345" y="0"/>
                  </a:moveTo>
                  <a:lnTo>
                    <a:pt x="2700337" y="0"/>
                  </a:lnTo>
                  <a:lnTo>
                    <a:pt x="2700337" y="9994"/>
                  </a:lnTo>
                  <a:lnTo>
                    <a:pt x="2710345" y="9994"/>
                  </a:lnTo>
                  <a:lnTo>
                    <a:pt x="2710345" y="0"/>
                  </a:lnTo>
                  <a:close/>
                </a:path>
                <a:path w="4210685" h="10159">
                  <a:moveTo>
                    <a:pt x="2770352" y="0"/>
                  </a:moveTo>
                  <a:lnTo>
                    <a:pt x="2760345" y="0"/>
                  </a:lnTo>
                  <a:lnTo>
                    <a:pt x="2760345" y="9994"/>
                  </a:lnTo>
                  <a:lnTo>
                    <a:pt x="2770352" y="9994"/>
                  </a:lnTo>
                  <a:lnTo>
                    <a:pt x="2770352" y="0"/>
                  </a:lnTo>
                  <a:close/>
                </a:path>
                <a:path w="4210685" h="10159">
                  <a:moveTo>
                    <a:pt x="2830360" y="0"/>
                  </a:moveTo>
                  <a:lnTo>
                    <a:pt x="2820352" y="0"/>
                  </a:lnTo>
                  <a:lnTo>
                    <a:pt x="2820352" y="9994"/>
                  </a:lnTo>
                  <a:lnTo>
                    <a:pt x="2830360" y="9994"/>
                  </a:lnTo>
                  <a:lnTo>
                    <a:pt x="2830360" y="0"/>
                  </a:lnTo>
                  <a:close/>
                </a:path>
                <a:path w="4210685" h="10159">
                  <a:moveTo>
                    <a:pt x="2890367" y="0"/>
                  </a:moveTo>
                  <a:lnTo>
                    <a:pt x="2880360" y="0"/>
                  </a:lnTo>
                  <a:lnTo>
                    <a:pt x="2880360" y="9994"/>
                  </a:lnTo>
                  <a:lnTo>
                    <a:pt x="2890367" y="9994"/>
                  </a:lnTo>
                  <a:lnTo>
                    <a:pt x="2890367" y="0"/>
                  </a:lnTo>
                  <a:close/>
                </a:path>
                <a:path w="4210685" h="10159">
                  <a:moveTo>
                    <a:pt x="2950375" y="0"/>
                  </a:moveTo>
                  <a:lnTo>
                    <a:pt x="2940367" y="0"/>
                  </a:lnTo>
                  <a:lnTo>
                    <a:pt x="2940367" y="9994"/>
                  </a:lnTo>
                  <a:lnTo>
                    <a:pt x="2950375" y="9994"/>
                  </a:lnTo>
                  <a:lnTo>
                    <a:pt x="2950375" y="0"/>
                  </a:lnTo>
                  <a:close/>
                </a:path>
                <a:path w="4210685" h="10159">
                  <a:moveTo>
                    <a:pt x="3010382" y="0"/>
                  </a:moveTo>
                  <a:lnTo>
                    <a:pt x="3000375" y="0"/>
                  </a:lnTo>
                  <a:lnTo>
                    <a:pt x="3000375" y="9994"/>
                  </a:lnTo>
                  <a:lnTo>
                    <a:pt x="3010382" y="9994"/>
                  </a:lnTo>
                  <a:lnTo>
                    <a:pt x="3010382" y="0"/>
                  </a:lnTo>
                  <a:close/>
                </a:path>
                <a:path w="4210685" h="10159">
                  <a:moveTo>
                    <a:pt x="3070390" y="0"/>
                  </a:moveTo>
                  <a:lnTo>
                    <a:pt x="3060382" y="0"/>
                  </a:lnTo>
                  <a:lnTo>
                    <a:pt x="3060382" y="9994"/>
                  </a:lnTo>
                  <a:lnTo>
                    <a:pt x="3070390" y="9994"/>
                  </a:lnTo>
                  <a:lnTo>
                    <a:pt x="3070390" y="0"/>
                  </a:lnTo>
                  <a:close/>
                </a:path>
                <a:path w="4210685" h="10159">
                  <a:moveTo>
                    <a:pt x="3130397" y="0"/>
                  </a:moveTo>
                  <a:lnTo>
                    <a:pt x="3120390" y="0"/>
                  </a:lnTo>
                  <a:lnTo>
                    <a:pt x="3120390" y="9994"/>
                  </a:lnTo>
                  <a:lnTo>
                    <a:pt x="3130397" y="9994"/>
                  </a:lnTo>
                  <a:lnTo>
                    <a:pt x="3130397" y="0"/>
                  </a:lnTo>
                  <a:close/>
                </a:path>
                <a:path w="4210685" h="10159">
                  <a:moveTo>
                    <a:pt x="3190405" y="0"/>
                  </a:moveTo>
                  <a:lnTo>
                    <a:pt x="3180397" y="0"/>
                  </a:lnTo>
                  <a:lnTo>
                    <a:pt x="3180397" y="9994"/>
                  </a:lnTo>
                  <a:lnTo>
                    <a:pt x="3190405" y="9994"/>
                  </a:lnTo>
                  <a:lnTo>
                    <a:pt x="3190405" y="0"/>
                  </a:lnTo>
                  <a:close/>
                </a:path>
                <a:path w="4210685" h="10159">
                  <a:moveTo>
                    <a:pt x="3250412" y="0"/>
                  </a:moveTo>
                  <a:lnTo>
                    <a:pt x="3240405" y="0"/>
                  </a:lnTo>
                  <a:lnTo>
                    <a:pt x="3240405" y="9994"/>
                  </a:lnTo>
                  <a:lnTo>
                    <a:pt x="3250412" y="9994"/>
                  </a:lnTo>
                  <a:lnTo>
                    <a:pt x="3250412" y="0"/>
                  </a:lnTo>
                  <a:close/>
                </a:path>
                <a:path w="4210685" h="10159">
                  <a:moveTo>
                    <a:pt x="3310420" y="0"/>
                  </a:moveTo>
                  <a:lnTo>
                    <a:pt x="3300412" y="0"/>
                  </a:lnTo>
                  <a:lnTo>
                    <a:pt x="3300412" y="9994"/>
                  </a:lnTo>
                  <a:lnTo>
                    <a:pt x="3310420" y="9994"/>
                  </a:lnTo>
                  <a:lnTo>
                    <a:pt x="3310420" y="0"/>
                  </a:lnTo>
                  <a:close/>
                </a:path>
                <a:path w="4210685" h="10159">
                  <a:moveTo>
                    <a:pt x="3370427" y="0"/>
                  </a:moveTo>
                  <a:lnTo>
                    <a:pt x="3360420" y="0"/>
                  </a:lnTo>
                  <a:lnTo>
                    <a:pt x="3360420" y="9994"/>
                  </a:lnTo>
                  <a:lnTo>
                    <a:pt x="3370427" y="9994"/>
                  </a:lnTo>
                  <a:lnTo>
                    <a:pt x="3370427" y="0"/>
                  </a:lnTo>
                  <a:close/>
                </a:path>
                <a:path w="4210685" h="10159">
                  <a:moveTo>
                    <a:pt x="3430435" y="0"/>
                  </a:moveTo>
                  <a:lnTo>
                    <a:pt x="3420427" y="0"/>
                  </a:lnTo>
                  <a:lnTo>
                    <a:pt x="3420427" y="9994"/>
                  </a:lnTo>
                  <a:lnTo>
                    <a:pt x="3430435" y="9994"/>
                  </a:lnTo>
                  <a:lnTo>
                    <a:pt x="3430435" y="0"/>
                  </a:lnTo>
                  <a:close/>
                </a:path>
                <a:path w="4210685" h="10159">
                  <a:moveTo>
                    <a:pt x="3490442" y="0"/>
                  </a:moveTo>
                  <a:lnTo>
                    <a:pt x="3480435" y="0"/>
                  </a:lnTo>
                  <a:lnTo>
                    <a:pt x="3480435" y="9994"/>
                  </a:lnTo>
                  <a:lnTo>
                    <a:pt x="3490442" y="9994"/>
                  </a:lnTo>
                  <a:lnTo>
                    <a:pt x="3490442" y="0"/>
                  </a:lnTo>
                  <a:close/>
                </a:path>
                <a:path w="4210685" h="10159">
                  <a:moveTo>
                    <a:pt x="3550450" y="0"/>
                  </a:moveTo>
                  <a:lnTo>
                    <a:pt x="3540442" y="0"/>
                  </a:lnTo>
                  <a:lnTo>
                    <a:pt x="3540442" y="9994"/>
                  </a:lnTo>
                  <a:lnTo>
                    <a:pt x="3550450" y="9994"/>
                  </a:lnTo>
                  <a:lnTo>
                    <a:pt x="3550450" y="0"/>
                  </a:lnTo>
                  <a:close/>
                </a:path>
                <a:path w="4210685" h="10159">
                  <a:moveTo>
                    <a:pt x="3610457" y="0"/>
                  </a:moveTo>
                  <a:lnTo>
                    <a:pt x="3600450" y="0"/>
                  </a:lnTo>
                  <a:lnTo>
                    <a:pt x="3600450" y="9994"/>
                  </a:lnTo>
                  <a:lnTo>
                    <a:pt x="3610457" y="9994"/>
                  </a:lnTo>
                  <a:lnTo>
                    <a:pt x="3610457" y="0"/>
                  </a:lnTo>
                  <a:close/>
                </a:path>
                <a:path w="4210685" h="10159">
                  <a:moveTo>
                    <a:pt x="3670465" y="0"/>
                  </a:moveTo>
                  <a:lnTo>
                    <a:pt x="3660457" y="0"/>
                  </a:lnTo>
                  <a:lnTo>
                    <a:pt x="3660457" y="9994"/>
                  </a:lnTo>
                  <a:lnTo>
                    <a:pt x="3670465" y="9994"/>
                  </a:lnTo>
                  <a:lnTo>
                    <a:pt x="3670465" y="0"/>
                  </a:lnTo>
                  <a:close/>
                </a:path>
                <a:path w="4210685" h="10159">
                  <a:moveTo>
                    <a:pt x="3730472" y="0"/>
                  </a:moveTo>
                  <a:lnTo>
                    <a:pt x="3720465" y="0"/>
                  </a:lnTo>
                  <a:lnTo>
                    <a:pt x="3720465" y="9994"/>
                  </a:lnTo>
                  <a:lnTo>
                    <a:pt x="3730472" y="9994"/>
                  </a:lnTo>
                  <a:lnTo>
                    <a:pt x="3730472" y="0"/>
                  </a:lnTo>
                  <a:close/>
                </a:path>
                <a:path w="4210685" h="10159">
                  <a:moveTo>
                    <a:pt x="3790480" y="0"/>
                  </a:moveTo>
                  <a:lnTo>
                    <a:pt x="3780472" y="0"/>
                  </a:lnTo>
                  <a:lnTo>
                    <a:pt x="3780472" y="9994"/>
                  </a:lnTo>
                  <a:lnTo>
                    <a:pt x="3790480" y="9994"/>
                  </a:lnTo>
                  <a:lnTo>
                    <a:pt x="3790480" y="0"/>
                  </a:lnTo>
                  <a:close/>
                </a:path>
                <a:path w="4210685" h="10159">
                  <a:moveTo>
                    <a:pt x="3850487" y="0"/>
                  </a:moveTo>
                  <a:lnTo>
                    <a:pt x="3840480" y="0"/>
                  </a:lnTo>
                  <a:lnTo>
                    <a:pt x="3840480" y="9994"/>
                  </a:lnTo>
                  <a:lnTo>
                    <a:pt x="3850487" y="9994"/>
                  </a:lnTo>
                  <a:lnTo>
                    <a:pt x="3850487" y="0"/>
                  </a:lnTo>
                  <a:close/>
                </a:path>
                <a:path w="4210685" h="10159">
                  <a:moveTo>
                    <a:pt x="3910495" y="0"/>
                  </a:moveTo>
                  <a:lnTo>
                    <a:pt x="3900487" y="0"/>
                  </a:lnTo>
                  <a:lnTo>
                    <a:pt x="3900487" y="9994"/>
                  </a:lnTo>
                  <a:lnTo>
                    <a:pt x="3910495" y="9994"/>
                  </a:lnTo>
                  <a:lnTo>
                    <a:pt x="3910495" y="0"/>
                  </a:lnTo>
                  <a:close/>
                </a:path>
                <a:path w="4210685" h="10159">
                  <a:moveTo>
                    <a:pt x="3970502" y="0"/>
                  </a:moveTo>
                  <a:lnTo>
                    <a:pt x="3960495" y="0"/>
                  </a:lnTo>
                  <a:lnTo>
                    <a:pt x="3960495" y="9994"/>
                  </a:lnTo>
                  <a:lnTo>
                    <a:pt x="3970502" y="9994"/>
                  </a:lnTo>
                  <a:lnTo>
                    <a:pt x="3970502" y="0"/>
                  </a:lnTo>
                  <a:close/>
                </a:path>
                <a:path w="4210685" h="10159">
                  <a:moveTo>
                    <a:pt x="4030510" y="0"/>
                  </a:moveTo>
                  <a:lnTo>
                    <a:pt x="4020502" y="0"/>
                  </a:lnTo>
                  <a:lnTo>
                    <a:pt x="4020502" y="9994"/>
                  </a:lnTo>
                  <a:lnTo>
                    <a:pt x="4030510" y="9994"/>
                  </a:lnTo>
                  <a:lnTo>
                    <a:pt x="4030510" y="0"/>
                  </a:lnTo>
                  <a:close/>
                </a:path>
                <a:path w="4210685" h="10159">
                  <a:moveTo>
                    <a:pt x="4090517" y="0"/>
                  </a:moveTo>
                  <a:lnTo>
                    <a:pt x="4080510" y="0"/>
                  </a:lnTo>
                  <a:lnTo>
                    <a:pt x="4080510" y="9994"/>
                  </a:lnTo>
                  <a:lnTo>
                    <a:pt x="4090517" y="9994"/>
                  </a:lnTo>
                  <a:lnTo>
                    <a:pt x="4090517" y="0"/>
                  </a:lnTo>
                  <a:close/>
                </a:path>
                <a:path w="4210685" h="10159">
                  <a:moveTo>
                    <a:pt x="4150525" y="0"/>
                  </a:moveTo>
                  <a:lnTo>
                    <a:pt x="4140517" y="0"/>
                  </a:lnTo>
                  <a:lnTo>
                    <a:pt x="4140517" y="9994"/>
                  </a:lnTo>
                  <a:lnTo>
                    <a:pt x="4150525" y="9994"/>
                  </a:lnTo>
                  <a:lnTo>
                    <a:pt x="4150525" y="0"/>
                  </a:lnTo>
                  <a:close/>
                </a:path>
                <a:path w="4210685" h="10159">
                  <a:moveTo>
                    <a:pt x="4210532" y="0"/>
                  </a:moveTo>
                  <a:lnTo>
                    <a:pt x="4200525" y="0"/>
                  </a:lnTo>
                  <a:lnTo>
                    <a:pt x="4200525" y="9994"/>
                  </a:lnTo>
                  <a:lnTo>
                    <a:pt x="4210532" y="9994"/>
                  </a:lnTo>
                  <a:lnTo>
                    <a:pt x="4210532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121260" y="1436077"/>
              <a:ext cx="3670935" cy="10160"/>
            </a:xfrm>
            <a:custGeom>
              <a:avLst/>
              <a:gdLst/>
              <a:ahLst/>
              <a:cxnLst/>
              <a:rect l="l" t="t" r="r" b="b"/>
              <a:pathLst>
                <a:path w="3670934" h="10159">
                  <a:moveTo>
                    <a:pt x="10007" y="0"/>
                  </a:moveTo>
                  <a:lnTo>
                    <a:pt x="0" y="0"/>
                  </a:lnTo>
                  <a:lnTo>
                    <a:pt x="0" y="9994"/>
                  </a:lnTo>
                  <a:lnTo>
                    <a:pt x="10007" y="9994"/>
                  </a:lnTo>
                  <a:lnTo>
                    <a:pt x="10007" y="0"/>
                  </a:lnTo>
                  <a:close/>
                </a:path>
                <a:path w="3670934" h="10159">
                  <a:moveTo>
                    <a:pt x="70015" y="0"/>
                  </a:moveTo>
                  <a:lnTo>
                    <a:pt x="60007" y="0"/>
                  </a:lnTo>
                  <a:lnTo>
                    <a:pt x="60007" y="9994"/>
                  </a:lnTo>
                  <a:lnTo>
                    <a:pt x="70015" y="9994"/>
                  </a:lnTo>
                  <a:lnTo>
                    <a:pt x="70015" y="0"/>
                  </a:lnTo>
                  <a:close/>
                </a:path>
                <a:path w="3670934" h="10159">
                  <a:moveTo>
                    <a:pt x="130022" y="0"/>
                  </a:moveTo>
                  <a:lnTo>
                    <a:pt x="120015" y="0"/>
                  </a:lnTo>
                  <a:lnTo>
                    <a:pt x="120015" y="9994"/>
                  </a:lnTo>
                  <a:lnTo>
                    <a:pt x="130022" y="9994"/>
                  </a:lnTo>
                  <a:lnTo>
                    <a:pt x="130022" y="0"/>
                  </a:lnTo>
                  <a:close/>
                </a:path>
                <a:path w="3670934" h="10159">
                  <a:moveTo>
                    <a:pt x="190030" y="0"/>
                  </a:moveTo>
                  <a:lnTo>
                    <a:pt x="180022" y="0"/>
                  </a:lnTo>
                  <a:lnTo>
                    <a:pt x="180022" y="9994"/>
                  </a:lnTo>
                  <a:lnTo>
                    <a:pt x="190030" y="9994"/>
                  </a:lnTo>
                  <a:lnTo>
                    <a:pt x="190030" y="0"/>
                  </a:lnTo>
                  <a:close/>
                </a:path>
                <a:path w="3670934" h="10159">
                  <a:moveTo>
                    <a:pt x="250037" y="0"/>
                  </a:moveTo>
                  <a:lnTo>
                    <a:pt x="240030" y="0"/>
                  </a:lnTo>
                  <a:lnTo>
                    <a:pt x="240030" y="9994"/>
                  </a:lnTo>
                  <a:lnTo>
                    <a:pt x="250037" y="9994"/>
                  </a:lnTo>
                  <a:lnTo>
                    <a:pt x="250037" y="0"/>
                  </a:lnTo>
                  <a:close/>
                </a:path>
                <a:path w="3670934" h="10159">
                  <a:moveTo>
                    <a:pt x="310045" y="0"/>
                  </a:moveTo>
                  <a:lnTo>
                    <a:pt x="300037" y="0"/>
                  </a:lnTo>
                  <a:lnTo>
                    <a:pt x="300037" y="9994"/>
                  </a:lnTo>
                  <a:lnTo>
                    <a:pt x="310045" y="9994"/>
                  </a:lnTo>
                  <a:lnTo>
                    <a:pt x="310045" y="0"/>
                  </a:lnTo>
                  <a:close/>
                </a:path>
                <a:path w="3670934" h="10159">
                  <a:moveTo>
                    <a:pt x="370052" y="0"/>
                  </a:moveTo>
                  <a:lnTo>
                    <a:pt x="360045" y="0"/>
                  </a:lnTo>
                  <a:lnTo>
                    <a:pt x="360045" y="9994"/>
                  </a:lnTo>
                  <a:lnTo>
                    <a:pt x="370052" y="9994"/>
                  </a:lnTo>
                  <a:lnTo>
                    <a:pt x="370052" y="0"/>
                  </a:lnTo>
                  <a:close/>
                </a:path>
                <a:path w="3670934" h="10159">
                  <a:moveTo>
                    <a:pt x="430060" y="0"/>
                  </a:moveTo>
                  <a:lnTo>
                    <a:pt x="420052" y="0"/>
                  </a:lnTo>
                  <a:lnTo>
                    <a:pt x="420052" y="9994"/>
                  </a:lnTo>
                  <a:lnTo>
                    <a:pt x="430060" y="9994"/>
                  </a:lnTo>
                  <a:lnTo>
                    <a:pt x="430060" y="0"/>
                  </a:lnTo>
                  <a:close/>
                </a:path>
                <a:path w="3670934" h="10159">
                  <a:moveTo>
                    <a:pt x="490067" y="0"/>
                  </a:moveTo>
                  <a:lnTo>
                    <a:pt x="480060" y="0"/>
                  </a:lnTo>
                  <a:lnTo>
                    <a:pt x="480060" y="9994"/>
                  </a:lnTo>
                  <a:lnTo>
                    <a:pt x="490067" y="9994"/>
                  </a:lnTo>
                  <a:lnTo>
                    <a:pt x="490067" y="0"/>
                  </a:lnTo>
                  <a:close/>
                </a:path>
                <a:path w="3670934" h="10159">
                  <a:moveTo>
                    <a:pt x="550075" y="0"/>
                  </a:moveTo>
                  <a:lnTo>
                    <a:pt x="540067" y="0"/>
                  </a:lnTo>
                  <a:lnTo>
                    <a:pt x="540067" y="9994"/>
                  </a:lnTo>
                  <a:lnTo>
                    <a:pt x="550075" y="9994"/>
                  </a:lnTo>
                  <a:lnTo>
                    <a:pt x="550075" y="0"/>
                  </a:lnTo>
                  <a:close/>
                </a:path>
                <a:path w="3670934" h="10159">
                  <a:moveTo>
                    <a:pt x="610082" y="0"/>
                  </a:moveTo>
                  <a:lnTo>
                    <a:pt x="600075" y="0"/>
                  </a:lnTo>
                  <a:lnTo>
                    <a:pt x="600075" y="9994"/>
                  </a:lnTo>
                  <a:lnTo>
                    <a:pt x="610082" y="9994"/>
                  </a:lnTo>
                  <a:lnTo>
                    <a:pt x="610082" y="0"/>
                  </a:lnTo>
                  <a:close/>
                </a:path>
                <a:path w="3670934" h="10159">
                  <a:moveTo>
                    <a:pt x="670090" y="0"/>
                  </a:moveTo>
                  <a:lnTo>
                    <a:pt x="660082" y="0"/>
                  </a:lnTo>
                  <a:lnTo>
                    <a:pt x="660082" y="9994"/>
                  </a:lnTo>
                  <a:lnTo>
                    <a:pt x="670090" y="9994"/>
                  </a:lnTo>
                  <a:lnTo>
                    <a:pt x="670090" y="0"/>
                  </a:lnTo>
                  <a:close/>
                </a:path>
                <a:path w="3670934" h="10159">
                  <a:moveTo>
                    <a:pt x="730097" y="0"/>
                  </a:moveTo>
                  <a:lnTo>
                    <a:pt x="720090" y="0"/>
                  </a:lnTo>
                  <a:lnTo>
                    <a:pt x="720090" y="9994"/>
                  </a:lnTo>
                  <a:lnTo>
                    <a:pt x="730097" y="9994"/>
                  </a:lnTo>
                  <a:lnTo>
                    <a:pt x="730097" y="0"/>
                  </a:lnTo>
                  <a:close/>
                </a:path>
                <a:path w="3670934" h="10159">
                  <a:moveTo>
                    <a:pt x="790105" y="0"/>
                  </a:moveTo>
                  <a:lnTo>
                    <a:pt x="780097" y="0"/>
                  </a:lnTo>
                  <a:lnTo>
                    <a:pt x="780097" y="9994"/>
                  </a:lnTo>
                  <a:lnTo>
                    <a:pt x="790105" y="9994"/>
                  </a:lnTo>
                  <a:lnTo>
                    <a:pt x="790105" y="0"/>
                  </a:lnTo>
                  <a:close/>
                </a:path>
                <a:path w="3670934" h="10159">
                  <a:moveTo>
                    <a:pt x="850112" y="0"/>
                  </a:moveTo>
                  <a:lnTo>
                    <a:pt x="840105" y="0"/>
                  </a:lnTo>
                  <a:lnTo>
                    <a:pt x="840105" y="9994"/>
                  </a:lnTo>
                  <a:lnTo>
                    <a:pt x="850112" y="9994"/>
                  </a:lnTo>
                  <a:lnTo>
                    <a:pt x="850112" y="0"/>
                  </a:lnTo>
                  <a:close/>
                </a:path>
                <a:path w="3670934" h="10159">
                  <a:moveTo>
                    <a:pt x="910120" y="0"/>
                  </a:moveTo>
                  <a:lnTo>
                    <a:pt x="900112" y="0"/>
                  </a:lnTo>
                  <a:lnTo>
                    <a:pt x="900112" y="9994"/>
                  </a:lnTo>
                  <a:lnTo>
                    <a:pt x="910120" y="9994"/>
                  </a:lnTo>
                  <a:lnTo>
                    <a:pt x="910120" y="0"/>
                  </a:lnTo>
                  <a:close/>
                </a:path>
                <a:path w="3670934" h="10159">
                  <a:moveTo>
                    <a:pt x="970127" y="0"/>
                  </a:moveTo>
                  <a:lnTo>
                    <a:pt x="960120" y="0"/>
                  </a:lnTo>
                  <a:lnTo>
                    <a:pt x="960120" y="9994"/>
                  </a:lnTo>
                  <a:lnTo>
                    <a:pt x="970127" y="9994"/>
                  </a:lnTo>
                  <a:lnTo>
                    <a:pt x="970127" y="0"/>
                  </a:lnTo>
                  <a:close/>
                </a:path>
                <a:path w="3670934" h="10159">
                  <a:moveTo>
                    <a:pt x="1030135" y="0"/>
                  </a:moveTo>
                  <a:lnTo>
                    <a:pt x="1020127" y="0"/>
                  </a:lnTo>
                  <a:lnTo>
                    <a:pt x="1020127" y="9994"/>
                  </a:lnTo>
                  <a:lnTo>
                    <a:pt x="1030135" y="9994"/>
                  </a:lnTo>
                  <a:lnTo>
                    <a:pt x="1030135" y="0"/>
                  </a:lnTo>
                  <a:close/>
                </a:path>
                <a:path w="3670934" h="10159">
                  <a:moveTo>
                    <a:pt x="1090142" y="0"/>
                  </a:moveTo>
                  <a:lnTo>
                    <a:pt x="1080135" y="0"/>
                  </a:lnTo>
                  <a:lnTo>
                    <a:pt x="1080135" y="9994"/>
                  </a:lnTo>
                  <a:lnTo>
                    <a:pt x="1090142" y="9994"/>
                  </a:lnTo>
                  <a:lnTo>
                    <a:pt x="1090142" y="0"/>
                  </a:lnTo>
                  <a:close/>
                </a:path>
                <a:path w="3670934" h="10159">
                  <a:moveTo>
                    <a:pt x="1150150" y="0"/>
                  </a:moveTo>
                  <a:lnTo>
                    <a:pt x="1140142" y="0"/>
                  </a:lnTo>
                  <a:lnTo>
                    <a:pt x="1140142" y="9994"/>
                  </a:lnTo>
                  <a:lnTo>
                    <a:pt x="1150150" y="9994"/>
                  </a:lnTo>
                  <a:lnTo>
                    <a:pt x="1150150" y="0"/>
                  </a:lnTo>
                  <a:close/>
                </a:path>
                <a:path w="3670934" h="10159">
                  <a:moveTo>
                    <a:pt x="1210157" y="0"/>
                  </a:moveTo>
                  <a:lnTo>
                    <a:pt x="1200150" y="0"/>
                  </a:lnTo>
                  <a:lnTo>
                    <a:pt x="1200150" y="9994"/>
                  </a:lnTo>
                  <a:lnTo>
                    <a:pt x="1210157" y="9994"/>
                  </a:lnTo>
                  <a:lnTo>
                    <a:pt x="1210157" y="0"/>
                  </a:lnTo>
                  <a:close/>
                </a:path>
                <a:path w="3670934" h="10159">
                  <a:moveTo>
                    <a:pt x="1270165" y="0"/>
                  </a:moveTo>
                  <a:lnTo>
                    <a:pt x="1260157" y="0"/>
                  </a:lnTo>
                  <a:lnTo>
                    <a:pt x="1260157" y="9994"/>
                  </a:lnTo>
                  <a:lnTo>
                    <a:pt x="1270165" y="9994"/>
                  </a:lnTo>
                  <a:lnTo>
                    <a:pt x="1270165" y="0"/>
                  </a:lnTo>
                  <a:close/>
                </a:path>
                <a:path w="3670934" h="10159">
                  <a:moveTo>
                    <a:pt x="1330172" y="0"/>
                  </a:moveTo>
                  <a:lnTo>
                    <a:pt x="1320165" y="0"/>
                  </a:lnTo>
                  <a:lnTo>
                    <a:pt x="1320165" y="9994"/>
                  </a:lnTo>
                  <a:lnTo>
                    <a:pt x="1330172" y="9994"/>
                  </a:lnTo>
                  <a:lnTo>
                    <a:pt x="1330172" y="0"/>
                  </a:lnTo>
                  <a:close/>
                </a:path>
                <a:path w="3670934" h="10159">
                  <a:moveTo>
                    <a:pt x="1390180" y="0"/>
                  </a:moveTo>
                  <a:lnTo>
                    <a:pt x="1380172" y="0"/>
                  </a:lnTo>
                  <a:lnTo>
                    <a:pt x="1380172" y="9994"/>
                  </a:lnTo>
                  <a:lnTo>
                    <a:pt x="1390180" y="9994"/>
                  </a:lnTo>
                  <a:lnTo>
                    <a:pt x="1390180" y="0"/>
                  </a:lnTo>
                  <a:close/>
                </a:path>
                <a:path w="3670934" h="10159">
                  <a:moveTo>
                    <a:pt x="1450187" y="0"/>
                  </a:moveTo>
                  <a:lnTo>
                    <a:pt x="1440180" y="0"/>
                  </a:lnTo>
                  <a:lnTo>
                    <a:pt x="1440180" y="9994"/>
                  </a:lnTo>
                  <a:lnTo>
                    <a:pt x="1450187" y="9994"/>
                  </a:lnTo>
                  <a:lnTo>
                    <a:pt x="1450187" y="0"/>
                  </a:lnTo>
                  <a:close/>
                </a:path>
                <a:path w="3670934" h="10159">
                  <a:moveTo>
                    <a:pt x="1510195" y="0"/>
                  </a:moveTo>
                  <a:lnTo>
                    <a:pt x="1500187" y="0"/>
                  </a:lnTo>
                  <a:lnTo>
                    <a:pt x="1500187" y="9994"/>
                  </a:lnTo>
                  <a:lnTo>
                    <a:pt x="1510195" y="9994"/>
                  </a:lnTo>
                  <a:lnTo>
                    <a:pt x="1510195" y="0"/>
                  </a:lnTo>
                  <a:close/>
                </a:path>
                <a:path w="3670934" h="10159">
                  <a:moveTo>
                    <a:pt x="1570202" y="0"/>
                  </a:moveTo>
                  <a:lnTo>
                    <a:pt x="1560195" y="0"/>
                  </a:lnTo>
                  <a:lnTo>
                    <a:pt x="1560195" y="9994"/>
                  </a:lnTo>
                  <a:lnTo>
                    <a:pt x="1570202" y="9994"/>
                  </a:lnTo>
                  <a:lnTo>
                    <a:pt x="1570202" y="0"/>
                  </a:lnTo>
                  <a:close/>
                </a:path>
                <a:path w="3670934" h="10159">
                  <a:moveTo>
                    <a:pt x="1630210" y="0"/>
                  </a:moveTo>
                  <a:lnTo>
                    <a:pt x="1620202" y="0"/>
                  </a:lnTo>
                  <a:lnTo>
                    <a:pt x="1620202" y="9994"/>
                  </a:lnTo>
                  <a:lnTo>
                    <a:pt x="1630210" y="9994"/>
                  </a:lnTo>
                  <a:lnTo>
                    <a:pt x="1630210" y="0"/>
                  </a:lnTo>
                  <a:close/>
                </a:path>
                <a:path w="3670934" h="10159">
                  <a:moveTo>
                    <a:pt x="1690217" y="0"/>
                  </a:moveTo>
                  <a:lnTo>
                    <a:pt x="1680210" y="0"/>
                  </a:lnTo>
                  <a:lnTo>
                    <a:pt x="1680210" y="9994"/>
                  </a:lnTo>
                  <a:lnTo>
                    <a:pt x="1690217" y="9994"/>
                  </a:lnTo>
                  <a:lnTo>
                    <a:pt x="1690217" y="0"/>
                  </a:lnTo>
                  <a:close/>
                </a:path>
                <a:path w="3670934" h="10159">
                  <a:moveTo>
                    <a:pt x="1750225" y="0"/>
                  </a:moveTo>
                  <a:lnTo>
                    <a:pt x="1740217" y="0"/>
                  </a:lnTo>
                  <a:lnTo>
                    <a:pt x="1740217" y="9994"/>
                  </a:lnTo>
                  <a:lnTo>
                    <a:pt x="1750225" y="9994"/>
                  </a:lnTo>
                  <a:lnTo>
                    <a:pt x="1750225" y="0"/>
                  </a:lnTo>
                  <a:close/>
                </a:path>
                <a:path w="3670934" h="10159">
                  <a:moveTo>
                    <a:pt x="1810232" y="0"/>
                  </a:moveTo>
                  <a:lnTo>
                    <a:pt x="1800225" y="0"/>
                  </a:lnTo>
                  <a:lnTo>
                    <a:pt x="1800225" y="9994"/>
                  </a:lnTo>
                  <a:lnTo>
                    <a:pt x="1810232" y="9994"/>
                  </a:lnTo>
                  <a:lnTo>
                    <a:pt x="1810232" y="0"/>
                  </a:lnTo>
                  <a:close/>
                </a:path>
                <a:path w="3670934" h="10159">
                  <a:moveTo>
                    <a:pt x="2710345" y="0"/>
                  </a:moveTo>
                  <a:lnTo>
                    <a:pt x="2700337" y="0"/>
                  </a:lnTo>
                  <a:lnTo>
                    <a:pt x="2700337" y="9994"/>
                  </a:lnTo>
                  <a:lnTo>
                    <a:pt x="2710345" y="9994"/>
                  </a:lnTo>
                  <a:lnTo>
                    <a:pt x="2710345" y="0"/>
                  </a:lnTo>
                  <a:close/>
                </a:path>
                <a:path w="3670934" h="10159">
                  <a:moveTo>
                    <a:pt x="2770352" y="0"/>
                  </a:moveTo>
                  <a:lnTo>
                    <a:pt x="2760345" y="0"/>
                  </a:lnTo>
                  <a:lnTo>
                    <a:pt x="2760345" y="9994"/>
                  </a:lnTo>
                  <a:lnTo>
                    <a:pt x="2770352" y="9994"/>
                  </a:lnTo>
                  <a:lnTo>
                    <a:pt x="2770352" y="0"/>
                  </a:lnTo>
                  <a:close/>
                </a:path>
                <a:path w="3670934" h="10159">
                  <a:moveTo>
                    <a:pt x="2830360" y="0"/>
                  </a:moveTo>
                  <a:lnTo>
                    <a:pt x="2820352" y="0"/>
                  </a:lnTo>
                  <a:lnTo>
                    <a:pt x="2820352" y="9994"/>
                  </a:lnTo>
                  <a:lnTo>
                    <a:pt x="2830360" y="9994"/>
                  </a:lnTo>
                  <a:lnTo>
                    <a:pt x="2830360" y="0"/>
                  </a:lnTo>
                  <a:close/>
                </a:path>
                <a:path w="3670934" h="10159">
                  <a:moveTo>
                    <a:pt x="2890367" y="0"/>
                  </a:moveTo>
                  <a:lnTo>
                    <a:pt x="2880360" y="0"/>
                  </a:lnTo>
                  <a:lnTo>
                    <a:pt x="2880360" y="9994"/>
                  </a:lnTo>
                  <a:lnTo>
                    <a:pt x="2890367" y="9994"/>
                  </a:lnTo>
                  <a:lnTo>
                    <a:pt x="2890367" y="0"/>
                  </a:lnTo>
                  <a:close/>
                </a:path>
                <a:path w="3670934" h="10159">
                  <a:moveTo>
                    <a:pt x="2950375" y="0"/>
                  </a:moveTo>
                  <a:lnTo>
                    <a:pt x="2940367" y="0"/>
                  </a:lnTo>
                  <a:lnTo>
                    <a:pt x="2940367" y="9994"/>
                  </a:lnTo>
                  <a:lnTo>
                    <a:pt x="2950375" y="9994"/>
                  </a:lnTo>
                  <a:lnTo>
                    <a:pt x="2950375" y="0"/>
                  </a:lnTo>
                  <a:close/>
                </a:path>
                <a:path w="3670934" h="10159">
                  <a:moveTo>
                    <a:pt x="3010382" y="0"/>
                  </a:moveTo>
                  <a:lnTo>
                    <a:pt x="3000375" y="0"/>
                  </a:lnTo>
                  <a:lnTo>
                    <a:pt x="3000375" y="9994"/>
                  </a:lnTo>
                  <a:lnTo>
                    <a:pt x="3010382" y="9994"/>
                  </a:lnTo>
                  <a:lnTo>
                    <a:pt x="3010382" y="0"/>
                  </a:lnTo>
                  <a:close/>
                </a:path>
                <a:path w="3670934" h="10159">
                  <a:moveTo>
                    <a:pt x="3070390" y="0"/>
                  </a:moveTo>
                  <a:lnTo>
                    <a:pt x="3060382" y="0"/>
                  </a:lnTo>
                  <a:lnTo>
                    <a:pt x="3060382" y="9994"/>
                  </a:lnTo>
                  <a:lnTo>
                    <a:pt x="3070390" y="9994"/>
                  </a:lnTo>
                  <a:lnTo>
                    <a:pt x="3070390" y="0"/>
                  </a:lnTo>
                  <a:close/>
                </a:path>
                <a:path w="3670934" h="10159">
                  <a:moveTo>
                    <a:pt x="3130397" y="0"/>
                  </a:moveTo>
                  <a:lnTo>
                    <a:pt x="3120390" y="0"/>
                  </a:lnTo>
                  <a:lnTo>
                    <a:pt x="3120390" y="9994"/>
                  </a:lnTo>
                  <a:lnTo>
                    <a:pt x="3130397" y="9994"/>
                  </a:lnTo>
                  <a:lnTo>
                    <a:pt x="3130397" y="0"/>
                  </a:lnTo>
                  <a:close/>
                </a:path>
                <a:path w="3670934" h="10159">
                  <a:moveTo>
                    <a:pt x="3190405" y="0"/>
                  </a:moveTo>
                  <a:lnTo>
                    <a:pt x="3180397" y="0"/>
                  </a:lnTo>
                  <a:lnTo>
                    <a:pt x="3180397" y="9994"/>
                  </a:lnTo>
                  <a:lnTo>
                    <a:pt x="3190405" y="9994"/>
                  </a:lnTo>
                  <a:lnTo>
                    <a:pt x="3190405" y="0"/>
                  </a:lnTo>
                  <a:close/>
                </a:path>
                <a:path w="3670934" h="10159">
                  <a:moveTo>
                    <a:pt x="3250412" y="0"/>
                  </a:moveTo>
                  <a:lnTo>
                    <a:pt x="3240405" y="0"/>
                  </a:lnTo>
                  <a:lnTo>
                    <a:pt x="3240405" y="9994"/>
                  </a:lnTo>
                  <a:lnTo>
                    <a:pt x="3250412" y="9994"/>
                  </a:lnTo>
                  <a:lnTo>
                    <a:pt x="3250412" y="0"/>
                  </a:lnTo>
                  <a:close/>
                </a:path>
                <a:path w="3670934" h="10159">
                  <a:moveTo>
                    <a:pt x="3310420" y="0"/>
                  </a:moveTo>
                  <a:lnTo>
                    <a:pt x="3300412" y="0"/>
                  </a:lnTo>
                  <a:lnTo>
                    <a:pt x="3300412" y="9994"/>
                  </a:lnTo>
                  <a:lnTo>
                    <a:pt x="3310420" y="9994"/>
                  </a:lnTo>
                  <a:lnTo>
                    <a:pt x="3310420" y="0"/>
                  </a:lnTo>
                  <a:close/>
                </a:path>
                <a:path w="3670934" h="10159">
                  <a:moveTo>
                    <a:pt x="3370427" y="0"/>
                  </a:moveTo>
                  <a:lnTo>
                    <a:pt x="3360420" y="0"/>
                  </a:lnTo>
                  <a:lnTo>
                    <a:pt x="3360420" y="9994"/>
                  </a:lnTo>
                  <a:lnTo>
                    <a:pt x="3370427" y="9994"/>
                  </a:lnTo>
                  <a:lnTo>
                    <a:pt x="3370427" y="0"/>
                  </a:lnTo>
                  <a:close/>
                </a:path>
                <a:path w="3670934" h="10159">
                  <a:moveTo>
                    <a:pt x="3430435" y="0"/>
                  </a:moveTo>
                  <a:lnTo>
                    <a:pt x="3420427" y="0"/>
                  </a:lnTo>
                  <a:lnTo>
                    <a:pt x="3420427" y="9994"/>
                  </a:lnTo>
                  <a:lnTo>
                    <a:pt x="3430435" y="9994"/>
                  </a:lnTo>
                  <a:lnTo>
                    <a:pt x="3430435" y="0"/>
                  </a:lnTo>
                  <a:close/>
                </a:path>
                <a:path w="3670934" h="10159">
                  <a:moveTo>
                    <a:pt x="3490442" y="0"/>
                  </a:moveTo>
                  <a:lnTo>
                    <a:pt x="3480435" y="0"/>
                  </a:lnTo>
                  <a:lnTo>
                    <a:pt x="3480435" y="9994"/>
                  </a:lnTo>
                  <a:lnTo>
                    <a:pt x="3490442" y="9994"/>
                  </a:lnTo>
                  <a:lnTo>
                    <a:pt x="3490442" y="0"/>
                  </a:lnTo>
                  <a:close/>
                </a:path>
                <a:path w="3670934" h="10159">
                  <a:moveTo>
                    <a:pt x="3550450" y="0"/>
                  </a:moveTo>
                  <a:lnTo>
                    <a:pt x="3540442" y="0"/>
                  </a:lnTo>
                  <a:lnTo>
                    <a:pt x="3540442" y="9994"/>
                  </a:lnTo>
                  <a:lnTo>
                    <a:pt x="3550450" y="9994"/>
                  </a:lnTo>
                  <a:lnTo>
                    <a:pt x="3550450" y="0"/>
                  </a:lnTo>
                  <a:close/>
                </a:path>
                <a:path w="3670934" h="10159">
                  <a:moveTo>
                    <a:pt x="3610457" y="0"/>
                  </a:moveTo>
                  <a:lnTo>
                    <a:pt x="3600450" y="0"/>
                  </a:lnTo>
                  <a:lnTo>
                    <a:pt x="3600450" y="9994"/>
                  </a:lnTo>
                  <a:lnTo>
                    <a:pt x="3610457" y="9994"/>
                  </a:lnTo>
                  <a:lnTo>
                    <a:pt x="3610457" y="0"/>
                  </a:lnTo>
                  <a:close/>
                </a:path>
                <a:path w="3670934" h="10159">
                  <a:moveTo>
                    <a:pt x="3670465" y="0"/>
                  </a:moveTo>
                  <a:lnTo>
                    <a:pt x="3660457" y="0"/>
                  </a:lnTo>
                  <a:lnTo>
                    <a:pt x="3660457" y="9994"/>
                  </a:lnTo>
                  <a:lnTo>
                    <a:pt x="3670465" y="9994"/>
                  </a:lnTo>
                  <a:lnTo>
                    <a:pt x="367046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93104" y="6131750"/>
            <a:ext cx="7956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6076" y="5143083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20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6076" y="4154418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40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6076" y="3165751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60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6076" y="2177086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80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9048" y="1188420"/>
            <a:ext cx="19386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100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5897" y="3082031"/>
            <a:ext cx="153888" cy="8197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206" defTabSz="806867">
              <a:lnSpc>
                <a:spcPts val="1174"/>
              </a:lnSpc>
            </a:pPr>
            <a:r>
              <a:rPr sz="1103" spc="-57" dirty="0">
                <a:solidFill>
                  <a:srgbClr val="252423"/>
                </a:solidFill>
                <a:latin typeface="Trebuchet MS"/>
                <a:cs typeface="Trebuchet MS"/>
              </a:rPr>
              <a:t>Heart</a:t>
            </a:r>
            <a:r>
              <a:rPr sz="1103" spc="-128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103" spc="-22" dirty="0">
                <a:solidFill>
                  <a:srgbClr val="252423"/>
                </a:solidFill>
                <a:latin typeface="Trebuchet MS"/>
                <a:cs typeface="Trebuchet MS"/>
              </a:rPr>
              <a:t>Disease</a:t>
            </a:r>
            <a:endParaRPr sz="1103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79772" y="6234642"/>
            <a:ext cx="7956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78733" y="6234642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20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91960" y="6219967"/>
            <a:ext cx="556372" cy="349779"/>
          </a:xfrm>
          <a:prstGeom prst="rect">
            <a:avLst/>
          </a:prstGeom>
        </p:spPr>
        <p:txBody>
          <a:bodyPr vert="horz" wrap="square" lIns="0" tIns="25213" rIns="0" bIns="0" rtlCol="0">
            <a:spAutoFit/>
          </a:bodyPr>
          <a:lstStyle/>
          <a:p>
            <a:pPr marL="8405" algn="ctr" defTabSz="806867">
              <a:spcBef>
                <a:spcPts val="199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40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  <a:p>
            <a:pPr algn="ctr" defTabSz="806867">
              <a:spcBef>
                <a:spcPts val="159"/>
              </a:spcBef>
            </a:pPr>
            <a:r>
              <a:rPr sz="1103" spc="-49" dirty="0">
                <a:solidFill>
                  <a:srgbClr val="252423"/>
                </a:solidFill>
                <a:latin typeface="Trebuchet MS"/>
                <a:cs typeface="Trebuchet MS"/>
              </a:rPr>
              <a:t>age</a:t>
            </a:r>
            <a:r>
              <a:rPr sz="1103" spc="-119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103" spc="-75" dirty="0">
                <a:solidFill>
                  <a:srgbClr val="252423"/>
                </a:solidFill>
                <a:latin typeface="Trebuchet MS"/>
                <a:cs typeface="Trebuchet MS"/>
              </a:rPr>
              <a:t>(bins)</a:t>
            </a:r>
            <a:endParaRPr sz="1103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33685" y="6234642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60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561162" y="6234642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80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49584" y="1069383"/>
            <a:ext cx="8271622" cy="5141259"/>
            <a:chOff x="720595" y="1211967"/>
            <a:chExt cx="9374505" cy="5826760"/>
          </a:xfrm>
        </p:grpSpPr>
        <p:sp>
          <p:nvSpPr>
            <p:cNvPr id="28" name="object 28"/>
            <p:cNvSpPr/>
            <p:nvPr/>
          </p:nvSpPr>
          <p:spPr>
            <a:xfrm>
              <a:off x="720595" y="6982481"/>
              <a:ext cx="828675" cy="56515"/>
            </a:xfrm>
            <a:custGeom>
              <a:avLst/>
              <a:gdLst/>
              <a:ahLst/>
              <a:cxnLst/>
              <a:rect l="l" t="t" r="r" b="b"/>
              <a:pathLst>
                <a:path w="828675" h="56515">
                  <a:moveTo>
                    <a:pt x="828455" y="56024"/>
                  </a:moveTo>
                  <a:lnTo>
                    <a:pt x="0" y="56024"/>
                  </a:lnTo>
                  <a:lnTo>
                    <a:pt x="0" y="0"/>
                  </a:lnTo>
                  <a:lnTo>
                    <a:pt x="828455" y="0"/>
                  </a:lnTo>
                  <a:lnTo>
                    <a:pt x="828455" y="56024"/>
                  </a:lnTo>
                  <a:close/>
                </a:path>
              </a:pathLst>
            </a:custGeom>
            <a:solidFill>
              <a:srgbClr val="F5000F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4862868" y="6534289"/>
              <a:ext cx="4970780" cy="504825"/>
            </a:xfrm>
            <a:custGeom>
              <a:avLst/>
              <a:gdLst/>
              <a:ahLst/>
              <a:cxnLst/>
              <a:rect l="l" t="t" r="r" b="b"/>
              <a:pathLst>
                <a:path w="4970780" h="504825">
                  <a:moveTo>
                    <a:pt x="828459" y="224104"/>
                  </a:moveTo>
                  <a:lnTo>
                    <a:pt x="0" y="224104"/>
                  </a:lnTo>
                  <a:lnTo>
                    <a:pt x="0" y="504228"/>
                  </a:lnTo>
                  <a:lnTo>
                    <a:pt x="828459" y="504228"/>
                  </a:lnTo>
                  <a:lnTo>
                    <a:pt x="828459" y="224104"/>
                  </a:lnTo>
                  <a:close/>
                </a:path>
                <a:path w="4970780" h="504825">
                  <a:moveTo>
                    <a:pt x="1864029" y="0"/>
                  </a:moveTo>
                  <a:lnTo>
                    <a:pt x="1035570" y="0"/>
                  </a:lnTo>
                  <a:lnTo>
                    <a:pt x="1035570" y="504228"/>
                  </a:lnTo>
                  <a:lnTo>
                    <a:pt x="1864029" y="504228"/>
                  </a:lnTo>
                  <a:lnTo>
                    <a:pt x="1864029" y="0"/>
                  </a:lnTo>
                  <a:close/>
                </a:path>
                <a:path w="4970780" h="504825">
                  <a:moveTo>
                    <a:pt x="2899600" y="0"/>
                  </a:moveTo>
                  <a:lnTo>
                    <a:pt x="2071141" y="0"/>
                  </a:lnTo>
                  <a:lnTo>
                    <a:pt x="2071141" y="504228"/>
                  </a:lnTo>
                  <a:lnTo>
                    <a:pt x="2899600" y="504228"/>
                  </a:lnTo>
                  <a:lnTo>
                    <a:pt x="2899600" y="0"/>
                  </a:lnTo>
                  <a:close/>
                </a:path>
                <a:path w="4970780" h="504825">
                  <a:moveTo>
                    <a:pt x="3935158" y="56032"/>
                  </a:moveTo>
                  <a:lnTo>
                    <a:pt x="3106712" y="56032"/>
                  </a:lnTo>
                  <a:lnTo>
                    <a:pt x="3106712" y="504228"/>
                  </a:lnTo>
                  <a:lnTo>
                    <a:pt x="3935158" y="504228"/>
                  </a:lnTo>
                  <a:lnTo>
                    <a:pt x="3935158" y="56032"/>
                  </a:lnTo>
                  <a:close/>
                </a:path>
                <a:path w="4970780" h="504825">
                  <a:moveTo>
                    <a:pt x="4970729" y="224104"/>
                  </a:moveTo>
                  <a:lnTo>
                    <a:pt x="4142282" y="224104"/>
                  </a:lnTo>
                  <a:lnTo>
                    <a:pt x="4142282" y="504228"/>
                  </a:lnTo>
                  <a:lnTo>
                    <a:pt x="4970729" y="504228"/>
                  </a:lnTo>
                  <a:lnTo>
                    <a:pt x="4970729" y="224104"/>
                  </a:lnTo>
                  <a:close/>
                </a:path>
              </a:pathLst>
            </a:custGeom>
            <a:solidFill>
              <a:srgbClr val="13CF20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791726" y="3677043"/>
              <a:ext cx="7042150" cy="3361690"/>
            </a:xfrm>
            <a:custGeom>
              <a:avLst/>
              <a:gdLst/>
              <a:ahLst/>
              <a:cxnLst/>
              <a:rect l="l" t="t" r="r" b="b"/>
              <a:pathLst>
                <a:path w="7042150" h="3361690">
                  <a:moveTo>
                    <a:pt x="828459" y="3305441"/>
                  </a:moveTo>
                  <a:lnTo>
                    <a:pt x="0" y="3305441"/>
                  </a:lnTo>
                  <a:lnTo>
                    <a:pt x="0" y="3361474"/>
                  </a:lnTo>
                  <a:lnTo>
                    <a:pt x="828459" y="3361474"/>
                  </a:lnTo>
                  <a:lnTo>
                    <a:pt x="828459" y="3305441"/>
                  </a:lnTo>
                  <a:close/>
                </a:path>
                <a:path w="7042150" h="3361690">
                  <a:moveTo>
                    <a:pt x="1864029" y="3305441"/>
                  </a:moveTo>
                  <a:lnTo>
                    <a:pt x="1035570" y="3305441"/>
                  </a:lnTo>
                  <a:lnTo>
                    <a:pt x="1035570" y="3361474"/>
                  </a:lnTo>
                  <a:lnTo>
                    <a:pt x="1864029" y="3361474"/>
                  </a:lnTo>
                  <a:lnTo>
                    <a:pt x="1864029" y="3305441"/>
                  </a:lnTo>
                  <a:close/>
                </a:path>
                <a:path w="7042150" h="3361690">
                  <a:moveTo>
                    <a:pt x="2899600" y="2745194"/>
                  </a:moveTo>
                  <a:lnTo>
                    <a:pt x="2071141" y="2745194"/>
                  </a:lnTo>
                  <a:lnTo>
                    <a:pt x="2071141" y="3081350"/>
                  </a:lnTo>
                  <a:lnTo>
                    <a:pt x="2899600" y="3081350"/>
                  </a:lnTo>
                  <a:lnTo>
                    <a:pt x="2899600" y="2745194"/>
                  </a:lnTo>
                  <a:close/>
                </a:path>
                <a:path w="7042150" h="3361690">
                  <a:moveTo>
                    <a:pt x="3935171" y="1176515"/>
                  </a:moveTo>
                  <a:lnTo>
                    <a:pt x="3106712" y="1176515"/>
                  </a:lnTo>
                  <a:lnTo>
                    <a:pt x="3106712" y="2857246"/>
                  </a:lnTo>
                  <a:lnTo>
                    <a:pt x="3935171" y="2857246"/>
                  </a:lnTo>
                  <a:lnTo>
                    <a:pt x="3935171" y="1176515"/>
                  </a:lnTo>
                  <a:close/>
                </a:path>
                <a:path w="7042150" h="3361690">
                  <a:moveTo>
                    <a:pt x="4970742" y="224104"/>
                  </a:moveTo>
                  <a:lnTo>
                    <a:pt x="4142282" y="224104"/>
                  </a:lnTo>
                  <a:lnTo>
                    <a:pt x="4142282" y="2857246"/>
                  </a:lnTo>
                  <a:lnTo>
                    <a:pt x="4970742" y="2857246"/>
                  </a:lnTo>
                  <a:lnTo>
                    <a:pt x="4970742" y="224104"/>
                  </a:lnTo>
                  <a:close/>
                </a:path>
                <a:path w="7042150" h="3361690">
                  <a:moveTo>
                    <a:pt x="6006300" y="0"/>
                  </a:moveTo>
                  <a:lnTo>
                    <a:pt x="5177853" y="0"/>
                  </a:lnTo>
                  <a:lnTo>
                    <a:pt x="5177853" y="2913278"/>
                  </a:lnTo>
                  <a:lnTo>
                    <a:pt x="6006300" y="2913278"/>
                  </a:lnTo>
                  <a:lnTo>
                    <a:pt x="6006300" y="0"/>
                  </a:lnTo>
                  <a:close/>
                </a:path>
                <a:path w="7042150" h="3361690">
                  <a:moveTo>
                    <a:pt x="7041870" y="1904834"/>
                  </a:moveTo>
                  <a:lnTo>
                    <a:pt x="6213424" y="1904834"/>
                  </a:lnTo>
                  <a:lnTo>
                    <a:pt x="6213424" y="3081350"/>
                  </a:lnTo>
                  <a:lnTo>
                    <a:pt x="7041870" y="3081350"/>
                  </a:lnTo>
                  <a:lnTo>
                    <a:pt x="7041870" y="1904834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4862868" y="1211973"/>
              <a:ext cx="4970780" cy="5210810"/>
            </a:xfrm>
            <a:custGeom>
              <a:avLst/>
              <a:gdLst/>
              <a:ahLst/>
              <a:cxnLst/>
              <a:rect l="l" t="t" r="r" b="b"/>
              <a:pathLst>
                <a:path w="4970780" h="5210810">
                  <a:moveTo>
                    <a:pt x="828459" y="5154244"/>
                  </a:moveTo>
                  <a:lnTo>
                    <a:pt x="0" y="5154244"/>
                  </a:lnTo>
                  <a:lnTo>
                    <a:pt x="0" y="5210264"/>
                  </a:lnTo>
                  <a:lnTo>
                    <a:pt x="828459" y="5210264"/>
                  </a:lnTo>
                  <a:lnTo>
                    <a:pt x="828459" y="5154244"/>
                  </a:lnTo>
                  <a:close/>
                </a:path>
                <a:path w="4970780" h="5210810">
                  <a:moveTo>
                    <a:pt x="1864029" y="3193389"/>
                  </a:moveTo>
                  <a:lnTo>
                    <a:pt x="1035570" y="3193389"/>
                  </a:lnTo>
                  <a:lnTo>
                    <a:pt x="1035570" y="3641585"/>
                  </a:lnTo>
                  <a:lnTo>
                    <a:pt x="1864029" y="3641585"/>
                  </a:lnTo>
                  <a:lnTo>
                    <a:pt x="1864029" y="3193389"/>
                  </a:lnTo>
                  <a:close/>
                </a:path>
                <a:path w="4970780" h="5210810">
                  <a:moveTo>
                    <a:pt x="2899600" y="2128926"/>
                  </a:moveTo>
                  <a:lnTo>
                    <a:pt x="2071141" y="2128926"/>
                  </a:lnTo>
                  <a:lnTo>
                    <a:pt x="2071141" y="2689174"/>
                  </a:lnTo>
                  <a:lnTo>
                    <a:pt x="2899600" y="2689174"/>
                  </a:lnTo>
                  <a:lnTo>
                    <a:pt x="2899600" y="2128926"/>
                  </a:lnTo>
                  <a:close/>
                </a:path>
                <a:path w="4970780" h="5210810">
                  <a:moveTo>
                    <a:pt x="3935158" y="0"/>
                  </a:moveTo>
                  <a:lnTo>
                    <a:pt x="3106712" y="0"/>
                  </a:lnTo>
                  <a:lnTo>
                    <a:pt x="3106712" y="2465070"/>
                  </a:lnTo>
                  <a:lnTo>
                    <a:pt x="3935158" y="2465070"/>
                  </a:lnTo>
                  <a:lnTo>
                    <a:pt x="3935158" y="0"/>
                  </a:lnTo>
                  <a:close/>
                </a:path>
                <a:path w="4970780" h="5210810">
                  <a:moveTo>
                    <a:pt x="4970729" y="3361461"/>
                  </a:moveTo>
                  <a:lnTo>
                    <a:pt x="4142282" y="3361461"/>
                  </a:lnTo>
                  <a:lnTo>
                    <a:pt x="4142282" y="4369905"/>
                  </a:lnTo>
                  <a:lnTo>
                    <a:pt x="4970729" y="4369905"/>
                  </a:lnTo>
                  <a:lnTo>
                    <a:pt x="4970729" y="3361461"/>
                  </a:lnTo>
                  <a:close/>
                </a:path>
              </a:pathLst>
            </a:custGeom>
            <a:solidFill>
              <a:srgbClr val="DF44A6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2820" y="3175530"/>
              <a:ext cx="191723" cy="19329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2820" y="3722154"/>
              <a:ext cx="191723" cy="18978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02820" y="4265666"/>
              <a:ext cx="191723" cy="19329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02820" y="4815735"/>
              <a:ext cx="191723" cy="19329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02820" y="5362359"/>
              <a:ext cx="191723" cy="189780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8979273" y="2158872"/>
            <a:ext cx="2559984" cy="2888555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 defTabSz="806867">
              <a:spcBef>
                <a:spcPts val="97"/>
              </a:spcBef>
            </a:pPr>
            <a:r>
              <a:rPr sz="2956" b="1" spc="-22" dirty="0">
                <a:solidFill>
                  <a:srgbClr val="FFFFFF"/>
                </a:solidFill>
                <a:latin typeface="Times New Roman"/>
                <a:cs typeface="Times New Roman"/>
              </a:rPr>
              <a:t>Working</a:t>
            </a:r>
            <a:r>
              <a:rPr sz="2956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6" b="1" dirty="0">
                <a:solidFill>
                  <a:srgbClr val="FFFFFF"/>
                </a:solidFill>
                <a:latin typeface="Times New Roman"/>
                <a:cs typeface="Times New Roman"/>
              </a:rPr>
              <a:t>Status</a:t>
            </a:r>
            <a:endParaRPr sz="29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1540" defTabSz="806867">
              <a:spcBef>
                <a:spcPts val="66"/>
              </a:spcBef>
            </a:pPr>
            <a:r>
              <a:rPr sz="2956" dirty="0">
                <a:solidFill>
                  <a:srgbClr val="FFFFFF"/>
                </a:solidFill>
                <a:latin typeface="Times New Roman"/>
                <a:cs typeface="Times New Roman"/>
              </a:rPr>
              <a:t>children</a:t>
            </a:r>
            <a:endParaRPr sz="29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1540" marR="4483" defTabSz="806867">
              <a:lnSpc>
                <a:spcPct val="106800"/>
              </a:lnSpc>
              <a:spcBef>
                <a:spcPts val="31"/>
              </a:spcBef>
            </a:pPr>
            <a:r>
              <a:rPr sz="2956" dirty="0">
                <a:solidFill>
                  <a:srgbClr val="FFFFFF"/>
                </a:solidFill>
                <a:latin typeface="Times New Roman"/>
                <a:cs typeface="Times New Roman"/>
              </a:rPr>
              <a:t>Govt_job  Never_worked  Private</a:t>
            </a:r>
            <a:endParaRPr sz="29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1540" defTabSz="806867">
              <a:spcBef>
                <a:spcPts val="274"/>
              </a:spcBef>
            </a:pPr>
            <a:r>
              <a:rPr sz="2956" dirty="0">
                <a:solidFill>
                  <a:srgbClr val="FFFFFF"/>
                </a:solidFill>
                <a:latin typeface="Times New Roman"/>
                <a:cs typeface="Times New Roman"/>
              </a:rPr>
              <a:t>Self-employed</a:t>
            </a:r>
            <a:endParaRPr sz="2956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48235" y="134470"/>
            <a:ext cx="309282" cy="426944"/>
            <a:chOff x="152400" y="152399"/>
            <a:chExt cx="350520" cy="483870"/>
          </a:xfrm>
        </p:grpSpPr>
        <p:sp>
          <p:nvSpPr>
            <p:cNvPr id="39" name="object 39"/>
            <p:cNvSpPr/>
            <p:nvPr/>
          </p:nvSpPr>
          <p:spPr>
            <a:xfrm>
              <a:off x="217408" y="350758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09" h="270509">
                  <a:moveTo>
                    <a:pt x="270033" y="135016"/>
                  </a:moveTo>
                  <a:lnTo>
                    <a:pt x="264221" y="174210"/>
                  </a:lnTo>
                  <a:lnTo>
                    <a:pt x="247279" y="210028"/>
                  </a:lnTo>
                  <a:lnTo>
                    <a:pt x="220671" y="239387"/>
                  </a:lnTo>
                  <a:lnTo>
                    <a:pt x="186685" y="259756"/>
                  </a:lnTo>
                  <a:lnTo>
                    <a:pt x="148250" y="269385"/>
                  </a:lnTo>
                  <a:lnTo>
                    <a:pt x="135016" y="270033"/>
                  </a:lnTo>
                  <a:lnTo>
                    <a:pt x="128383" y="269871"/>
                  </a:lnTo>
                  <a:lnTo>
                    <a:pt x="89538" y="262144"/>
                  </a:lnTo>
                  <a:lnTo>
                    <a:pt x="54580" y="243459"/>
                  </a:lnTo>
                  <a:lnTo>
                    <a:pt x="26574" y="215453"/>
                  </a:lnTo>
                  <a:lnTo>
                    <a:pt x="7888" y="180495"/>
                  </a:lnTo>
                  <a:lnTo>
                    <a:pt x="162" y="141649"/>
                  </a:lnTo>
                  <a:lnTo>
                    <a:pt x="0" y="135016"/>
                  </a:lnTo>
                  <a:lnTo>
                    <a:pt x="162" y="128383"/>
                  </a:lnTo>
                  <a:lnTo>
                    <a:pt x="7888" y="89538"/>
                  </a:lnTo>
                  <a:lnTo>
                    <a:pt x="26574" y="54580"/>
                  </a:lnTo>
                  <a:lnTo>
                    <a:pt x="54580" y="26574"/>
                  </a:lnTo>
                  <a:lnTo>
                    <a:pt x="89538" y="7888"/>
                  </a:lnTo>
                  <a:lnTo>
                    <a:pt x="128383" y="162"/>
                  </a:lnTo>
                  <a:lnTo>
                    <a:pt x="135016" y="0"/>
                  </a:lnTo>
                  <a:lnTo>
                    <a:pt x="141649" y="162"/>
                  </a:lnTo>
                  <a:lnTo>
                    <a:pt x="180495" y="7888"/>
                  </a:lnTo>
                  <a:lnTo>
                    <a:pt x="215453" y="26574"/>
                  </a:lnTo>
                  <a:lnTo>
                    <a:pt x="243459" y="54580"/>
                  </a:lnTo>
                  <a:lnTo>
                    <a:pt x="262144" y="89538"/>
                  </a:lnTo>
                  <a:lnTo>
                    <a:pt x="269871" y="128383"/>
                  </a:lnTo>
                  <a:lnTo>
                    <a:pt x="270033" y="135016"/>
                  </a:lnTo>
                  <a:close/>
                </a:path>
              </a:pathLst>
            </a:custGeom>
            <a:ln w="30003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400" y="152399"/>
              <a:ext cx="290036" cy="4283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0733" y="69837"/>
            <a:ext cx="8751204" cy="99620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b="1" dirty="0"/>
              <a:t>8. How many people </a:t>
            </a:r>
            <a:r>
              <a:rPr b="1" spc="-9" dirty="0"/>
              <a:t>suffer </a:t>
            </a:r>
            <a:r>
              <a:rPr b="1" dirty="0"/>
              <a:t>from hypertension with marital</a:t>
            </a:r>
            <a:r>
              <a:rPr b="1" spc="-79" dirty="0"/>
              <a:t> </a:t>
            </a:r>
            <a:r>
              <a:rPr b="1" dirty="0"/>
              <a:t>status?</a:t>
            </a:r>
          </a:p>
        </p:txBody>
      </p:sp>
      <p:sp>
        <p:nvSpPr>
          <p:cNvPr id="3" name="object 3"/>
          <p:cNvSpPr/>
          <p:nvPr/>
        </p:nvSpPr>
        <p:spPr>
          <a:xfrm>
            <a:off x="896627" y="1286423"/>
            <a:ext cx="8965" cy="4403912"/>
          </a:xfrm>
          <a:custGeom>
            <a:avLst/>
            <a:gdLst/>
            <a:ahLst/>
            <a:cxnLst/>
            <a:rect l="l" t="t" r="r" b="b"/>
            <a:pathLst>
              <a:path w="10159" h="4991100">
                <a:moveTo>
                  <a:pt x="10007" y="4980508"/>
                </a:moveTo>
                <a:lnTo>
                  <a:pt x="0" y="4980508"/>
                </a:lnTo>
                <a:lnTo>
                  <a:pt x="0" y="4990503"/>
                </a:lnTo>
                <a:lnTo>
                  <a:pt x="10007" y="4990503"/>
                </a:lnTo>
                <a:lnTo>
                  <a:pt x="10007" y="4980508"/>
                </a:lnTo>
                <a:close/>
              </a:path>
              <a:path w="10159" h="4991100">
                <a:moveTo>
                  <a:pt x="10007" y="4920500"/>
                </a:moveTo>
                <a:lnTo>
                  <a:pt x="0" y="4920500"/>
                </a:lnTo>
                <a:lnTo>
                  <a:pt x="0" y="4930495"/>
                </a:lnTo>
                <a:lnTo>
                  <a:pt x="10007" y="4930495"/>
                </a:lnTo>
                <a:lnTo>
                  <a:pt x="10007" y="4920500"/>
                </a:lnTo>
                <a:close/>
              </a:path>
              <a:path w="10159" h="4991100">
                <a:moveTo>
                  <a:pt x="10007" y="4860493"/>
                </a:moveTo>
                <a:lnTo>
                  <a:pt x="0" y="4860493"/>
                </a:lnTo>
                <a:lnTo>
                  <a:pt x="0" y="4870488"/>
                </a:lnTo>
                <a:lnTo>
                  <a:pt x="10007" y="4870488"/>
                </a:lnTo>
                <a:lnTo>
                  <a:pt x="10007" y="4860493"/>
                </a:lnTo>
                <a:close/>
              </a:path>
              <a:path w="10159" h="4991100">
                <a:moveTo>
                  <a:pt x="10007" y="4800485"/>
                </a:moveTo>
                <a:lnTo>
                  <a:pt x="0" y="4800485"/>
                </a:lnTo>
                <a:lnTo>
                  <a:pt x="0" y="4810480"/>
                </a:lnTo>
                <a:lnTo>
                  <a:pt x="10007" y="4810480"/>
                </a:lnTo>
                <a:lnTo>
                  <a:pt x="10007" y="4800485"/>
                </a:lnTo>
                <a:close/>
              </a:path>
              <a:path w="10159" h="4991100">
                <a:moveTo>
                  <a:pt x="10007" y="4740478"/>
                </a:moveTo>
                <a:lnTo>
                  <a:pt x="0" y="4740478"/>
                </a:lnTo>
                <a:lnTo>
                  <a:pt x="0" y="4750486"/>
                </a:lnTo>
                <a:lnTo>
                  <a:pt x="10007" y="4750486"/>
                </a:lnTo>
                <a:lnTo>
                  <a:pt x="10007" y="4740478"/>
                </a:lnTo>
                <a:close/>
              </a:path>
              <a:path w="10159" h="4991100">
                <a:moveTo>
                  <a:pt x="10007" y="4680470"/>
                </a:moveTo>
                <a:lnTo>
                  <a:pt x="0" y="4680470"/>
                </a:lnTo>
                <a:lnTo>
                  <a:pt x="0" y="4690478"/>
                </a:lnTo>
                <a:lnTo>
                  <a:pt x="10007" y="4690478"/>
                </a:lnTo>
                <a:lnTo>
                  <a:pt x="10007" y="4680470"/>
                </a:lnTo>
                <a:close/>
              </a:path>
              <a:path w="10159" h="4991100">
                <a:moveTo>
                  <a:pt x="10007" y="4620463"/>
                </a:moveTo>
                <a:lnTo>
                  <a:pt x="0" y="4620463"/>
                </a:lnTo>
                <a:lnTo>
                  <a:pt x="0" y="4630471"/>
                </a:lnTo>
                <a:lnTo>
                  <a:pt x="10007" y="4630471"/>
                </a:lnTo>
                <a:lnTo>
                  <a:pt x="10007" y="4620463"/>
                </a:lnTo>
                <a:close/>
              </a:path>
              <a:path w="10159" h="4991100">
                <a:moveTo>
                  <a:pt x="10007" y="4560455"/>
                </a:moveTo>
                <a:lnTo>
                  <a:pt x="0" y="4560455"/>
                </a:lnTo>
                <a:lnTo>
                  <a:pt x="0" y="4570463"/>
                </a:lnTo>
                <a:lnTo>
                  <a:pt x="10007" y="4570463"/>
                </a:lnTo>
                <a:lnTo>
                  <a:pt x="10007" y="4560455"/>
                </a:lnTo>
                <a:close/>
              </a:path>
              <a:path w="10159" h="4991100">
                <a:moveTo>
                  <a:pt x="10007" y="4500461"/>
                </a:moveTo>
                <a:lnTo>
                  <a:pt x="0" y="4500461"/>
                </a:lnTo>
                <a:lnTo>
                  <a:pt x="0" y="4510456"/>
                </a:lnTo>
                <a:lnTo>
                  <a:pt x="10007" y="4510456"/>
                </a:lnTo>
                <a:lnTo>
                  <a:pt x="10007" y="4500461"/>
                </a:lnTo>
                <a:close/>
              </a:path>
              <a:path w="10159" h="4991100">
                <a:moveTo>
                  <a:pt x="10007" y="4440453"/>
                </a:moveTo>
                <a:lnTo>
                  <a:pt x="0" y="4440453"/>
                </a:lnTo>
                <a:lnTo>
                  <a:pt x="0" y="4450448"/>
                </a:lnTo>
                <a:lnTo>
                  <a:pt x="10007" y="4450448"/>
                </a:lnTo>
                <a:lnTo>
                  <a:pt x="10007" y="4440453"/>
                </a:lnTo>
                <a:close/>
              </a:path>
              <a:path w="10159" h="4991100">
                <a:moveTo>
                  <a:pt x="10007" y="4380446"/>
                </a:moveTo>
                <a:lnTo>
                  <a:pt x="0" y="4380446"/>
                </a:lnTo>
                <a:lnTo>
                  <a:pt x="0" y="4390441"/>
                </a:lnTo>
                <a:lnTo>
                  <a:pt x="10007" y="4390441"/>
                </a:lnTo>
                <a:lnTo>
                  <a:pt x="10007" y="4380446"/>
                </a:lnTo>
                <a:close/>
              </a:path>
              <a:path w="10159" h="4991100">
                <a:moveTo>
                  <a:pt x="10007" y="4320438"/>
                </a:moveTo>
                <a:lnTo>
                  <a:pt x="0" y="4320438"/>
                </a:lnTo>
                <a:lnTo>
                  <a:pt x="0" y="4330433"/>
                </a:lnTo>
                <a:lnTo>
                  <a:pt x="10007" y="4330433"/>
                </a:lnTo>
                <a:lnTo>
                  <a:pt x="10007" y="4320438"/>
                </a:lnTo>
                <a:close/>
              </a:path>
              <a:path w="10159" h="4991100">
                <a:moveTo>
                  <a:pt x="10007" y="4260431"/>
                </a:moveTo>
                <a:lnTo>
                  <a:pt x="0" y="4260431"/>
                </a:lnTo>
                <a:lnTo>
                  <a:pt x="0" y="4270426"/>
                </a:lnTo>
                <a:lnTo>
                  <a:pt x="10007" y="4270426"/>
                </a:lnTo>
                <a:lnTo>
                  <a:pt x="10007" y="4260431"/>
                </a:lnTo>
                <a:close/>
              </a:path>
              <a:path w="10159" h="4991100">
                <a:moveTo>
                  <a:pt x="10007" y="4200423"/>
                </a:moveTo>
                <a:lnTo>
                  <a:pt x="0" y="4200423"/>
                </a:lnTo>
                <a:lnTo>
                  <a:pt x="0" y="4210431"/>
                </a:lnTo>
                <a:lnTo>
                  <a:pt x="10007" y="4210431"/>
                </a:lnTo>
                <a:lnTo>
                  <a:pt x="10007" y="4200423"/>
                </a:lnTo>
                <a:close/>
              </a:path>
              <a:path w="10159" h="4991100">
                <a:moveTo>
                  <a:pt x="10007" y="3600361"/>
                </a:moveTo>
                <a:lnTo>
                  <a:pt x="0" y="3600361"/>
                </a:lnTo>
                <a:lnTo>
                  <a:pt x="0" y="3610368"/>
                </a:lnTo>
                <a:lnTo>
                  <a:pt x="10007" y="3610368"/>
                </a:lnTo>
                <a:lnTo>
                  <a:pt x="10007" y="3600361"/>
                </a:lnTo>
                <a:close/>
              </a:path>
              <a:path w="10159" h="4991100">
                <a:moveTo>
                  <a:pt x="10007" y="3540353"/>
                </a:moveTo>
                <a:lnTo>
                  <a:pt x="0" y="3540353"/>
                </a:lnTo>
                <a:lnTo>
                  <a:pt x="0" y="3550361"/>
                </a:lnTo>
                <a:lnTo>
                  <a:pt x="10007" y="3550361"/>
                </a:lnTo>
                <a:lnTo>
                  <a:pt x="10007" y="3540353"/>
                </a:lnTo>
                <a:close/>
              </a:path>
              <a:path w="10159" h="4991100">
                <a:moveTo>
                  <a:pt x="10007" y="3486239"/>
                </a:moveTo>
                <a:lnTo>
                  <a:pt x="0" y="3486239"/>
                </a:lnTo>
                <a:lnTo>
                  <a:pt x="0" y="3490353"/>
                </a:lnTo>
                <a:lnTo>
                  <a:pt x="10007" y="3490353"/>
                </a:lnTo>
                <a:lnTo>
                  <a:pt x="10007" y="3486239"/>
                </a:lnTo>
                <a:close/>
              </a:path>
              <a:path w="10159" h="4991100">
                <a:moveTo>
                  <a:pt x="10007" y="2880296"/>
                </a:moveTo>
                <a:lnTo>
                  <a:pt x="0" y="2880296"/>
                </a:lnTo>
                <a:lnTo>
                  <a:pt x="0" y="2890291"/>
                </a:lnTo>
                <a:lnTo>
                  <a:pt x="10007" y="2890291"/>
                </a:lnTo>
                <a:lnTo>
                  <a:pt x="10007" y="2880296"/>
                </a:lnTo>
                <a:close/>
              </a:path>
              <a:path w="10159" h="4991100">
                <a:moveTo>
                  <a:pt x="10007" y="2820289"/>
                </a:moveTo>
                <a:lnTo>
                  <a:pt x="0" y="2820289"/>
                </a:lnTo>
                <a:lnTo>
                  <a:pt x="0" y="2830284"/>
                </a:lnTo>
                <a:lnTo>
                  <a:pt x="10007" y="2830284"/>
                </a:lnTo>
                <a:lnTo>
                  <a:pt x="10007" y="2820289"/>
                </a:lnTo>
                <a:close/>
              </a:path>
              <a:path w="10159" h="4991100">
                <a:moveTo>
                  <a:pt x="10007" y="2220226"/>
                </a:moveTo>
                <a:lnTo>
                  <a:pt x="0" y="2220226"/>
                </a:lnTo>
                <a:lnTo>
                  <a:pt x="0" y="2223643"/>
                </a:lnTo>
                <a:lnTo>
                  <a:pt x="10007" y="2223643"/>
                </a:lnTo>
                <a:lnTo>
                  <a:pt x="10007" y="2220226"/>
                </a:lnTo>
                <a:close/>
              </a:path>
              <a:path w="10159" h="4991100">
                <a:moveTo>
                  <a:pt x="10007" y="2160219"/>
                </a:moveTo>
                <a:lnTo>
                  <a:pt x="0" y="2160219"/>
                </a:lnTo>
                <a:lnTo>
                  <a:pt x="0" y="2170214"/>
                </a:lnTo>
                <a:lnTo>
                  <a:pt x="10007" y="2170214"/>
                </a:lnTo>
                <a:lnTo>
                  <a:pt x="10007" y="2160219"/>
                </a:lnTo>
                <a:close/>
              </a:path>
              <a:path w="10159" h="4991100">
                <a:moveTo>
                  <a:pt x="10007" y="2100211"/>
                </a:moveTo>
                <a:lnTo>
                  <a:pt x="0" y="2100211"/>
                </a:lnTo>
                <a:lnTo>
                  <a:pt x="0" y="2110206"/>
                </a:lnTo>
                <a:lnTo>
                  <a:pt x="10007" y="2110206"/>
                </a:lnTo>
                <a:lnTo>
                  <a:pt x="10007" y="2100211"/>
                </a:lnTo>
                <a:close/>
              </a:path>
              <a:path w="10159" h="4991100">
                <a:moveTo>
                  <a:pt x="10007" y="1500149"/>
                </a:moveTo>
                <a:lnTo>
                  <a:pt x="0" y="1500149"/>
                </a:lnTo>
                <a:lnTo>
                  <a:pt x="0" y="1510157"/>
                </a:lnTo>
                <a:lnTo>
                  <a:pt x="10007" y="1510157"/>
                </a:lnTo>
                <a:lnTo>
                  <a:pt x="10007" y="1500149"/>
                </a:lnTo>
                <a:close/>
              </a:path>
              <a:path w="10159" h="4991100">
                <a:moveTo>
                  <a:pt x="10007" y="1440141"/>
                </a:moveTo>
                <a:lnTo>
                  <a:pt x="0" y="1440141"/>
                </a:lnTo>
                <a:lnTo>
                  <a:pt x="0" y="1450149"/>
                </a:lnTo>
                <a:lnTo>
                  <a:pt x="10007" y="1450149"/>
                </a:lnTo>
                <a:lnTo>
                  <a:pt x="10007" y="1440141"/>
                </a:lnTo>
                <a:close/>
              </a:path>
              <a:path w="10159" h="4991100">
                <a:moveTo>
                  <a:pt x="10007" y="1381912"/>
                </a:moveTo>
                <a:lnTo>
                  <a:pt x="0" y="1381912"/>
                </a:lnTo>
                <a:lnTo>
                  <a:pt x="0" y="1390142"/>
                </a:lnTo>
                <a:lnTo>
                  <a:pt x="10007" y="1390142"/>
                </a:lnTo>
                <a:lnTo>
                  <a:pt x="10007" y="1381912"/>
                </a:lnTo>
                <a:close/>
              </a:path>
              <a:path w="10159" h="4991100">
                <a:moveTo>
                  <a:pt x="10007" y="780072"/>
                </a:moveTo>
                <a:lnTo>
                  <a:pt x="0" y="780072"/>
                </a:lnTo>
                <a:lnTo>
                  <a:pt x="0" y="790079"/>
                </a:lnTo>
                <a:lnTo>
                  <a:pt x="10007" y="790079"/>
                </a:lnTo>
                <a:lnTo>
                  <a:pt x="10007" y="780072"/>
                </a:lnTo>
                <a:close/>
              </a:path>
              <a:path w="10159" h="4991100">
                <a:moveTo>
                  <a:pt x="10007" y="720077"/>
                </a:moveTo>
                <a:lnTo>
                  <a:pt x="0" y="720077"/>
                </a:lnTo>
                <a:lnTo>
                  <a:pt x="0" y="730072"/>
                </a:lnTo>
                <a:lnTo>
                  <a:pt x="10007" y="730072"/>
                </a:lnTo>
                <a:lnTo>
                  <a:pt x="10007" y="720077"/>
                </a:lnTo>
                <a:close/>
              </a:path>
              <a:path w="10159" h="4991100">
                <a:moveTo>
                  <a:pt x="10007" y="60007"/>
                </a:moveTo>
                <a:lnTo>
                  <a:pt x="0" y="60007"/>
                </a:lnTo>
                <a:lnTo>
                  <a:pt x="0" y="70002"/>
                </a:lnTo>
                <a:lnTo>
                  <a:pt x="10007" y="70002"/>
                </a:lnTo>
                <a:lnTo>
                  <a:pt x="10007" y="60007"/>
                </a:lnTo>
                <a:close/>
              </a:path>
              <a:path w="10159" h="4991100">
                <a:moveTo>
                  <a:pt x="10007" y="0"/>
                </a:moveTo>
                <a:lnTo>
                  <a:pt x="0" y="0"/>
                </a:lnTo>
                <a:lnTo>
                  <a:pt x="0" y="9994"/>
                </a:lnTo>
                <a:lnTo>
                  <a:pt x="10007" y="9994"/>
                </a:lnTo>
                <a:lnTo>
                  <a:pt x="10007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329" y="6234642"/>
            <a:ext cx="7956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89094" y="1286423"/>
            <a:ext cx="8965" cy="4933390"/>
          </a:xfrm>
          <a:custGeom>
            <a:avLst/>
            <a:gdLst/>
            <a:ahLst/>
            <a:cxnLst/>
            <a:rect l="l" t="t" r="r" b="b"/>
            <a:pathLst>
              <a:path w="10160" h="5591175">
                <a:moveTo>
                  <a:pt x="10007" y="5580570"/>
                </a:moveTo>
                <a:lnTo>
                  <a:pt x="0" y="5580570"/>
                </a:lnTo>
                <a:lnTo>
                  <a:pt x="0" y="5590565"/>
                </a:lnTo>
                <a:lnTo>
                  <a:pt x="10007" y="5590565"/>
                </a:lnTo>
                <a:lnTo>
                  <a:pt x="10007" y="5580570"/>
                </a:lnTo>
                <a:close/>
              </a:path>
              <a:path w="10160" h="5591175">
                <a:moveTo>
                  <a:pt x="10007" y="5520563"/>
                </a:moveTo>
                <a:lnTo>
                  <a:pt x="0" y="5520563"/>
                </a:lnTo>
                <a:lnTo>
                  <a:pt x="0" y="5530558"/>
                </a:lnTo>
                <a:lnTo>
                  <a:pt x="10007" y="5530558"/>
                </a:lnTo>
                <a:lnTo>
                  <a:pt x="10007" y="5520563"/>
                </a:lnTo>
                <a:close/>
              </a:path>
              <a:path w="10160" h="5591175">
                <a:moveTo>
                  <a:pt x="10007" y="5460555"/>
                </a:moveTo>
                <a:lnTo>
                  <a:pt x="0" y="5460555"/>
                </a:lnTo>
                <a:lnTo>
                  <a:pt x="0" y="5470550"/>
                </a:lnTo>
                <a:lnTo>
                  <a:pt x="10007" y="5470550"/>
                </a:lnTo>
                <a:lnTo>
                  <a:pt x="10007" y="5460555"/>
                </a:lnTo>
                <a:close/>
              </a:path>
              <a:path w="10160" h="5591175">
                <a:moveTo>
                  <a:pt x="10007" y="5400548"/>
                </a:moveTo>
                <a:lnTo>
                  <a:pt x="0" y="5400548"/>
                </a:lnTo>
                <a:lnTo>
                  <a:pt x="0" y="5410543"/>
                </a:lnTo>
                <a:lnTo>
                  <a:pt x="10007" y="5410543"/>
                </a:lnTo>
                <a:lnTo>
                  <a:pt x="10007" y="5400548"/>
                </a:lnTo>
                <a:close/>
              </a:path>
              <a:path w="10160" h="5591175">
                <a:moveTo>
                  <a:pt x="10007" y="5340540"/>
                </a:moveTo>
                <a:lnTo>
                  <a:pt x="0" y="5340540"/>
                </a:lnTo>
                <a:lnTo>
                  <a:pt x="0" y="5350535"/>
                </a:lnTo>
                <a:lnTo>
                  <a:pt x="10007" y="5350535"/>
                </a:lnTo>
                <a:lnTo>
                  <a:pt x="10007" y="5340540"/>
                </a:lnTo>
                <a:close/>
              </a:path>
              <a:path w="10160" h="5591175">
                <a:moveTo>
                  <a:pt x="10007" y="5280533"/>
                </a:moveTo>
                <a:lnTo>
                  <a:pt x="0" y="5280533"/>
                </a:lnTo>
                <a:lnTo>
                  <a:pt x="0" y="5290540"/>
                </a:lnTo>
                <a:lnTo>
                  <a:pt x="10007" y="5290540"/>
                </a:lnTo>
                <a:lnTo>
                  <a:pt x="10007" y="5280533"/>
                </a:lnTo>
                <a:close/>
              </a:path>
              <a:path w="10160" h="5591175">
                <a:moveTo>
                  <a:pt x="10007" y="5220525"/>
                </a:moveTo>
                <a:lnTo>
                  <a:pt x="0" y="5220525"/>
                </a:lnTo>
                <a:lnTo>
                  <a:pt x="0" y="5230533"/>
                </a:lnTo>
                <a:lnTo>
                  <a:pt x="10007" y="5230533"/>
                </a:lnTo>
                <a:lnTo>
                  <a:pt x="10007" y="5220525"/>
                </a:lnTo>
                <a:close/>
              </a:path>
              <a:path w="10160" h="5591175">
                <a:moveTo>
                  <a:pt x="10007" y="5160518"/>
                </a:moveTo>
                <a:lnTo>
                  <a:pt x="0" y="5160518"/>
                </a:lnTo>
                <a:lnTo>
                  <a:pt x="0" y="5170525"/>
                </a:lnTo>
                <a:lnTo>
                  <a:pt x="10007" y="5170525"/>
                </a:lnTo>
                <a:lnTo>
                  <a:pt x="10007" y="5160518"/>
                </a:lnTo>
                <a:close/>
              </a:path>
              <a:path w="10160" h="5591175">
                <a:moveTo>
                  <a:pt x="10007" y="5100510"/>
                </a:moveTo>
                <a:lnTo>
                  <a:pt x="0" y="5100510"/>
                </a:lnTo>
                <a:lnTo>
                  <a:pt x="0" y="5110518"/>
                </a:lnTo>
                <a:lnTo>
                  <a:pt x="10007" y="5110518"/>
                </a:lnTo>
                <a:lnTo>
                  <a:pt x="10007" y="5100510"/>
                </a:lnTo>
                <a:close/>
              </a:path>
              <a:path w="10160" h="5591175">
                <a:moveTo>
                  <a:pt x="10007" y="5040515"/>
                </a:moveTo>
                <a:lnTo>
                  <a:pt x="0" y="5040515"/>
                </a:lnTo>
                <a:lnTo>
                  <a:pt x="0" y="5050510"/>
                </a:lnTo>
                <a:lnTo>
                  <a:pt x="10007" y="5050510"/>
                </a:lnTo>
                <a:lnTo>
                  <a:pt x="10007" y="5040515"/>
                </a:lnTo>
                <a:close/>
              </a:path>
              <a:path w="10160" h="5591175">
                <a:moveTo>
                  <a:pt x="10007" y="4980508"/>
                </a:moveTo>
                <a:lnTo>
                  <a:pt x="0" y="4980508"/>
                </a:lnTo>
                <a:lnTo>
                  <a:pt x="0" y="4990503"/>
                </a:lnTo>
                <a:lnTo>
                  <a:pt x="10007" y="4990503"/>
                </a:lnTo>
                <a:lnTo>
                  <a:pt x="10007" y="4980508"/>
                </a:lnTo>
                <a:close/>
              </a:path>
              <a:path w="10160" h="5591175">
                <a:moveTo>
                  <a:pt x="10007" y="4920500"/>
                </a:moveTo>
                <a:lnTo>
                  <a:pt x="0" y="4920500"/>
                </a:lnTo>
                <a:lnTo>
                  <a:pt x="0" y="4930495"/>
                </a:lnTo>
                <a:lnTo>
                  <a:pt x="10007" y="4930495"/>
                </a:lnTo>
                <a:lnTo>
                  <a:pt x="10007" y="4920500"/>
                </a:lnTo>
                <a:close/>
              </a:path>
              <a:path w="10160" h="5591175">
                <a:moveTo>
                  <a:pt x="10007" y="4860493"/>
                </a:moveTo>
                <a:lnTo>
                  <a:pt x="0" y="4860493"/>
                </a:lnTo>
                <a:lnTo>
                  <a:pt x="0" y="4870488"/>
                </a:lnTo>
                <a:lnTo>
                  <a:pt x="10007" y="4870488"/>
                </a:lnTo>
                <a:lnTo>
                  <a:pt x="10007" y="4860493"/>
                </a:lnTo>
                <a:close/>
              </a:path>
              <a:path w="10160" h="5591175">
                <a:moveTo>
                  <a:pt x="10007" y="4800485"/>
                </a:moveTo>
                <a:lnTo>
                  <a:pt x="0" y="4800485"/>
                </a:lnTo>
                <a:lnTo>
                  <a:pt x="0" y="4810480"/>
                </a:lnTo>
                <a:lnTo>
                  <a:pt x="10007" y="4810480"/>
                </a:lnTo>
                <a:lnTo>
                  <a:pt x="10007" y="4800485"/>
                </a:lnTo>
                <a:close/>
              </a:path>
              <a:path w="10160" h="5591175">
                <a:moveTo>
                  <a:pt x="10007" y="4740478"/>
                </a:moveTo>
                <a:lnTo>
                  <a:pt x="0" y="4740478"/>
                </a:lnTo>
                <a:lnTo>
                  <a:pt x="0" y="4750486"/>
                </a:lnTo>
                <a:lnTo>
                  <a:pt x="10007" y="4750486"/>
                </a:lnTo>
                <a:lnTo>
                  <a:pt x="10007" y="4740478"/>
                </a:lnTo>
                <a:close/>
              </a:path>
              <a:path w="10160" h="5591175">
                <a:moveTo>
                  <a:pt x="10007" y="4680470"/>
                </a:moveTo>
                <a:lnTo>
                  <a:pt x="0" y="4680470"/>
                </a:lnTo>
                <a:lnTo>
                  <a:pt x="0" y="4690478"/>
                </a:lnTo>
                <a:lnTo>
                  <a:pt x="10007" y="4690478"/>
                </a:lnTo>
                <a:lnTo>
                  <a:pt x="10007" y="4680470"/>
                </a:lnTo>
                <a:close/>
              </a:path>
              <a:path w="10160" h="5591175">
                <a:moveTo>
                  <a:pt x="10007" y="4620463"/>
                </a:moveTo>
                <a:lnTo>
                  <a:pt x="0" y="4620463"/>
                </a:lnTo>
                <a:lnTo>
                  <a:pt x="0" y="4630471"/>
                </a:lnTo>
                <a:lnTo>
                  <a:pt x="10007" y="4630471"/>
                </a:lnTo>
                <a:lnTo>
                  <a:pt x="10007" y="4620463"/>
                </a:lnTo>
                <a:close/>
              </a:path>
              <a:path w="10160" h="5591175">
                <a:moveTo>
                  <a:pt x="10007" y="4560455"/>
                </a:moveTo>
                <a:lnTo>
                  <a:pt x="0" y="4560455"/>
                </a:lnTo>
                <a:lnTo>
                  <a:pt x="0" y="4570463"/>
                </a:lnTo>
                <a:lnTo>
                  <a:pt x="10007" y="4570463"/>
                </a:lnTo>
                <a:lnTo>
                  <a:pt x="10007" y="4560455"/>
                </a:lnTo>
                <a:close/>
              </a:path>
              <a:path w="10160" h="5591175">
                <a:moveTo>
                  <a:pt x="10007" y="4500461"/>
                </a:moveTo>
                <a:lnTo>
                  <a:pt x="0" y="4500461"/>
                </a:lnTo>
                <a:lnTo>
                  <a:pt x="0" y="4510456"/>
                </a:lnTo>
                <a:lnTo>
                  <a:pt x="10007" y="4510456"/>
                </a:lnTo>
                <a:lnTo>
                  <a:pt x="10007" y="4500461"/>
                </a:lnTo>
                <a:close/>
              </a:path>
              <a:path w="10160" h="5591175">
                <a:moveTo>
                  <a:pt x="10007" y="4440453"/>
                </a:moveTo>
                <a:lnTo>
                  <a:pt x="0" y="4440453"/>
                </a:lnTo>
                <a:lnTo>
                  <a:pt x="0" y="4450448"/>
                </a:lnTo>
                <a:lnTo>
                  <a:pt x="10007" y="4450448"/>
                </a:lnTo>
                <a:lnTo>
                  <a:pt x="10007" y="4440453"/>
                </a:lnTo>
                <a:close/>
              </a:path>
              <a:path w="10160" h="5591175">
                <a:moveTo>
                  <a:pt x="10007" y="4380446"/>
                </a:moveTo>
                <a:lnTo>
                  <a:pt x="0" y="4380446"/>
                </a:lnTo>
                <a:lnTo>
                  <a:pt x="0" y="4390441"/>
                </a:lnTo>
                <a:lnTo>
                  <a:pt x="10007" y="4390441"/>
                </a:lnTo>
                <a:lnTo>
                  <a:pt x="10007" y="4380446"/>
                </a:lnTo>
                <a:close/>
              </a:path>
              <a:path w="10160" h="5591175">
                <a:moveTo>
                  <a:pt x="10007" y="4320438"/>
                </a:moveTo>
                <a:lnTo>
                  <a:pt x="0" y="4320438"/>
                </a:lnTo>
                <a:lnTo>
                  <a:pt x="0" y="4330433"/>
                </a:lnTo>
                <a:lnTo>
                  <a:pt x="10007" y="4330433"/>
                </a:lnTo>
                <a:lnTo>
                  <a:pt x="10007" y="4320438"/>
                </a:lnTo>
                <a:close/>
              </a:path>
              <a:path w="10160" h="5591175">
                <a:moveTo>
                  <a:pt x="10007" y="4260431"/>
                </a:moveTo>
                <a:lnTo>
                  <a:pt x="0" y="4260431"/>
                </a:lnTo>
                <a:lnTo>
                  <a:pt x="0" y="4270426"/>
                </a:lnTo>
                <a:lnTo>
                  <a:pt x="10007" y="4270426"/>
                </a:lnTo>
                <a:lnTo>
                  <a:pt x="10007" y="4260431"/>
                </a:lnTo>
                <a:close/>
              </a:path>
              <a:path w="10160" h="5591175">
                <a:moveTo>
                  <a:pt x="10007" y="4200423"/>
                </a:moveTo>
                <a:lnTo>
                  <a:pt x="0" y="4200423"/>
                </a:lnTo>
                <a:lnTo>
                  <a:pt x="0" y="4210431"/>
                </a:lnTo>
                <a:lnTo>
                  <a:pt x="10007" y="4210431"/>
                </a:lnTo>
                <a:lnTo>
                  <a:pt x="10007" y="4200423"/>
                </a:lnTo>
                <a:close/>
              </a:path>
              <a:path w="10160" h="5591175">
                <a:moveTo>
                  <a:pt x="10007" y="4140416"/>
                </a:moveTo>
                <a:lnTo>
                  <a:pt x="0" y="4140416"/>
                </a:lnTo>
                <a:lnTo>
                  <a:pt x="0" y="4150423"/>
                </a:lnTo>
                <a:lnTo>
                  <a:pt x="10007" y="4150423"/>
                </a:lnTo>
                <a:lnTo>
                  <a:pt x="10007" y="4140416"/>
                </a:lnTo>
                <a:close/>
              </a:path>
              <a:path w="10160" h="5591175">
                <a:moveTo>
                  <a:pt x="10007" y="4080408"/>
                </a:moveTo>
                <a:lnTo>
                  <a:pt x="0" y="4080408"/>
                </a:lnTo>
                <a:lnTo>
                  <a:pt x="0" y="4090416"/>
                </a:lnTo>
                <a:lnTo>
                  <a:pt x="10007" y="4090416"/>
                </a:lnTo>
                <a:lnTo>
                  <a:pt x="10007" y="4080408"/>
                </a:lnTo>
                <a:close/>
              </a:path>
              <a:path w="10160" h="5591175">
                <a:moveTo>
                  <a:pt x="10007" y="4020401"/>
                </a:moveTo>
                <a:lnTo>
                  <a:pt x="0" y="4020401"/>
                </a:lnTo>
                <a:lnTo>
                  <a:pt x="0" y="4030408"/>
                </a:lnTo>
                <a:lnTo>
                  <a:pt x="10007" y="4030408"/>
                </a:lnTo>
                <a:lnTo>
                  <a:pt x="10007" y="4020401"/>
                </a:lnTo>
                <a:close/>
              </a:path>
              <a:path w="10160" h="5591175">
                <a:moveTo>
                  <a:pt x="10007" y="3960406"/>
                </a:moveTo>
                <a:lnTo>
                  <a:pt x="0" y="3960406"/>
                </a:lnTo>
                <a:lnTo>
                  <a:pt x="0" y="3970401"/>
                </a:lnTo>
                <a:lnTo>
                  <a:pt x="10007" y="3970401"/>
                </a:lnTo>
                <a:lnTo>
                  <a:pt x="10007" y="3960406"/>
                </a:lnTo>
                <a:close/>
              </a:path>
              <a:path w="10160" h="5591175">
                <a:moveTo>
                  <a:pt x="10007" y="3900398"/>
                </a:moveTo>
                <a:lnTo>
                  <a:pt x="0" y="3900398"/>
                </a:lnTo>
                <a:lnTo>
                  <a:pt x="0" y="3910393"/>
                </a:lnTo>
                <a:lnTo>
                  <a:pt x="10007" y="3910393"/>
                </a:lnTo>
                <a:lnTo>
                  <a:pt x="10007" y="3900398"/>
                </a:lnTo>
                <a:close/>
              </a:path>
              <a:path w="10160" h="5591175">
                <a:moveTo>
                  <a:pt x="10007" y="3840391"/>
                </a:moveTo>
                <a:lnTo>
                  <a:pt x="0" y="3840391"/>
                </a:lnTo>
                <a:lnTo>
                  <a:pt x="0" y="3850386"/>
                </a:lnTo>
                <a:lnTo>
                  <a:pt x="10007" y="3850386"/>
                </a:lnTo>
                <a:lnTo>
                  <a:pt x="10007" y="3840391"/>
                </a:lnTo>
                <a:close/>
              </a:path>
              <a:path w="10160" h="5591175">
                <a:moveTo>
                  <a:pt x="10007" y="3780383"/>
                </a:moveTo>
                <a:lnTo>
                  <a:pt x="0" y="3780383"/>
                </a:lnTo>
                <a:lnTo>
                  <a:pt x="0" y="3790378"/>
                </a:lnTo>
                <a:lnTo>
                  <a:pt x="10007" y="3790378"/>
                </a:lnTo>
                <a:lnTo>
                  <a:pt x="10007" y="3780383"/>
                </a:lnTo>
                <a:close/>
              </a:path>
              <a:path w="10160" h="5591175">
                <a:moveTo>
                  <a:pt x="10007" y="3720376"/>
                </a:moveTo>
                <a:lnTo>
                  <a:pt x="0" y="3720376"/>
                </a:lnTo>
                <a:lnTo>
                  <a:pt x="0" y="3730371"/>
                </a:lnTo>
                <a:lnTo>
                  <a:pt x="10007" y="3730371"/>
                </a:lnTo>
                <a:lnTo>
                  <a:pt x="10007" y="3720376"/>
                </a:lnTo>
                <a:close/>
              </a:path>
              <a:path w="10160" h="5591175">
                <a:moveTo>
                  <a:pt x="10007" y="3660368"/>
                </a:moveTo>
                <a:lnTo>
                  <a:pt x="0" y="3660368"/>
                </a:lnTo>
                <a:lnTo>
                  <a:pt x="0" y="3670376"/>
                </a:lnTo>
                <a:lnTo>
                  <a:pt x="10007" y="3670376"/>
                </a:lnTo>
                <a:lnTo>
                  <a:pt x="10007" y="3660368"/>
                </a:lnTo>
                <a:close/>
              </a:path>
              <a:path w="10160" h="5591175">
                <a:moveTo>
                  <a:pt x="10007" y="3600361"/>
                </a:moveTo>
                <a:lnTo>
                  <a:pt x="0" y="3600361"/>
                </a:lnTo>
                <a:lnTo>
                  <a:pt x="0" y="3610368"/>
                </a:lnTo>
                <a:lnTo>
                  <a:pt x="10007" y="3610368"/>
                </a:lnTo>
                <a:lnTo>
                  <a:pt x="10007" y="3600361"/>
                </a:lnTo>
                <a:close/>
              </a:path>
              <a:path w="10160" h="5591175">
                <a:moveTo>
                  <a:pt x="10007" y="3540353"/>
                </a:moveTo>
                <a:lnTo>
                  <a:pt x="0" y="3540353"/>
                </a:lnTo>
                <a:lnTo>
                  <a:pt x="0" y="3550361"/>
                </a:lnTo>
                <a:lnTo>
                  <a:pt x="10007" y="3550361"/>
                </a:lnTo>
                <a:lnTo>
                  <a:pt x="10007" y="3540353"/>
                </a:lnTo>
                <a:close/>
              </a:path>
              <a:path w="10160" h="5591175">
                <a:moveTo>
                  <a:pt x="10007" y="3480346"/>
                </a:moveTo>
                <a:lnTo>
                  <a:pt x="0" y="3480346"/>
                </a:lnTo>
                <a:lnTo>
                  <a:pt x="0" y="3490353"/>
                </a:lnTo>
                <a:lnTo>
                  <a:pt x="10007" y="3490353"/>
                </a:lnTo>
                <a:lnTo>
                  <a:pt x="10007" y="3480346"/>
                </a:lnTo>
                <a:close/>
              </a:path>
              <a:path w="10160" h="5591175">
                <a:moveTo>
                  <a:pt x="10007" y="3420351"/>
                </a:moveTo>
                <a:lnTo>
                  <a:pt x="0" y="3420351"/>
                </a:lnTo>
                <a:lnTo>
                  <a:pt x="0" y="3430346"/>
                </a:lnTo>
                <a:lnTo>
                  <a:pt x="10007" y="3430346"/>
                </a:lnTo>
                <a:lnTo>
                  <a:pt x="10007" y="3420351"/>
                </a:lnTo>
                <a:close/>
              </a:path>
              <a:path w="10160" h="5591175">
                <a:moveTo>
                  <a:pt x="10007" y="3360343"/>
                </a:moveTo>
                <a:lnTo>
                  <a:pt x="0" y="3360343"/>
                </a:lnTo>
                <a:lnTo>
                  <a:pt x="0" y="3370338"/>
                </a:lnTo>
                <a:lnTo>
                  <a:pt x="10007" y="3370338"/>
                </a:lnTo>
                <a:lnTo>
                  <a:pt x="10007" y="3360343"/>
                </a:lnTo>
                <a:close/>
              </a:path>
              <a:path w="10160" h="5591175">
                <a:moveTo>
                  <a:pt x="10007" y="3300336"/>
                </a:moveTo>
                <a:lnTo>
                  <a:pt x="0" y="3300336"/>
                </a:lnTo>
                <a:lnTo>
                  <a:pt x="0" y="3310331"/>
                </a:lnTo>
                <a:lnTo>
                  <a:pt x="10007" y="3310331"/>
                </a:lnTo>
                <a:lnTo>
                  <a:pt x="10007" y="3300336"/>
                </a:lnTo>
                <a:close/>
              </a:path>
              <a:path w="10160" h="5591175">
                <a:moveTo>
                  <a:pt x="10007" y="3240328"/>
                </a:moveTo>
                <a:lnTo>
                  <a:pt x="0" y="3240328"/>
                </a:lnTo>
                <a:lnTo>
                  <a:pt x="0" y="3250323"/>
                </a:lnTo>
                <a:lnTo>
                  <a:pt x="10007" y="3250323"/>
                </a:lnTo>
                <a:lnTo>
                  <a:pt x="10007" y="3240328"/>
                </a:lnTo>
                <a:close/>
              </a:path>
              <a:path w="10160" h="5591175">
                <a:moveTo>
                  <a:pt x="10007" y="3180321"/>
                </a:moveTo>
                <a:lnTo>
                  <a:pt x="0" y="3180321"/>
                </a:lnTo>
                <a:lnTo>
                  <a:pt x="0" y="3190316"/>
                </a:lnTo>
                <a:lnTo>
                  <a:pt x="10007" y="3190316"/>
                </a:lnTo>
                <a:lnTo>
                  <a:pt x="10007" y="3180321"/>
                </a:lnTo>
                <a:close/>
              </a:path>
              <a:path w="10160" h="5591175">
                <a:moveTo>
                  <a:pt x="10007" y="3120313"/>
                </a:moveTo>
                <a:lnTo>
                  <a:pt x="0" y="3120313"/>
                </a:lnTo>
                <a:lnTo>
                  <a:pt x="0" y="3130321"/>
                </a:lnTo>
                <a:lnTo>
                  <a:pt x="10007" y="3130321"/>
                </a:lnTo>
                <a:lnTo>
                  <a:pt x="10007" y="3120313"/>
                </a:lnTo>
                <a:close/>
              </a:path>
              <a:path w="10160" h="5591175">
                <a:moveTo>
                  <a:pt x="10007" y="3060306"/>
                </a:moveTo>
                <a:lnTo>
                  <a:pt x="0" y="3060306"/>
                </a:lnTo>
                <a:lnTo>
                  <a:pt x="0" y="3070314"/>
                </a:lnTo>
                <a:lnTo>
                  <a:pt x="10007" y="3070314"/>
                </a:lnTo>
                <a:lnTo>
                  <a:pt x="10007" y="3060306"/>
                </a:lnTo>
                <a:close/>
              </a:path>
              <a:path w="10160" h="5591175">
                <a:moveTo>
                  <a:pt x="10007" y="3000298"/>
                </a:moveTo>
                <a:lnTo>
                  <a:pt x="0" y="3000298"/>
                </a:lnTo>
                <a:lnTo>
                  <a:pt x="0" y="3010306"/>
                </a:lnTo>
                <a:lnTo>
                  <a:pt x="10007" y="3010306"/>
                </a:lnTo>
                <a:lnTo>
                  <a:pt x="10007" y="3000298"/>
                </a:lnTo>
                <a:close/>
              </a:path>
              <a:path w="10160" h="5591175">
                <a:moveTo>
                  <a:pt x="10007" y="2940291"/>
                </a:moveTo>
                <a:lnTo>
                  <a:pt x="0" y="2940291"/>
                </a:lnTo>
                <a:lnTo>
                  <a:pt x="0" y="2950299"/>
                </a:lnTo>
                <a:lnTo>
                  <a:pt x="10007" y="2950299"/>
                </a:lnTo>
                <a:lnTo>
                  <a:pt x="10007" y="2940291"/>
                </a:lnTo>
                <a:close/>
              </a:path>
              <a:path w="10160" h="5591175">
                <a:moveTo>
                  <a:pt x="10007" y="2880296"/>
                </a:moveTo>
                <a:lnTo>
                  <a:pt x="0" y="2880296"/>
                </a:lnTo>
                <a:lnTo>
                  <a:pt x="0" y="2890291"/>
                </a:lnTo>
                <a:lnTo>
                  <a:pt x="10007" y="2890291"/>
                </a:lnTo>
                <a:lnTo>
                  <a:pt x="10007" y="2880296"/>
                </a:lnTo>
                <a:close/>
              </a:path>
              <a:path w="10160" h="5591175">
                <a:moveTo>
                  <a:pt x="10007" y="2820289"/>
                </a:moveTo>
                <a:lnTo>
                  <a:pt x="0" y="2820289"/>
                </a:lnTo>
                <a:lnTo>
                  <a:pt x="0" y="2830284"/>
                </a:lnTo>
                <a:lnTo>
                  <a:pt x="10007" y="2830284"/>
                </a:lnTo>
                <a:lnTo>
                  <a:pt x="10007" y="2820289"/>
                </a:lnTo>
                <a:close/>
              </a:path>
              <a:path w="10160" h="5591175">
                <a:moveTo>
                  <a:pt x="10007" y="2760281"/>
                </a:moveTo>
                <a:lnTo>
                  <a:pt x="0" y="2760281"/>
                </a:lnTo>
                <a:lnTo>
                  <a:pt x="0" y="2770276"/>
                </a:lnTo>
                <a:lnTo>
                  <a:pt x="10007" y="2770276"/>
                </a:lnTo>
                <a:lnTo>
                  <a:pt x="10007" y="2760281"/>
                </a:lnTo>
                <a:close/>
              </a:path>
              <a:path w="10160" h="5591175">
                <a:moveTo>
                  <a:pt x="10007" y="2700274"/>
                </a:moveTo>
                <a:lnTo>
                  <a:pt x="0" y="2700274"/>
                </a:lnTo>
                <a:lnTo>
                  <a:pt x="0" y="2710269"/>
                </a:lnTo>
                <a:lnTo>
                  <a:pt x="10007" y="2710269"/>
                </a:lnTo>
                <a:lnTo>
                  <a:pt x="10007" y="2700274"/>
                </a:lnTo>
                <a:close/>
              </a:path>
              <a:path w="10160" h="5591175">
                <a:moveTo>
                  <a:pt x="10007" y="2640266"/>
                </a:moveTo>
                <a:lnTo>
                  <a:pt x="0" y="2640266"/>
                </a:lnTo>
                <a:lnTo>
                  <a:pt x="0" y="2650261"/>
                </a:lnTo>
                <a:lnTo>
                  <a:pt x="10007" y="2650261"/>
                </a:lnTo>
                <a:lnTo>
                  <a:pt x="10007" y="2640266"/>
                </a:lnTo>
                <a:close/>
              </a:path>
              <a:path w="10160" h="5591175">
                <a:moveTo>
                  <a:pt x="10007" y="2580259"/>
                </a:moveTo>
                <a:lnTo>
                  <a:pt x="0" y="2580259"/>
                </a:lnTo>
                <a:lnTo>
                  <a:pt x="0" y="2590266"/>
                </a:lnTo>
                <a:lnTo>
                  <a:pt x="10007" y="2590266"/>
                </a:lnTo>
                <a:lnTo>
                  <a:pt x="10007" y="2580259"/>
                </a:lnTo>
                <a:close/>
              </a:path>
              <a:path w="10160" h="5591175">
                <a:moveTo>
                  <a:pt x="10007" y="2520251"/>
                </a:moveTo>
                <a:lnTo>
                  <a:pt x="0" y="2520251"/>
                </a:lnTo>
                <a:lnTo>
                  <a:pt x="0" y="2530259"/>
                </a:lnTo>
                <a:lnTo>
                  <a:pt x="10007" y="2530259"/>
                </a:lnTo>
                <a:lnTo>
                  <a:pt x="10007" y="2520251"/>
                </a:lnTo>
                <a:close/>
              </a:path>
              <a:path w="10160" h="5591175">
                <a:moveTo>
                  <a:pt x="10007" y="2460244"/>
                </a:moveTo>
                <a:lnTo>
                  <a:pt x="0" y="2460244"/>
                </a:lnTo>
                <a:lnTo>
                  <a:pt x="0" y="2470251"/>
                </a:lnTo>
                <a:lnTo>
                  <a:pt x="10007" y="2470251"/>
                </a:lnTo>
                <a:lnTo>
                  <a:pt x="10007" y="2460244"/>
                </a:lnTo>
                <a:close/>
              </a:path>
              <a:path w="10160" h="5591175">
                <a:moveTo>
                  <a:pt x="10007" y="2400236"/>
                </a:moveTo>
                <a:lnTo>
                  <a:pt x="0" y="2400236"/>
                </a:lnTo>
                <a:lnTo>
                  <a:pt x="0" y="2410244"/>
                </a:lnTo>
                <a:lnTo>
                  <a:pt x="10007" y="2410244"/>
                </a:lnTo>
                <a:lnTo>
                  <a:pt x="10007" y="2400236"/>
                </a:lnTo>
                <a:close/>
              </a:path>
              <a:path w="10160" h="5591175">
                <a:moveTo>
                  <a:pt x="10007" y="2340241"/>
                </a:moveTo>
                <a:lnTo>
                  <a:pt x="0" y="2340241"/>
                </a:lnTo>
                <a:lnTo>
                  <a:pt x="0" y="2350236"/>
                </a:lnTo>
                <a:lnTo>
                  <a:pt x="10007" y="2350236"/>
                </a:lnTo>
                <a:lnTo>
                  <a:pt x="10007" y="2340241"/>
                </a:lnTo>
                <a:close/>
              </a:path>
              <a:path w="10160" h="5591175">
                <a:moveTo>
                  <a:pt x="10007" y="2280234"/>
                </a:moveTo>
                <a:lnTo>
                  <a:pt x="0" y="2280234"/>
                </a:lnTo>
                <a:lnTo>
                  <a:pt x="0" y="2290229"/>
                </a:lnTo>
                <a:lnTo>
                  <a:pt x="10007" y="2290229"/>
                </a:lnTo>
                <a:lnTo>
                  <a:pt x="10007" y="2280234"/>
                </a:lnTo>
                <a:close/>
              </a:path>
              <a:path w="10160" h="5591175">
                <a:moveTo>
                  <a:pt x="10007" y="2220226"/>
                </a:moveTo>
                <a:lnTo>
                  <a:pt x="0" y="2220226"/>
                </a:lnTo>
                <a:lnTo>
                  <a:pt x="0" y="2230221"/>
                </a:lnTo>
                <a:lnTo>
                  <a:pt x="10007" y="2230221"/>
                </a:lnTo>
                <a:lnTo>
                  <a:pt x="10007" y="2220226"/>
                </a:lnTo>
                <a:close/>
              </a:path>
              <a:path w="10160" h="5591175">
                <a:moveTo>
                  <a:pt x="10007" y="2160219"/>
                </a:moveTo>
                <a:lnTo>
                  <a:pt x="0" y="2160219"/>
                </a:lnTo>
                <a:lnTo>
                  <a:pt x="0" y="2170214"/>
                </a:lnTo>
                <a:lnTo>
                  <a:pt x="10007" y="2170214"/>
                </a:lnTo>
                <a:lnTo>
                  <a:pt x="10007" y="2160219"/>
                </a:lnTo>
                <a:close/>
              </a:path>
              <a:path w="10160" h="5591175">
                <a:moveTo>
                  <a:pt x="10007" y="2100211"/>
                </a:moveTo>
                <a:lnTo>
                  <a:pt x="0" y="2100211"/>
                </a:lnTo>
                <a:lnTo>
                  <a:pt x="0" y="2110206"/>
                </a:lnTo>
                <a:lnTo>
                  <a:pt x="10007" y="2110206"/>
                </a:lnTo>
                <a:lnTo>
                  <a:pt x="10007" y="2100211"/>
                </a:lnTo>
                <a:close/>
              </a:path>
              <a:path w="10160" h="5591175">
                <a:moveTo>
                  <a:pt x="10007" y="1500149"/>
                </a:moveTo>
                <a:lnTo>
                  <a:pt x="0" y="1500149"/>
                </a:lnTo>
                <a:lnTo>
                  <a:pt x="0" y="1510157"/>
                </a:lnTo>
                <a:lnTo>
                  <a:pt x="10007" y="1510157"/>
                </a:lnTo>
                <a:lnTo>
                  <a:pt x="10007" y="1500149"/>
                </a:lnTo>
                <a:close/>
              </a:path>
              <a:path w="10160" h="5591175">
                <a:moveTo>
                  <a:pt x="10007" y="1440141"/>
                </a:moveTo>
                <a:lnTo>
                  <a:pt x="0" y="1440141"/>
                </a:lnTo>
                <a:lnTo>
                  <a:pt x="0" y="1450149"/>
                </a:lnTo>
                <a:lnTo>
                  <a:pt x="10007" y="1450149"/>
                </a:lnTo>
                <a:lnTo>
                  <a:pt x="10007" y="1440141"/>
                </a:lnTo>
                <a:close/>
              </a:path>
              <a:path w="10160" h="5591175">
                <a:moveTo>
                  <a:pt x="10007" y="1381912"/>
                </a:moveTo>
                <a:lnTo>
                  <a:pt x="0" y="1381912"/>
                </a:lnTo>
                <a:lnTo>
                  <a:pt x="0" y="1390142"/>
                </a:lnTo>
                <a:lnTo>
                  <a:pt x="10007" y="1390142"/>
                </a:lnTo>
                <a:lnTo>
                  <a:pt x="10007" y="1381912"/>
                </a:lnTo>
                <a:close/>
              </a:path>
              <a:path w="10160" h="5591175">
                <a:moveTo>
                  <a:pt x="10007" y="780072"/>
                </a:moveTo>
                <a:lnTo>
                  <a:pt x="0" y="780072"/>
                </a:lnTo>
                <a:lnTo>
                  <a:pt x="0" y="790079"/>
                </a:lnTo>
                <a:lnTo>
                  <a:pt x="10007" y="790079"/>
                </a:lnTo>
                <a:lnTo>
                  <a:pt x="10007" y="780072"/>
                </a:lnTo>
                <a:close/>
              </a:path>
              <a:path w="10160" h="5591175">
                <a:moveTo>
                  <a:pt x="10007" y="720077"/>
                </a:moveTo>
                <a:lnTo>
                  <a:pt x="0" y="720077"/>
                </a:lnTo>
                <a:lnTo>
                  <a:pt x="0" y="730072"/>
                </a:lnTo>
                <a:lnTo>
                  <a:pt x="10007" y="730072"/>
                </a:lnTo>
                <a:lnTo>
                  <a:pt x="10007" y="720077"/>
                </a:lnTo>
                <a:close/>
              </a:path>
              <a:path w="10160" h="5591175">
                <a:moveTo>
                  <a:pt x="10007" y="60007"/>
                </a:moveTo>
                <a:lnTo>
                  <a:pt x="0" y="60007"/>
                </a:lnTo>
                <a:lnTo>
                  <a:pt x="0" y="70002"/>
                </a:lnTo>
                <a:lnTo>
                  <a:pt x="10007" y="70002"/>
                </a:lnTo>
                <a:lnTo>
                  <a:pt x="10007" y="60007"/>
                </a:lnTo>
                <a:close/>
              </a:path>
              <a:path w="10160" h="5591175">
                <a:moveTo>
                  <a:pt x="10007" y="0"/>
                </a:moveTo>
                <a:lnTo>
                  <a:pt x="0" y="0"/>
                </a:lnTo>
                <a:lnTo>
                  <a:pt x="0" y="9994"/>
                </a:lnTo>
                <a:lnTo>
                  <a:pt x="10007" y="9994"/>
                </a:lnTo>
                <a:lnTo>
                  <a:pt x="10007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5280" y="6234642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20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81560" y="1286423"/>
            <a:ext cx="8965" cy="4933390"/>
          </a:xfrm>
          <a:custGeom>
            <a:avLst/>
            <a:gdLst/>
            <a:ahLst/>
            <a:cxnLst/>
            <a:rect l="l" t="t" r="r" b="b"/>
            <a:pathLst>
              <a:path w="10160" h="5591175">
                <a:moveTo>
                  <a:pt x="10007" y="5580570"/>
                </a:moveTo>
                <a:lnTo>
                  <a:pt x="0" y="5580570"/>
                </a:lnTo>
                <a:lnTo>
                  <a:pt x="0" y="5590565"/>
                </a:lnTo>
                <a:lnTo>
                  <a:pt x="10007" y="5590565"/>
                </a:lnTo>
                <a:lnTo>
                  <a:pt x="10007" y="5580570"/>
                </a:lnTo>
                <a:close/>
              </a:path>
              <a:path w="10160" h="5591175">
                <a:moveTo>
                  <a:pt x="10007" y="5520563"/>
                </a:moveTo>
                <a:lnTo>
                  <a:pt x="0" y="5520563"/>
                </a:lnTo>
                <a:lnTo>
                  <a:pt x="0" y="5530558"/>
                </a:lnTo>
                <a:lnTo>
                  <a:pt x="10007" y="5530558"/>
                </a:lnTo>
                <a:lnTo>
                  <a:pt x="10007" y="5520563"/>
                </a:lnTo>
                <a:close/>
              </a:path>
              <a:path w="10160" h="5591175">
                <a:moveTo>
                  <a:pt x="10007" y="5460555"/>
                </a:moveTo>
                <a:lnTo>
                  <a:pt x="0" y="5460555"/>
                </a:lnTo>
                <a:lnTo>
                  <a:pt x="0" y="5470550"/>
                </a:lnTo>
                <a:lnTo>
                  <a:pt x="10007" y="5470550"/>
                </a:lnTo>
                <a:lnTo>
                  <a:pt x="10007" y="5460555"/>
                </a:lnTo>
                <a:close/>
              </a:path>
              <a:path w="10160" h="5591175">
                <a:moveTo>
                  <a:pt x="10007" y="5400548"/>
                </a:moveTo>
                <a:lnTo>
                  <a:pt x="0" y="5400548"/>
                </a:lnTo>
                <a:lnTo>
                  <a:pt x="0" y="5410543"/>
                </a:lnTo>
                <a:lnTo>
                  <a:pt x="10007" y="5410543"/>
                </a:lnTo>
                <a:lnTo>
                  <a:pt x="10007" y="5400548"/>
                </a:lnTo>
                <a:close/>
              </a:path>
              <a:path w="10160" h="5591175">
                <a:moveTo>
                  <a:pt x="10007" y="5340540"/>
                </a:moveTo>
                <a:lnTo>
                  <a:pt x="0" y="5340540"/>
                </a:lnTo>
                <a:lnTo>
                  <a:pt x="0" y="5350535"/>
                </a:lnTo>
                <a:lnTo>
                  <a:pt x="10007" y="5350535"/>
                </a:lnTo>
                <a:lnTo>
                  <a:pt x="10007" y="5340540"/>
                </a:lnTo>
                <a:close/>
              </a:path>
              <a:path w="10160" h="5591175">
                <a:moveTo>
                  <a:pt x="10007" y="5280533"/>
                </a:moveTo>
                <a:lnTo>
                  <a:pt x="0" y="5280533"/>
                </a:lnTo>
                <a:lnTo>
                  <a:pt x="0" y="5290540"/>
                </a:lnTo>
                <a:lnTo>
                  <a:pt x="10007" y="5290540"/>
                </a:lnTo>
                <a:lnTo>
                  <a:pt x="10007" y="5280533"/>
                </a:lnTo>
                <a:close/>
              </a:path>
              <a:path w="10160" h="5591175">
                <a:moveTo>
                  <a:pt x="10007" y="5220525"/>
                </a:moveTo>
                <a:lnTo>
                  <a:pt x="0" y="5220525"/>
                </a:lnTo>
                <a:lnTo>
                  <a:pt x="0" y="5230533"/>
                </a:lnTo>
                <a:lnTo>
                  <a:pt x="10007" y="5230533"/>
                </a:lnTo>
                <a:lnTo>
                  <a:pt x="10007" y="5220525"/>
                </a:lnTo>
                <a:close/>
              </a:path>
              <a:path w="10160" h="5591175">
                <a:moveTo>
                  <a:pt x="10007" y="5160518"/>
                </a:moveTo>
                <a:lnTo>
                  <a:pt x="0" y="5160518"/>
                </a:lnTo>
                <a:lnTo>
                  <a:pt x="0" y="5170525"/>
                </a:lnTo>
                <a:lnTo>
                  <a:pt x="10007" y="5170525"/>
                </a:lnTo>
                <a:lnTo>
                  <a:pt x="10007" y="5160518"/>
                </a:lnTo>
                <a:close/>
              </a:path>
              <a:path w="10160" h="5591175">
                <a:moveTo>
                  <a:pt x="10007" y="5100510"/>
                </a:moveTo>
                <a:lnTo>
                  <a:pt x="0" y="5100510"/>
                </a:lnTo>
                <a:lnTo>
                  <a:pt x="0" y="5110518"/>
                </a:lnTo>
                <a:lnTo>
                  <a:pt x="10007" y="5110518"/>
                </a:lnTo>
                <a:lnTo>
                  <a:pt x="10007" y="5100510"/>
                </a:lnTo>
                <a:close/>
              </a:path>
              <a:path w="10160" h="5591175">
                <a:moveTo>
                  <a:pt x="10007" y="5040515"/>
                </a:moveTo>
                <a:lnTo>
                  <a:pt x="0" y="5040515"/>
                </a:lnTo>
                <a:lnTo>
                  <a:pt x="0" y="5050510"/>
                </a:lnTo>
                <a:lnTo>
                  <a:pt x="10007" y="5050510"/>
                </a:lnTo>
                <a:lnTo>
                  <a:pt x="10007" y="5040515"/>
                </a:lnTo>
                <a:close/>
              </a:path>
              <a:path w="10160" h="5591175">
                <a:moveTo>
                  <a:pt x="10007" y="4980508"/>
                </a:moveTo>
                <a:lnTo>
                  <a:pt x="0" y="4980508"/>
                </a:lnTo>
                <a:lnTo>
                  <a:pt x="0" y="4990503"/>
                </a:lnTo>
                <a:lnTo>
                  <a:pt x="10007" y="4990503"/>
                </a:lnTo>
                <a:lnTo>
                  <a:pt x="10007" y="4980508"/>
                </a:lnTo>
                <a:close/>
              </a:path>
              <a:path w="10160" h="5591175">
                <a:moveTo>
                  <a:pt x="10007" y="4920500"/>
                </a:moveTo>
                <a:lnTo>
                  <a:pt x="0" y="4920500"/>
                </a:lnTo>
                <a:lnTo>
                  <a:pt x="0" y="4930495"/>
                </a:lnTo>
                <a:lnTo>
                  <a:pt x="10007" y="4930495"/>
                </a:lnTo>
                <a:lnTo>
                  <a:pt x="10007" y="4920500"/>
                </a:lnTo>
                <a:close/>
              </a:path>
              <a:path w="10160" h="5591175">
                <a:moveTo>
                  <a:pt x="10007" y="4860493"/>
                </a:moveTo>
                <a:lnTo>
                  <a:pt x="0" y="4860493"/>
                </a:lnTo>
                <a:lnTo>
                  <a:pt x="0" y="4870488"/>
                </a:lnTo>
                <a:lnTo>
                  <a:pt x="10007" y="4870488"/>
                </a:lnTo>
                <a:lnTo>
                  <a:pt x="10007" y="4860493"/>
                </a:lnTo>
                <a:close/>
              </a:path>
              <a:path w="10160" h="5591175">
                <a:moveTo>
                  <a:pt x="10007" y="4800485"/>
                </a:moveTo>
                <a:lnTo>
                  <a:pt x="0" y="4800485"/>
                </a:lnTo>
                <a:lnTo>
                  <a:pt x="0" y="4810480"/>
                </a:lnTo>
                <a:lnTo>
                  <a:pt x="10007" y="4810480"/>
                </a:lnTo>
                <a:lnTo>
                  <a:pt x="10007" y="4800485"/>
                </a:lnTo>
                <a:close/>
              </a:path>
              <a:path w="10160" h="5591175">
                <a:moveTo>
                  <a:pt x="10007" y="4740478"/>
                </a:moveTo>
                <a:lnTo>
                  <a:pt x="0" y="4740478"/>
                </a:lnTo>
                <a:lnTo>
                  <a:pt x="0" y="4750486"/>
                </a:lnTo>
                <a:lnTo>
                  <a:pt x="10007" y="4750486"/>
                </a:lnTo>
                <a:lnTo>
                  <a:pt x="10007" y="4740478"/>
                </a:lnTo>
                <a:close/>
              </a:path>
              <a:path w="10160" h="5591175">
                <a:moveTo>
                  <a:pt x="10007" y="4680470"/>
                </a:moveTo>
                <a:lnTo>
                  <a:pt x="0" y="4680470"/>
                </a:lnTo>
                <a:lnTo>
                  <a:pt x="0" y="4690478"/>
                </a:lnTo>
                <a:lnTo>
                  <a:pt x="10007" y="4690478"/>
                </a:lnTo>
                <a:lnTo>
                  <a:pt x="10007" y="4680470"/>
                </a:lnTo>
                <a:close/>
              </a:path>
              <a:path w="10160" h="5591175">
                <a:moveTo>
                  <a:pt x="10007" y="4620463"/>
                </a:moveTo>
                <a:lnTo>
                  <a:pt x="0" y="4620463"/>
                </a:lnTo>
                <a:lnTo>
                  <a:pt x="0" y="4630471"/>
                </a:lnTo>
                <a:lnTo>
                  <a:pt x="10007" y="4630471"/>
                </a:lnTo>
                <a:lnTo>
                  <a:pt x="10007" y="4620463"/>
                </a:lnTo>
                <a:close/>
              </a:path>
              <a:path w="10160" h="5591175">
                <a:moveTo>
                  <a:pt x="10007" y="4560455"/>
                </a:moveTo>
                <a:lnTo>
                  <a:pt x="0" y="4560455"/>
                </a:lnTo>
                <a:lnTo>
                  <a:pt x="0" y="4570463"/>
                </a:lnTo>
                <a:lnTo>
                  <a:pt x="10007" y="4570463"/>
                </a:lnTo>
                <a:lnTo>
                  <a:pt x="10007" y="4560455"/>
                </a:lnTo>
                <a:close/>
              </a:path>
              <a:path w="10160" h="5591175">
                <a:moveTo>
                  <a:pt x="10007" y="4500461"/>
                </a:moveTo>
                <a:lnTo>
                  <a:pt x="0" y="4500461"/>
                </a:lnTo>
                <a:lnTo>
                  <a:pt x="0" y="4510456"/>
                </a:lnTo>
                <a:lnTo>
                  <a:pt x="10007" y="4510456"/>
                </a:lnTo>
                <a:lnTo>
                  <a:pt x="10007" y="4500461"/>
                </a:lnTo>
                <a:close/>
              </a:path>
              <a:path w="10160" h="5591175">
                <a:moveTo>
                  <a:pt x="10007" y="4440453"/>
                </a:moveTo>
                <a:lnTo>
                  <a:pt x="0" y="4440453"/>
                </a:lnTo>
                <a:lnTo>
                  <a:pt x="0" y="4450448"/>
                </a:lnTo>
                <a:lnTo>
                  <a:pt x="10007" y="4450448"/>
                </a:lnTo>
                <a:lnTo>
                  <a:pt x="10007" y="4440453"/>
                </a:lnTo>
                <a:close/>
              </a:path>
              <a:path w="10160" h="5591175">
                <a:moveTo>
                  <a:pt x="10007" y="4380446"/>
                </a:moveTo>
                <a:lnTo>
                  <a:pt x="0" y="4380446"/>
                </a:lnTo>
                <a:lnTo>
                  <a:pt x="0" y="4390441"/>
                </a:lnTo>
                <a:lnTo>
                  <a:pt x="10007" y="4390441"/>
                </a:lnTo>
                <a:lnTo>
                  <a:pt x="10007" y="4380446"/>
                </a:lnTo>
                <a:close/>
              </a:path>
              <a:path w="10160" h="5591175">
                <a:moveTo>
                  <a:pt x="10007" y="4320438"/>
                </a:moveTo>
                <a:lnTo>
                  <a:pt x="0" y="4320438"/>
                </a:lnTo>
                <a:lnTo>
                  <a:pt x="0" y="4330433"/>
                </a:lnTo>
                <a:lnTo>
                  <a:pt x="10007" y="4330433"/>
                </a:lnTo>
                <a:lnTo>
                  <a:pt x="10007" y="4320438"/>
                </a:lnTo>
                <a:close/>
              </a:path>
              <a:path w="10160" h="5591175">
                <a:moveTo>
                  <a:pt x="10007" y="4260431"/>
                </a:moveTo>
                <a:lnTo>
                  <a:pt x="0" y="4260431"/>
                </a:lnTo>
                <a:lnTo>
                  <a:pt x="0" y="4270426"/>
                </a:lnTo>
                <a:lnTo>
                  <a:pt x="10007" y="4270426"/>
                </a:lnTo>
                <a:lnTo>
                  <a:pt x="10007" y="4260431"/>
                </a:lnTo>
                <a:close/>
              </a:path>
              <a:path w="10160" h="5591175">
                <a:moveTo>
                  <a:pt x="10007" y="4200423"/>
                </a:moveTo>
                <a:lnTo>
                  <a:pt x="0" y="4200423"/>
                </a:lnTo>
                <a:lnTo>
                  <a:pt x="0" y="4210431"/>
                </a:lnTo>
                <a:lnTo>
                  <a:pt x="10007" y="4210431"/>
                </a:lnTo>
                <a:lnTo>
                  <a:pt x="10007" y="4200423"/>
                </a:lnTo>
                <a:close/>
              </a:path>
              <a:path w="10160" h="5591175">
                <a:moveTo>
                  <a:pt x="10007" y="4140416"/>
                </a:moveTo>
                <a:lnTo>
                  <a:pt x="0" y="4140416"/>
                </a:lnTo>
                <a:lnTo>
                  <a:pt x="0" y="4150423"/>
                </a:lnTo>
                <a:lnTo>
                  <a:pt x="10007" y="4150423"/>
                </a:lnTo>
                <a:lnTo>
                  <a:pt x="10007" y="4140416"/>
                </a:lnTo>
                <a:close/>
              </a:path>
              <a:path w="10160" h="5591175">
                <a:moveTo>
                  <a:pt x="10007" y="4080408"/>
                </a:moveTo>
                <a:lnTo>
                  <a:pt x="0" y="4080408"/>
                </a:lnTo>
                <a:lnTo>
                  <a:pt x="0" y="4090416"/>
                </a:lnTo>
                <a:lnTo>
                  <a:pt x="10007" y="4090416"/>
                </a:lnTo>
                <a:lnTo>
                  <a:pt x="10007" y="4080408"/>
                </a:lnTo>
                <a:close/>
              </a:path>
              <a:path w="10160" h="5591175">
                <a:moveTo>
                  <a:pt x="10007" y="4020401"/>
                </a:moveTo>
                <a:lnTo>
                  <a:pt x="0" y="4020401"/>
                </a:lnTo>
                <a:lnTo>
                  <a:pt x="0" y="4030408"/>
                </a:lnTo>
                <a:lnTo>
                  <a:pt x="10007" y="4030408"/>
                </a:lnTo>
                <a:lnTo>
                  <a:pt x="10007" y="4020401"/>
                </a:lnTo>
                <a:close/>
              </a:path>
              <a:path w="10160" h="5591175">
                <a:moveTo>
                  <a:pt x="10007" y="3960406"/>
                </a:moveTo>
                <a:lnTo>
                  <a:pt x="0" y="3960406"/>
                </a:lnTo>
                <a:lnTo>
                  <a:pt x="0" y="3970401"/>
                </a:lnTo>
                <a:lnTo>
                  <a:pt x="10007" y="3970401"/>
                </a:lnTo>
                <a:lnTo>
                  <a:pt x="10007" y="3960406"/>
                </a:lnTo>
                <a:close/>
              </a:path>
              <a:path w="10160" h="5591175">
                <a:moveTo>
                  <a:pt x="10007" y="3900398"/>
                </a:moveTo>
                <a:lnTo>
                  <a:pt x="0" y="3900398"/>
                </a:lnTo>
                <a:lnTo>
                  <a:pt x="0" y="3910393"/>
                </a:lnTo>
                <a:lnTo>
                  <a:pt x="10007" y="3910393"/>
                </a:lnTo>
                <a:lnTo>
                  <a:pt x="10007" y="3900398"/>
                </a:lnTo>
                <a:close/>
              </a:path>
              <a:path w="10160" h="5591175">
                <a:moveTo>
                  <a:pt x="10007" y="3840391"/>
                </a:moveTo>
                <a:lnTo>
                  <a:pt x="0" y="3840391"/>
                </a:lnTo>
                <a:lnTo>
                  <a:pt x="0" y="3850386"/>
                </a:lnTo>
                <a:lnTo>
                  <a:pt x="10007" y="3850386"/>
                </a:lnTo>
                <a:lnTo>
                  <a:pt x="10007" y="3840391"/>
                </a:lnTo>
                <a:close/>
              </a:path>
              <a:path w="10160" h="5591175">
                <a:moveTo>
                  <a:pt x="10007" y="3780383"/>
                </a:moveTo>
                <a:lnTo>
                  <a:pt x="0" y="3780383"/>
                </a:lnTo>
                <a:lnTo>
                  <a:pt x="0" y="3790378"/>
                </a:lnTo>
                <a:lnTo>
                  <a:pt x="10007" y="3790378"/>
                </a:lnTo>
                <a:lnTo>
                  <a:pt x="10007" y="3780383"/>
                </a:lnTo>
                <a:close/>
              </a:path>
              <a:path w="10160" h="5591175">
                <a:moveTo>
                  <a:pt x="10007" y="3720376"/>
                </a:moveTo>
                <a:lnTo>
                  <a:pt x="0" y="3720376"/>
                </a:lnTo>
                <a:lnTo>
                  <a:pt x="0" y="3730371"/>
                </a:lnTo>
                <a:lnTo>
                  <a:pt x="10007" y="3730371"/>
                </a:lnTo>
                <a:lnTo>
                  <a:pt x="10007" y="3720376"/>
                </a:lnTo>
                <a:close/>
              </a:path>
              <a:path w="10160" h="5591175">
                <a:moveTo>
                  <a:pt x="10007" y="3660368"/>
                </a:moveTo>
                <a:lnTo>
                  <a:pt x="0" y="3660368"/>
                </a:lnTo>
                <a:lnTo>
                  <a:pt x="0" y="3670376"/>
                </a:lnTo>
                <a:lnTo>
                  <a:pt x="10007" y="3670376"/>
                </a:lnTo>
                <a:lnTo>
                  <a:pt x="10007" y="3660368"/>
                </a:lnTo>
                <a:close/>
              </a:path>
              <a:path w="10160" h="5591175">
                <a:moveTo>
                  <a:pt x="10007" y="3600361"/>
                </a:moveTo>
                <a:lnTo>
                  <a:pt x="0" y="3600361"/>
                </a:lnTo>
                <a:lnTo>
                  <a:pt x="0" y="3610368"/>
                </a:lnTo>
                <a:lnTo>
                  <a:pt x="10007" y="3610368"/>
                </a:lnTo>
                <a:lnTo>
                  <a:pt x="10007" y="3600361"/>
                </a:lnTo>
                <a:close/>
              </a:path>
              <a:path w="10160" h="5591175">
                <a:moveTo>
                  <a:pt x="10007" y="3540353"/>
                </a:moveTo>
                <a:lnTo>
                  <a:pt x="0" y="3540353"/>
                </a:lnTo>
                <a:lnTo>
                  <a:pt x="0" y="3550361"/>
                </a:lnTo>
                <a:lnTo>
                  <a:pt x="10007" y="3550361"/>
                </a:lnTo>
                <a:lnTo>
                  <a:pt x="10007" y="3540353"/>
                </a:lnTo>
                <a:close/>
              </a:path>
              <a:path w="10160" h="5591175">
                <a:moveTo>
                  <a:pt x="10007" y="3480346"/>
                </a:moveTo>
                <a:lnTo>
                  <a:pt x="0" y="3480346"/>
                </a:lnTo>
                <a:lnTo>
                  <a:pt x="0" y="3490353"/>
                </a:lnTo>
                <a:lnTo>
                  <a:pt x="10007" y="3490353"/>
                </a:lnTo>
                <a:lnTo>
                  <a:pt x="10007" y="3480346"/>
                </a:lnTo>
                <a:close/>
              </a:path>
              <a:path w="10160" h="5591175">
                <a:moveTo>
                  <a:pt x="10007" y="3420351"/>
                </a:moveTo>
                <a:lnTo>
                  <a:pt x="0" y="3420351"/>
                </a:lnTo>
                <a:lnTo>
                  <a:pt x="0" y="3430346"/>
                </a:lnTo>
                <a:lnTo>
                  <a:pt x="10007" y="3430346"/>
                </a:lnTo>
                <a:lnTo>
                  <a:pt x="10007" y="3420351"/>
                </a:lnTo>
                <a:close/>
              </a:path>
              <a:path w="10160" h="5591175">
                <a:moveTo>
                  <a:pt x="10007" y="3360343"/>
                </a:moveTo>
                <a:lnTo>
                  <a:pt x="0" y="3360343"/>
                </a:lnTo>
                <a:lnTo>
                  <a:pt x="0" y="3370338"/>
                </a:lnTo>
                <a:lnTo>
                  <a:pt x="10007" y="3370338"/>
                </a:lnTo>
                <a:lnTo>
                  <a:pt x="10007" y="3360343"/>
                </a:lnTo>
                <a:close/>
              </a:path>
              <a:path w="10160" h="5591175">
                <a:moveTo>
                  <a:pt x="10007" y="3300336"/>
                </a:moveTo>
                <a:lnTo>
                  <a:pt x="0" y="3300336"/>
                </a:lnTo>
                <a:lnTo>
                  <a:pt x="0" y="3310331"/>
                </a:lnTo>
                <a:lnTo>
                  <a:pt x="10007" y="3310331"/>
                </a:lnTo>
                <a:lnTo>
                  <a:pt x="10007" y="3300336"/>
                </a:lnTo>
                <a:close/>
              </a:path>
              <a:path w="10160" h="5591175">
                <a:moveTo>
                  <a:pt x="10007" y="3240328"/>
                </a:moveTo>
                <a:lnTo>
                  <a:pt x="0" y="3240328"/>
                </a:lnTo>
                <a:lnTo>
                  <a:pt x="0" y="3250323"/>
                </a:lnTo>
                <a:lnTo>
                  <a:pt x="10007" y="3250323"/>
                </a:lnTo>
                <a:lnTo>
                  <a:pt x="10007" y="3240328"/>
                </a:lnTo>
                <a:close/>
              </a:path>
              <a:path w="10160" h="5591175">
                <a:moveTo>
                  <a:pt x="10007" y="3180321"/>
                </a:moveTo>
                <a:lnTo>
                  <a:pt x="0" y="3180321"/>
                </a:lnTo>
                <a:lnTo>
                  <a:pt x="0" y="3190316"/>
                </a:lnTo>
                <a:lnTo>
                  <a:pt x="10007" y="3190316"/>
                </a:lnTo>
                <a:lnTo>
                  <a:pt x="10007" y="3180321"/>
                </a:lnTo>
                <a:close/>
              </a:path>
              <a:path w="10160" h="5591175">
                <a:moveTo>
                  <a:pt x="10007" y="3120313"/>
                </a:moveTo>
                <a:lnTo>
                  <a:pt x="0" y="3120313"/>
                </a:lnTo>
                <a:lnTo>
                  <a:pt x="0" y="3130321"/>
                </a:lnTo>
                <a:lnTo>
                  <a:pt x="10007" y="3130321"/>
                </a:lnTo>
                <a:lnTo>
                  <a:pt x="10007" y="3120313"/>
                </a:lnTo>
                <a:close/>
              </a:path>
              <a:path w="10160" h="5591175">
                <a:moveTo>
                  <a:pt x="10007" y="3060306"/>
                </a:moveTo>
                <a:lnTo>
                  <a:pt x="0" y="3060306"/>
                </a:lnTo>
                <a:lnTo>
                  <a:pt x="0" y="3070314"/>
                </a:lnTo>
                <a:lnTo>
                  <a:pt x="10007" y="3070314"/>
                </a:lnTo>
                <a:lnTo>
                  <a:pt x="10007" y="3060306"/>
                </a:lnTo>
                <a:close/>
              </a:path>
              <a:path w="10160" h="5591175">
                <a:moveTo>
                  <a:pt x="10007" y="3000298"/>
                </a:moveTo>
                <a:lnTo>
                  <a:pt x="0" y="3000298"/>
                </a:lnTo>
                <a:lnTo>
                  <a:pt x="0" y="3010306"/>
                </a:lnTo>
                <a:lnTo>
                  <a:pt x="10007" y="3010306"/>
                </a:lnTo>
                <a:lnTo>
                  <a:pt x="10007" y="3000298"/>
                </a:lnTo>
                <a:close/>
              </a:path>
              <a:path w="10160" h="5591175">
                <a:moveTo>
                  <a:pt x="10007" y="2940291"/>
                </a:moveTo>
                <a:lnTo>
                  <a:pt x="0" y="2940291"/>
                </a:lnTo>
                <a:lnTo>
                  <a:pt x="0" y="2950299"/>
                </a:lnTo>
                <a:lnTo>
                  <a:pt x="10007" y="2950299"/>
                </a:lnTo>
                <a:lnTo>
                  <a:pt x="10007" y="2940291"/>
                </a:lnTo>
                <a:close/>
              </a:path>
              <a:path w="10160" h="5591175">
                <a:moveTo>
                  <a:pt x="10007" y="2880296"/>
                </a:moveTo>
                <a:lnTo>
                  <a:pt x="0" y="2880296"/>
                </a:lnTo>
                <a:lnTo>
                  <a:pt x="0" y="2890291"/>
                </a:lnTo>
                <a:lnTo>
                  <a:pt x="10007" y="2890291"/>
                </a:lnTo>
                <a:lnTo>
                  <a:pt x="10007" y="2880296"/>
                </a:lnTo>
                <a:close/>
              </a:path>
              <a:path w="10160" h="5591175">
                <a:moveTo>
                  <a:pt x="10007" y="2820289"/>
                </a:moveTo>
                <a:lnTo>
                  <a:pt x="0" y="2820289"/>
                </a:lnTo>
                <a:lnTo>
                  <a:pt x="0" y="2830284"/>
                </a:lnTo>
                <a:lnTo>
                  <a:pt x="10007" y="2830284"/>
                </a:lnTo>
                <a:lnTo>
                  <a:pt x="10007" y="2820289"/>
                </a:lnTo>
                <a:close/>
              </a:path>
              <a:path w="10160" h="5591175">
                <a:moveTo>
                  <a:pt x="10007" y="2760281"/>
                </a:moveTo>
                <a:lnTo>
                  <a:pt x="0" y="2760281"/>
                </a:lnTo>
                <a:lnTo>
                  <a:pt x="0" y="2770276"/>
                </a:lnTo>
                <a:lnTo>
                  <a:pt x="10007" y="2770276"/>
                </a:lnTo>
                <a:lnTo>
                  <a:pt x="10007" y="2760281"/>
                </a:lnTo>
                <a:close/>
              </a:path>
              <a:path w="10160" h="5591175">
                <a:moveTo>
                  <a:pt x="10007" y="2700274"/>
                </a:moveTo>
                <a:lnTo>
                  <a:pt x="0" y="2700274"/>
                </a:lnTo>
                <a:lnTo>
                  <a:pt x="0" y="2710269"/>
                </a:lnTo>
                <a:lnTo>
                  <a:pt x="10007" y="2710269"/>
                </a:lnTo>
                <a:lnTo>
                  <a:pt x="10007" y="2700274"/>
                </a:lnTo>
                <a:close/>
              </a:path>
              <a:path w="10160" h="5591175">
                <a:moveTo>
                  <a:pt x="10007" y="2640266"/>
                </a:moveTo>
                <a:lnTo>
                  <a:pt x="0" y="2640266"/>
                </a:lnTo>
                <a:lnTo>
                  <a:pt x="0" y="2650261"/>
                </a:lnTo>
                <a:lnTo>
                  <a:pt x="10007" y="2650261"/>
                </a:lnTo>
                <a:lnTo>
                  <a:pt x="10007" y="2640266"/>
                </a:lnTo>
                <a:close/>
              </a:path>
              <a:path w="10160" h="5591175">
                <a:moveTo>
                  <a:pt x="10007" y="2580259"/>
                </a:moveTo>
                <a:lnTo>
                  <a:pt x="0" y="2580259"/>
                </a:lnTo>
                <a:lnTo>
                  <a:pt x="0" y="2590266"/>
                </a:lnTo>
                <a:lnTo>
                  <a:pt x="10007" y="2590266"/>
                </a:lnTo>
                <a:lnTo>
                  <a:pt x="10007" y="2580259"/>
                </a:lnTo>
                <a:close/>
              </a:path>
              <a:path w="10160" h="5591175">
                <a:moveTo>
                  <a:pt x="10007" y="2520251"/>
                </a:moveTo>
                <a:lnTo>
                  <a:pt x="0" y="2520251"/>
                </a:lnTo>
                <a:lnTo>
                  <a:pt x="0" y="2530259"/>
                </a:lnTo>
                <a:lnTo>
                  <a:pt x="10007" y="2530259"/>
                </a:lnTo>
                <a:lnTo>
                  <a:pt x="10007" y="2520251"/>
                </a:lnTo>
                <a:close/>
              </a:path>
              <a:path w="10160" h="5591175">
                <a:moveTo>
                  <a:pt x="10007" y="2460244"/>
                </a:moveTo>
                <a:lnTo>
                  <a:pt x="0" y="2460244"/>
                </a:lnTo>
                <a:lnTo>
                  <a:pt x="0" y="2470251"/>
                </a:lnTo>
                <a:lnTo>
                  <a:pt x="10007" y="2470251"/>
                </a:lnTo>
                <a:lnTo>
                  <a:pt x="10007" y="2460244"/>
                </a:lnTo>
                <a:close/>
              </a:path>
              <a:path w="10160" h="5591175">
                <a:moveTo>
                  <a:pt x="10007" y="2400236"/>
                </a:moveTo>
                <a:lnTo>
                  <a:pt x="0" y="2400236"/>
                </a:lnTo>
                <a:lnTo>
                  <a:pt x="0" y="2410244"/>
                </a:lnTo>
                <a:lnTo>
                  <a:pt x="10007" y="2410244"/>
                </a:lnTo>
                <a:lnTo>
                  <a:pt x="10007" y="2400236"/>
                </a:lnTo>
                <a:close/>
              </a:path>
              <a:path w="10160" h="5591175">
                <a:moveTo>
                  <a:pt x="10007" y="2340241"/>
                </a:moveTo>
                <a:lnTo>
                  <a:pt x="0" y="2340241"/>
                </a:lnTo>
                <a:lnTo>
                  <a:pt x="0" y="2350236"/>
                </a:lnTo>
                <a:lnTo>
                  <a:pt x="10007" y="2350236"/>
                </a:lnTo>
                <a:lnTo>
                  <a:pt x="10007" y="2340241"/>
                </a:lnTo>
                <a:close/>
              </a:path>
              <a:path w="10160" h="5591175">
                <a:moveTo>
                  <a:pt x="10007" y="2280234"/>
                </a:moveTo>
                <a:lnTo>
                  <a:pt x="0" y="2280234"/>
                </a:lnTo>
                <a:lnTo>
                  <a:pt x="0" y="2290229"/>
                </a:lnTo>
                <a:lnTo>
                  <a:pt x="10007" y="2290229"/>
                </a:lnTo>
                <a:lnTo>
                  <a:pt x="10007" y="2280234"/>
                </a:lnTo>
                <a:close/>
              </a:path>
              <a:path w="10160" h="5591175">
                <a:moveTo>
                  <a:pt x="10007" y="2220226"/>
                </a:moveTo>
                <a:lnTo>
                  <a:pt x="0" y="2220226"/>
                </a:lnTo>
                <a:lnTo>
                  <a:pt x="0" y="2230221"/>
                </a:lnTo>
                <a:lnTo>
                  <a:pt x="10007" y="2230221"/>
                </a:lnTo>
                <a:lnTo>
                  <a:pt x="10007" y="2220226"/>
                </a:lnTo>
                <a:close/>
              </a:path>
              <a:path w="10160" h="5591175">
                <a:moveTo>
                  <a:pt x="10007" y="2160219"/>
                </a:moveTo>
                <a:lnTo>
                  <a:pt x="0" y="2160219"/>
                </a:lnTo>
                <a:lnTo>
                  <a:pt x="0" y="2170214"/>
                </a:lnTo>
                <a:lnTo>
                  <a:pt x="10007" y="2170214"/>
                </a:lnTo>
                <a:lnTo>
                  <a:pt x="10007" y="2160219"/>
                </a:lnTo>
                <a:close/>
              </a:path>
              <a:path w="10160" h="5591175">
                <a:moveTo>
                  <a:pt x="10007" y="2100211"/>
                </a:moveTo>
                <a:lnTo>
                  <a:pt x="0" y="2100211"/>
                </a:lnTo>
                <a:lnTo>
                  <a:pt x="0" y="2110206"/>
                </a:lnTo>
                <a:lnTo>
                  <a:pt x="10007" y="2110206"/>
                </a:lnTo>
                <a:lnTo>
                  <a:pt x="10007" y="2100211"/>
                </a:lnTo>
                <a:close/>
              </a:path>
              <a:path w="10160" h="5591175">
                <a:moveTo>
                  <a:pt x="10007" y="1500149"/>
                </a:moveTo>
                <a:lnTo>
                  <a:pt x="0" y="1500149"/>
                </a:lnTo>
                <a:lnTo>
                  <a:pt x="0" y="1510157"/>
                </a:lnTo>
                <a:lnTo>
                  <a:pt x="10007" y="1510157"/>
                </a:lnTo>
                <a:lnTo>
                  <a:pt x="10007" y="1500149"/>
                </a:lnTo>
                <a:close/>
              </a:path>
              <a:path w="10160" h="5591175">
                <a:moveTo>
                  <a:pt x="10007" y="1440141"/>
                </a:moveTo>
                <a:lnTo>
                  <a:pt x="0" y="1440141"/>
                </a:lnTo>
                <a:lnTo>
                  <a:pt x="0" y="1450149"/>
                </a:lnTo>
                <a:lnTo>
                  <a:pt x="10007" y="1450149"/>
                </a:lnTo>
                <a:lnTo>
                  <a:pt x="10007" y="1440141"/>
                </a:lnTo>
                <a:close/>
              </a:path>
              <a:path w="10160" h="5591175">
                <a:moveTo>
                  <a:pt x="10007" y="1381912"/>
                </a:moveTo>
                <a:lnTo>
                  <a:pt x="0" y="1381912"/>
                </a:lnTo>
                <a:lnTo>
                  <a:pt x="0" y="1390142"/>
                </a:lnTo>
                <a:lnTo>
                  <a:pt x="10007" y="1390142"/>
                </a:lnTo>
                <a:lnTo>
                  <a:pt x="10007" y="1381912"/>
                </a:lnTo>
                <a:close/>
              </a:path>
              <a:path w="10160" h="5591175">
                <a:moveTo>
                  <a:pt x="10007" y="780072"/>
                </a:moveTo>
                <a:lnTo>
                  <a:pt x="0" y="780072"/>
                </a:lnTo>
                <a:lnTo>
                  <a:pt x="0" y="790079"/>
                </a:lnTo>
                <a:lnTo>
                  <a:pt x="10007" y="790079"/>
                </a:lnTo>
                <a:lnTo>
                  <a:pt x="10007" y="780072"/>
                </a:lnTo>
                <a:close/>
              </a:path>
              <a:path w="10160" h="5591175">
                <a:moveTo>
                  <a:pt x="10007" y="720077"/>
                </a:moveTo>
                <a:lnTo>
                  <a:pt x="0" y="720077"/>
                </a:lnTo>
                <a:lnTo>
                  <a:pt x="0" y="730072"/>
                </a:lnTo>
                <a:lnTo>
                  <a:pt x="10007" y="730072"/>
                </a:lnTo>
                <a:lnTo>
                  <a:pt x="10007" y="720077"/>
                </a:lnTo>
                <a:close/>
              </a:path>
              <a:path w="10160" h="5591175">
                <a:moveTo>
                  <a:pt x="10007" y="60007"/>
                </a:moveTo>
                <a:lnTo>
                  <a:pt x="0" y="60007"/>
                </a:lnTo>
                <a:lnTo>
                  <a:pt x="0" y="70002"/>
                </a:lnTo>
                <a:lnTo>
                  <a:pt x="10007" y="70002"/>
                </a:lnTo>
                <a:lnTo>
                  <a:pt x="10007" y="60007"/>
                </a:lnTo>
                <a:close/>
              </a:path>
              <a:path w="10160" h="5591175">
                <a:moveTo>
                  <a:pt x="10007" y="0"/>
                </a:moveTo>
                <a:lnTo>
                  <a:pt x="0" y="0"/>
                </a:lnTo>
                <a:lnTo>
                  <a:pt x="0" y="9994"/>
                </a:lnTo>
                <a:lnTo>
                  <a:pt x="10007" y="9994"/>
                </a:lnTo>
                <a:lnTo>
                  <a:pt x="10007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7747" y="6234642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40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74034" y="809898"/>
            <a:ext cx="1501588" cy="5409640"/>
            <a:chOff x="5734972" y="917884"/>
            <a:chExt cx="1701800" cy="6130925"/>
          </a:xfrm>
        </p:grpSpPr>
        <p:sp>
          <p:nvSpPr>
            <p:cNvPr id="10" name="object 10"/>
            <p:cNvSpPr/>
            <p:nvPr/>
          </p:nvSpPr>
          <p:spPr>
            <a:xfrm>
              <a:off x="5734964" y="2839859"/>
              <a:ext cx="10160" cy="4208780"/>
            </a:xfrm>
            <a:custGeom>
              <a:avLst/>
              <a:gdLst/>
              <a:ahLst/>
              <a:cxnLst/>
              <a:rect l="l" t="t" r="r" b="b"/>
              <a:pathLst>
                <a:path w="10160" h="4208780">
                  <a:moveTo>
                    <a:pt x="10007" y="4198658"/>
                  </a:moveTo>
                  <a:lnTo>
                    <a:pt x="0" y="4198658"/>
                  </a:lnTo>
                  <a:lnTo>
                    <a:pt x="0" y="4208653"/>
                  </a:lnTo>
                  <a:lnTo>
                    <a:pt x="10007" y="4208653"/>
                  </a:lnTo>
                  <a:lnTo>
                    <a:pt x="10007" y="4198658"/>
                  </a:lnTo>
                  <a:close/>
                </a:path>
                <a:path w="10160" h="4208780">
                  <a:moveTo>
                    <a:pt x="10007" y="4138650"/>
                  </a:moveTo>
                  <a:lnTo>
                    <a:pt x="0" y="4138650"/>
                  </a:lnTo>
                  <a:lnTo>
                    <a:pt x="0" y="4148645"/>
                  </a:lnTo>
                  <a:lnTo>
                    <a:pt x="10007" y="4148645"/>
                  </a:lnTo>
                  <a:lnTo>
                    <a:pt x="10007" y="4138650"/>
                  </a:lnTo>
                  <a:close/>
                </a:path>
                <a:path w="10160" h="4208780">
                  <a:moveTo>
                    <a:pt x="10007" y="4078643"/>
                  </a:moveTo>
                  <a:lnTo>
                    <a:pt x="0" y="4078643"/>
                  </a:lnTo>
                  <a:lnTo>
                    <a:pt x="0" y="4088638"/>
                  </a:lnTo>
                  <a:lnTo>
                    <a:pt x="10007" y="4088638"/>
                  </a:lnTo>
                  <a:lnTo>
                    <a:pt x="10007" y="4078643"/>
                  </a:lnTo>
                  <a:close/>
                </a:path>
                <a:path w="10160" h="4208780">
                  <a:moveTo>
                    <a:pt x="10007" y="4018635"/>
                  </a:moveTo>
                  <a:lnTo>
                    <a:pt x="0" y="4018635"/>
                  </a:lnTo>
                  <a:lnTo>
                    <a:pt x="0" y="4028630"/>
                  </a:lnTo>
                  <a:lnTo>
                    <a:pt x="10007" y="4028630"/>
                  </a:lnTo>
                  <a:lnTo>
                    <a:pt x="10007" y="4018635"/>
                  </a:lnTo>
                  <a:close/>
                </a:path>
                <a:path w="10160" h="4208780">
                  <a:moveTo>
                    <a:pt x="10007" y="3958628"/>
                  </a:moveTo>
                  <a:lnTo>
                    <a:pt x="0" y="3958628"/>
                  </a:lnTo>
                  <a:lnTo>
                    <a:pt x="0" y="3968623"/>
                  </a:lnTo>
                  <a:lnTo>
                    <a:pt x="10007" y="3968623"/>
                  </a:lnTo>
                  <a:lnTo>
                    <a:pt x="10007" y="3958628"/>
                  </a:lnTo>
                  <a:close/>
                </a:path>
                <a:path w="10160" h="4208780">
                  <a:moveTo>
                    <a:pt x="10007" y="3898620"/>
                  </a:moveTo>
                  <a:lnTo>
                    <a:pt x="0" y="3898620"/>
                  </a:lnTo>
                  <a:lnTo>
                    <a:pt x="0" y="3908628"/>
                  </a:lnTo>
                  <a:lnTo>
                    <a:pt x="10007" y="3908628"/>
                  </a:lnTo>
                  <a:lnTo>
                    <a:pt x="10007" y="3898620"/>
                  </a:lnTo>
                  <a:close/>
                </a:path>
                <a:path w="10160" h="4208780">
                  <a:moveTo>
                    <a:pt x="10007" y="3838613"/>
                  </a:moveTo>
                  <a:lnTo>
                    <a:pt x="0" y="3838613"/>
                  </a:lnTo>
                  <a:lnTo>
                    <a:pt x="0" y="3848620"/>
                  </a:lnTo>
                  <a:lnTo>
                    <a:pt x="10007" y="3848620"/>
                  </a:lnTo>
                  <a:lnTo>
                    <a:pt x="10007" y="3838613"/>
                  </a:lnTo>
                  <a:close/>
                </a:path>
                <a:path w="10160" h="4208780">
                  <a:moveTo>
                    <a:pt x="10007" y="3778605"/>
                  </a:moveTo>
                  <a:lnTo>
                    <a:pt x="0" y="3778605"/>
                  </a:lnTo>
                  <a:lnTo>
                    <a:pt x="0" y="3788613"/>
                  </a:lnTo>
                  <a:lnTo>
                    <a:pt x="10007" y="3788613"/>
                  </a:lnTo>
                  <a:lnTo>
                    <a:pt x="10007" y="3778605"/>
                  </a:lnTo>
                  <a:close/>
                </a:path>
                <a:path w="10160" h="4208780">
                  <a:moveTo>
                    <a:pt x="10007" y="3718598"/>
                  </a:moveTo>
                  <a:lnTo>
                    <a:pt x="0" y="3718598"/>
                  </a:lnTo>
                  <a:lnTo>
                    <a:pt x="0" y="3728605"/>
                  </a:lnTo>
                  <a:lnTo>
                    <a:pt x="10007" y="3728605"/>
                  </a:lnTo>
                  <a:lnTo>
                    <a:pt x="10007" y="3718598"/>
                  </a:lnTo>
                  <a:close/>
                </a:path>
                <a:path w="10160" h="4208780">
                  <a:moveTo>
                    <a:pt x="10007" y="3658603"/>
                  </a:moveTo>
                  <a:lnTo>
                    <a:pt x="0" y="3658603"/>
                  </a:lnTo>
                  <a:lnTo>
                    <a:pt x="0" y="3668598"/>
                  </a:lnTo>
                  <a:lnTo>
                    <a:pt x="10007" y="3668598"/>
                  </a:lnTo>
                  <a:lnTo>
                    <a:pt x="10007" y="3658603"/>
                  </a:lnTo>
                  <a:close/>
                </a:path>
                <a:path w="10160" h="4208780">
                  <a:moveTo>
                    <a:pt x="10007" y="3598595"/>
                  </a:moveTo>
                  <a:lnTo>
                    <a:pt x="0" y="3598595"/>
                  </a:lnTo>
                  <a:lnTo>
                    <a:pt x="0" y="3608590"/>
                  </a:lnTo>
                  <a:lnTo>
                    <a:pt x="10007" y="3608590"/>
                  </a:lnTo>
                  <a:lnTo>
                    <a:pt x="10007" y="3598595"/>
                  </a:lnTo>
                  <a:close/>
                </a:path>
                <a:path w="10160" h="4208780">
                  <a:moveTo>
                    <a:pt x="10007" y="3538588"/>
                  </a:moveTo>
                  <a:lnTo>
                    <a:pt x="0" y="3538588"/>
                  </a:lnTo>
                  <a:lnTo>
                    <a:pt x="0" y="3548583"/>
                  </a:lnTo>
                  <a:lnTo>
                    <a:pt x="10007" y="3548583"/>
                  </a:lnTo>
                  <a:lnTo>
                    <a:pt x="10007" y="3538588"/>
                  </a:lnTo>
                  <a:close/>
                </a:path>
                <a:path w="10160" h="4208780">
                  <a:moveTo>
                    <a:pt x="10007" y="3478580"/>
                  </a:moveTo>
                  <a:lnTo>
                    <a:pt x="0" y="3478580"/>
                  </a:lnTo>
                  <a:lnTo>
                    <a:pt x="0" y="3488575"/>
                  </a:lnTo>
                  <a:lnTo>
                    <a:pt x="10007" y="3488575"/>
                  </a:lnTo>
                  <a:lnTo>
                    <a:pt x="10007" y="3478580"/>
                  </a:lnTo>
                  <a:close/>
                </a:path>
                <a:path w="10160" h="4208780">
                  <a:moveTo>
                    <a:pt x="10007" y="3418573"/>
                  </a:moveTo>
                  <a:lnTo>
                    <a:pt x="0" y="3418573"/>
                  </a:lnTo>
                  <a:lnTo>
                    <a:pt x="0" y="3428568"/>
                  </a:lnTo>
                  <a:lnTo>
                    <a:pt x="10007" y="3428568"/>
                  </a:lnTo>
                  <a:lnTo>
                    <a:pt x="10007" y="3418573"/>
                  </a:lnTo>
                  <a:close/>
                </a:path>
                <a:path w="10160" h="4208780">
                  <a:moveTo>
                    <a:pt x="10007" y="3358565"/>
                  </a:moveTo>
                  <a:lnTo>
                    <a:pt x="0" y="3358565"/>
                  </a:lnTo>
                  <a:lnTo>
                    <a:pt x="0" y="3368573"/>
                  </a:lnTo>
                  <a:lnTo>
                    <a:pt x="10007" y="3368573"/>
                  </a:lnTo>
                  <a:lnTo>
                    <a:pt x="10007" y="3358565"/>
                  </a:lnTo>
                  <a:close/>
                </a:path>
                <a:path w="10160" h="4208780">
                  <a:moveTo>
                    <a:pt x="10007" y="3298558"/>
                  </a:moveTo>
                  <a:lnTo>
                    <a:pt x="0" y="3298558"/>
                  </a:lnTo>
                  <a:lnTo>
                    <a:pt x="0" y="3308566"/>
                  </a:lnTo>
                  <a:lnTo>
                    <a:pt x="10007" y="3308566"/>
                  </a:lnTo>
                  <a:lnTo>
                    <a:pt x="10007" y="3298558"/>
                  </a:lnTo>
                  <a:close/>
                </a:path>
                <a:path w="10160" h="4208780">
                  <a:moveTo>
                    <a:pt x="10007" y="3238550"/>
                  </a:moveTo>
                  <a:lnTo>
                    <a:pt x="0" y="3238550"/>
                  </a:lnTo>
                  <a:lnTo>
                    <a:pt x="0" y="3248558"/>
                  </a:lnTo>
                  <a:lnTo>
                    <a:pt x="10007" y="3248558"/>
                  </a:lnTo>
                  <a:lnTo>
                    <a:pt x="10007" y="3238550"/>
                  </a:lnTo>
                  <a:close/>
                </a:path>
                <a:path w="10160" h="4208780">
                  <a:moveTo>
                    <a:pt x="10007" y="3178543"/>
                  </a:moveTo>
                  <a:lnTo>
                    <a:pt x="0" y="3178543"/>
                  </a:lnTo>
                  <a:lnTo>
                    <a:pt x="0" y="3188551"/>
                  </a:lnTo>
                  <a:lnTo>
                    <a:pt x="10007" y="3188551"/>
                  </a:lnTo>
                  <a:lnTo>
                    <a:pt x="10007" y="3178543"/>
                  </a:lnTo>
                  <a:close/>
                </a:path>
                <a:path w="10160" h="4208780">
                  <a:moveTo>
                    <a:pt x="10007" y="3118548"/>
                  </a:moveTo>
                  <a:lnTo>
                    <a:pt x="0" y="3118548"/>
                  </a:lnTo>
                  <a:lnTo>
                    <a:pt x="0" y="3128543"/>
                  </a:lnTo>
                  <a:lnTo>
                    <a:pt x="10007" y="3128543"/>
                  </a:lnTo>
                  <a:lnTo>
                    <a:pt x="10007" y="3118548"/>
                  </a:lnTo>
                  <a:close/>
                </a:path>
                <a:path w="10160" h="4208780">
                  <a:moveTo>
                    <a:pt x="10007" y="3058541"/>
                  </a:moveTo>
                  <a:lnTo>
                    <a:pt x="0" y="3058541"/>
                  </a:lnTo>
                  <a:lnTo>
                    <a:pt x="0" y="3068536"/>
                  </a:lnTo>
                  <a:lnTo>
                    <a:pt x="10007" y="3068536"/>
                  </a:lnTo>
                  <a:lnTo>
                    <a:pt x="10007" y="3058541"/>
                  </a:lnTo>
                  <a:close/>
                </a:path>
                <a:path w="10160" h="4208780">
                  <a:moveTo>
                    <a:pt x="10007" y="2998533"/>
                  </a:moveTo>
                  <a:lnTo>
                    <a:pt x="0" y="2998533"/>
                  </a:lnTo>
                  <a:lnTo>
                    <a:pt x="0" y="3008528"/>
                  </a:lnTo>
                  <a:lnTo>
                    <a:pt x="10007" y="3008528"/>
                  </a:lnTo>
                  <a:lnTo>
                    <a:pt x="10007" y="2998533"/>
                  </a:lnTo>
                  <a:close/>
                </a:path>
                <a:path w="10160" h="4208780">
                  <a:moveTo>
                    <a:pt x="10007" y="2938526"/>
                  </a:moveTo>
                  <a:lnTo>
                    <a:pt x="0" y="2938526"/>
                  </a:lnTo>
                  <a:lnTo>
                    <a:pt x="0" y="2948521"/>
                  </a:lnTo>
                  <a:lnTo>
                    <a:pt x="10007" y="2948521"/>
                  </a:lnTo>
                  <a:lnTo>
                    <a:pt x="10007" y="2938526"/>
                  </a:lnTo>
                  <a:close/>
                </a:path>
                <a:path w="10160" h="4208780">
                  <a:moveTo>
                    <a:pt x="10007" y="2878518"/>
                  </a:moveTo>
                  <a:lnTo>
                    <a:pt x="0" y="2878518"/>
                  </a:lnTo>
                  <a:lnTo>
                    <a:pt x="0" y="2888513"/>
                  </a:lnTo>
                  <a:lnTo>
                    <a:pt x="10007" y="2888513"/>
                  </a:lnTo>
                  <a:lnTo>
                    <a:pt x="10007" y="2878518"/>
                  </a:lnTo>
                  <a:close/>
                </a:path>
                <a:path w="10160" h="4208780">
                  <a:moveTo>
                    <a:pt x="10007" y="2818511"/>
                  </a:moveTo>
                  <a:lnTo>
                    <a:pt x="0" y="2818511"/>
                  </a:lnTo>
                  <a:lnTo>
                    <a:pt x="0" y="2828518"/>
                  </a:lnTo>
                  <a:lnTo>
                    <a:pt x="10007" y="2828518"/>
                  </a:lnTo>
                  <a:lnTo>
                    <a:pt x="10007" y="2818511"/>
                  </a:lnTo>
                  <a:close/>
                </a:path>
                <a:path w="10160" h="4208780">
                  <a:moveTo>
                    <a:pt x="10007" y="2758503"/>
                  </a:moveTo>
                  <a:lnTo>
                    <a:pt x="0" y="2758503"/>
                  </a:lnTo>
                  <a:lnTo>
                    <a:pt x="0" y="2768511"/>
                  </a:lnTo>
                  <a:lnTo>
                    <a:pt x="10007" y="2768511"/>
                  </a:lnTo>
                  <a:lnTo>
                    <a:pt x="10007" y="2758503"/>
                  </a:lnTo>
                  <a:close/>
                </a:path>
                <a:path w="10160" h="4208780">
                  <a:moveTo>
                    <a:pt x="10007" y="2698496"/>
                  </a:moveTo>
                  <a:lnTo>
                    <a:pt x="0" y="2698496"/>
                  </a:lnTo>
                  <a:lnTo>
                    <a:pt x="0" y="2708503"/>
                  </a:lnTo>
                  <a:lnTo>
                    <a:pt x="10007" y="2708503"/>
                  </a:lnTo>
                  <a:lnTo>
                    <a:pt x="10007" y="2698496"/>
                  </a:lnTo>
                  <a:close/>
                </a:path>
                <a:path w="10160" h="4208780">
                  <a:moveTo>
                    <a:pt x="10007" y="2638488"/>
                  </a:moveTo>
                  <a:lnTo>
                    <a:pt x="0" y="2638488"/>
                  </a:lnTo>
                  <a:lnTo>
                    <a:pt x="0" y="2648496"/>
                  </a:lnTo>
                  <a:lnTo>
                    <a:pt x="10007" y="2648496"/>
                  </a:lnTo>
                  <a:lnTo>
                    <a:pt x="10007" y="2638488"/>
                  </a:lnTo>
                  <a:close/>
                </a:path>
                <a:path w="10160" h="4208780">
                  <a:moveTo>
                    <a:pt x="10007" y="2578493"/>
                  </a:moveTo>
                  <a:lnTo>
                    <a:pt x="0" y="2578493"/>
                  </a:lnTo>
                  <a:lnTo>
                    <a:pt x="0" y="2588488"/>
                  </a:lnTo>
                  <a:lnTo>
                    <a:pt x="10007" y="2588488"/>
                  </a:lnTo>
                  <a:lnTo>
                    <a:pt x="10007" y="2578493"/>
                  </a:lnTo>
                  <a:close/>
                </a:path>
                <a:path w="10160" h="4208780">
                  <a:moveTo>
                    <a:pt x="10007" y="2518486"/>
                  </a:moveTo>
                  <a:lnTo>
                    <a:pt x="0" y="2518486"/>
                  </a:lnTo>
                  <a:lnTo>
                    <a:pt x="0" y="2528481"/>
                  </a:lnTo>
                  <a:lnTo>
                    <a:pt x="10007" y="2528481"/>
                  </a:lnTo>
                  <a:lnTo>
                    <a:pt x="10007" y="2518486"/>
                  </a:lnTo>
                  <a:close/>
                </a:path>
                <a:path w="10160" h="4208780">
                  <a:moveTo>
                    <a:pt x="10007" y="2458478"/>
                  </a:moveTo>
                  <a:lnTo>
                    <a:pt x="0" y="2458478"/>
                  </a:lnTo>
                  <a:lnTo>
                    <a:pt x="0" y="2468473"/>
                  </a:lnTo>
                  <a:lnTo>
                    <a:pt x="10007" y="2468473"/>
                  </a:lnTo>
                  <a:lnTo>
                    <a:pt x="10007" y="2458478"/>
                  </a:lnTo>
                  <a:close/>
                </a:path>
                <a:path w="10160" h="4208780">
                  <a:moveTo>
                    <a:pt x="10007" y="2398471"/>
                  </a:moveTo>
                  <a:lnTo>
                    <a:pt x="0" y="2398471"/>
                  </a:lnTo>
                  <a:lnTo>
                    <a:pt x="0" y="2408466"/>
                  </a:lnTo>
                  <a:lnTo>
                    <a:pt x="10007" y="2408466"/>
                  </a:lnTo>
                  <a:lnTo>
                    <a:pt x="10007" y="2398471"/>
                  </a:lnTo>
                  <a:close/>
                </a:path>
                <a:path w="10160" h="4208780">
                  <a:moveTo>
                    <a:pt x="10007" y="2338463"/>
                  </a:moveTo>
                  <a:lnTo>
                    <a:pt x="0" y="2338463"/>
                  </a:lnTo>
                  <a:lnTo>
                    <a:pt x="0" y="2348458"/>
                  </a:lnTo>
                  <a:lnTo>
                    <a:pt x="10007" y="2348458"/>
                  </a:lnTo>
                  <a:lnTo>
                    <a:pt x="10007" y="2338463"/>
                  </a:lnTo>
                  <a:close/>
                </a:path>
                <a:path w="10160" h="4208780">
                  <a:moveTo>
                    <a:pt x="10007" y="2278456"/>
                  </a:moveTo>
                  <a:lnTo>
                    <a:pt x="0" y="2278456"/>
                  </a:lnTo>
                  <a:lnTo>
                    <a:pt x="0" y="2288463"/>
                  </a:lnTo>
                  <a:lnTo>
                    <a:pt x="10007" y="2288463"/>
                  </a:lnTo>
                  <a:lnTo>
                    <a:pt x="10007" y="2278456"/>
                  </a:lnTo>
                  <a:close/>
                </a:path>
                <a:path w="10160" h="4208780">
                  <a:moveTo>
                    <a:pt x="10007" y="2218448"/>
                  </a:moveTo>
                  <a:lnTo>
                    <a:pt x="0" y="2218448"/>
                  </a:lnTo>
                  <a:lnTo>
                    <a:pt x="0" y="2228456"/>
                  </a:lnTo>
                  <a:lnTo>
                    <a:pt x="10007" y="2228456"/>
                  </a:lnTo>
                  <a:lnTo>
                    <a:pt x="10007" y="2218448"/>
                  </a:lnTo>
                  <a:close/>
                </a:path>
                <a:path w="10160" h="4208780">
                  <a:moveTo>
                    <a:pt x="10007" y="2158441"/>
                  </a:moveTo>
                  <a:lnTo>
                    <a:pt x="0" y="2158441"/>
                  </a:lnTo>
                  <a:lnTo>
                    <a:pt x="0" y="2168448"/>
                  </a:lnTo>
                  <a:lnTo>
                    <a:pt x="10007" y="2168448"/>
                  </a:lnTo>
                  <a:lnTo>
                    <a:pt x="10007" y="2158441"/>
                  </a:lnTo>
                  <a:close/>
                </a:path>
                <a:path w="10160" h="4208780">
                  <a:moveTo>
                    <a:pt x="10007" y="2098433"/>
                  </a:moveTo>
                  <a:lnTo>
                    <a:pt x="0" y="2098433"/>
                  </a:lnTo>
                  <a:lnTo>
                    <a:pt x="0" y="2108441"/>
                  </a:lnTo>
                  <a:lnTo>
                    <a:pt x="10007" y="2108441"/>
                  </a:lnTo>
                  <a:lnTo>
                    <a:pt x="10007" y="2098433"/>
                  </a:lnTo>
                  <a:close/>
                </a:path>
                <a:path w="10160" h="4208780">
                  <a:moveTo>
                    <a:pt x="10007" y="2038438"/>
                  </a:moveTo>
                  <a:lnTo>
                    <a:pt x="0" y="2038438"/>
                  </a:lnTo>
                  <a:lnTo>
                    <a:pt x="0" y="2048433"/>
                  </a:lnTo>
                  <a:lnTo>
                    <a:pt x="10007" y="2048433"/>
                  </a:lnTo>
                  <a:lnTo>
                    <a:pt x="10007" y="2038438"/>
                  </a:lnTo>
                  <a:close/>
                </a:path>
                <a:path w="10160" h="4208780">
                  <a:moveTo>
                    <a:pt x="10007" y="1978431"/>
                  </a:moveTo>
                  <a:lnTo>
                    <a:pt x="0" y="1978431"/>
                  </a:lnTo>
                  <a:lnTo>
                    <a:pt x="0" y="1988426"/>
                  </a:lnTo>
                  <a:lnTo>
                    <a:pt x="10007" y="1988426"/>
                  </a:lnTo>
                  <a:lnTo>
                    <a:pt x="10007" y="1978431"/>
                  </a:lnTo>
                  <a:close/>
                </a:path>
                <a:path w="10160" h="4208780">
                  <a:moveTo>
                    <a:pt x="10007" y="1918423"/>
                  </a:moveTo>
                  <a:lnTo>
                    <a:pt x="0" y="1918423"/>
                  </a:lnTo>
                  <a:lnTo>
                    <a:pt x="0" y="1928418"/>
                  </a:lnTo>
                  <a:lnTo>
                    <a:pt x="10007" y="1928418"/>
                  </a:lnTo>
                  <a:lnTo>
                    <a:pt x="10007" y="1918423"/>
                  </a:lnTo>
                  <a:close/>
                </a:path>
                <a:path w="10160" h="4208780">
                  <a:moveTo>
                    <a:pt x="10007" y="1858416"/>
                  </a:moveTo>
                  <a:lnTo>
                    <a:pt x="0" y="1858416"/>
                  </a:lnTo>
                  <a:lnTo>
                    <a:pt x="0" y="1868411"/>
                  </a:lnTo>
                  <a:lnTo>
                    <a:pt x="10007" y="1868411"/>
                  </a:lnTo>
                  <a:lnTo>
                    <a:pt x="10007" y="1858416"/>
                  </a:lnTo>
                  <a:close/>
                </a:path>
                <a:path w="10160" h="4208780">
                  <a:moveTo>
                    <a:pt x="10007" y="1798408"/>
                  </a:moveTo>
                  <a:lnTo>
                    <a:pt x="0" y="1798408"/>
                  </a:lnTo>
                  <a:lnTo>
                    <a:pt x="0" y="1808403"/>
                  </a:lnTo>
                  <a:lnTo>
                    <a:pt x="10007" y="1808403"/>
                  </a:lnTo>
                  <a:lnTo>
                    <a:pt x="10007" y="1798408"/>
                  </a:lnTo>
                  <a:close/>
                </a:path>
                <a:path w="10160" h="4208780">
                  <a:moveTo>
                    <a:pt x="10007" y="1738401"/>
                  </a:moveTo>
                  <a:lnTo>
                    <a:pt x="0" y="1738401"/>
                  </a:lnTo>
                  <a:lnTo>
                    <a:pt x="0" y="1748409"/>
                  </a:lnTo>
                  <a:lnTo>
                    <a:pt x="10007" y="1748409"/>
                  </a:lnTo>
                  <a:lnTo>
                    <a:pt x="10007" y="1738401"/>
                  </a:lnTo>
                  <a:close/>
                </a:path>
                <a:path w="10160" h="4208780">
                  <a:moveTo>
                    <a:pt x="10007" y="1678393"/>
                  </a:moveTo>
                  <a:lnTo>
                    <a:pt x="0" y="1678393"/>
                  </a:lnTo>
                  <a:lnTo>
                    <a:pt x="0" y="1688401"/>
                  </a:lnTo>
                  <a:lnTo>
                    <a:pt x="10007" y="1688401"/>
                  </a:lnTo>
                  <a:lnTo>
                    <a:pt x="10007" y="1678393"/>
                  </a:lnTo>
                  <a:close/>
                </a:path>
                <a:path w="10160" h="4208780">
                  <a:moveTo>
                    <a:pt x="10007" y="1618386"/>
                  </a:moveTo>
                  <a:lnTo>
                    <a:pt x="0" y="1618386"/>
                  </a:lnTo>
                  <a:lnTo>
                    <a:pt x="0" y="1628394"/>
                  </a:lnTo>
                  <a:lnTo>
                    <a:pt x="10007" y="1628394"/>
                  </a:lnTo>
                  <a:lnTo>
                    <a:pt x="10007" y="1618386"/>
                  </a:lnTo>
                  <a:close/>
                </a:path>
                <a:path w="10160" h="4208780">
                  <a:moveTo>
                    <a:pt x="10007" y="1558378"/>
                  </a:moveTo>
                  <a:lnTo>
                    <a:pt x="0" y="1558378"/>
                  </a:lnTo>
                  <a:lnTo>
                    <a:pt x="0" y="1568386"/>
                  </a:lnTo>
                  <a:lnTo>
                    <a:pt x="10007" y="1568386"/>
                  </a:lnTo>
                  <a:lnTo>
                    <a:pt x="10007" y="1558378"/>
                  </a:lnTo>
                  <a:close/>
                </a:path>
                <a:path w="10160" h="4208780">
                  <a:moveTo>
                    <a:pt x="10007" y="1498384"/>
                  </a:moveTo>
                  <a:lnTo>
                    <a:pt x="0" y="1498384"/>
                  </a:lnTo>
                  <a:lnTo>
                    <a:pt x="0" y="1508379"/>
                  </a:lnTo>
                  <a:lnTo>
                    <a:pt x="10007" y="1508379"/>
                  </a:lnTo>
                  <a:lnTo>
                    <a:pt x="10007" y="1498384"/>
                  </a:lnTo>
                  <a:close/>
                </a:path>
                <a:path w="10160" h="4208780">
                  <a:moveTo>
                    <a:pt x="10007" y="1438376"/>
                  </a:moveTo>
                  <a:lnTo>
                    <a:pt x="0" y="1438376"/>
                  </a:lnTo>
                  <a:lnTo>
                    <a:pt x="0" y="1448371"/>
                  </a:lnTo>
                  <a:lnTo>
                    <a:pt x="10007" y="1448371"/>
                  </a:lnTo>
                  <a:lnTo>
                    <a:pt x="10007" y="1438376"/>
                  </a:lnTo>
                  <a:close/>
                </a:path>
                <a:path w="10160" h="4208780">
                  <a:moveTo>
                    <a:pt x="10007" y="1378369"/>
                  </a:moveTo>
                  <a:lnTo>
                    <a:pt x="0" y="1378369"/>
                  </a:lnTo>
                  <a:lnTo>
                    <a:pt x="0" y="1388364"/>
                  </a:lnTo>
                  <a:lnTo>
                    <a:pt x="10007" y="1388364"/>
                  </a:lnTo>
                  <a:lnTo>
                    <a:pt x="10007" y="1378369"/>
                  </a:lnTo>
                  <a:close/>
                </a:path>
                <a:path w="10160" h="4208780">
                  <a:moveTo>
                    <a:pt x="10007" y="1318361"/>
                  </a:moveTo>
                  <a:lnTo>
                    <a:pt x="0" y="1318361"/>
                  </a:lnTo>
                  <a:lnTo>
                    <a:pt x="0" y="1328356"/>
                  </a:lnTo>
                  <a:lnTo>
                    <a:pt x="10007" y="1328356"/>
                  </a:lnTo>
                  <a:lnTo>
                    <a:pt x="10007" y="1318361"/>
                  </a:lnTo>
                  <a:close/>
                </a:path>
                <a:path w="10160" h="4208780">
                  <a:moveTo>
                    <a:pt x="10007" y="1258354"/>
                  </a:moveTo>
                  <a:lnTo>
                    <a:pt x="0" y="1258354"/>
                  </a:lnTo>
                  <a:lnTo>
                    <a:pt x="0" y="1268349"/>
                  </a:lnTo>
                  <a:lnTo>
                    <a:pt x="10007" y="1268349"/>
                  </a:lnTo>
                  <a:lnTo>
                    <a:pt x="10007" y="1258354"/>
                  </a:lnTo>
                  <a:close/>
                </a:path>
                <a:path w="10160" h="4208780">
                  <a:moveTo>
                    <a:pt x="10007" y="1198346"/>
                  </a:moveTo>
                  <a:lnTo>
                    <a:pt x="0" y="1198346"/>
                  </a:lnTo>
                  <a:lnTo>
                    <a:pt x="0" y="1208354"/>
                  </a:lnTo>
                  <a:lnTo>
                    <a:pt x="10007" y="1208354"/>
                  </a:lnTo>
                  <a:lnTo>
                    <a:pt x="10007" y="1198346"/>
                  </a:lnTo>
                  <a:close/>
                </a:path>
                <a:path w="10160" h="4208780">
                  <a:moveTo>
                    <a:pt x="10007" y="1138339"/>
                  </a:moveTo>
                  <a:lnTo>
                    <a:pt x="0" y="1138339"/>
                  </a:lnTo>
                  <a:lnTo>
                    <a:pt x="0" y="1148346"/>
                  </a:lnTo>
                  <a:lnTo>
                    <a:pt x="10007" y="1148346"/>
                  </a:lnTo>
                  <a:lnTo>
                    <a:pt x="10007" y="1138339"/>
                  </a:lnTo>
                  <a:close/>
                </a:path>
                <a:path w="10160" h="4208780">
                  <a:moveTo>
                    <a:pt x="10007" y="1078331"/>
                  </a:moveTo>
                  <a:lnTo>
                    <a:pt x="0" y="1078331"/>
                  </a:lnTo>
                  <a:lnTo>
                    <a:pt x="0" y="1088339"/>
                  </a:lnTo>
                  <a:lnTo>
                    <a:pt x="10007" y="1088339"/>
                  </a:lnTo>
                  <a:lnTo>
                    <a:pt x="10007" y="1078331"/>
                  </a:lnTo>
                  <a:close/>
                </a:path>
                <a:path w="10160" h="4208780">
                  <a:moveTo>
                    <a:pt x="10007" y="1018324"/>
                  </a:moveTo>
                  <a:lnTo>
                    <a:pt x="0" y="1018324"/>
                  </a:lnTo>
                  <a:lnTo>
                    <a:pt x="0" y="1028331"/>
                  </a:lnTo>
                  <a:lnTo>
                    <a:pt x="10007" y="1028331"/>
                  </a:lnTo>
                  <a:lnTo>
                    <a:pt x="10007" y="1018324"/>
                  </a:lnTo>
                  <a:close/>
                </a:path>
                <a:path w="10160" h="4208780">
                  <a:moveTo>
                    <a:pt x="10007" y="958329"/>
                  </a:moveTo>
                  <a:lnTo>
                    <a:pt x="0" y="958329"/>
                  </a:lnTo>
                  <a:lnTo>
                    <a:pt x="0" y="968324"/>
                  </a:lnTo>
                  <a:lnTo>
                    <a:pt x="10007" y="968324"/>
                  </a:lnTo>
                  <a:lnTo>
                    <a:pt x="10007" y="958329"/>
                  </a:lnTo>
                  <a:close/>
                </a:path>
                <a:path w="10160" h="4208780">
                  <a:moveTo>
                    <a:pt x="10007" y="898321"/>
                  </a:moveTo>
                  <a:lnTo>
                    <a:pt x="0" y="898321"/>
                  </a:lnTo>
                  <a:lnTo>
                    <a:pt x="0" y="908316"/>
                  </a:lnTo>
                  <a:lnTo>
                    <a:pt x="10007" y="908316"/>
                  </a:lnTo>
                  <a:lnTo>
                    <a:pt x="10007" y="898321"/>
                  </a:lnTo>
                  <a:close/>
                </a:path>
                <a:path w="10160" h="4208780">
                  <a:moveTo>
                    <a:pt x="10007" y="838314"/>
                  </a:moveTo>
                  <a:lnTo>
                    <a:pt x="0" y="838314"/>
                  </a:lnTo>
                  <a:lnTo>
                    <a:pt x="0" y="848309"/>
                  </a:lnTo>
                  <a:lnTo>
                    <a:pt x="10007" y="848309"/>
                  </a:lnTo>
                  <a:lnTo>
                    <a:pt x="10007" y="838314"/>
                  </a:lnTo>
                  <a:close/>
                </a:path>
                <a:path w="10160" h="4208780">
                  <a:moveTo>
                    <a:pt x="10007" y="778306"/>
                  </a:moveTo>
                  <a:lnTo>
                    <a:pt x="0" y="778306"/>
                  </a:lnTo>
                  <a:lnTo>
                    <a:pt x="0" y="788301"/>
                  </a:lnTo>
                  <a:lnTo>
                    <a:pt x="10007" y="788301"/>
                  </a:lnTo>
                  <a:lnTo>
                    <a:pt x="10007" y="778306"/>
                  </a:lnTo>
                  <a:close/>
                </a:path>
                <a:path w="10160" h="4208780">
                  <a:moveTo>
                    <a:pt x="10007" y="718299"/>
                  </a:moveTo>
                  <a:lnTo>
                    <a:pt x="0" y="718299"/>
                  </a:lnTo>
                  <a:lnTo>
                    <a:pt x="0" y="728294"/>
                  </a:lnTo>
                  <a:lnTo>
                    <a:pt x="10007" y="728294"/>
                  </a:lnTo>
                  <a:lnTo>
                    <a:pt x="10007" y="718299"/>
                  </a:lnTo>
                  <a:close/>
                </a:path>
                <a:path w="10160" h="4208780">
                  <a:moveTo>
                    <a:pt x="10007" y="658291"/>
                  </a:moveTo>
                  <a:lnTo>
                    <a:pt x="0" y="658291"/>
                  </a:lnTo>
                  <a:lnTo>
                    <a:pt x="0" y="668299"/>
                  </a:lnTo>
                  <a:lnTo>
                    <a:pt x="10007" y="668299"/>
                  </a:lnTo>
                  <a:lnTo>
                    <a:pt x="10007" y="658291"/>
                  </a:lnTo>
                  <a:close/>
                </a:path>
                <a:path w="10160" h="4208780">
                  <a:moveTo>
                    <a:pt x="10007" y="598284"/>
                  </a:moveTo>
                  <a:lnTo>
                    <a:pt x="0" y="598284"/>
                  </a:lnTo>
                  <a:lnTo>
                    <a:pt x="0" y="608291"/>
                  </a:lnTo>
                  <a:lnTo>
                    <a:pt x="10007" y="608291"/>
                  </a:lnTo>
                  <a:lnTo>
                    <a:pt x="10007" y="598284"/>
                  </a:lnTo>
                  <a:close/>
                </a:path>
                <a:path w="10160" h="4208780">
                  <a:moveTo>
                    <a:pt x="10007" y="538276"/>
                  </a:moveTo>
                  <a:lnTo>
                    <a:pt x="0" y="538276"/>
                  </a:lnTo>
                  <a:lnTo>
                    <a:pt x="0" y="548284"/>
                  </a:lnTo>
                  <a:lnTo>
                    <a:pt x="10007" y="548284"/>
                  </a:lnTo>
                  <a:lnTo>
                    <a:pt x="10007" y="538276"/>
                  </a:lnTo>
                  <a:close/>
                </a:path>
                <a:path w="10160" h="4208780">
                  <a:moveTo>
                    <a:pt x="10007" y="478269"/>
                  </a:moveTo>
                  <a:lnTo>
                    <a:pt x="0" y="478269"/>
                  </a:lnTo>
                  <a:lnTo>
                    <a:pt x="0" y="488276"/>
                  </a:lnTo>
                  <a:lnTo>
                    <a:pt x="10007" y="488276"/>
                  </a:lnTo>
                  <a:lnTo>
                    <a:pt x="10007" y="478269"/>
                  </a:lnTo>
                  <a:close/>
                </a:path>
                <a:path w="10160" h="4208780">
                  <a:moveTo>
                    <a:pt x="10007" y="418274"/>
                  </a:moveTo>
                  <a:lnTo>
                    <a:pt x="0" y="418274"/>
                  </a:lnTo>
                  <a:lnTo>
                    <a:pt x="0" y="428269"/>
                  </a:lnTo>
                  <a:lnTo>
                    <a:pt x="10007" y="428269"/>
                  </a:lnTo>
                  <a:lnTo>
                    <a:pt x="10007" y="418274"/>
                  </a:lnTo>
                  <a:close/>
                </a:path>
                <a:path w="10160" h="4208780">
                  <a:moveTo>
                    <a:pt x="10007" y="358267"/>
                  </a:moveTo>
                  <a:lnTo>
                    <a:pt x="0" y="358267"/>
                  </a:lnTo>
                  <a:lnTo>
                    <a:pt x="0" y="368261"/>
                  </a:lnTo>
                  <a:lnTo>
                    <a:pt x="10007" y="368261"/>
                  </a:lnTo>
                  <a:lnTo>
                    <a:pt x="10007" y="358267"/>
                  </a:lnTo>
                  <a:close/>
                </a:path>
                <a:path w="10160" h="4208780">
                  <a:moveTo>
                    <a:pt x="10007" y="298259"/>
                  </a:moveTo>
                  <a:lnTo>
                    <a:pt x="0" y="298259"/>
                  </a:lnTo>
                  <a:lnTo>
                    <a:pt x="0" y="308254"/>
                  </a:lnTo>
                  <a:lnTo>
                    <a:pt x="10007" y="308254"/>
                  </a:lnTo>
                  <a:lnTo>
                    <a:pt x="10007" y="298259"/>
                  </a:lnTo>
                  <a:close/>
                </a:path>
                <a:path w="10160" h="4208780">
                  <a:moveTo>
                    <a:pt x="10007" y="238252"/>
                  </a:moveTo>
                  <a:lnTo>
                    <a:pt x="0" y="238252"/>
                  </a:lnTo>
                  <a:lnTo>
                    <a:pt x="0" y="248246"/>
                  </a:lnTo>
                  <a:lnTo>
                    <a:pt x="10007" y="248246"/>
                  </a:lnTo>
                  <a:lnTo>
                    <a:pt x="10007" y="238252"/>
                  </a:lnTo>
                  <a:close/>
                </a:path>
                <a:path w="10160" h="4208780">
                  <a:moveTo>
                    <a:pt x="10007" y="178244"/>
                  </a:moveTo>
                  <a:lnTo>
                    <a:pt x="0" y="178244"/>
                  </a:lnTo>
                  <a:lnTo>
                    <a:pt x="0" y="188239"/>
                  </a:lnTo>
                  <a:lnTo>
                    <a:pt x="10007" y="188239"/>
                  </a:lnTo>
                  <a:lnTo>
                    <a:pt x="10007" y="178244"/>
                  </a:lnTo>
                  <a:close/>
                </a:path>
                <a:path w="10160" h="4208780">
                  <a:moveTo>
                    <a:pt x="10007" y="118237"/>
                  </a:moveTo>
                  <a:lnTo>
                    <a:pt x="0" y="118237"/>
                  </a:lnTo>
                  <a:lnTo>
                    <a:pt x="0" y="128244"/>
                  </a:lnTo>
                  <a:lnTo>
                    <a:pt x="10007" y="128244"/>
                  </a:lnTo>
                  <a:lnTo>
                    <a:pt x="10007" y="118237"/>
                  </a:lnTo>
                  <a:close/>
                </a:path>
                <a:path w="10160" h="4208780">
                  <a:moveTo>
                    <a:pt x="10007" y="58229"/>
                  </a:moveTo>
                  <a:lnTo>
                    <a:pt x="0" y="58229"/>
                  </a:lnTo>
                  <a:lnTo>
                    <a:pt x="0" y="68237"/>
                  </a:lnTo>
                  <a:lnTo>
                    <a:pt x="10007" y="68237"/>
                  </a:lnTo>
                  <a:lnTo>
                    <a:pt x="10007" y="58229"/>
                  </a:lnTo>
                  <a:close/>
                </a:path>
                <a:path w="10160" h="4208780">
                  <a:moveTo>
                    <a:pt x="10007" y="0"/>
                  </a:moveTo>
                  <a:lnTo>
                    <a:pt x="0" y="0"/>
                  </a:lnTo>
                  <a:lnTo>
                    <a:pt x="0" y="8229"/>
                  </a:lnTo>
                  <a:lnTo>
                    <a:pt x="10007" y="8229"/>
                  </a:lnTo>
                  <a:lnTo>
                    <a:pt x="10007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5734964" y="917892"/>
              <a:ext cx="1701800" cy="6130925"/>
            </a:xfrm>
            <a:custGeom>
              <a:avLst/>
              <a:gdLst/>
              <a:ahLst/>
              <a:cxnLst/>
              <a:rect l="l" t="t" r="r" b="b"/>
              <a:pathLst>
                <a:path w="1701800" h="6130925">
                  <a:moveTo>
                    <a:pt x="10007" y="1921967"/>
                  </a:moveTo>
                  <a:lnTo>
                    <a:pt x="0" y="1921967"/>
                  </a:lnTo>
                  <a:lnTo>
                    <a:pt x="0" y="1930196"/>
                  </a:lnTo>
                  <a:lnTo>
                    <a:pt x="10007" y="1930196"/>
                  </a:lnTo>
                  <a:lnTo>
                    <a:pt x="10007" y="1921967"/>
                  </a:lnTo>
                  <a:close/>
                </a:path>
                <a:path w="1701800" h="6130925">
                  <a:moveTo>
                    <a:pt x="10007" y="1320126"/>
                  </a:moveTo>
                  <a:lnTo>
                    <a:pt x="0" y="1320126"/>
                  </a:lnTo>
                  <a:lnTo>
                    <a:pt x="0" y="1330134"/>
                  </a:lnTo>
                  <a:lnTo>
                    <a:pt x="10007" y="1330134"/>
                  </a:lnTo>
                  <a:lnTo>
                    <a:pt x="10007" y="1320126"/>
                  </a:lnTo>
                  <a:close/>
                </a:path>
                <a:path w="1701800" h="6130925">
                  <a:moveTo>
                    <a:pt x="10007" y="1260132"/>
                  </a:moveTo>
                  <a:lnTo>
                    <a:pt x="0" y="1260132"/>
                  </a:lnTo>
                  <a:lnTo>
                    <a:pt x="0" y="1270127"/>
                  </a:lnTo>
                  <a:lnTo>
                    <a:pt x="10007" y="1270127"/>
                  </a:lnTo>
                  <a:lnTo>
                    <a:pt x="10007" y="1260132"/>
                  </a:lnTo>
                  <a:close/>
                </a:path>
                <a:path w="1701800" h="6130925">
                  <a:moveTo>
                    <a:pt x="10007" y="600062"/>
                  </a:moveTo>
                  <a:lnTo>
                    <a:pt x="0" y="600062"/>
                  </a:lnTo>
                  <a:lnTo>
                    <a:pt x="0" y="610057"/>
                  </a:lnTo>
                  <a:lnTo>
                    <a:pt x="10007" y="610057"/>
                  </a:lnTo>
                  <a:lnTo>
                    <a:pt x="10007" y="600062"/>
                  </a:lnTo>
                  <a:close/>
                </a:path>
                <a:path w="1701800" h="6130925">
                  <a:moveTo>
                    <a:pt x="10007" y="540054"/>
                  </a:moveTo>
                  <a:lnTo>
                    <a:pt x="0" y="540054"/>
                  </a:lnTo>
                  <a:lnTo>
                    <a:pt x="0" y="550049"/>
                  </a:lnTo>
                  <a:lnTo>
                    <a:pt x="10007" y="550049"/>
                  </a:lnTo>
                  <a:lnTo>
                    <a:pt x="10007" y="540054"/>
                  </a:lnTo>
                  <a:close/>
                </a:path>
                <a:path w="1701800" h="6130925">
                  <a:moveTo>
                    <a:pt x="10007" y="480047"/>
                  </a:moveTo>
                  <a:lnTo>
                    <a:pt x="0" y="480047"/>
                  </a:lnTo>
                  <a:lnTo>
                    <a:pt x="0" y="490042"/>
                  </a:lnTo>
                  <a:lnTo>
                    <a:pt x="10007" y="490042"/>
                  </a:lnTo>
                  <a:lnTo>
                    <a:pt x="10007" y="480047"/>
                  </a:lnTo>
                  <a:close/>
                </a:path>
                <a:path w="1701800" h="6130925">
                  <a:moveTo>
                    <a:pt x="10007" y="420039"/>
                  </a:moveTo>
                  <a:lnTo>
                    <a:pt x="0" y="420039"/>
                  </a:lnTo>
                  <a:lnTo>
                    <a:pt x="0" y="430047"/>
                  </a:lnTo>
                  <a:lnTo>
                    <a:pt x="10007" y="430047"/>
                  </a:lnTo>
                  <a:lnTo>
                    <a:pt x="10007" y="420039"/>
                  </a:lnTo>
                  <a:close/>
                </a:path>
                <a:path w="1701800" h="6130925">
                  <a:moveTo>
                    <a:pt x="10007" y="360032"/>
                  </a:moveTo>
                  <a:lnTo>
                    <a:pt x="0" y="360032"/>
                  </a:lnTo>
                  <a:lnTo>
                    <a:pt x="0" y="370039"/>
                  </a:lnTo>
                  <a:lnTo>
                    <a:pt x="10007" y="370039"/>
                  </a:lnTo>
                  <a:lnTo>
                    <a:pt x="10007" y="360032"/>
                  </a:lnTo>
                  <a:close/>
                </a:path>
                <a:path w="1701800" h="6130925">
                  <a:moveTo>
                    <a:pt x="10007" y="300024"/>
                  </a:moveTo>
                  <a:lnTo>
                    <a:pt x="0" y="300024"/>
                  </a:lnTo>
                  <a:lnTo>
                    <a:pt x="0" y="310032"/>
                  </a:lnTo>
                  <a:lnTo>
                    <a:pt x="10007" y="310032"/>
                  </a:lnTo>
                  <a:lnTo>
                    <a:pt x="10007" y="300024"/>
                  </a:lnTo>
                  <a:close/>
                </a:path>
                <a:path w="1701800" h="6130925">
                  <a:moveTo>
                    <a:pt x="10007" y="240017"/>
                  </a:moveTo>
                  <a:lnTo>
                    <a:pt x="0" y="240017"/>
                  </a:lnTo>
                  <a:lnTo>
                    <a:pt x="0" y="250024"/>
                  </a:lnTo>
                  <a:lnTo>
                    <a:pt x="10007" y="250024"/>
                  </a:lnTo>
                  <a:lnTo>
                    <a:pt x="10007" y="240017"/>
                  </a:lnTo>
                  <a:close/>
                </a:path>
                <a:path w="1701800" h="6130925">
                  <a:moveTo>
                    <a:pt x="10007" y="180022"/>
                  </a:moveTo>
                  <a:lnTo>
                    <a:pt x="0" y="180022"/>
                  </a:lnTo>
                  <a:lnTo>
                    <a:pt x="0" y="190017"/>
                  </a:lnTo>
                  <a:lnTo>
                    <a:pt x="10007" y="190017"/>
                  </a:lnTo>
                  <a:lnTo>
                    <a:pt x="10007" y="180022"/>
                  </a:lnTo>
                  <a:close/>
                </a:path>
                <a:path w="1701800" h="6130925">
                  <a:moveTo>
                    <a:pt x="10007" y="120015"/>
                  </a:moveTo>
                  <a:lnTo>
                    <a:pt x="0" y="120015"/>
                  </a:lnTo>
                  <a:lnTo>
                    <a:pt x="0" y="130009"/>
                  </a:lnTo>
                  <a:lnTo>
                    <a:pt x="10007" y="130009"/>
                  </a:lnTo>
                  <a:lnTo>
                    <a:pt x="10007" y="120015"/>
                  </a:lnTo>
                  <a:close/>
                </a:path>
                <a:path w="1701800" h="6130925">
                  <a:moveTo>
                    <a:pt x="10007" y="60007"/>
                  </a:moveTo>
                  <a:lnTo>
                    <a:pt x="0" y="60007"/>
                  </a:lnTo>
                  <a:lnTo>
                    <a:pt x="0" y="70002"/>
                  </a:lnTo>
                  <a:lnTo>
                    <a:pt x="10007" y="70002"/>
                  </a:lnTo>
                  <a:lnTo>
                    <a:pt x="10007" y="60007"/>
                  </a:lnTo>
                  <a:close/>
                </a:path>
                <a:path w="1701800" h="6130925">
                  <a:moveTo>
                    <a:pt x="10007" y="0"/>
                  </a:moveTo>
                  <a:lnTo>
                    <a:pt x="0" y="0"/>
                  </a:lnTo>
                  <a:lnTo>
                    <a:pt x="0" y="9994"/>
                  </a:lnTo>
                  <a:lnTo>
                    <a:pt x="10007" y="9994"/>
                  </a:lnTo>
                  <a:lnTo>
                    <a:pt x="10007" y="0"/>
                  </a:lnTo>
                  <a:close/>
                </a:path>
                <a:path w="1701800" h="6130925">
                  <a:moveTo>
                    <a:pt x="1701469" y="6120625"/>
                  </a:moveTo>
                  <a:lnTo>
                    <a:pt x="1691462" y="6120625"/>
                  </a:lnTo>
                  <a:lnTo>
                    <a:pt x="1691462" y="6130620"/>
                  </a:lnTo>
                  <a:lnTo>
                    <a:pt x="1701469" y="6130620"/>
                  </a:lnTo>
                  <a:lnTo>
                    <a:pt x="1701469" y="6120625"/>
                  </a:lnTo>
                  <a:close/>
                </a:path>
                <a:path w="1701800" h="6130925">
                  <a:moveTo>
                    <a:pt x="1701469" y="6060618"/>
                  </a:moveTo>
                  <a:lnTo>
                    <a:pt x="1691462" y="6060618"/>
                  </a:lnTo>
                  <a:lnTo>
                    <a:pt x="1691462" y="6070612"/>
                  </a:lnTo>
                  <a:lnTo>
                    <a:pt x="1701469" y="6070612"/>
                  </a:lnTo>
                  <a:lnTo>
                    <a:pt x="1701469" y="6060618"/>
                  </a:lnTo>
                  <a:close/>
                </a:path>
                <a:path w="1701800" h="6130925">
                  <a:moveTo>
                    <a:pt x="1701469" y="6000610"/>
                  </a:moveTo>
                  <a:lnTo>
                    <a:pt x="1691462" y="6000610"/>
                  </a:lnTo>
                  <a:lnTo>
                    <a:pt x="1691462" y="6010605"/>
                  </a:lnTo>
                  <a:lnTo>
                    <a:pt x="1701469" y="6010605"/>
                  </a:lnTo>
                  <a:lnTo>
                    <a:pt x="1701469" y="6000610"/>
                  </a:lnTo>
                  <a:close/>
                </a:path>
                <a:path w="1701800" h="6130925">
                  <a:moveTo>
                    <a:pt x="1701469" y="5940603"/>
                  </a:moveTo>
                  <a:lnTo>
                    <a:pt x="1691462" y="5940603"/>
                  </a:lnTo>
                  <a:lnTo>
                    <a:pt x="1691462" y="5950597"/>
                  </a:lnTo>
                  <a:lnTo>
                    <a:pt x="1701469" y="5950597"/>
                  </a:lnTo>
                  <a:lnTo>
                    <a:pt x="1701469" y="5940603"/>
                  </a:lnTo>
                  <a:close/>
                </a:path>
                <a:path w="1701800" h="6130925">
                  <a:moveTo>
                    <a:pt x="1701469" y="5880595"/>
                  </a:moveTo>
                  <a:lnTo>
                    <a:pt x="1691462" y="5880595"/>
                  </a:lnTo>
                  <a:lnTo>
                    <a:pt x="1691462" y="5890590"/>
                  </a:lnTo>
                  <a:lnTo>
                    <a:pt x="1701469" y="5890590"/>
                  </a:lnTo>
                  <a:lnTo>
                    <a:pt x="1701469" y="5880595"/>
                  </a:lnTo>
                  <a:close/>
                </a:path>
                <a:path w="1701800" h="6130925">
                  <a:moveTo>
                    <a:pt x="1701469" y="5820588"/>
                  </a:moveTo>
                  <a:lnTo>
                    <a:pt x="1691462" y="5820588"/>
                  </a:lnTo>
                  <a:lnTo>
                    <a:pt x="1691462" y="5830595"/>
                  </a:lnTo>
                  <a:lnTo>
                    <a:pt x="1701469" y="5830595"/>
                  </a:lnTo>
                  <a:lnTo>
                    <a:pt x="1701469" y="5820588"/>
                  </a:lnTo>
                  <a:close/>
                </a:path>
                <a:path w="1701800" h="6130925">
                  <a:moveTo>
                    <a:pt x="1701469" y="5760580"/>
                  </a:moveTo>
                  <a:lnTo>
                    <a:pt x="1691462" y="5760580"/>
                  </a:lnTo>
                  <a:lnTo>
                    <a:pt x="1691462" y="5770588"/>
                  </a:lnTo>
                  <a:lnTo>
                    <a:pt x="1701469" y="5770588"/>
                  </a:lnTo>
                  <a:lnTo>
                    <a:pt x="1701469" y="5760580"/>
                  </a:lnTo>
                  <a:close/>
                </a:path>
                <a:path w="1701800" h="6130925">
                  <a:moveTo>
                    <a:pt x="1701469" y="5700573"/>
                  </a:moveTo>
                  <a:lnTo>
                    <a:pt x="1691462" y="5700573"/>
                  </a:lnTo>
                  <a:lnTo>
                    <a:pt x="1691462" y="5710580"/>
                  </a:lnTo>
                  <a:lnTo>
                    <a:pt x="1701469" y="5710580"/>
                  </a:lnTo>
                  <a:lnTo>
                    <a:pt x="1701469" y="5700573"/>
                  </a:lnTo>
                  <a:close/>
                </a:path>
                <a:path w="1701800" h="6130925">
                  <a:moveTo>
                    <a:pt x="1701469" y="5640565"/>
                  </a:moveTo>
                  <a:lnTo>
                    <a:pt x="1691462" y="5640565"/>
                  </a:lnTo>
                  <a:lnTo>
                    <a:pt x="1691462" y="5650573"/>
                  </a:lnTo>
                  <a:lnTo>
                    <a:pt x="1701469" y="5650573"/>
                  </a:lnTo>
                  <a:lnTo>
                    <a:pt x="1701469" y="5640565"/>
                  </a:lnTo>
                  <a:close/>
                </a:path>
                <a:path w="1701800" h="6130925">
                  <a:moveTo>
                    <a:pt x="1701469" y="5580570"/>
                  </a:moveTo>
                  <a:lnTo>
                    <a:pt x="1691462" y="5580570"/>
                  </a:lnTo>
                  <a:lnTo>
                    <a:pt x="1691462" y="5590565"/>
                  </a:lnTo>
                  <a:lnTo>
                    <a:pt x="1701469" y="5590565"/>
                  </a:lnTo>
                  <a:lnTo>
                    <a:pt x="1701469" y="5580570"/>
                  </a:lnTo>
                  <a:close/>
                </a:path>
                <a:path w="1701800" h="6130925">
                  <a:moveTo>
                    <a:pt x="1701469" y="5520563"/>
                  </a:moveTo>
                  <a:lnTo>
                    <a:pt x="1691462" y="5520563"/>
                  </a:lnTo>
                  <a:lnTo>
                    <a:pt x="1691462" y="5530558"/>
                  </a:lnTo>
                  <a:lnTo>
                    <a:pt x="1701469" y="5530558"/>
                  </a:lnTo>
                  <a:lnTo>
                    <a:pt x="1701469" y="5520563"/>
                  </a:lnTo>
                  <a:close/>
                </a:path>
                <a:path w="1701800" h="6130925">
                  <a:moveTo>
                    <a:pt x="1701469" y="5460555"/>
                  </a:moveTo>
                  <a:lnTo>
                    <a:pt x="1691462" y="5460555"/>
                  </a:lnTo>
                  <a:lnTo>
                    <a:pt x="1691462" y="5470550"/>
                  </a:lnTo>
                  <a:lnTo>
                    <a:pt x="1701469" y="5470550"/>
                  </a:lnTo>
                  <a:lnTo>
                    <a:pt x="1701469" y="5460555"/>
                  </a:lnTo>
                  <a:close/>
                </a:path>
                <a:path w="1701800" h="6130925">
                  <a:moveTo>
                    <a:pt x="1701469" y="5400548"/>
                  </a:moveTo>
                  <a:lnTo>
                    <a:pt x="1691462" y="5400548"/>
                  </a:lnTo>
                  <a:lnTo>
                    <a:pt x="1691462" y="5410543"/>
                  </a:lnTo>
                  <a:lnTo>
                    <a:pt x="1701469" y="5410543"/>
                  </a:lnTo>
                  <a:lnTo>
                    <a:pt x="1701469" y="5400548"/>
                  </a:lnTo>
                  <a:close/>
                </a:path>
                <a:path w="1701800" h="6130925">
                  <a:moveTo>
                    <a:pt x="1701469" y="5340540"/>
                  </a:moveTo>
                  <a:lnTo>
                    <a:pt x="1691462" y="5340540"/>
                  </a:lnTo>
                  <a:lnTo>
                    <a:pt x="1691462" y="5350535"/>
                  </a:lnTo>
                  <a:lnTo>
                    <a:pt x="1701469" y="5350535"/>
                  </a:lnTo>
                  <a:lnTo>
                    <a:pt x="1701469" y="5340540"/>
                  </a:lnTo>
                  <a:close/>
                </a:path>
                <a:path w="1701800" h="6130925">
                  <a:moveTo>
                    <a:pt x="1701469" y="5280533"/>
                  </a:moveTo>
                  <a:lnTo>
                    <a:pt x="1691462" y="5280533"/>
                  </a:lnTo>
                  <a:lnTo>
                    <a:pt x="1691462" y="5290540"/>
                  </a:lnTo>
                  <a:lnTo>
                    <a:pt x="1701469" y="5290540"/>
                  </a:lnTo>
                  <a:lnTo>
                    <a:pt x="1701469" y="5280533"/>
                  </a:lnTo>
                  <a:close/>
                </a:path>
                <a:path w="1701800" h="6130925">
                  <a:moveTo>
                    <a:pt x="1701469" y="5220525"/>
                  </a:moveTo>
                  <a:lnTo>
                    <a:pt x="1691462" y="5220525"/>
                  </a:lnTo>
                  <a:lnTo>
                    <a:pt x="1691462" y="5230533"/>
                  </a:lnTo>
                  <a:lnTo>
                    <a:pt x="1701469" y="5230533"/>
                  </a:lnTo>
                  <a:lnTo>
                    <a:pt x="1701469" y="5220525"/>
                  </a:lnTo>
                  <a:close/>
                </a:path>
                <a:path w="1701800" h="6130925">
                  <a:moveTo>
                    <a:pt x="1701469" y="5160518"/>
                  </a:moveTo>
                  <a:lnTo>
                    <a:pt x="1691462" y="5160518"/>
                  </a:lnTo>
                  <a:lnTo>
                    <a:pt x="1691462" y="5170525"/>
                  </a:lnTo>
                  <a:lnTo>
                    <a:pt x="1701469" y="5170525"/>
                  </a:lnTo>
                  <a:lnTo>
                    <a:pt x="1701469" y="5160518"/>
                  </a:lnTo>
                  <a:close/>
                </a:path>
                <a:path w="1701800" h="6130925">
                  <a:moveTo>
                    <a:pt x="1701469" y="5100510"/>
                  </a:moveTo>
                  <a:lnTo>
                    <a:pt x="1691462" y="5100510"/>
                  </a:lnTo>
                  <a:lnTo>
                    <a:pt x="1691462" y="5110518"/>
                  </a:lnTo>
                  <a:lnTo>
                    <a:pt x="1701469" y="5110518"/>
                  </a:lnTo>
                  <a:lnTo>
                    <a:pt x="1701469" y="5100510"/>
                  </a:lnTo>
                  <a:close/>
                </a:path>
                <a:path w="1701800" h="6130925">
                  <a:moveTo>
                    <a:pt x="1701469" y="5040515"/>
                  </a:moveTo>
                  <a:lnTo>
                    <a:pt x="1691462" y="5040515"/>
                  </a:lnTo>
                  <a:lnTo>
                    <a:pt x="1691462" y="5050510"/>
                  </a:lnTo>
                  <a:lnTo>
                    <a:pt x="1701469" y="5050510"/>
                  </a:lnTo>
                  <a:lnTo>
                    <a:pt x="1701469" y="5040515"/>
                  </a:lnTo>
                  <a:close/>
                </a:path>
                <a:path w="1701800" h="6130925">
                  <a:moveTo>
                    <a:pt x="1701469" y="4980508"/>
                  </a:moveTo>
                  <a:lnTo>
                    <a:pt x="1691462" y="4980508"/>
                  </a:lnTo>
                  <a:lnTo>
                    <a:pt x="1691462" y="4990503"/>
                  </a:lnTo>
                  <a:lnTo>
                    <a:pt x="1701469" y="4990503"/>
                  </a:lnTo>
                  <a:lnTo>
                    <a:pt x="1701469" y="4980508"/>
                  </a:lnTo>
                  <a:close/>
                </a:path>
                <a:path w="1701800" h="6130925">
                  <a:moveTo>
                    <a:pt x="1701469" y="4920500"/>
                  </a:moveTo>
                  <a:lnTo>
                    <a:pt x="1691462" y="4920500"/>
                  </a:lnTo>
                  <a:lnTo>
                    <a:pt x="1691462" y="4930495"/>
                  </a:lnTo>
                  <a:lnTo>
                    <a:pt x="1701469" y="4930495"/>
                  </a:lnTo>
                  <a:lnTo>
                    <a:pt x="1701469" y="4920500"/>
                  </a:lnTo>
                  <a:close/>
                </a:path>
                <a:path w="1701800" h="6130925">
                  <a:moveTo>
                    <a:pt x="1701469" y="4860493"/>
                  </a:moveTo>
                  <a:lnTo>
                    <a:pt x="1691462" y="4860493"/>
                  </a:lnTo>
                  <a:lnTo>
                    <a:pt x="1691462" y="4870488"/>
                  </a:lnTo>
                  <a:lnTo>
                    <a:pt x="1701469" y="4870488"/>
                  </a:lnTo>
                  <a:lnTo>
                    <a:pt x="1701469" y="4860493"/>
                  </a:lnTo>
                  <a:close/>
                </a:path>
                <a:path w="1701800" h="6130925">
                  <a:moveTo>
                    <a:pt x="1701469" y="4800485"/>
                  </a:moveTo>
                  <a:lnTo>
                    <a:pt x="1691462" y="4800485"/>
                  </a:lnTo>
                  <a:lnTo>
                    <a:pt x="1691462" y="4810480"/>
                  </a:lnTo>
                  <a:lnTo>
                    <a:pt x="1701469" y="4810480"/>
                  </a:lnTo>
                  <a:lnTo>
                    <a:pt x="1701469" y="4800485"/>
                  </a:lnTo>
                  <a:close/>
                </a:path>
                <a:path w="1701800" h="6130925">
                  <a:moveTo>
                    <a:pt x="1701469" y="4740478"/>
                  </a:moveTo>
                  <a:lnTo>
                    <a:pt x="1691462" y="4740478"/>
                  </a:lnTo>
                  <a:lnTo>
                    <a:pt x="1691462" y="4750486"/>
                  </a:lnTo>
                  <a:lnTo>
                    <a:pt x="1701469" y="4750486"/>
                  </a:lnTo>
                  <a:lnTo>
                    <a:pt x="1701469" y="4740478"/>
                  </a:lnTo>
                  <a:close/>
                </a:path>
                <a:path w="1701800" h="6130925">
                  <a:moveTo>
                    <a:pt x="1701469" y="4680470"/>
                  </a:moveTo>
                  <a:lnTo>
                    <a:pt x="1691462" y="4680470"/>
                  </a:lnTo>
                  <a:lnTo>
                    <a:pt x="1691462" y="4690478"/>
                  </a:lnTo>
                  <a:lnTo>
                    <a:pt x="1701469" y="4690478"/>
                  </a:lnTo>
                  <a:lnTo>
                    <a:pt x="1701469" y="4680470"/>
                  </a:lnTo>
                  <a:close/>
                </a:path>
                <a:path w="1701800" h="6130925">
                  <a:moveTo>
                    <a:pt x="1701469" y="4620463"/>
                  </a:moveTo>
                  <a:lnTo>
                    <a:pt x="1691462" y="4620463"/>
                  </a:lnTo>
                  <a:lnTo>
                    <a:pt x="1691462" y="4630471"/>
                  </a:lnTo>
                  <a:lnTo>
                    <a:pt x="1701469" y="4630471"/>
                  </a:lnTo>
                  <a:lnTo>
                    <a:pt x="1701469" y="4620463"/>
                  </a:lnTo>
                  <a:close/>
                </a:path>
                <a:path w="1701800" h="6130925">
                  <a:moveTo>
                    <a:pt x="1701469" y="4560455"/>
                  </a:moveTo>
                  <a:lnTo>
                    <a:pt x="1691462" y="4560455"/>
                  </a:lnTo>
                  <a:lnTo>
                    <a:pt x="1691462" y="4570463"/>
                  </a:lnTo>
                  <a:lnTo>
                    <a:pt x="1701469" y="4570463"/>
                  </a:lnTo>
                  <a:lnTo>
                    <a:pt x="1701469" y="4560455"/>
                  </a:lnTo>
                  <a:close/>
                </a:path>
                <a:path w="1701800" h="6130925">
                  <a:moveTo>
                    <a:pt x="1701469" y="4500461"/>
                  </a:moveTo>
                  <a:lnTo>
                    <a:pt x="1691462" y="4500461"/>
                  </a:lnTo>
                  <a:lnTo>
                    <a:pt x="1691462" y="4510456"/>
                  </a:lnTo>
                  <a:lnTo>
                    <a:pt x="1701469" y="4510456"/>
                  </a:lnTo>
                  <a:lnTo>
                    <a:pt x="1701469" y="4500461"/>
                  </a:lnTo>
                  <a:close/>
                </a:path>
                <a:path w="1701800" h="6130925">
                  <a:moveTo>
                    <a:pt x="1701469" y="4440453"/>
                  </a:moveTo>
                  <a:lnTo>
                    <a:pt x="1691462" y="4440453"/>
                  </a:lnTo>
                  <a:lnTo>
                    <a:pt x="1691462" y="4450448"/>
                  </a:lnTo>
                  <a:lnTo>
                    <a:pt x="1701469" y="4450448"/>
                  </a:lnTo>
                  <a:lnTo>
                    <a:pt x="1701469" y="4440453"/>
                  </a:lnTo>
                  <a:close/>
                </a:path>
                <a:path w="1701800" h="6130925">
                  <a:moveTo>
                    <a:pt x="1701469" y="4380446"/>
                  </a:moveTo>
                  <a:lnTo>
                    <a:pt x="1691462" y="4380446"/>
                  </a:lnTo>
                  <a:lnTo>
                    <a:pt x="1691462" y="4390441"/>
                  </a:lnTo>
                  <a:lnTo>
                    <a:pt x="1701469" y="4390441"/>
                  </a:lnTo>
                  <a:lnTo>
                    <a:pt x="1701469" y="4380446"/>
                  </a:lnTo>
                  <a:close/>
                </a:path>
                <a:path w="1701800" h="6130925">
                  <a:moveTo>
                    <a:pt x="1701469" y="4320438"/>
                  </a:moveTo>
                  <a:lnTo>
                    <a:pt x="1691462" y="4320438"/>
                  </a:lnTo>
                  <a:lnTo>
                    <a:pt x="1691462" y="4330433"/>
                  </a:lnTo>
                  <a:lnTo>
                    <a:pt x="1701469" y="4330433"/>
                  </a:lnTo>
                  <a:lnTo>
                    <a:pt x="1701469" y="4320438"/>
                  </a:lnTo>
                  <a:close/>
                </a:path>
                <a:path w="1701800" h="6130925">
                  <a:moveTo>
                    <a:pt x="1701469" y="4260431"/>
                  </a:moveTo>
                  <a:lnTo>
                    <a:pt x="1691462" y="4260431"/>
                  </a:lnTo>
                  <a:lnTo>
                    <a:pt x="1691462" y="4270426"/>
                  </a:lnTo>
                  <a:lnTo>
                    <a:pt x="1701469" y="4270426"/>
                  </a:lnTo>
                  <a:lnTo>
                    <a:pt x="1701469" y="4260431"/>
                  </a:lnTo>
                  <a:close/>
                </a:path>
                <a:path w="1701800" h="6130925">
                  <a:moveTo>
                    <a:pt x="1701469" y="4200423"/>
                  </a:moveTo>
                  <a:lnTo>
                    <a:pt x="1691462" y="4200423"/>
                  </a:lnTo>
                  <a:lnTo>
                    <a:pt x="1691462" y="4210431"/>
                  </a:lnTo>
                  <a:lnTo>
                    <a:pt x="1701469" y="4210431"/>
                  </a:lnTo>
                  <a:lnTo>
                    <a:pt x="1701469" y="4200423"/>
                  </a:lnTo>
                  <a:close/>
                </a:path>
                <a:path w="1701800" h="6130925">
                  <a:moveTo>
                    <a:pt x="1701469" y="4140416"/>
                  </a:moveTo>
                  <a:lnTo>
                    <a:pt x="1691462" y="4140416"/>
                  </a:lnTo>
                  <a:lnTo>
                    <a:pt x="1691462" y="4150423"/>
                  </a:lnTo>
                  <a:lnTo>
                    <a:pt x="1701469" y="4150423"/>
                  </a:lnTo>
                  <a:lnTo>
                    <a:pt x="1701469" y="4140416"/>
                  </a:lnTo>
                  <a:close/>
                </a:path>
                <a:path w="1701800" h="6130925">
                  <a:moveTo>
                    <a:pt x="1701469" y="4080408"/>
                  </a:moveTo>
                  <a:lnTo>
                    <a:pt x="1691462" y="4080408"/>
                  </a:lnTo>
                  <a:lnTo>
                    <a:pt x="1691462" y="4090416"/>
                  </a:lnTo>
                  <a:lnTo>
                    <a:pt x="1701469" y="4090416"/>
                  </a:lnTo>
                  <a:lnTo>
                    <a:pt x="1701469" y="4080408"/>
                  </a:lnTo>
                  <a:close/>
                </a:path>
                <a:path w="1701800" h="6130925">
                  <a:moveTo>
                    <a:pt x="1701469" y="4020401"/>
                  </a:moveTo>
                  <a:lnTo>
                    <a:pt x="1691462" y="4020401"/>
                  </a:lnTo>
                  <a:lnTo>
                    <a:pt x="1691462" y="4030408"/>
                  </a:lnTo>
                  <a:lnTo>
                    <a:pt x="1701469" y="4030408"/>
                  </a:lnTo>
                  <a:lnTo>
                    <a:pt x="1701469" y="4020401"/>
                  </a:lnTo>
                  <a:close/>
                </a:path>
                <a:path w="1701800" h="6130925">
                  <a:moveTo>
                    <a:pt x="1701469" y="3960406"/>
                  </a:moveTo>
                  <a:lnTo>
                    <a:pt x="1691462" y="3960406"/>
                  </a:lnTo>
                  <a:lnTo>
                    <a:pt x="1691462" y="3970401"/>
                  </a:lnTo>
                  <a:lnTo>
                    <a:pt x="1701469" y="3970401"/>
                  </a:lnTo>
                  <a:lnTo>
                    <a:pt x="1701469" y="3960406"/>
                  </a:lnTo>
                  <a:close/>
                </a:path>
                <a:path w="1701800" h="6130925">
                  <a:moveTo>
                    <a:pt x="1701469" y="3900398"/>
                  </a:moveTo>
                  <a:lnTo>
                    <a:pt x="1691462" y="3900398"/>
                  </a:lnTo>
                  <a:lnTo>
                    <a:pt x="1691462" y="3910393"/>
                  </a:lnTo>
                  <a:lnTo>
                    <a:pt x="1701469" y="3910393"/>
                  </a:lnTo>
                  <a:lnTo>
                    <a:pt x="1701469" y="3900398"/>
                  </a:lnTo>
                  <a:close/>
                </a:path>
                <a:path w="1701800" h="6130925">
                  <a:moveTo>
                    <a:pt x="1701469" y="3840391"/>
                  </a:moveTo>
                  <a:lnTo>
                    <a:pt x="1691462" y="3840391"/>
                  </a:lnTo>
                  <a:lnTo>
                    <a:pt x="1691462" y="3850386"/>
                  </a:lnTo>
                  <a:lnTo>
                    <a:pt x="1701469" y="3850386"/>
                  </a:lnTo>
                  <a:lnTo>
                    <a:pt x="1701469" y="3840391"/>
                  </a:lnTo>
                  <a:close/>
                </a:path>
                <a:path w="1701800" h="6130925">
                  <a:moveTo>
                    <a:pt x="1701469" y="3780383"/>
                  </a:moveTo>
                  <a:lnTo>
                    <a:pt x="1691462" y="3780383"/>
                  </a:lnTo>
                  <a:lnTo>
                    <a:pt x="1691462" y="3790378"/>
                  </a:lnTo>
                  <a:lnTo>
                    <a:pt x="1701469" y="3790378"/>
                  </a:lnTo>
                  <a:lnTo>
                    <a:pt x="1701469" y="3780383"/>
                  </a:lnTo>
                  <a:close/>
                </a:path>
                <a:path w="1701800" h="6130925">
                  <a:moveTo>
                    <a:pt x="1701469" y="3720376"/>
                  </a:moveTo>
                  <a:lnTo>
                    <a:pt x="1691462" y="3720376"/>
                  </a:lnTo>
                  <a:lnTo>
                    <a:pt x="1691462" y="3730371"/>
                  </a:lnTo>
                  <a:lnTo>
                    <a:pt x="1701469" y="3730371"/>
                  </a:lnTo>
                  <a:lnTo>
                    <a:pt x="1701469" y="3720376"/>
                  </a:lnTo>
                  <a:close/>
                </a:path>
                <a:path w="1701800" h="6130925">
                  <a:moveTo>
                    <a:pt x="1701469" y="3660368"/>
                  </a:moveTo>
                  <a:lnTo>
                    <a:pt x="1691462" y="3660368"/>
                  </a:lnTo>
                  <a:lnTo>
                    <a:pt x="1691462" y="3670376"/>
                  </a:lnTo>
                  <a:lnTo>
                    <a:pt x="1701469" y="3670376"/>
                  </a:lnTo>
                  <a:lnTo>
                    <a:pt x="1701469" y="3660368"/>
                  </a:lnTo>
                  <a:close/>
                </a:path>
                <a:path w="1701800" h="6130925">
                  <a:moveTo>
                    <a:pt x="1701469" y="3600361"/>
                  </a:moveTo>
                  <a:lnTo>
                    <a:pt x="1691462" y="3600361"/>
                  </a:lnTo>
                  <a:lnTo>
                    <a:pt x="1691462" y="3610368"/>
                  </a:lnTo>
                  <a:lnTo>
                    <a:pt x="1701469" y="3610368"/>
                  </a:lnTo>
                  <a:lnTo>
                    <a:pt x="1701469" y="3600361"/>
                  </a:lnTo>
                  <a:close/>
                </a:path>
                <a:path w="1701800" h="6130925">
                  <a:moveTo>
                    <a:pt x="1701469" y="3540353"/>
                  </a:moveTo>
                  <a:lnTo>
                    <a:pt x="1691462" y="3540353"/>
                  </a:lnTo>
                  <a:lnTo>
                    <a:pt x="1691462" y="3550361"/>
                  </a:lnTo>
                  <a:lnTo>
                    <a:pt x="1701469" y="3550361"/>
                  </a:lnTo>
                  <a:lnTo>
                    <a:pt x="1701469" y="3540353"/>
                  </a:lnTo>
                  <a:close/>
                </a:path>
                <a:path w="1701800" h="6130925">
                  <a:moveTo>
                    <a:pt x="1701469" y="3480346"/>
                  </a:moveTo>
                  <a:lnTo>
                    <a:pt x="1691462" y="3480346"/>
                  </a:lnTo>
                  <a:lnTo>
                    <a:pt x="1691462" y="3490353"/>
                  </a:lnTo>
                  <a:lnTo>
                    <a:pt x="1701469" y="3490353"/>
                  </a:lnTo>
                  <a:lnTo>
                    <a:pt x="1701469" y="3480346"/>
                  </a:lnTo>
                  <a:close/>
                </a:path>
                <a:path w="1701800" h="6130925">
                  <a:moveTo>
                    <a:pt x="1701469" y="3420351"/>
                  </a:moveTo>
                  <a:lnTo>
                    <a:pt x="1691462" y="3420351"/>
                  </a:lnTo>
                  <a:lnTo>
                    <a:pt x="1691462" y="3430346"/>
                  </a:lnTo>
                  <a:lnTo>
                    <a:pt x="1701469" y="3430346"/>
                  </a:lnTo>
                  <a:lnTo>
                    <a:pt x="1701469" y="3420351"/>
                  </a:lnTo>
                  <a:close/>
                </a:path>
                <a:path w="1701800" h="6130925">
                  <a:moveTo>
                    <a:pt x="1701469" y="3360343"/>
                  </a:moveTo>
                  <a:lnTo>
                    <a:pt x="1691462" y="3360343"/>
                  </a:lnTo>
                  <a:lnTo>
                    <a:pt x="1691462" y="3370338"/>
                  </a:lnTo>
                  <a:lnTo>
                    <a:pt x="1701469" y="3370338"/>
                  </a:lnTo>
                  <a:lnTo>
                    <a:pt x="1701469" y="3360343"/>
                  </a:lnTo>
                  <a:close/>
                </a:path>
                <a:path w="1701800" h="6130925">
                  <a:moveTo>
                    <a:pt x="1701469" y="3300336"/>
                  </a:moveTo>
                  <a:lnTo>
                    <a:pt x="1691462" y="3300336"/>
                  </a:lnTo>
                  <a:lnTo>
                    <a:pt x="1691462" y="3310331"/>
                  </a:lnTo>
                  <a:lnTo>
                    <a:pt x="1701469" y="3310331"/>
                  </a:lnTo>
                  <a:lnTo>
                    <a:pt x="1701469" y="3300336"/>
                  </a:lnTo>
                  <a:close/>
                </a:path>
                <a:path w="1701800" h="6130925">
                  <a:moveTo>
                    <a:pt x="1701469" y="3240328"/>
                  </a:moveTo>
                  <a:lnTo>
                    <a:pt x="1691462" y="3240328"/>
                  </a:lnTo>
                  <a:lnTo>
                    <a:pt x="1691462" y="3250323"/>
                  </a:lnTo>
                  <a:lnTo>
                    <a:pt x="1701469" y="3250323"/>
                  </a:lnTo>
                  <a:lnTo>
                    <a:pt x="1701469" y="3240328"/>
                  </a:lnTo>
                  <a:close/>
                </a:path>
                <a:path w="1701800" h="6130925">
                  <a:moveTo>
                    <a:pt x="1701469" y="3180321"/>
                  </a:moveTo>
                  <a:lnTo>
                    <a:pt x="1691462" y="3180321"/>
                  </a:lnTo>
                  <a:lnTo>
                    <a:pt x="1691462" y="3190316"/>
                  </a:lnTo>
                  <a:lnTo>
                    <a:pt x="1701469" y="3190316"/>
                  </a:lnTo>
                  <a:lnTo>
                    <a:pt x="1701469" y="3180321"/>
                  </a:lnTo>
                  <a:close/>
                </a:path>
                <a:path w="1701800" h="6130925">
                  <a:moveTo>
                    <a:pt x="1701469" y="3120313"/>
                  </a:moveTo>
                  <a:lnTo>
                    <a:pt x="1691462" y="3120313"/>
                  </a:lnTo>
                  <a:lnTo>
                    <a:pt x="1691462" y="3130321"/>
                  </a:lnTo>
                  <a:lnTo>
                    <a:pt x="1701469" y="3130321"/>
                  </a:lnTo>
                  <a:lnTo>
                    <a:pt x="1701469" y="3120313"/>
                  </a:lnTo>
                  <a:close/>
                </a:path>
                <a:path w="1701800" h="6130925">
                  <a:moveTo>
                    <a:pt x="1701469" y="3060306"/>
                  </a:moveTo>
                  <a:lnTo>
                    <a:pt x="1691462" y="3060306"/>
                  </a:lnTo>
                  <a:lnTo>
                    <a:pt x="1691462" y="3070314"/>
                  </a:lnTo>
                  <a:lnTo>
                    <a:pt x="1701469" y="3070314"/>
                  </a:lnTo>
                  <a:lnTo>
                    <a:pt x="1701469" y="3060306"/>
                  </a:lnTo>
                  <a:close/>
                </a:path>
                <a:path w="1701800" h="6130925">
                  <a:moveTo>
                    <a:pt x="1701469" y="3000298"/>
                  </a:moveTo>
                  <a:lnTo>
                    <a:pt x="1691462" y="3000298"/>
                  </a:lnTo>
                  <a:lnTo>
                    <a:pt x="1691462" y="3010306"/>
                  </a:lnTo>
                  <a:lnTo>
                    <a:pt x="1701469" y="3010306"/>
                  </a:lnTo>
                  <a:lnTo>
                    <a:pt x="1701469" y="3000298"/>
                  </a:lnTo>
                  <a:close/>
                </a:path>
                <a:path w="1701800" h="6130925">
                  <a:moveTo>
                    <a:pt x="1701469" y="2940291"/>
                  </a:moveTo>
                  <a:lnTo>
                    <a:pt x="1691462" y="2940291"/>
                  </a:lnTo>
                  <a:lnTo>
                    <a:pt x="1691462" y="2950299"/>
                  </a:lnTo>
                  <a:lnTo>
                    <a:pt x="1701469" y="2950299"/>
                  </a:lnTo>
                  <a:lnTo>
                    <a:pt x="1701469" y="2940291"/>
                  </a:lnTo>
                  <a:close/>
                </a:path>
                <a:path w="1701800" h="6130925">
                  <a:moveTo>
                    <a:pt x="1701469" y="2880296"/>
                  </a:moveTo>
                  <a:lnTo>
                    <a:pt x="1691462" y="2880296"/>
                  </a:lnTo>
                  <a:lnTo>
                    <a:pt x="1691462" y="2890291"/>
                  </a:lnTo>
                  <a:lnTo>
                    <a:pt x="1701469" y="2890291"/>
                  </a:lnTo>
                  <a:lnTo>
                    <a:pt x="1701469" y="2880296"/>
                  </a:lnTo>
                  <a:close/>
                </a:path>
                <a:path w="1701800" h="6130925">
                  <a:moveTo>
                    <a:pt x="1701469" y="2820289"/>
                  </a:moveTo>
                  <a:lnTo>
                    <a:pt x="1691462" y="2820289"/>
                  </a:lnTo>
                  <a:lnTo>
                    <a:pt x="1691462" y="2830284"/>
                  </a:lnTo>
                  <a:lnTo>
                    <a:pt x="1701469" y="2830284"/>
                  </a:lnTo>
                  <a:lnTo>
                    <a:pt x="1701469" y="2820289"/>
                  </a:lnTo>
                  <a:close/>
                </a:path>
                <a:path w="1701800" h="6130925">
                  <a:moveTo>
                    <a:pt x="1701469" y="2760281"/>
                  </a:moveTo>
                  <a:lnTo>
                    <a:pt x="1691462" y="2760281"/>
                  </a:lnTo>
                  <a:lnTo>
                    <a:pt x="1691462" y="2770276"/>
                  </a:lnTo>
                  <a:lnTo>
                    <a:pt x="1701469" y="2770276"/>
                  </a:lnTo>
                  <a:lnTo>
                    <a:pt x="1701469" y="2760281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426427" y="917892"/>
              <a:ext cx="10160" cy="2770505"/>
            </a:xfrm>
            <a:custGeom>
              <a:avLst/>
              <a:gdLst/>
              <a:ahLst/>
              <a:cxnLst/>
              <a:rect l="l" t="t" r="r" b="b"/>
              <a:pathLst>
                <a:path w="10159" h="2770504">
                  <a:moveTo>
                    <a:pt x="10007" y="2760281"/>
                  </a:moveTo>
                  <a:lnTo>
                    <a:pt x="0" y="2760281"/>
                  </a:lnTo>
                  <a:lnTo>
                    <a:pt x="0" y="2770276"/>
                  </a:lnTo>
                  <a:lnTo>
                    <a:pt x="10007" y="2770276"/>
                  </a:lnTo>
                  <a:lnTo>
                    <a:pt x="10007" y="2760281"/>
                  </a:lnTo>
                  <a:close/>
                </a:path>
                <a:path w="10159" h="2770504">
                  <a:moveTo>
                    <a:pt x="10007" y="2700274"/>
                  </a:moveTo>
                  <a:lnTo>
                    <a:pt x="0" y="2700274"/>
                  </a:lnTo>
                  <a:lnTo>
                    <a:pt x="0" y="2710269"/>
                  </a:lnTo>
                  <a:lnTo>
                    <a:pt x="10007" y="2710269"/>
                  </a:lnTo>
                  <a:lnTo>
                    <a:pt x="10007" y="2700274"/>
                  </a:lnTo>
                  <a:close/>
                </a:path>
                <a:path w="10159" h="2770504">
                  <a:moveTo>
                    <a:pt x="10007" y="2640266"/>
                  </a:moveTo>
                  <a:lnTo>
                    <a:pt x="0" y="2640266"/>
                  </a:lnTo>
                  <a:lnTo>
                    <a:pt x="0" y="2650261"/>
                  </a:lnTo>
                  <a:lnTo>
                    <a:pt x="10007" y="2650261"/>
                  </a:lnTo>
                  <a:lnTo>
                    <a:pt x="10007" y="2640266"/>
                  </a:lnTo>
                  <a:close/>
                </a:path>
                <a:path w="10159" h="2770504">
                  <a:moveTo>
                    <a:pt x="10007" y="2580259"/>
                  </a:moveTo>
                  <a:lnTo>
                    <a:pt x="0" y="2580259"/>
                  </a:lnTo>
                  <a:lnTo>
                    <a:pt x="0" y="2590266"/>
                  </a:lnTo>
                  <a:lnTo>
                    <a:pt x="10007" y="2590266"/>
                  </a:lnTo>
                  <a:lnTo>
                    <a:pt x="10007" y="2580259"/>
                  </a:lnTo>
                  <a:close/>
                </a:path>
                <a:path w="10159" h="2770504">
                  <a:moveTo>
                    <a:pt x="10007" y="2520251"/>
                  </a:moveTo>
                  <a:lnTo>
                    <a:pt x="0" y="2520251"/>
                  </a:lnTo>
                  <a:lnTo>
                    <a:pt x="0" y="2530259"/>
                  </a:lnTo>
                  <a:lnTo>
                    <a:pt x="10007" y="2530259"/>
                  </a:lnTo>
                  <a:lnTo>
                    <a:pt x="10007" y="2520251"/>
                  </a:lnTo>
                  <a:close/>
                </a:path>
                <a:path w="10159" h="2770504">
                  <a:moveTo>
                    <a:pt x="10007" y="2460244"/>
                  </a:moveTo>
                  <a:lnTo>
                    <a:pt x="0" y="2460244"/>
                  </a:lnTo>
                  <a:lnTo>
                    <a:pt x="0" y="2470251"/>
                  </a:lnTo>
                  <a:lnTo>
                    <a:pt x="10007" y="2470251"/>
                  </a:lnTo>
                  <a:lnTo>
                    <a:pt x="10007" y="2460244"/>
                  </a:lnTo>
                  <a:close/>
                </a:path>
                <a:path w="10159" h="2770504">
                  <a:moveTo>
                    <a:pt x="10007" y="2400236"/>
                  </a:moveTo>
                  <a:lnTo>
                    <a:pt x="0" y="2400236"/>
                  </a:lnTo>
                  <a:lnTo>
                    <a:pt x="0" y="2410244"/>
                  </a:lnTo>
                  <a:lnTo>
                    <a:pt x="10007" y="2410244"/>
                  </a:lnTo>
                  <a:lnTo>
                    <a:pt x="10007" y="2400236"/>
                  </a:lnTo>
                  <a:close/>
                </a:path>
                <a:path w="10159" h="2770504">
                  <a:moveTo>
                    <a:pt x="10007" y="2340241"/>
                  </a:moveTo>
                  <a:lnTo>
                    <a:pt x="0" y="2340241"/>
                  </a:lnTo>
                  <a:lnTo>
                    <a:pt x="0" y="2350236"/>
                  </a:lnTo>
                  <a:lnTo>
                    <a:pt x="10007" y="2350236"/>
                  </a:lnTo>
                  <a:lnTo>
                    <a:pt x="10007" y="2340241"/>
                  </a:lnTo>
                  <a:close/>
                </a:path>
                <a:path w="10159" h="2770504">
                  <a:moveTo>
                    <a:pt x="10007" y="2280234"/>
                  </a:moveTo>
                  <a:lnTo>
                    <a:pt x="0" y="2280234"/>
                  </a:lnTo>
                  <a:lnTo>
                    <a:pt x="0" y="2290229"/>
                  </a:lnTo>
                  <a:lnTo>
                    <a:pt x="10007" y="2290229"/>
                  </a:lnTo>
                  <a:lnTo>
                    <a:pt x="10007" y="2280234"/>
                  </a:lnTo>
                  <a:close/>
                </a:path>
                <a:path w="10159" h="2770504">
                  <a:moveTo>
                    <a:pt x="10007" y="2220226"/>
                  </a:moveTo>
                  <a:lnTo>
                    <a:pt x="0" y="2220226"/>
                  </a:lnTo>
                  <a:lnTo>
                    <a:pt x="0" y="2230221"/>
                  </a:lnTo>
                  <a:lnTo>
                    <a:pt x="10007" y="2230221"/>
                  </a:lnTo>
                  <a:lnTo>
                    <a:pt x="10007" y="2220226"/>
                  </a:lnTo>
                  <a:close/>
                </a:path>
                <a:path w="10159" h="2770504">
                  <a:moveTo>
                    <a:pt x="10007" y="2160219"/>
                  </a:moveTo>
                  <a:lnTo>
                    <a:pt x="0" y="2160219"/>
                  </a:lnTo>
                  <a:lnTo>
                    <a:pt x="0" y="2170214"/>
                  </a:lnTo>
                  <a:lnTo>
                    <a:pt x="10007" y="2170214"/>
                  </a:lnTo>
                  <a:lnTo>
                    <a:pt x="10007" y="2160219"/>
                  </a:lnTo>
                  <a:close/>
                </a:path>
                <a:path w="10159" h="2770504">
                  <a:moveTo>
                    <a:pt x="10007" y="2100211"/>
                  </a:moveTo>
                  <a:lnTo>
                    <a:pt x="0" y="2100211"/>
                  </a:lnTo>
                  <a:lnTo>
                    <a:pt x="0" y="2110206"/>
                  </a:lnTo>
                  <a:lnTo>
                    <a:pt x="10007" y="2110206"/>
                  </a:lnTo>
                  <a:lnTo>
                    <a:pt x="10007" y="2100211"/>
                  </a:lnTo>
                  <a:close/>
                </a:path>
                <a:path w="10159" h="2770504">
                  <a:moveTo>
                    <a:pt x="10007" y="2040204"/>
                  </a:moveTo>
                  <a:lnTo>
                    <a:pt x="0" y="2040204"/>
                  </a:lnTo>
                  <a:lnTo>
                    <a:pt x="0" y="2050211"/>
                  </a:lnTo>
                  <a:lnTo>
                    <a:pt x="10007" y="2050211"/>
                  </a:lnTo>
                  <a:lnTo>
                    <a:pt x="10007" y="2040204"/>
                  </a:lnTo>
                  <a:close/>
                </a:path>
                <a:path w="10159" h="2770504">
                  <a:moveTo>
                    <a:pt x="10007" y="1980196"/>
                  </a:moveTo>
                  <a:lnTo>
                    <a:pt x="0" y="1980196"/>
                  </a:lnTo>
                  <a:lnTo>
                    <a:pt x="0" y="1990204"/>
                  </a:lnTo>
                  <a:lnTo>
                    <a:pt x="10007" y="1990204"/>
                  </a:lnTo>
                  <a:lnTo>
                    <a:pt x="10007" y="1980196"/>
                  </a:lnTo>
                  <a:close/>
                </a:path>
                <a:path w="10159" h="2770504">
                  <a:moveTo>
                    <a:pt x="10007" y="1920189"/>
                  </a:moveTo>
                  <a:lnTo>
                    <a:pt x="0" y="1920189"/>
                  </a:lnTo>
                  <a:lnTo>
                    <a:pt x="0" y="1930196"/>
                  </a:lnTo>
                  <a:lnTo>
                    <a:pt x="10007" y="1930196"/>
                  </a:lnTo>
                  <a:lnTo>
                    <a:pt x="10007" y="1920189"/>
                  </a:lnTo>
                  <a:close/>
                </a:path>
                <a:path w="10159" h="2770504">
                  <a:moveTo>
                    <a:pt x="10007" y="1860181"/>
                  </a:moveTo>
                  <a:lnTo>
                    <a:pt x="0" y="1860181"/>
                  </a:lnTo>
                  <a:lnTo>
                    <a:pt x="0" y="1870189"/>
                  </a:lnTo>
                  <a:lnTo>
                    <a:pt x="10007" y="1870189"/>
                  </a:lnTo>
                  <a:lnTo>
                    <a:pt x="10007" y="1860181"/>
                  </a:lnTo>
                  <a:close/>
                </a:path>
                <a:path w="10159" h="2770504">
                  <a:moveTo>
                    <a:pt x="10007" y="1800186"/>
                  </a:moveTo>
                  <a:lnTo>
                    <a:pt x="0" y="1800186"/>
                  </a:lnTo>
                  <a:lnTo>
                    <a:pt x="0" y="1810181"/>
                  </a:lnTo>
                  <a:lnTo>
                    <a:pt x="10007" y="1810181"/>
                  </a:lnTo>
                  <a:lnTo>
                    <a:pt x="10007" y="1800186"/>
                  </a:lnTo>
                  <a:close/>
                </a:path>
                <a:path w="10159" h="2770504">
                  <a:moveTo>
                    <a:pt x="10007" y="1740179"/>
                  </a:moveTo>
                  <a:lnTo>
                    <a:pt x="0" y="1740179"/>
                  </a:lnTo>
                  <a:lnTo>
                    <a:pt x="0" y="1750174"/>
                  </a:lnTo>
                  <a:lnTo>
                    <a:pt x="10007" y="1750174"/>
                  </a:lnTo>
                  <a:lnTo>
                    <a:pt x="10007" y="1740179"/>
                  </a:lnTo>
                  <a:close/>
                </a:path>
                <a:path w="10159" h="2770504">
                  <a:moveTo>
                    <a:pt x="10007" y="1680171"/>
                  </a:moveTo>
                  <a:lnTo>
                    <a:pt x="0" y="1680171"/>
                  </a:lnTo>
                  <a:lnTo>
                    <a:pt x="0" y="1690166"/>
                  </a:lnTo>
                  <a:lnTo>
                    <a:pt x="10007" y="1690166"/>
                  </a:lnTo>
                  <a:lnTo>
                    <a:pt x="10007" y="1680171"/>
                  </a:lnTo>
                  <a:close/>
                </a:path>
                <a:path w="10159" h="2770504">
                  <a:moveTo>
                    <a:pt x="10007" y="1620164"/>
                  </a:moveTo>
                  <a:lnTo>
                    <a:pt x="0" y="1620164"/>
                  </a:lnTo>
                  <a:lnTo>
                    <a:pt x="0" y="1630159"/>
                  </a:lnTo>
                  <a:lnTo>
                    <a:pt x="10007" y="1630159"/>
                  </a:lnTo>
                  <a:lnTo>
                    <a:pt x="10007" y="1620164"/>
                  </a:lnTo>
                  <a:close/>
                </a:path>
                <a:path w="10159" h="2770504">
                  <a:moveTo>
                    <a:pt x="10007" y="1560156"/>
                  </a:moveTo>
                  <a:lnTo>
                    <a:pt x="0" y="1560156"/>
                  </a:lnTo>
                  <a:lnTo>
                    <a:pt x="0" y="1570151"/>
                  </a:lnTo>
                  <a:lnTo>
                    <a:pt x="10007" y="1570151"/>
                  </a:lnTo>
                  <a:lnTo>
                    <a:pt x="10007" y="1560156"/>
                  </a:lnTo>
                  <a:close/>
                </a:path>
                <a:path w="10159" h="2770504">
                  <a:moveTo>
                    <a:pt x="10007" y="1500149"/>
                  </a:moveTo>
                  <a:lnTo>
                    <a:pt x="0" y="1500149"/>
                  </a:lnTo>
                  <a:lnTo>
                    <a:pt x="0" y="1510157"/>
                  </a:lnTo>
                  <a:lnTo>
                    <a:pt x="10007" y="1510157"/>
                  </a:lnTo>
                  <a:lnTo>
                    <a:pt x="10007" y="1500149"/>
                  </a:lnTo>
                  <a:close/>
                </a:path>
                <a:path w="10159" h="2770504">
                  <a:moveTo>
                    <a:pt x="10007" y="1440141"/>
                  </a:moveTo>
                  <a:lnTo>
                    <a:pt x="0" y="1440141"/>
                  </a:lnTo>
                  <a:lnTo>
                    <a:pt x="0" y="1450149"/>
                  </a:lnTo>
                  <a:lnTo>
                    <a:pt x="10007" y="1450149"/>
                  </a:lnTo>
                  <a:lnTo>
                    <a:pt x="10007" y="1440141"/>
                  </a:lnTo>
                  <a:close/>
                </a:path>
                <a:path w="10159" h="2770504">
                  <a:moveTo>
                    <a:pt x="10007" y="1380134"/>
                  </a:moveTo>
                  <a:lnTo>
                    <a:pt x="0" y="1380134"/>
                  </a:lnTo>
                  <a:lnTo>
                    <a:pt x="0" y="1390142"/>
                  </a:lnTo>
                  <a:lnTo>
                    <a:pt x="10007" y="1390142"/>
                  </a:lnTo>
                  <a:lnTo>
                    <a:pt x="10007" y="1380134"/>
                  </a:lnTo>
                  <a:close/>
                </a:path>
                <a:path w="10159" h="2770504">
                  <a:moveTo>
                    <a:pt x="10007" y="1320126"/>
                  </a:moveTo>
                  <a:lnTo>
                    <a:pt x="0" y="1320126"/>
                  </a:lnTo>
                  <a:lnTo>
                    <a:pt x="0" y="1330134"/>
                  </a:lnTo>
                  <a:lnTo>
                    <a:pt x="10007" y="1330134"/>
                  </a:lnTo>
                  <a:lnTo>
                    <a:pt x="10007" y="1320126"/>
                  </a:lnTo>
                  <a:close/>
                </a:path>
                <a:path w="10159" h="2770504">
                  <a:moveTo>
                    <a:pt x="10007" y="1260132"/>
                  </a:moveTo>
                  <a:lnTo>
                    <a:pt x="0" y="1260132"/>
                  </a:lnTo>
                  <a:lnTo>
                    <a:pt x="0" y="1270127"/>
                  </a:lnTo>
                  <a:lnTo>
                    <a:pt x="10007" y="1270127"/>
                  </a:lnTo>
                  <a:lnTo>
                    <a:pt x="10007" y="1260132"/>
                  </a:lnTo>
                  <a:close/>
                </a:path>
                <a:path w="10159" h="2770504">
                  <a:moveTo>
                    <a:pt x="10007" y="600062"/>
                  </a:moveTo>
                  <a:lnTo>
                    <a:pt x="0" y="600062"/>
                  </a:lnTo>
                  <a:lnTo>
                    <a:pt x="0" y="610057"/>
                  </a:lnTo>
                  <a:lnTo>
                    <a:pt x="10007" y="610057"/>
                  </a:lnTo>
                  <a:lnTo>
                    <a:pt x="10007" y="600062"/>
                  </a:lnTo>
                  <a:close/>
                </a:path>
                <a:path w="10159" h="2770504">
                  <a:moveTo>
                    <a:pt x="10007" y="540054"/>
                  </a:moveTo>
                  <a:lnTo>
                    <a:pt x="0" y="540054"/>
                  </a:lnTo>
                  <a:lnTo>
                    <a:pt x="0" y="550049"/>
                  </a:lnTo>
                  <a:lnTo>
                    <a:pt x="10007" y="550049"/>
                  </a:lnTo>
                  <a:lnTo>
                    <a:pt x="10007" y="540054"/>
                  </a:lnTo>
                  <a:close/>
                </a:path>
                <a:path w="10159" h="2770504">
                  <a:moveTo>
                    <a:pt x="10007" y="480047"/>
                  </a:moveTo>
                  <a:lnTo>
                    <a:pt x="0" y="480047"/>
                  </a:lnTo>
                  <a:lnTo>
                    <a:pt x="0" y="490042"/>
                  </a:lnTo>
                  <a:lnTo>
                    <a:pt x="10007" y="490042"/>
                  </a:lnTo>
                  <a:lnTo>
                    <a:pt x="10007" y="480047"/>
                  </a:lnTo>
                  <a:close/>
                </a:path>
                <a:path w="10159" h="2770504">
                  <a:moveTo>
                    <a:pt x="10007" y="420039"/>
                  </a:moveTo>
                  <a:lnTo>
                    <a:pt x="0" y="420039"/>
                  </a:lnTo>
                  <a:lnTo>
                    <a:pt x="0" y="430047"/>
                  </a:lnTo>
                  <a:lnTo>
                    <a:pt x="10007" y="430047"/>
                  </a:lnTo>
                  <a:lnTo>
                    <a:pt x="10007" y="420039"/>
                  </a:lnTo>
                  <a:close/>
                </a:path>
                <a:path w="10159" h="2770504">
                  <a:moveTo>
                    <a:pt x="10007" y="360032"/>
                  </a:moveTo>
                  <a:lnTo>
                    <a:pt x="0" y="360032"/>
                  </a:lnTo>
                  <a:lnTo>
                    <a:pt x="0" y="370039"/>
                  </a:lnTo>
                  <a:lnTo>
                    <a:pt x="10007" y="370039"/>
                  </a:lnTo>
                  <a:lnTo>
                    <a:pt x="10007" y="360032"/>
                  </a:lnTo>
                  <a:close/>
                </a:path>
                <a:path w="10159" h="2770504">
                  <a:moveTo>
                    <a:pt x="10007" y="300024"/>
                  </a:moveTo>
                  <a:lnTo>
                    <a:pt x="0" y="300024"/>
                  </a:lnTo>
                  <a:lnTo>
                    <a:pt x="0" y="310032"/>
                  </a:lnTo>
                  <a:lnTo>
                    <a:pt x="10007" y="310032"/>
                  </a:lnTo>
                  <a:lnTo>
                    <a:pt x="10007" y="300024"/>
                  </a:lnTo>
                  <a:close/>
                </a:path>
                <a:path w="10159" h="2770504">
                  <a:moveTo>
                    <a:pt x="10007" y="240017"/>
                  </a:moveTo>
                  <a:lnTo>
                    <a:pt x="0" y="240017"/>
                  </a:lnTo>
                  <a:lnTo>
                    <a:pt x="0" y="250024"/>
                  </a:lnTo>
                  <a:lnTo>
                    <a:pt x="10007" y="250024"/>
                  </a:lnTo>
                  <a:lnTo>
                    <a:pt x="10007" y="240017"/>
                  </a:lnTo>
                  <a:close/>
                </a:path>
                <a:path w="10159" h="2770504">
                  <a:moveTo>
                    <a:pt x="10007" y="180022"/>
                  </a:moveTo>
                  <a:lnTo>
                    <a:pt x="0" y="180022"/>
                  </a:lnTo>
                  <a:lnTo>
                    <a:pt x="0" y="190017"/>
                  </a:lnTo>
                  <a:lnTo>
                    <a:pt x="10007" y="190017"/>
                  </a:lnTo>
                  <a:lnTo>
                    <a:pt x="10007" y="180022"/>
                  </a:lnTo>
                  <a:close/>
                </a:path>
                <a:path w="10159" h="2770504">
                  <a:moveTo>
                    <a:pt x="10007" y="120015"/>
                  </a:moveTo>
                  <a:lnTo>
                    <a:pt x="0" y="120015"/>
                  </a:lnTo>
                  <a:lnTo>
                    <a:pt x="0" y="130009"/>
                  </a:lnTo>
                  <a:lnTo>
                    <a:pt x="10007" y="130009"/>
                  </a:lnTo>
                  <a:lnTo>
                    <a:pt x="10007" y="120015"/>
                  </a:lnTo>
                  <a:close/>
                </a:path>
                <a:path w="10159" h="2770504">
                  <a:moveTo>
                    <a:pt x="10007" y="60007"/>
                  </a:moveTo>
                  <a:lnTo>
                    <a:pt x="0" y="60007"/>
                  </a:lnTo>
                  <a:lnTo>
                    <a:pt x="0" y="70002"/>
                  </a:lnTo>
                  <a:lnTo>
                    <a:pt x="10007" y="70002"/>
                  </a:lnTo>
                  <a:lnTo>
                    <a:pt x="10007" y="60007"/>
                  </a:lnTo>
                  <a:close/>
                </a:path>
                <a:path w="10159" h="2770504">
                  <a:moveTo>
                    <a:pt x="10007" y="0"/>
                  </a:moveTo>
                  <a:lnTo>
                    <a:pt x="0" y="0"/>
                  </a:lnTo>
                  <a:lnTo>
                    <a:pt x="0" y="9994"/>
                  </a:lnTo>
                  <a:lnTo>
                    <a:pt x="10007" y="9994"/>
                  </a:lnTo>
                  <a:lnTo>
                    <a:pt x="10007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802679" y="6234642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80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358966" y="809898"/>
            <a:ext cx="8965" cy="5409640"/>
            <a:chOff x="9117895" y="917884"/>
            <a:chExt cx="10160" cy="6130925"/>
          </a:xfrm>
        </p:grpSpPr>
        <p:sp>
          <p:nvSpPr>
            <p:cNvPr id="15" name="object 15"/>
            <p:cNvSpPr/>
            <p:nvPr/>
          </p:nvSpPr>
          <p:spPr>
            <a:xfrm>
              <a:off x="9117889" y="2838081"/>
              <a:ext cx="10160" cy="4210685"/>
            </a:xfrm>
            <a:custGeom>
              <a:avLst/>
              <a:gdLst/>
              <a:ahLst/>
              <a:cxnLst/>
              <a:rect l="l" t="t" r="r" b="b"/>
              <a:pathLst>
                <a:path w="10159" h="4210684">
                  <a:moveTo>
                    <a:pt x="10007" y="4200436"/>
                  </a:moveTo>
                  <a:lnTo>
                    <a:pt x="0" y="4200436"/>
                  </a:lnTo>
                  <a:lnTo>
                    <a:pt x="0" y="4210431"/>
                  </a:lnTo>
                  <a:lnTo>
                    <a:pt x="10007" y="4210431"/>
                  </a:lnTo>
                  <a:lnTo>
                    <a:pt x="10007" y="4200436"/>
                  </a:lnTo>
                  <a:close/>
                </a:path>
                <a:path w="10159" h="4210684">
                  <a:moveTo>
                    <a:pt x="10007" y="4140428"/>
                  </a:moveTo>
                  <a:lnTo>
                    <a:pt x="0" y="4140428"/>
                  </a:lnTo>
                  <a:lnTo>
                    <a:pt x="0" y="4150423"/>
                  </a:lnTo>
                  <a:lnTo>
                    <a:pt x="10007" y="4150423"/>
                  </a:lnTo>
                  <a:lnTo>
                    <a:pt x="10007" y="4140428"/>
                  </a:lnTo>
                  <a:close/>
                </a:path>
                <a:path w="10159" h="4210684">
                  <a:moveTo>
                    <a:pt x="10007" y="4080421"/>
                  </a:moveTo>
                  <a:lnTo>
                    <a:pt x="0" y="4080421"/>
                  </a:lnTo>
                  <a:lnTo>
                    <a:pt x="0" y="4090416"/>
                  </a:lnTo>
                  <a:lnTo>
                    <a:pt x="10007" y="4090416"/>
                  </a:lnTo>
                  <a:lnTo>
                    <a:pt x="10007" y="4080421"/>
                  </a:lnTo>
                  <a:close/>
                </a:path>
                <a:path w="10159" h="4210684">
                  <a:moveTo>
                    <a:pt x="10007" y="4020413"/>
                  </a:moveTo>
                  <a:lnTo>
                    <a:pt x="0" y="4020413"/>
                  </a:lnTo>
                  <a:lnTo>
                    <a:pt x="0" y="4030408"/>
                  </a:lnTo>
                  <a:lnTo>
                    <a:pt x="10007" y="4030408"/>
                  </a:lnTo>
                  <a:lnTo>
                    <a:pt x="10007" y="4020413"/>
                  </a:lnTo>
                  <a:close/>
                </a:path>
                <a:path w="10159" h="4210684">
                  <a:moveTo>
                    <a:pt x="10007" y="3960406"/>
                  </a:moveTo>
                  <a:lnTo>
                    <a:pt x="0" y="3960406"/>
                  </a:lnTo>
                  <a:lnTo>
                    <a:pt x="0" y="3970401"/>
                  </a:lnTo>
                  <a:lnTo>
                    <a:pt x="10007" y="3970401"/>
                  </a:lnTo>
                  <a:lnTo>
                    <a:pt x="10007" y="3960406"/>
                  </a:lnTo>
                  <a:close/>
                </a:path>
                <a:path w="10159" h="4210684">
                  <a:moveTo>
                    <a:pt x="10007" y="3900398"/>
                  </a:moveTo>
                  <a:lnTo>
                    <a:pt x="0" y="3900398"/>
                  </a:lnTo>
                  <a:lnTo>
                    <a:pt x="0" y="3910406"/>
                  </a:lnTo>
                  <a:lnTo>
                    <a:pt x="10007" y="3910406"/>
                  </a:lnTo>
                  <a:lnTo>
                    <a:pt x="10007" y="3900398"/>
                  </a:lnTo>
                  <a:close/>
                </a:path>
                <a:path w="10159" h="4210684">
                  <a:moveTo>
                    <a:pt x="10007" y="3840391"/>
                  </a:moveTo>
                  <a:lnTo>
                    <a:pt x="0" y="3840391"/>
                  </a:lnTo>
                  <a:lnTo>
                    <a:pt x="0" y="3850398"/>
                  </a:lnTo>
                  <a:lnTo>
                    <a:pt x="10007" y="3850398"/>
                  </a:lnTo>
                  <a:lnTo>
                    <a:pt x="10007" y="3840391"/>
                  </a:lnTo>
                  <a:close/>
                </a:path>
                <a:path w="10159" h="4210684">
                  <a:moveTo>
                    <a:pt x="10007" y="3780383"/>
                  </a:moveTo>
                  <a:lnTo>
                    <a:pt x="0" y="3780383"/>
                  </a:lnTo>
                  <a:lnTo>
                    <a:pt x="0" y="3790391"/>
                  </a:lnTo>
                  <a:lnTo>
                    <a:pt x="10007" y="3790391"/>
                  </a:lnTo>
                  <a:lnTo>
                    <a:pt x="10007" y="3780383"/>
                  </a:lnTo>
                  <a:close/>
                </a:path>
                <a:path w="10159" h="4210684">
                  <a:moveTo>
                    <a:pt x="10007" y="3720376"/>
                  </a:moveTo>
                  <a:lnTo>
                    <a:pt x="0" y="3720376"/>
                  </a:lnTo>
                  <a:lnTo>
                    <a:pt x="0" y="3730383"/>
                  </a:lnTo>
                  <a:lnTo>
                    <a:pt x="10007" y="3730383"/>
                  </a:lnTo>
                  <a:lnTo>
                    <a:pt x="10007" y="3720376"/>
                  </a:lnTo>
                  <a:close/>
                </a:path>
                <a:path w="10159" h="4210684">
                  <a:moveTo>
                    <a:pt x="10007" y="3660381"/>
                  </a:moveTo>
                  <a:lnTo>
                    <a:pt x="0" y="3660381"/>
                  </a:lnTo>
                  <a:lnTo>
                    <a:pt x="0" y="3670376"/>
                  </a:lnTo>
                  <a:lnTo>
                    <a:pt x="10007" y="3670376"/>
                  </a:lnTo>
                  <a:lnTo>
                    <a:pt x="10007" y="3660381"/>
                  </a:lnTo>
                  <a:close/>
                </a:path>
                <a:path w="10159" h="4210684">
                  <a:moveTo>
                    <a:pt x="10007" y="3600373"/>
                  </a:moveTo>
                  <a:lnTo>
                    <a:pt x="0" y="3600373"/>
                  </a:lnTo>
                  <a:lnTo>
                    <a:pt x="0" y="3610368"/>
                  </a:lnTo>
                  <a:lnTo>
                    <a:pt x="10007" y="3610368"/>
                  </a:lnTo>
                  <a:lnTo>
                    <a:pt x="10007" y="3600373"/>
                  </a:lnTo>
                  <a:close/>
                </a:path>
                <a:path w="10159" h="4210684">
                  <a:moveTo>
                    <a:pt x="10007" y="3540366"/>
                  </a:moveTo>
                  <a:lnTo>
                    <a:pt x="0" y="3540366"/>
                  </a:lnTo>
                  <a:lnTo>
                    <a:pt x="0" y="3550361"/>
                  </a:lnTo>
                  <a:lnTo>
                    <a:pt x="10007" y="3550361"/>
                  </a:lnTo>
                  <a:lnTo>
                    <a:pt x="10007" y="3540366"/>
                  </a:lnTo>
                  <a:close/>
                </a:path>
                <a:path w="10159" h="4210684">
                  <a:moveTo>
                    <a:pt x="10007" y="3480358"/>
                  </a:moveTo>
                  <a:lnTo>
                    <a:pt x="0" y="3480358"/>
                  </a:lnTo>
                  <a:lnTo>
                    <a:pt x="0" y="3490353"/>
                  </a:lnTo>
                  <a:lnTo>
                    <a:pt x="10007" y="3490353"/>
                  </a:lnTo>
                  <a:lnTo>
                    <a:pt x="10007" y="3480358"/>
                  </a:lnTo>
                  <a:close/>
                </a:path>
                <a:path w="10159" h="4210684">
                  <a:moveTo>
                    <a:pt x="10007" y="3420351"/>
                  </a:moveTo>
                  <a:lnTo>
                    <a:pt x="0" y="3420351"/>
                  </a:lnTo>
                  <a:lnTo>
                    <a:pt x="0" y="3430346"/>
                  </a:lnTo>
                  <a:lnTo>
                    <a:pt x="10007" y="3430346"/>
                  </a:lnTo>
                  <a:lnTo>
                    <a:pt x="10007" y="3420351"/>
                  </a:lnTo>
                  <a:close/>
                </a:path>
                <a:path w="10159" h="4210684">
                  <a:moveTo>
                    <a:pt x="10007" y="3360343"/>
                  </a:moveTo>
                  <a:lnTo>
                    <a:pt x="0" y="3360343"/>
                  </a:lnTo>
                  <a:lnTo>
                    <a:pt x="0" y="3370351"/>
                  </a:lnTo>
                  <a:lnTo>
                    <a:pt x="10007" y="3370351"/>
                  </a:lnTo>
                  <a:lnTo>
                    <a:pt x="10007" y="3360343"/>
                  </a:lnTo>
                  <a:close/>
                </a:path>
                <a:path w="10159" h="4210684">
                  <a:moveTo>
                    <a:pt x="10007" y="3300336"/>
                  </a:moveTo>
                  <a:lnTo>
                    <a:pt x="0" y="3300336"/>
                  </a:lnTo>
                  <a:lnTo>
                    <a:pt x="0" y="3310344"/>
                  </a:lnTo>
                  <a:lnTo>
                    <a:pt x="10007" y="3310344"/>
                  </a:lnTo>
                  <a:lnTo>
                    <a:pt x="10007" y="3300336"/>
                  </a:lnTo>
                  <a:close/>
                </a:path>
                <a:path w="10159" h="4210684">
                  <a:moveTo>
                    <a:pt x="10007" y="3240328"/>
                  </a:moveTo>
                  <a:lnTo>
                    <a:pt x="0" y="3240328"/>
                  </a:lnTo>
                  <a:lnTo>
                    <a:pt x="0" y="3250336"/>
                  </a:lnTo>
                  <a:lnTo>
                    <a:pt x="10007" y="3250336"/>
                  </a:lnTo>
                  <a:lnTo>
                    <a:pt x="10007" y="3240328"/>
                  </a:lnTo>
                  <a:close/>
                </a:path>
                <a:path w="10159" h="4210684">
                  <a:moveTo>
                    <a:pt x="10007" y="3180321"/>
                  </a:moveTo>
                  <a:lnTo>
                    <a:pt x="0" y="3180321"/>
                  </a:lnTo>
                  <a:lnTo>
                    <a:pt x="0" y="3190329"/>
                  </a:lnTo>
                  <a:lnTo>
                    <a:pt x="10007" y="3190329"/>
                  </a:lnTo>
                  <a:lnTo>
                    <a:pt x="10007" y="3180321"/>
                  </a:lnTo>
                  <a:close/>
                </a:path>
                <a:path w="10159" h="4210684">
                  <a:moveTo>
                    <a:pt x="10007" y="3120326"/>
                  </a:moveTo>
                  <a:lnTo>
                    <a:pt x="0" y="3120326"/>
                  </a:lnTo>
                  <a:lnTo>
                    <a:pt x="0" y="3130321"/>
                  </a:lnTo>
                  <a:lnTo>
                    <a:pt x="10007" y="3130321"/>
                  </a:lnTo>
                  <a:lnTo>
                    <a:pt x="10007" y="3120326"/>
                  </a:lnTo>
                  <a:close/>
                </a:path>
                <a:path w="10159" h="4210684">
                  <a:moveTo>
                    <a:pt x="10007" y="3060319"/>
                  </a:moveTo>
                  <a:lnTo>
                    <a:pt x="0" y="3060319"/>
                  </a:lnTo>
                  <a:lnTo>
                    <a:pt x="0" y="3070314"/>
                  </a:lnTo>
                  <a:lnTo>
                    <a:pt x="10007" y="3070314"/>
                  </a:lnTo>
                  <a:lnTo>
                    <a:pt x="10007" y="3060319"/>
                  </a:lnTo>
                  <a:close/>
                </a:path>
                <a:path w="10159" h="4210684">
                  <a:moveTo>
                    <a:pt x="10007" y="3000311"/>
                  </a:moveTo>
                  <a:lnTo>
                    <a:pt x="0" y="3000311"/>
                  </a:lnTo>
                  <a:lnTo>
                    <a:pt x="0" y="3010306"/>
                  </a:lnTo>
                  <a:lnTo>
                    <a:pt x="10007" y="3010306"/>
                  </a:lnTo>
                  <a:lnTo>
                    <a:pt x="10007" y="3000311"/>
                  </a:lnTo>
                  <a:close/>
                </a:path>
                <a:path w="10159" h="4210684">
                  <a:moveTo>
                    <a:pt x="10007" y="2940304"/>
                  </a:moveTo>
                  <a:lnTo>
                    <a:pt x="0" y="2940304"/>
                  </a:lnTo>
                  <a:lnTo>
                    <a:pt x="0" y="2950299"/>
                  </a:lnTo>
                  <a:lnTo>
                    <a:pt x="10007" y="2950299"/>
                  </a:lnTo>
                  <a:lnTo>
                    <a:pt x="10007" y="2940304"/>
                  </a:lnTo>
                  <a:close/>
                </a:path>
                <a:path w="10159" h="4210684">
                  <a:moveTo>
                    <a:pt x="10007" y="2880296"/>
                  </a:moveTo>
                  <a:lnTo>
                    <a:pt x="0" y="2880296"/>
                  </a:lnTo>
                  <a:lnTo>
                    <a:pt x="0" y="2890291"/>
                  </a:lnTo>
                  <a:lnTo>
                    <a:pt x="10007" y="2890291"/>
                  </a:lnTo>
                  <a:lnTo>
                    <a:pt x="10007" y="2880296"/>
                  </a:lnTo>
                  <a:close/>
                </a:path>
                <a:path w="10159" h="4210684">
                  <a:moveTo>
                    <a:pt x="10007" y="2820289"/>
                  </a:moveTo>
                  <a:lnTo>
                    <a:pt x="0" y="2820289"/>
                  </a:lnTo>
                  <a:lnTo>
                    <a:pt x="0" y="2830296"/>
                  </a:lnTo>
                  <a:lnTo>
                    <a:pt x="10007" y="2830296"/>
                  </a:lnTo>
                  <a:lnTo>
                    <a:pt x="10007" y="2820289"/>
                  </a:lnTo>
                  <a:close/>
                </a:path>
                <a:path w="10159" h="4210684">
                  <a:moveTo>
                    <a:pt x="10007" y="2760281"/>
                  </a:moveTo>
                  <a:lnTo>
                    <a:pt x="0" y="2760281"/>
                  </a:lnTo>
                  <a:lnTo>
                    <a:pt x="0" y="2770289"/>
                  </a:lnTo>
                  <a:lnTo>
                    <a:pt x="10007" y="2770289"/>
                  </a:lnTo>
                  <a:lnTo>
                    <a:pt x="10007" y="2760281"/>
                  </a:lnTo>
                  <a:close/>
                </a:path>
                <a:path w="10159" h="4210684">
                  <a:moveTo>
                    <a:pt x="10007" y="2700274"/>
                  </a:moveTo>
                  <a:lnTo>
                    <a:pt x="0" y="2700274"/>
                  </a:lnTo>
                  <a:lnTo>
                    <a:pt x="0" y="2710281"/>
                  </a:lnTo>
                  <a:lnTo>
                    <a:pt x="10007" y="2710281"/>
                  </a:lnTo>
                  <a:lnTo>
                    <a:pt x="10007" y="2700274"/>
                  </a:lnTo>
                  <a:close/>
                </a:path>
                <a:path w="10159" h="4210684">
                  <a:moveTo>
                    <a:pt x="10007" y="2640266"/>
                  </a:moveTo>
                  <a:lnTo>
                    <a:pt x="0" y="2640266"/>
                  </a:lnTo>
                  <a:lnTo>
                    <a:pt x="0" y="2650274"/>
                  </a:lnTo>
                  <a:lnTo>
                    <a:pt x="10007" y="2650274"/>
                  </a:lnTo>
                  <a:lnTo>
                    <a:pt x="10007" y="2640266"/>
                  </a:lnTo>
                  <a:close/>
                </a:path>
                <a:path w="10159" h="4210684">
                  <a:moveTo>
                    <a:pt x="10007" y="2580271"/>
                  </a:moveTo>
                  <a:lnTo>
                    <a:pt x="0" y="2580271"/>
                  </a:lnTo>
                  <a:lnTo>
                    <a:pt x="0" y="2590266"/>
                  </a:lnTo>
                  <a:lnTo>
                    <a:pt x="10007" y="2590266"/>
                  </a:lnTo>
                  <a:lnTo>
                    <a:pt x="10007" y="2580271"/>
                  </a:lnTo>
                  <a:close/>
                </a:path>
                <a:path w="10159" h="4210684">
                  <a:moveTo>
                    <a:pt x="10007" y="2520264"/>
                  </a:moveTo>
                  <a:lnTo>
                    <a:pt x="0" y="2520264"/>
                  </a:lnTo>
                  <a:lnTo>
                    <a:pt x="0" y="2530259"/>
                  </a:lnTo>
                  <a:lnTo>
                    <a:pt x="10007" y="2530259"/>
                  </a:lnTo>
                  <a:lnTo>
                    <a:pt x="10007" y="2520264"/>
                  </a:lnTo>
                  <a:close/>
                </a:path>
                <a:path w="10159" h="4210684">
                  <a:moveTo>
                    <a:pt x="10007" y="2460256"/>
                  </a:moveTo>
                  <a:lnTo>
                    <a:pt x="0" y="2460256"/>
                  </a:lnTo>
                  <a:lnTo>
                    <a:pt x="0" y="2470251"/>
                  </a:lnTo>
                  <a:lnTo>
                    <a:pt x="10007" y="2470251"/>
                  </a:lnTo>
                  <a:lnTo>
                    <a:pt x="10007" y="2460256"/>
                  </a:lnTo>
                  <a:close/>
                </a:path>
                <a:path w="10159" h="4210684">
                  <a:moveTo>
                    <a:pt x="10007" y="2400249"/>
                  </a:moveTo>
                  <a:lnTo>
                    <a:pt x="0" y="2400249"/>
                  </a:lnTo>
                  <a:lnTo>
                    <a:pt x="0" y="2410244"/>
                  </a:lnTo>
                  <a:lnTo>
                    <a:pt x="10007" y="2410244"/>
                  </a:lnTo>
                  <a:lnTo>
                    <a:pt x="10007" y="2400249"/>
                  </a:lnTo>
                  <a:close/>
                </a:path>
                <a:path w="10159" h="4210684">
                  <a:moveTo>
                    <a:pt x="10007" y="2340241"/>
                  </a:moveTo>
                  <a:lnTo>
                    <a:pt x="0" y="2340241"/>
                  </a:lnTo>
                  <a:lnTo>
                    <a:pt x="0" y="2350236"/>
                  </a:lnTo>
                  <a:lnTo>
                    <a:pt x="10007" y="2350236"/>
                  </a:lnTo>
                  <a:lnTo>
                    <a:pt x="10007" y="2340241"/>
                  </a:lnTo>
                  <a:close/>
                </a:path>
                <a:path w="10159" h="4210684">
                  <a:moveTo>
                    <a:pt x="10007" y="2280234"/>
                  </a:moveTo>
                  <a:lnTo>
                    <a:pt x="0" y="2280234"/>
                  </a:lnTo>
                  <a:lnTo>
                    <a:pt x="0" y="2290241"/>
                  </a:lnTo>
                  <a:lnTo>
                    <a:pt x="10007" y="2290241"/>
                  </a:lnTo>
                  <a:lnTo>
                    <a:pt x="10007" y="2280234"/>
                  </a:lnTo>
                  <a:close/>
                </a:path>
                <a:path w="10159" h="4210684">
                  <a:moveTo>
                    <a:pt x="10007" y="2220226"/>
                  </a:moveTo>
                  <a:lnTo>
                    <a:pt x="0" y="2220226"/>
                  </a:lnTo>
                  <a:lnTo>
                    <a:pt x="0" y="2230234"/>
                  </a:lnTo>
                  <a:lnTo>
                    <a:pt x="10007" y="2230234"/>
                  </a:lnTo>
                  <a:lnTo>
                    <a:pt x="10007" y="2220226"/>
                  </a:lnTo>
                  <a:close/>
                </a:path>
                <a:path w="10159" h="4210684">
                  <a:moveTo>
                    <a:pt x="10007" y="2160219"/>
                  </a:moveTo>
                  <a:lnTo>
                    <a:pt x="0" y="2160219"/>
                  </a:lnTo>
                  <a:lnTo>
                    <a:pt x="0" y="2170226"/>
                  </a:lnTo>
                  <a:lnTo>
                    <a:pt x="10007" y="2170226"/>
                  </a:lnTo>
                  <a:lnTo>
                    <a:pt x="10007" y="2160219"/>
                  </a:lnTo>
                  <a:close/>
                </a:path>
                <a:path w="10159" h="4210684">
                  <a:moveTo>
                    <a:pt x="10007" y="2100211"/>
                  </a:moveTo>
                  <a:lnTo>
                    <a:pt x="0" y="2100211"/>
                  </a:lnTo>
                  <a:lnTo>
                    <a:pt x="0" y="2110219"/>
                  </a:lnTo>
                  <a:lnTo>
                    <a:pt x="10007" y="2110219"/>
                  </a:lnTo>
                  <a:lnTo>
                    <a:pt x="10007" y="2100211"/>
                  </a:lnTo>
                  <a:close/>
                </a:path>
                <a:path w="10159" h="4210684">
                  <a:moveTo>
                    <a:pt x="10007" y="2040216"/>
                  </a:moveTo>
                  <a:lnTo>
                    <a:pt x="0" y="2040216"/>
                  </a:lnTo>
                  <a:lnTo>
                    <a:pt x="0" y="2050211"/>
                  </a:lnTo>
                  <a:lnTo>
                    <a:pt x="10007" y="2050211"/>
                  </a:lnTo>
                  <a:lnTo>
                    <a:pt x="10007" y="2040216"/>
                  </a:lnTo>
                  <a:close/>
                </a:path>
                <a:path w="10159" h="4210684">
                  <a:moveTo>
                    <a:pt x="10007" y="1980209"/>
                  </a:moveTo>
                  <a:lnTo>
                    <a:pt x="0" y="1980209"/>
                  </a:lnTo>
                  <a:lnTo>
                    <a:pt x="0" y="1990204"/>
                  </a:lnTo>
                  <a:lnTo>
                    <a:pt x="10007" y="1990204"/>
                  </a:lnTo>
                  <a:lnTo>
                    <a:pt x="10007" y="1980209"/>
                  </a:lnTo>
                  <a:close/>
                </a:path>
                <a:path w="10159" h="4210684">
                  <a:moveTo>
                    <a:pt x="10007" y="1920201"/>
                  </a:moveTo>
                  <a:lnTo>
                    <a:pt x="0" y="1920201"/>
                  </a:lnTo>
                  <a:lnTo>
                    <a:pt x="0" y="1930196"/>
                  </a:lnTo>
                  <a:lnTo>
                    <a:pt x="10007" y="1930196"/>
                  </a:lnTo>
                  <a:lnTo>
                    <a:pt x="10007" y="1920201"/>
                  </a:lnTo>
                  <a:close/>
                </a:path>
                <a:path w="10159" h="4210684">
                  <a:moveTo>
                    <a:pt x="10007" y="1860194"/>
                  </a:moveTo>
                  <a:lnTo>
                    <a:pt x="0" y="1860194"/>
                  </a:lnTo>
                  <a:lnTo>
                    <a:pt x="0" y="1870189"/>
                  </a:lnTo>
                  <a:lnTo>
                    <a:pt x="10007" y="1870189"/>
                  </a:lnTo>
                  <a:lnTo>
                    <a:pt x="10007" y="1860194"/>
                  </a:lnTo>
                  <a:close/>
                </a:path>
                <a:path w="10159" h="4210684">
                  <a:moveTo>
                    <a:pt x="10007" y="1800186"/>
                  </a:moveTo>
                  <a:lnTo>
                    <a:pt x="0" y="1800186"/>
                  </a:lnTo>
                  <a:lnTo>
                    <a:pt x="0" y="1810181"/>
                  </a:lnTo>
                  <a:lnTo>
                    <a:pt x="10007" y="1810181"/>
                  </a:lnTo>
                  <a:lnTo>
                    <a:pt x="10007" y="1800186"/>
                  </a:lnTo>
                  <a:close/>
                </a:path>
                <a:path w="10159" h="4210684">
                  <a:moveTo>
                    <a:pt x="10007" y="1740179"/>
                  </a:moveTo>
                  <a:lnTo>
                    <a:pt x="0" y="1740179"/>
                  </a:lnTo>
                  <a:lnTo>
                    <a:pt x="0" y="1750187"/>
                  </a:lnTo>
                  <a:lnTo>
                    <a:pt x="10007" y="1750187"/>
                  </a:lnTo>
                  <a:lnTo>
                    <a:pt x="10007" y="1740179"/>
                  </a:lnTo>
                  <a:close/>
                </a:path>
                <a:path w="10159" h="4210684">
                  <a:moveTo>
                    <a:pt x="10007" y="1680171"/>
                  </a:moveTo>
                  <a:lnTo>
                    <a:pt x="0" y="1680171"/>
                  </a:lnTo>
                  <a:lnTo>
                    <a:pt x="0" y="1690179"/>
                  </a:lnTo>
                  <a:lnTo>
                    <a:pt x="10007" y="1690179"/>
                  </a:lnTo>
                  <a:lnTo>
                    <a:pt x="10007" y="1680171"/>
                  </a:lnTo>
                  <a:close/>
                </a:path>
                <a:path w="10159" h="4210684">
                  <a:moveTo>
                    <a:pt x="10007" y="1620164"/>
                  </a:moveTo>
                  <a:lnTo>
                    <a:pt x="0" y="1620164"/>
                  </a:lnTo>
                  <a:lnTo>
                    <a:pt x="0" y="1630172"/>
                  </a:lnTo>
                  <a:lnTo>
                    <a:pt x="10007" y="1630172"/>
                  </a:lnTo>
                  <a:lnTo>
                    <a:pt x="10007" y="1620164"/>
                  </a:lnTo>
                  <a:close/>
                </a:path>
                <a:path w="10159" h="4210684">
                  <a:moveTo>
                    <a:pt x="10007" y="1560156"/>
                  </a:moveTo>
                  <a:lnTo>
                    <a:pt x="0" y="1560156"/>
                  </a:lnTo>
                  <a:lnTo>
                    <a:pt x="0" y="1570164"/>
                  </a:lnTo>
                  <a:lnTo>
                    <a:pt x="10007" y="1570164"/>
                  </a:lnTo>
                  <a:lnTo>
                    <a:pt x="10007" y="1560156"/>
                  </a:lnTo>
                  <a:close/>
                </a:path>
                <a:path w="10159" h="4210684">
                  <a:moveTo>
                    <a:pt x="10007" y="1500162"/>
                  </a:moveTo>
                  <a:lnTo>
                    <a:pt x="0" y="1500162"/>
                  </a:lnTo>
                  <a:lnTo>
                    <a:pt x="0" y="1510157"/>
                  </a:lnTo>
                  <a:lnTo>
                    <a:pt x="10007" y="1510157"/>
                  </a:lnTo>
                  <a:lnTo>
                    <a:pt x="10007" y="1500162"/>
                  </a:lnTo>
                  <a:close/>
                </a:path>
                <a:path w="10159" h="4210684">
                  <a:moveTo>
                    <a:pt x="10007" y="1440154"/>
                  </a:moveTo>
                  <a:lnTo>
                    <a:pt x="0" y="1440154"/>
                  </a:lnTo>
                  <a:lnTo>
                    <a:pt x="0" y="1450149"/>
                  </a:lnTo>
                  <a:lnTo>
                    <a:pt x="10007" y="1450149"/>
                  </a:lnTo>
                  <a:lnTo>
                    <a:pt x="10007" y="1440154"/>
                  </a:lnTo>
                  <a:close/>
                </a:path>
                <a:path w="10159" h="4210684">
                  <a:moveTo>
                    <a:pt x="10007" y="1380147"/>
                  </a:moveTo>
                  <a:lnTo>
                    <a:pt x="0" y="1380147"/>
                  </a:lnTo>
                  <a:lnTo>
                    <a:pt x="0" y="1390142"/>
                  </a:lnTo>
                  <a:lnTo>
                    <a:pt x="10007" y="1390142"/>
                  </a:lnTo>
                  <a:lnTo>
                    <a:pt x="10007" y="1380147"/>
                  </a:lnTo>
                  <a:close/>
                </a:path>
                <a:path w="10159" h="4210684">
                  <a:moveTo>
                    <a:pt x="10007" y="1320139"/>
                  </a:moveTo>
                  <a:lnTo>
                    <a:pt x="0" y="1320139"/>
                  </a:lnTo>
                  <a:lnTo>
                    <a:pt x="0" y="1330134"/>
                  </a:lnTo>
                  <a:lnTo>
                    <a:pt x="10007" y="1330134"/>
                  </a:lnTo>
                  <a:lnTo>
                    <a:pt x="10007" y="1320139"/>
                  </a:lnTo>
                  <a:close/>
                </a:path>
                <a:path w="10159" h="4210684">
                  <a:moveTo>
                    <a:pt x="10007" y="1260132"/>
                  </a:moveTo>
                  <a:lnTo>
                    <a:pt x="0" y="1260132"/>
                  </a:lnTo>
                  <a:lnTo>
                    <a:pt x="0" y="1270127"/>
                  </a:lnTo>
                  <a:lnTo>
                    <a:pt x="10007" y="1270127"/>
                  </a:lnTo>
                  <a:lnTo>
                    <a:pt x="10007" y="1260132"/>
                  </a:lnTo>
                  <a:close/>
                </a:path>
                <a:path w="10159" h="4210684">
                  <a:moveTo>
                    <a:pt x="10007" y="1200124"/>
                  </a:moveTo>
                  <a:lnTo>
                    <a:pt x="0" y="1200124"/>
                  </a:lnTo>
                  <a:lnTo>
                    <a:pt x="0" y="1210132"/>
                  </a:lnTo>
                  <a:lnTo>
                    <a:pt x="10007" y="1210132"/>
                  </a:lnTo>
                  <a:lnTo>
                    <a:pt x="10007" y="1200124"/>
                  </a:lnTo>
                  <a:close/>
                </a:path>
                <a:path w="10159" h="4210684">
                  <a:moveTo>
                    <a:pt x="10007" y="1140117"/>
                  </a:moveTo>
                  <a:lnTo>
                    <a:pt x="0" y="1140117"/>
                  </a:lnTo>
                  <a:lnTo>
                    <a:pt x="0" y="1150124"/>
                  </a:lnTo>
                  <a:lnTo>
                    <a:pt x="10007" y="1150124"/>
                  </a:lnTo>
                  <a:lnTo>
                    <a:pt x="10007" y="1140117"/>
                  </a:lnTo>
                  <a:close/>
                </a:path>
                <a:path w="10159" h="4210684">
                  <a:moveTo>
                    <a:pt x="10007" y="1080109"/>
                  </a:moveTo>
                  <a:lnTo>
                    <a:pt x="0" y="1080109"/>
                  </a:lnTo>
                  <a:lnTo>
                    <a:pt x="0" y="1090117"/>
                  </a:lnTo>
                  <a:lnTo>
                    <a:pt x="10007" y="1090117"/>
                  </a:lnTo>
                  <a:lnTo>
                    <a:pt x="10007" y="1080109"/>
                  </a:lnTo>
                  <a:close/>
                </a:path>
                <a:path w="10159" h="4210684">
                  <a:moveTo>
                    <a:pt x="10007" y="1020102"/>
                  </a:moveTo>
                  <a:lnTo>
                    <a:pt x="0" y="1020102"/>
                  </a:lnTo>
                  <a:lnTo>
                    <a:pt x="0" y="1030109"/>
                  </a:lnTo>
                  <a:lnTo>
                    <a:pt x="10007" y="1030109"/>
                  </a:lnTo>
                  <a:lnTo>
                    <a:pt x="10007" y="1020102"/>
                  </a:lnTo>
                  <a:close/>
                </a:path>
                <a:path w="10159" h="4210684">
                  <a:moveTo>
                    <a:pt x="10007" y="960107"/>
                  </a:moveTo>
                  <a:lnTo>
                    <a:pt x="0" y="960107"/>
                  </a:lnTo>
                  <a:lnTo>
                    <a:pt x="0" y="970102"/>
                  </a:lnTo>
                  <a:lnTo>
                    <a:pt x="10007" y="970102"/>
                  </a:lnTo>
                  <a:lnTo>
                    <a:pt x="10007" y="960107"/>
                  </a:lnTo>
                  <a:close/>
                </a:path>
                <a:path w="10159" h="4210684">
                  <a:moveTo>
                    <a:pt x="10007" y="900099"/>
                  </a:moveTo>
                  <a:lnTo>
                    <a:pt x="0" y="900099"/>
                  </a:lnTo>
                  <a:lnTo>
                    <a:pt x="0" y="910094"/>
                  </a:lnTo>
                  <a:lnTo>
                    <a:pt x="10007" y="910094"/>
                  </a:lnTo>
                  <a:lnTo>
                    <a:pt x="10007" y="900099"/>
                  </a:lnTo>
                  <a:close/>
                </a:path>
                <a:path w="10159" h="4210684">
                  <a:moveTo>
                    <a:pt x="10007" y="840092"/>
                  </a:moveTo>
                  <a:lnTo>
                    <a:pt x="0" y="840092"/>
                  </a:lnTo>
                  <a:lnTo>
                    <a:pt x="0" y="850087"/>
                  </a:lnTo>
                  <a:lnTo>
                    <a:pt x="10007" y="850087"/>
                  </a:lnTo>
                  <a:lnTo>
                    <a:pt x="10007" y="840092"/>
                  </a:lnTo>
                  <a:close/>
                </a:path>
                <a:path w="10159" h="4210684">
                  <a:moveTo>
                    <a:pt x="10007" y="780084"/>
                  </a:moveTo>
                  <a:lnTo>
                    <a:pt x="0" y="780084"/>
                  </a:lnTo>
                  <a:lnTo>
                    <a:pt x="0" y="790079"/>
                  </a:lnTo>
                  <a:lnTo>
                    <a:pt x="10007" y="790079"/>
                  </a:lnTo>
                  <a:lnTo>
                    <a:pt x="10007" y="780084"/>
                  </a:lnTo>
                  <a:close/>
                </a:path>
                <a:path w="10159" h="4210684">
                  <a:moveTo>
                    <a:pt x="10007" y="720077"/>
                  </a:moveTo>
                  <a:lnTo>
                    <a:pt x="0" y="720077"/>
                  </a:lnTo>
                  <a:lnTo>
                    <a:pt x="0" y="730072"/>
                  </a:lnTo>
                  <a:lnTo>
                    <a:pt x="10007" y="730072"/>
                  </a:lnTo>
                  <a:lnTo>
                    <a:pt x="10007" y="720077"/>
                  </a:lnTo>
                  <a:close/>
                </a:path>
                <a:path w="10159" h="4210684">
                  <a:moveTo>
                    <a:pt x="10007" y="660069"/>
                  </a:moveTo>
                  <a:lnTo>
                    <a:pt x="0" y="660069"/>
                  </a:lnTo>
                  <a:lnTo>
                    <a:pt x="0" y="670077"/>
                  </a:lnTo>
                  <a:lnTo>
                    <a:pt x="10007" y="670077"/>
                  </a:lnTo>
                  <a:lnTo>
                    <a:pt x="10007" y="660069"/>
                  </a:lnTo>
                  <a:close/>
                </a:path>
                <a:path w="10159" h="4210684">
                  <a:moveTo>
                    <a:pt x="10007" y="600062"/>
                  </a:moveTo>
                  <a:lnTo>
                    <a:pt x="0" y="600062"/>
                  </a:lnTo>
                  <a:lnTo>
                    <a:pt x="0" y="610069"/>
                  </a:lnTo>
                  <a:lnTo>
                    <a:pt x="10007" y="610069"/>
                  </a:lnTo>
                  <a:lnTo>
                    <a:pt x="10007" y="600062"/>
                  </a:lnTo>
                  <a:close/>
                </a:path>
                <a:path w="10159" h="4210684">
                  <a:moveTo>
                    <a:pt x="10007" y="540054"/>
                  </a:moveTo>
                  <a:lnTo>
                    <a:pt x="0" y="540054"/>
                  </a:lnTo>
                  <a:lnTo>
                    <a:pt x="0" y="550062"/>
                  </a:lnTo>
                  <a:lnTo>
                    <a:pt x="10007" y="550062"/>
                  </a:lnTo>
                  <a:lnTo>
                    <a:pt x="10007" y="540054"/>
                  </a:lnTo>
                  <a:close/>
                </a:path>
                <a:path w="10159" h="4210684">
                  <a:moveTo>
                    <a:pt x="10007" y="480047"/>
                  </a:moveTo>
                  <a:lnTo>
                    <a:pt x="0" y="480047"/>
                  </a:lnTo>
                  <a:lnTo>
                    <a:pt x="0" y="490054"/>
                  </a:lnTo>
                  <a:lnTo>
                    <a:pt x="10007" y="490054"/>
                  </a:lnTo>
                  <a:lnTo>
                    <a:pt x="10007" y="480047"/>
                  </a:lnTo>
                  <a:close/>
                </a:path>
                <a:path w="10159" h="4210684">
                  <a:moveTo>
                    <a:pt x="10007" y="420052"/>
                  </a:moveTo>
                  <a:lnTo>
                    <a:pt x="0" y="420052"/>
                  </a:lnTo>
                  <a:lnTo>
                    <a:pt x="0" y="430047"/>
                  </a:lnTo>
                  <a:lnTo>
                    <a:pt x="10007" y="430047"/>
                  </a:lnTo>
                  <a:lnTo>
                    <a:pt x="10007" y="420052"/>
                  </a:lnTo>
                  <a:close/>
                </a:path>
                <a:path w="10159" h="4210684">
                  <a:moveTo>
                    <a:pt x="10007" y="360045"/>
                  </a:moveTo>
                  <a:lnTo>
                    <a:pt x="0" y="360045"/>
                  </a:lnTo>
                  <a:lnTo>
                    <a:pt x="0" y="370039"/>
                  </a:lnTo>
                  <a:lnTo>
                    <a:pt x="10007" y="370039"/>
                  </a:lnTo>
                  <a:lnTo>
                    <a:pt x="10007" y="360045"/>
                  </a:lnTo>
                  <a:close/>
                </a:path>
                <a:path w="10159" h="4210684">
                  <a:moveTo>
                    <a:pt x="10007" y="300037"/>
                  </a:moveTo>
                  <a:lnTo>
                    <a:pt x="0" y="300037"/>
                  </a:lnTo>
                  <a:lnTo>
                    <a:pt x="0" y="310032"/>
                  </a:lnTo>
                  <a:lnTo>
                    <a:pt x="10007" y="310032"/>
                  </a:lnTo>
                  <a:lnTo>
                    <a:pt x="10007" y="300037"/>
                  </a:lnTo>
                  <a:close/>
                </a:path>
                <a:path w="10159" h="4210684">
                  <a:moveTo>
                    <a:pt x="10007" y="240030"/>
                  </a:moveTo>
                  <a:lnTo>
                    <a:pt x="0" y="240030"/>
                  </a:lnTo>
                  <a:lnTo>
                    <a:pt x="0" y="250024"/>
                  </a:lnTo>
                  <a:lnTo>
                    <a:pt x="10007" y="250024"/>
                  </a:lnTo>
                  <a:lnTo>
                    <a:pt x="10007" y="240030"/>
                  </a:lnTo>
                  <a:close/>
                </a:path>
                <a:path w="10159" h="4210684">
                  <a:moveTo>
                    <a:pt x="10007" y="180022"/>
                  </a:moveTo>
                  <a:lnTo>
                    <a:pt x="0" y="180022"/>
                  </a:lnTo>
                  <a:lnTo>
                    <a:pt x="0" y="190017"/>
                  </a:lnTo>
                  <a:lnTo>
                    <a:pt x="10007" y="190017"/>
                  </a:lnTo>
                  <a:lnTo>
                    <a:pt x="10007" y="180022"/>
                  </a:lnTo>
                  <a:close/>
                </a:path>
                <a:path w="10159" h="4210684">
                  <a:moveTo>
                    <a:pt x="10007" y="120015"/>
                  </a:moveTo>
                  <a:lnTo>
                    <a:pt x="0" y="120015"/>
                  </a:lnTo>
                  <a:lnTo>
                    <a:pt x="0" y="130022"/>
                  </a:lnTo>
                  <a:lnTo>
                    <a:pt x="10007" y="130022"/>
                  </a:lnTo>
                  <a:lnTo>
                    <a:pt x="10007" y="120015"/>
                  </a:lnTo>
                  <a:close/>
                </a:path>
                <a:path w="10159" h="4210684">
                  <a:moveTo>
                    <a:pt x="10007" y="60007"/>
                  </a:moveTo>
                  <a:lnTo>
                    <a:pt x="0" y="60007"/>
                  </a:lnTo>
                  <a:lnTo>
                    <a:pt x="0" y="70015"/>
                  </a:lnTo>
                  <a:lnTo>
                    <a:pt x="10007" y="70015"/>
                  </a:lnTo>
                  <a:lnTo>
                    <a:pt x="10007" y="60007"/>
                  </a:lnTo>
                  <a:close/>
                </a:path>
                <a:path w="10159" h="4210684">
                  <a:moveTo>
                    <a:pt x="10007" y="0"/>
                  </a:moveTo>
                  <a:lnTo>
                    <a:pt x="0" y="0"/>
                  </a:lnTo>
                  <a:lnTo>
                    <a:pt x="0" y="10007"/>
                  </a:lnTo>
                  <a:lnTo>
                    <a:pt x="10007" y="10007"/>
                  </a:lnTo>
                  <a:lnTo>
                    <a:pt x="10007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9117889" y="917892"/>
              <a:ext cx="10160" cy="1930400"/>
            </a:xfrm>
            <a:custGeom>
              <a:avLst/>
              <a:gdLst/>
              <a:ahLst/>
              <a:cxnLst/>
              <a:rect l="l" t="t" r="r" b="b"/>
              <a:pathLst>
                <a:path w="10159" h="1930400">
                  <a:moveTo>
                    <a:pt x="10007" y="1920189"/>
                  </a:moveTo>
                  <a:lnTo>
                    <a:pt x="0" y="1920189"/>
                  </a:lnTo>
                  <a:lnTo>
                    <a:pt x="0" y="1930196"/>
                  </a:lnTo>
                  <a:lnTo>
                    <a:pt x="10007" y="1930196"/>
                  </a:lnTo>
                  <a:lnTo>
                    <a:pt x="10007" y="1920189"/>
                  </a:lnTo>
                  <a:close/>
                </a:path>
                <a:path w="10159" h="1930400">
                  <a:moveTo>
                    <a:pt x="10007" y="1860181"/>
                  </a:moveTo>
                  <a:lnTo>
                    <a:pt x="0" y="1860181"/>
                  </a:lnTo>
                  <a:lnTo>
                    <a:pt x="0" y="1870189"/>
                  </a:lnTo>
                  <a:lnTo>
                    <a:pt x="10007" y="1870189"/>
                  </a:lnTo>
                  <a:lnTo>
                    <a:pt x="10007" y="1860181"/>
                  </a:lnTo>
                  <a:close/>
                </a:path>
                <a:path w="10159" h="1930400">
                  <a:moveTo>
                    <a:pt x="10007" y="1800186"/>
                  </a:moveTo>
                  <a:lnTo>
                    <a:pt x="0" y="1800186"/>
                  </a:lnTo>
                  <a:lnTo>
                    <a:pt x="0" y="1810181"/>
                  </a:lnTo>
                  <a:lnTo>
                    <a:pt x="10007" y="1810181"/>
                  </a:lnTo>
                  <a:lnTo>
                    <a:pt x="10007" y="1800186"/>
                  </a:lnTo>
                  <a:close/>
                </a:path>
                <a:path w="10159" h="1930400">
                  <a:moveTo>
                    <a:pt x="10007" y="1740179"/>
                  </a:moveTo>
                  <a:lnTo>
                    <a:pt x="0" y="1740179"/>
                  </a:lnTo>
                  <a:lnTo>
                    <a:pt x="0" y="1750174"/>
                  </a:lnTo>
                  <a:lnTo>
                    <a:pt x="10007" y="1750174"/>
                  </a:lnTo>
                  <a:lnTo>
                    <a:pt x="10007" y="1740179"/>
                  </a:lnTo>
                  <a:close/>
                </a:path>
                <a:path w="10159" h="1930400">
                  <a:moveTo>
                    <a:pt x="10007" y="1680171"/>
                  </a:moveTo>
                  <a:lnTo>
                    <a:pt x="0" y="1680171"/>
                  </a:lnTo>
                  <a:lnTo>
                    <a:pt x="0" y="1690166"/>
                  </a:lnTo>
                  <a:lnTo>
                    <a:pt x="10007" y="1690166"/>
                  </a:lnTo>
                  <a:lnTo>
                    <a:pt x="10007" y="1680171"/>
                  </a:lnTo>
                  <a:close/>
                </a:path>
                <a:path w="10159" h="1930400">
                  <a:moveTo>
                    <a:pt x="10007" y="1620164"/>
                  </a:moveTo>
                  <a:lnTo>
                    <a:pt x="0" y="1620164"/>
                  </a:lnTo>
                  <a:lnTo>
                    <a:pt x="0" y="1630159"/>
                  </a:lnTo>
                  <a:lnTo>
                    <a:pt x="10007" y="1630159"/>
                  </a:lnTo>
                  <a:lnTo>
                    <a:pt x="10007" y="1620164"/>
                  </a:lnTo>
                  <a:close/>
                </a:path>
                <a:path w="10159" h="1930400">
                  <a:moveTo>
                    <a:pt x="10007" y="1560156"/>
                  </a:moveTo>
                  <a:lnTo>
                    <a:pt x="0" y="1560156"/>
                  </a:lnTo>
                  <a:lnTo>
                    <a:pt x="0" y="1570151"/>
                  </a:lnTo>
                  <a:lnTo>
                    <a:pt x="10007" y="1570151"/>
                  </a:lnTo>
                  <a:lnTo>
                    <a:pt x="10007" y="1560156"/>
                  </a:lnTo>
                  <a:close/>
                </a:path>
                <a:path w="10159" h="1930400">
                  <a:moveTo>
                    <a:pt x="10007" y="1500149"/>
                  </a:moveTo>
                  <a:lnTo>
                    <a:pt x="0" y="1500149"/>
                  </a:lnTo>
                  <a:lnTo>
                    <a:pt x="0" y="1510157"/>
                  </a:lnTo>
                  <a:lnTo>
                    <a:pt x="10007" y="1510157"/>
                  </a:lnTo>
                  <a:lnTo>
                    <a:pt x="10007" y="1500149"/>
                  </a:lnTo>
                  <a:close/>
                </a:path>
                <a:path w="10159" h="1930400">
                  <a:moveTo>
                    <a:pt x="10007" y="1440141"/>
                  </a:moveTo>
                  <a:lnTo>
                    <a:pt x="0" y="1440141"/>
                  </a:lnTo>
                  <a:lnTo>
                    <a:pt x="0" y="1450149"/>
                  </a:lnTo>
                  <a:lnTo>
                    <a:pt x="10007" y="1450149"/>
                  </a:lnTo>
                  <a:lnTo>
                    <a:pt x="10007" y="1440141"/>
                  </a:lnTo>
                  <a:close/>
                </a:path>
                <a:path w="10159" h="1930400">
                  <a:moveTo>
                    <a:pt x="10007" y="1380134"/>
                  </a:moveTo>
                  <a:lnTo>
                    <a:pt x="0" y="1380134"/>
                  </a:lnTo>
                  <a:lnTo>
                    <a:pt x="0" y="1390142"/>
                  </a:lnTo>
                  <a:lnTo>
                    <a:pt x="10007" y="1390142"/>
                  </a:lnTo>
                  <a:lnTo>
                    <a:pt x="10007" y="1380134"/>
                  </a:lnTo>
                  <a:close/>
                </a:path>
                <a:path w="10159" h="1930400">
                  <a:moveTo>
                    <a:pt x="10007" y="1320126"/>
                  </a:moveTo>
                  <a:lnTo>
                    <a:pt x="0" y="1320126"/>
                  </a:lnTo>
                  <a:lnTo>
                    <a:pt x="0" y="1330134"/>
                  </a:lnTo>
                  <a:lnTo>
                    <a:pt x="10007" y="1330134"/>
                  </a:lnTo>
                  <a:lnTo>
                    <a:pt x="10007" y="1320126"/>
                  </a:lnTo>
                  <a:close/>
                </a:path>
                <a:path w="10159" h="1930400">
                  <a:moveTo>
                    <a:pt x="10007" y="1260132"/>
                  </a:moveTo>
                  <a:lnTo>
                    <a:pt x="0" y="1260132"/>
                  </a:lnTo>
                  <a:lnTo>
                    <a:pt x="0" y="1270127"/>
                  </a:lnTo>
                  <a:lnTo>
                    <a:pt x="10007" y="1270127"/>
                  </a:lnTo>
                  <a:lnTo>
                    <a:pt x="10007" y="1260132"/>
                  </a:lnTo>
                  <a:close/>
                </a:path>
                <a:path w="10159" h="1930400">
                  <a:moveTo>
                    <a:pt x="10007" y="600062"/>
                  </a:moveTo>
                  <a:lnTo>
                    <a:pt x="0" y="600062"/>
                  </a:lnTo>
                  <a:lnTo>
                    <a:pt x="0" y="610057"/>
                  </a:lnTo>
                  <a:lnTo>
                    <a:pt x="10007" y="610057"/>
                  </a:lnTo>
                  <a:lnTo>
                    <a:pt x="10007" y="600062"/>
                  </a:lnTo>
                  <a:close/>
                </a:path>
                <a:path w="10159" h="1930400">
                  <a:moveTo>
                    <a:pt x="10007" y="540054"/>
                  </a:moveTo>
                  <a:lnTo>
                    <a:pt x="0" y="540054"/>
                  </a:lnTo>
                  <a:lnTo>
                    <a:pt x="0" y="550049"/>
                  </a:lnTo>
                  <a:lnTo>
                    <a:pt x="10007" y="550049"/>
                  </a:lnTo>
                  <a:lnTo>
                    <a:pt x="10007" y="540054"/>
                  </a:lnTo>
                  <a:close/>
                </a:path>
                <a:path w="10159" h="1930400">
                  <a:moveTo>
                    <a:pt x="10007" y="480047"/>
                  </a:moveTo>
                  <a:lnTo>
                    <a:pt x="0" y="480047"/>
                  </a:lnTo>
                  <a:lnTo>
                    <a:pt x="0" y="490042"/>
                  </a:lnTo>
                  <a:lnTo>
                    <a:pt x="10007" y="490042"/>
                  </a:lnTo>
                  <a:lnTo>
                    <a:pt x="10007" y="480047"/>
                  </a:lnTo>
                  <a:close/>
                </a:path>
                <a:path w="10159" h="1930400">
                  <a:moveTo>
                    <a:pt x="10007" y="420039"/>
                  </a:moveTo>
                  <a:lnTo>
                    <a:pt x="0" y="420039"/>
                  </a:lnTo>
                  <a:lnTo>
                    <a:pt x="0" y="430047"/>
                  </a:lnTo>
                  <a:lnTo>
                    <a:pt x="10007" y="430047"/>
                  </a:lnTo>
                  <a:lnTo>
                    <a:pt x="10007" y="420039"/>
                  </a:lnTo>
                  <a:close/>
                </a:path>
                <a:path w="10159" h="1930400">
                  <a:moveTo>
                    <a:pt x="10007" y="360032"/>
                  </a:moveTo>
                  <a:lnTo>
                    <a:pt x="0" y="360032"/>
                  </a:lnTo>
                  <a:lnTo>
                    <a:pt x="0" y="370039"/>
                  </a:lnTo>
                  <a:lnTo>
                    <a:pt x="10007" y="370039"/>
                  </a:lnTo>
                  <a:lnTo>
                    <a:pt x="10007" y="360032"/>
                  </a:lnTo>
                  <a:close/>
                </a:path>
                <a:path w="10159" h="1930400">
                  <a:moveTo>
                    <a:pt x="10007" y="300024"/>
                  </a:moveTo>
                  <a:lnTo>
                    <a:pt x="0" y="300024"/>
                  </a:lnTo>
                  <a:lnTo>
                    <a:pt x="0" y="310032"/>
                  </a:lnTo>
                  <a:lnTo>
                    <a:pt x="10007" y="310032"/>
                  </a:lnTo>
                  <a:lnTo>
                    <a:pt x="10007" y="300024"/>
                  </a:lnTo>
                  <a:close/>
                </a:path>
                <a:path w="10159" h="1930400">
                  <a:moveTo>
                    <a:pt x="10007" y="240017"/>
                  </a:moveTo>
                  <a:lnTo>
                    <a:pt x="0" y="240017"/>
                  </a:lnTo>
                  <a:lnTo>
                    <a:pt x="0" y="250024"/>
                  </a:lnTo>
                  <a:lnTo>
                    <a:pt x="10007" y="250024"/>
                  </a:lnTo>
                  <a:lnTo>
                    <a:pt x="10007" y="240017"/>
                  </a:lnTo>
                  <a:close/>
                </a:path>
                <a:path w="10159" h="1930400">
                  <a:moveTo>
                    <a:pt x="10007" y="180022"/>
                  </a:moveTo>
                  <a:lnTo>
                    <a:pt x="0" y="180022"/>
                  </a:lnTo>
                  <a:lnTo>
                    <a:pt x="0" y="190017"/>
                  </a:lnTo>
                  <a:lnTo>
                    <a:pt x="10007" y="190017"/>
                  </a:lnTo>
                  <a:lnTo>
                    <a:pt x="10007" y="180022"/>
                  </a:lnTo>
                  <a:close/>
                </a:path>
                <a:path w="10159" h="1930400">
                  <a:moveTo>
                    <a:pt x="10007" y="120015"/>
                  </a:moveTo>
                  <a:lnTo>
                    <a:pt x="0" y="120015"/>
                  </a:lnTo>
                  <a:lnTo>
                    <a:pt x="0" y="130009"/>
                  </a:lnTo>
                  <a:lnTo>
                    <a:pt x="10007" y="130009"/>
                  </a:lnTo>
                  <a:lnTo>
                    <a:pt x="10007" y="120015"/>
                  </a:lnTo>
                  <a:close/>
                </a:path>
                <a:path w="10159" h="1930400">
                  <a:moveTo>
                    <a:pt x="10007" y="60007"/>
                  </a:moveTo>
                  <a:lnTo>
                    <a:pt x="0" y="60007"/>
                  </a:lnTo>
                  <a:lnTo>
                    <a:pt x="0" y="70002"/>
                  </a:lnTo>
                  <a:lnTo>
                    <a:pt x="10007" y="70002"/>
                  </a:lnTo>
                  <a:lnTo>
                    <a:pt x="10007" y="60007"/>
                  </a:lnTo>
                  <a:close/>
                </a:path>
                <a:path w="10159" h="1930400">
                  <a:moveTo>
                    <a:pt x="10007" y="0"/>
                  </a:moveTo>
                  <a:lnTo>
                    <a:pt x="0" y="0"/>
                  </a:lnTo>
                  <a:lnTo>
                    <a:pt x="0" y="9994"/>
                  </a:lnTo>
                  <a:lnTo>
                    <a:pt x="10007" y="9994"/>
                  </a:lnTo>
                  <a:lnTo>
                    <a:pt x="10007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266630" y="6234642"/>
            <a:ext cx="19386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100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91325" y="6219967"/>
            <a:ext cx="855568" cy="349779"/>
          </a:xfrm>
          <a:prstGeom prst="rect">
            <a:avLst/>
          </a:prstGeom>
        </p:spPr>
        <p:txBody>
          <a:bodyPr vert="horz" wrap="square" lIns="0" tIns="25213" rIns="0" bIns="0" rtlCol="0">
            <a:spAutoFit/>
          </a:bodyPr>
          <a:lstStyle/>
          <a:p>
            <a:pPr marR="4483" algn="r" defTabSz="806867">
              <a:spcBef>
                <a:spcPts val="199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60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  <a:p>
            <a:pPr marL="11206" defTabSz="806867">
              <a:spcBef>
                <a:spcPts val="159"/>
              </a:spcBef>
            </a:pPr>
            <a:r>
              <a:rPr sz="1103" spc="-57" dirty="0">
                <a:solidFill>
                  <a:srgbClr val="252423"/>
                </a:solidFill>
                <a:latin typeface="Trebuchet MS"/>
                <a:cs typeface="Trebuchet MS"/>
              </a:rPr>
              <a:t>Heart</a:t>
            </a:r>
            <a:r>
              <a:rPr sz="1103" spc="-141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103" spc="-22" dirty="0">
                <a:solidFill>
                  <a:srgbClr val="252423"/>
                </a:solidFill>
                <a:latin typeface="Trebuchet MS"/>
                <a:cs typeface="Trebuchet MS"/>
              </a:rPr>
              <a:t>Disease</a:t>
            </a:r>
            <a:endParaRPr sz="1103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5897" y="3217961"/>
            <a:ext cx="153888" cy="556372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206" defTabSz="806867">
              <a:lnSpc>
                <a:spcPts val="1174"/>
              </a:lnSpc>
            </a:pPr>
            <a:r>
              <a:rPr sz="1103" spc="-49" dirty="0">
                <a:solidFill>
                  <a:srgbClr val="252423"/>
                </a:solidFill>
                <a:latin typeface="Trebuchet MS"/>
                <a:cs typeface="Trebuchet MS"/>
              </a:rPr>
              <a:t>age</a:t>
            </a:r>
            <a:r>
              <a:rPr sz="1103" spc="-128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103" spc="-75" dirty="0">
                <a:solidFill>
                  <a:srgbClr val="252423"/>
                </a:solidFill>
                <a:latin typeface="Trebuchet MS"/>
                <a:cs typeface="Trebuchet MS"/>
              </a:rPr>
              <a:t>(bins)</a:t>
            </a:r>
            <a:endParaRPr sz="1103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0156" y="5893007"/>
            <a:ext cx="7956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3128" y="4655168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20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3128" y="3417330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40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3128" y="2179492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60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3128" y="941654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80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96637" y="772784"/>
            <a:ext cx="8527116" cy="5446619"/>
            <a:chOff x="660588" y="875821"/>
            <a:chExt cx="9664065" cy="6172835"/>
          </a:xfrm>
        </p:grpSpPr>
        <p:sp>
          <p:nvSpPr>
            <p:cNvPr id="26" name="object 26"/>
            <p:cNvSpPr/>
            <p:nvPr/>
          </p:nvSpPr>
          <p:spPr>
            <a:xfrm>
              <a:off x="660577" y="875829"/>
              <a:ext cx="676910" cy="6172835"/>
            </a:xfrm>
            <a:custGeom>
              <a:avLst/>
              <a:gdLst/>
              <a:ahLst/>
              <a:cxnLst/>
              <a:rect l="l" t="t" r="r" b="b"/>
              <a:pathLst>
                <a:path w="676910" h="6172834">
                  <a:moveTo>
                    <a:pt x="84582" y="5611533"/>
                  </a:moveTo>
                  <a:lnTo>
                    <a:pt x="0" y="5611533"/>
                  </a:lnTo>
                  <a:lnTo>
                    <a:pt x="0" y="6172682"/>
                  </a:lnTo>
                  <a:lnTo>
                    <a:pt x="84582" y="6172682"/>
                  </a:lnTo>
                  <a:lnTo>
                    <a:pt x="84582" y="5611533"/>
                  </a:lnTo>
                  <a:close/>
                </a:path>
                <a:path w="676910" h="6172834">
                  <a:moveTo>
                    <a:pt x="253720" y="2805760"/>
                  </a:moveTo>
                  <a:lnTo>
                    <a:pt x="0" y="2805760"/>
                  </a:lnTo>
                  <a:lnTo>
                    <a:pt x="0" y="3366922"/>
                  </a:lnTo>
                  <a:lnTo>
                    <a:pt x="253720" y="3366922"/>
                  </a:lnTo>
                  <a:lnTo>
                    <a:pt x="253720" y="2805760"/>
                  </a:lnTo>
                  <a:close/>
                </a:path>
                <a:path w="676910" h="6172834">
                  <a:moveTo>
                    <a:pt x="422871" y="0"/>
                  </a:moveTo>
                  <a:lnTo>
                    <a:pt x="0" y="0"/>
                  </a:lnTo>
                  <a:lnTo>
                    <a:pt x="0" y="561149"/>
                  </a:lnTo>
                  <a:lnTo>
                    <a:pt x="422871" y="561149"/>
                  </a:lnTo>
                  <a:lnTo>
                    <a:pt x="422871" y="0"/>
                  </a:lnTo>
                  <a:close/>
                </a:path>
                <a:path w="676910" h="6172834">
                  <a:moveTo>
                    <a:pt x="592010" y="2104326"/>
                  </a:moveTo>
                  <a:lnTo>
                    <a:pt x="0" y="2104326"/>
                  </a:lnTo>
                  <a:lnTo>
                    <a:pt x="0" y="2665476"/>
                  </a:lnTo>
                  <a:lnTo>
                    <a:pt x="592010" y="2665476"/>
                  </a:lnTo>
                  <a:lnTo>
                    <a:pt x="592010" y="2104326"/>
                  </a:lnTo>
                  <a:close/>
                </a:path>
                <a:path w="676910" h="6172834">
                  <a:moveTo>
                    <a:pt x="676592" y="1402880"/>
                  </a:moveTo>
                  <a:lnTo>
                    <a:pt x="0" y="1402880"/>
                  </a:lnTo>
                  <a:lnTo>
                    <a:pt x="0" y="1964029"/>
                  </a:lnTo>
                  <a:lnTo>
                    <a:pt x="676592" y="1964029"/>
                  </a:lnTo>
                  <a:lnTo>
                    <a:pt x="676592" y="1402880"/>
                  </a:lnTo>
                  <a:close/>
                </a:path>
                <a:path w="676910" h="6172834">
                  <a:moveTo>
                    <a:pt x="676592" y="701433"/>
                  </a:moveTo>
                  <a:lnTo>
                    <a:pt x="0" y="701433"/>
                  </a:lnTo>
                  <a:lnTo>
                    <a:pt x="0" y="1262595"/>
                  </a:lnTo>
                  <a:lnTo>
                    <a:pt x="676592" y="1262595"/>
                  </a:lnTo>
                  <a:lnTo>
                    <a:pt x="676592" y="701433"/>
                  </a:lnTo>
                  <a:close/>
                </a:path>
              </a:pathLst>
            </a:custGeom>
            <a:solidFill>
              <a:srgbClr val="D5454F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660577" y="875829"/>
              <a:ext cx="8796020" cy="4770120"/>
            </a:xfrm>
            <a:custGeom>
              <a:avLst/>
              <a:gdLst/>
              <a:ahLst/>
              <a:cxnLst/>
              <a:rect l="l" t="t" r="r" b="b"/>
              <a:pathLst>
                <a:path w="8796020" h="4770120">
                  <a:moveTo>
                    <a:pt x="84582" y="4208653"/>
                  </a:moveTo>
                  <a:lnTo>
                    <a:pt x="0" y="4208653"/>
                  </a:lnTo>
                  <a:lnTo>
                    <a:pt x="0" y="4769802"/>
                  </a:lnTo>
                  <a:lnTo>
                    <a:pt x="84582" y="4769802"/>
                  </a:lnTo>
                  <a:lnTo>
                    <a:pt x="84582" y="4208653"/>
                  </a:lnTo>
                  <a:close/>
                </a:path>
                <a:path w="8796020" h="4770120">
                  <a:moveTo>
                    <a:pt x="84582" y="3507206"/>
                  </a:moveTo>
                  <a:lnTo>
                    <a:pt x="0" y="3507206"/>
                  </a:lnTo>
                  <a:lnTo>
                    <a:pt x="0" y="4068356"/>
                  </a:lnTo>
                  <a:lnTo>
                    <a:pt x="84582" y="4068356"/>
                  </a:lnTo>
                  <a:lnTo>
                    <a:pt x="84582" y="3507206"/>
                  </a:lnTo>
                  <a:close/>
                </a:path>
                <a:path w="8796020" h="4770120">
                  <a:moveTo>
                    <a:pt x="1014882" y="2805760"/>
                  </a:moveTo>
                  <a:lnTo>
                    <a:pt x="253720" y="2805760"/>
                  </a:lnTo>
                  <a:lnTo>
                    <a:pt x="253720" y="3366922"/>
                  </a:lnTo>
                  <a:lnTo>
                    <a:pt x="1014882" y="3366922"/>
                  </a:lnTo>
                  <a:lnTo>
                    <a:pt x="1014882" y="2805760"/>
                  </a:lnTo>
                  <a:close/>
                </a:path>
                <a:path w="8796020" h="4770120">
                  <a:moveTo>
                    <a:pt x="3721214" y="0"/>
                  </a:moveTo>
                  <a:lnTo>
                    <a:pt x="422871" y="0"/>
                  </a:lnTo>
                  <a:lnTo>
                    <a:pt x="422871" y="561149"/>
                  </a:lnTo>
                  <a:lnTo>
                    <a:pt x="3721214" y="561149"/>
                  </a:lnTo>
                  <a:lnTo>
                    <a:pt x="3721214" y="0"/>
                  </a:lnTo>
                  <a:close/>
                </a:path>
                <a:path w="8796020" h="4770120">
                  <a:moveTo>
                    <a:pt x="3974935" y="2104326"/>
                  </a:moveTo>
                  <a:lnTo>
                    <a:pt x="592010" y="2104326"/>
                  </a:lnTo>
                  <a:lnTo>
                    <a:pt x="592010" y="2665476"/>
                  </a:lnTo>
                  <a:lnTo>
                    <a:pt x="3974935" y="2665476"/>
                  </a:lnTo>
                  <a:lnTo>
                    <a:pt x="3974935" y="2104326"/>
                  </a:lnTo>
                  <a:close/>
                </a:path>
                <a:path w="8796020" h="4770120">
                  <a:moveTo>
                    <a:pt x="5581828" y="1402880"/>
                  </a:moveTo>
                  <a:lnTo>
                    <a:pt x="676592" y="1402880"/>
                  </a:lnTo>
                  <a:lnTo>
                    <a:pt x="676592" y="1964029"/>
                  </a:lnTo>
                  <a:lnTo>
                    <a:pt x="5581828" y="1964029"/>
                  </a:lnTo>
                  <a:lnTo>
                    <a:pt x="5581828" y="1402880"/>
                  </a:lnTo>
                  <a:close/>
                </a:path>
                <a:path w="8796020" h="4770120">
                  <a:moveTo>
                    <a:pt x="8795601" y="701433"/>
                  </a:moveTo>
                  <a:lnTo>
                    <a:pt x="676592" y="701433"/>
                  </a:lnTo>
                  <a:lnTo>
                    <a:pt x="676592" y="1262595"/>
                  </a:lnTo>
                  <a:lnTo>
                    <a:pt x="8795601" y="1262595"/>
                  </a:lnTo>
                  <a:lnTo>
                    <a:pt x="8795601" y="701433"/>
                  </a:lnTo>
                  <a:close/>
                </a:path>
              </a:pathLst>
            </a:custGeom>
            <a:solidFill>
              <a:srgbClr val="13CF20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32849" y="3995632"/>
              <a:ext cx="191723" cy="19329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32849" y="4542257"/>
              <a:ext cx="191723" cy="18978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9182239" y="2882491"/>
            <a:ext cx="2354356" cy="1428347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 defTabSz="806867">
              <a:spcBef>
                <a:spcPts val="97"/>
              </a:spcBef>
            </a:pPr>
            <a:r>
              <a:rPr sz="2956" b="1" dirty="0">
                <a:solidFill>
                  <a:srgbClr val="FFFFFF"/>
                </a:solidFill>
                <a:latin typeface="Times New Roman"/>
                <a:cs typeface="Times New Roman"/>
              </a:rPr>
              <a:t>Marital</a:t>
            </a:r>
            <a:r>
              <a:rPr sz="2956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6" b="1" dirty="0">
                <a:solidFill>
                  <a:srgbClr val="FFFFFF"/>
                </a:solidFill>
                <a:latin typeface="Times New Roman"/>
                <a:cs typeface="Times New Roman"/>
              </a:rPr>
              <a:t>Status</a:t>
            </a:r>
            <a:endParaRPr sz="29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1540" defTabSz="806867">
              <a:spcBef>
                <a:spcPts val="66"/>
              </a:spcBef>
            </a:pPr>
            <a:r>
              <a:rPr sz="2956" spc="4" dirty="0">
                <a:solidFill>
                  <a:srgbClr val="FFFFFF"/>
                </a:solidFill>
                <a:latin typeface="Times New Roman"/>
                <a:cs typeface="Times New Roman"/>
              </a:rPr>
              <a:t>No</a:t>
            </a:r>
            <a:endParaRPr sz="29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1540" defTabSz="806867">
              <a:spcBef>
                <a:spcPts val="274"/>
              </a:spcBef>
            </a:pPr>
            <a:r>
              <a:rPr sz="2956" spc="-97" dirty="0">
                <a:solidFill>
                  <a:srgbClr val="FFFFFF"/>
                </a:solidFill>
                <a:latin typeface="Times New Roman"/>
                <a:cs typeface="Times New Roman"/>
              </a:rPr>
              <a:t>Yes</a:t>
            </a:r>
            <a:endParaRPr sz="2956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48235" y="134470"/>
            <a:ext cx="309282" cy="426944"/>
            <a:chOff x="152400" y="152399"/>
            <a:chExt cx="350520" cy="483870"/>
          </a:xfrm>
        </p:grpSpPr>
        <p:sp>
          <p:nvSpPr>
            <p:cNvPr id="32" name="object 32"/>
            <p:cNvSpPr/>
            <p:nvPr/>
          </p:nvSpPr>
          <p:spPr>
            <a:xfrm>
              <a:off x="217408" y="350758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09" h="270509">
                  <a:moveTo>
                    <a:pt x="270033" y="135016"/>
                  </a:moveTo>
                  <a:lnTo>
                    <a:pt x="264221" y="174210"/>
                  </a:lnTo>
                  <a:lnTo>
                    <a:pt x="247279" y="210028"/>
                  </a:lnTo>
                  <a:lnTo>
                    <a:pt x="220671" y="239387"/>
                  </a:lnTo>
                  <a:lnTo>
                    <a:pt x="186685" y="259756"/>
                  </a:lnTo>
                  <a:lnTo>
                    <a:pt x="148250" y="269385"/>
                  </a:lnTo>
                  <a:lnTo>
                    <a:pt x="135016" y="270033"/>
                  </a:lnTo>
                  <a:lnTo>
                    <a:pt x="128383" y="269871"/>
                  </a:lnTo>
                  <a:lnTo>
                    <a:pt x="89538" y="262144"/>
                  </a:lnTo>
                  <a:lnTo>
                    <a:pt x="54580" y="243459"/>
                  </a:lnTo>
                  <a:lnTo>
                    <a:pt x="26574" y="215453"/>
                  </a:lnTo>
                  <a:lnTo>
                    <a:pt x="7888" y="180495"/>
                  </a:lnTo>
                  <a:lnTo>
                    <a:pt x="162" y="141649"/>
                  </a:lnTo>
                  <a:lnTo>
                    <a:pt x="0" y="135016"/>
                  </a:lnTo>
                  <a:lnTo>
                    <a:pt x="162" y="128383"/>
                  </a:lnTo>
                  <a:lnTo>
                    <a:pt x="7888" y="89538"/>
                  </a:lnTo>
                  <a:lnTo>
                    <a:pt x="26574" y="54580"/>
                  </a:lnTo>
                  <a:lnTo>
                    <a:pt x="54580" y="26574"/>
                  </a:lnTo>
                  <a:lnTo>
                    <a:pt x="89538" y="7888"/>
                  </a:lnTo>
                  <a:lnTo>
                    <a:pt x="128383" y="162"/>
                  </a:lnTo>
                  <a:lnTo>
                    <a:pt x="135016" y="0"/>
                  </a:lnTo>
                  <a:lnTo>
                    <a:pt x="141649" y="162"/>
                  </a:lnTo>
                  <a:lnTo>
                    <a:pt x="180495" y="7888"/>
                  </a:lnTo>
                  <a:lnTo>
                    <a:pt x="215453" y="26574"/>
                  </a:lnTo>
                  <a:lnTo>
                    <a:pt x="243459" y="54580"/>
                  </a:lnTo>
                  <a:lnTo>
                    <a:pt x="262144" y="89538"/>
                  </a:lnTo>
                  <a:lnTo>
                    <a:pt x="269871" y="128383"/>
                  </a:lnTo>
                  <a:lnTo>
                    <a:pt x="270033" y="135016"/>
                  </a:lnTo>
                  <a:close/>
                </a:path>
              </a:pathLst>
            </a:custGeom>
            <a:ln w="30003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00" y="152399"/>
              <a:ext cx="290036" cy="4283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77DAF1A-7AD6-4EAC-BDAD-916D2E3C9CC5}"/>
              </a:ext>
            </a:extLst>
          </p:cNvPr>
          <p:cNvSpPr txBox="1">
            <a:spLocks/>
          </p:cNvSpPr>
          <p:nvPr/>
        </p:nvSpPr>
        <p:spPr>
          <a:xfrm>
            <a:off x="5282381" y="629266"/>
            <a:ext cx="4767471" cy="1641986"/>
          </a:xfrm>
          <a:prstGeom prst="rect">
            <a:avLst/>
          </a:prstGeom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dirty="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sz="4200" b="0">
                <a:latin typeface="+mj-lt"/>
                <a:cs typeface="+mj-cs"/>
              </a:rPr>
              <a:t>Key Challenges</a:t>
            </a:r>
          </a:p>
        </p:txBody>
      </p:sp>
      <p:pic>
        <p:nvPicPr>
          <p:cNvPr id="30" name="Picture 9" descr="Top view of cubes connected with black lines">
            <a:extLst>
              <a:ext uri="{FF2B5EF4-FFF2-40B4-BE49-F238E27FC236}">
                <a16:creationId xmlns:a16="http://schemas.microsoft.com/office/drawing/2014/main" id="{D7C32E3A-51BD-6E8A-D370-E5FA861831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18" r="19696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31" name="TextBox 1">
            <a:extLst>
              <a:ext uri="{FF2B5EF4-FFF2-40B4-BE49-F238E27FC236}">
                <a16:creationId xmlns:a16="http://schemas.microsoft.com/office/drawing/2014/main" id="{E5FE5F63-44B9-1E26-9819-114871A5B4B7}"/>
              </a:ext>
            </a:extLst>
          </p:cNvPr>
          <p:cNvSpPr txBox="1"/>
          <p:nvPr/>
        </p:nvSpPr>
        <p:spPr>
          <a:xfrm>
            <a:off x="3955775" y="1490870"/>
            <a:ext cx="8030816" cy="4757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3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>
                <a:effectLst/>
                <a:latin typeface="+mj-lt"/>
                <a:ea typeface="+mj-ea"/>
                <a:cs typeface="+mj-cs"/>
              </a:rPr>
              <a:t>Data preprocessing is a very important step. </a:t>
            </a:r>
          </a:p>
          <a:p>
            <a:pPr lvl="3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>
                <a:effectLst/>
                <a:latin typeface="+mj-lt"/>
                <a:ea typeface="+mj-ea"/>
                <a:cs typeface="+mj-cs"/>
              </a:rPr>
              <a:t>Do not jump straight to analysis or prediction while the data is dirty.</a:t>
            </a:r>
          </a:p>
          <a:p>
            <a:pPr lvl="3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>
                <a:effectLst/>
                <a:latin typeface="+mj-lt"/>
                <a:ea typeface="+mj-ea"/>
                <a:cs typeface="+mj-cs"/>
              </a:rPr>
              <a:t>Do not automatically drop all records which contain missing values. </a:t>
            </a:r>
          </a:p>
          <a:p>
            <a:pPr lvl="3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>
                <a:effectLst/>
                <a:latin typeface="+mj-lt"/>
                <a:ea typeface="+mj-ea"/>
                <a:cs typeface="+mj-cs"/>
              </a:rPr>
              <a:t>They may contain valuable information. </a:t>
            </a:r>
          </a:p>
          <a:p>
            <a:pPr lvl="3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>
                <a:effectLst/>
                <a:latin typeface="+mj-lt"/>
                <a:ea typeface="+mj-ea"/>
                <a:cs typeface="+mj-cs"/>
              </a:rPr>
              <a:t>Consider other alternatives, </a:t>
            </a:r>
          </a:p>
          <a:p>
            <a:pPr lvl="4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>
                <a:effectLst/>
                <a:latin typeface="+mj-lt"/>
                <a:ea typeface="+mj-ea"/>
                <a:cs typeface="+mj-cs"/>
              </a:rPr>
              <a:t>i.e. replace them with mean or median value if it is a numerical attribute, </a:t>
            </a:r>
          </a:p>
          <a:p>
            <a:pPr lvl="4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>
                <a:effectLst/>
                <a:latin typeface="+mj-lt"/>
                <a:ea typeface="+mj-ea"/>
                <a:cs typeface="+mj-cs"/>
              </a:rPr>
              <a:t>or create a new category if it is a categorical attribute.</a:t>
            </a:r>
          </a:p>
          <a:p>
            <a:pPr lvl="3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>
                <a:effectLst/>
                <a:latin typeface="+mj-lt"/>
                <a:ea typeface="+mj-ea"/>
                <a:cs typeface="+mj-cs"/>
              </a:rPr>
              <a:t>Not all insights are breakthrough. </a:t>
            </a:r>
          </a:p>
          <a:p>
            <a:pPr lvl="3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>
                <a:effectLst/>
                <a:latin typeface="+mj-lt"/>
                <a:ea typeface="+mj-ea"/>
                <a:cs typeface="+mj-cs"/>
              </a:rPr>
              <a:t>Probe further. </a:t>
            </a:r>
          </a:p>
          <a:p>
            <a:pPr lvl="3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>
                <a:effectLst/>
                <a:latin typeface="+mj-lt"/>
                <a:ea typeface="+mj-ea"/>
                <a:cs typeface="+mj-cs"/>
              </a:rPr>
              <a:t>They may be highly associated with another variable after all.</a:t>
            </a:r>
            <a:endParaRPr lang="en-US" sz="1600" dirty="0">
              <a:latin typeface="+mj-lt"/>
              <a:ea typeface="+mj-ea"/>
              <a:cs typeface="+mj-cs"/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6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39699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02799" y="134257"/>
            <a:ext cx="11829954" cy="6589486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	Power BI dashboard allows to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Discover what’s important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Tell stories and share them with team members 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Make data-driven business decisions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E09648-5B6C-40EF-A32B-B0D211E0BB3F}"/>
              </a:ext>
            </a:extLst>
          </p:cNvPr>
          <p:cNvCxnSpPr/>
          <p:nvPr/>
        </p:nvCxnSpPr>
        <p:spPr>
          <a:xfrm>
            <a:off x="6202492" y="1966173"/>
            <a:ext cx="0" cy="4244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511908F-0412-4557-BA2A-3430D1180C5E}"/>
              </a:ext>
            </a:extLst>
          </p:cNvPr>
          <p:cNvSpPr/>
          <p:nvPr/>
        </p:nvSpPr>
        <p:spPr>
          <a:xfrm>
            <a:off x="7248536" y="1784548"/>
            <a:ext cx="1576072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IN" sz="24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A4977B1-20C6-478F-B3DD-DDE3076B2684}"/>
              </a:ext>
            </a:extLst>
          </p:cNvPr>
          <p:cNvSpPr txBox="1">
            <a:spLocks/>
          </p:cNvSpPr>
          <p:nvPr/>
        </p:nvSpPr>
        <p:spPr>
          <a:xfrm>
            <a:off x="2911937" y="786847"/>
            <a:ext cx="6768740" cy="66236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N" sz="2400" dirty="0">
                <a:solidFill>
                  <a:schemeClr val="tx1"/>
                </a:solidFill>
                <a:latin typeface="Poppins Medium" panose="00000600000000000000" pitchFamily="50" charset="0"/>
                <a:cs typeface="Poppins Medium" panose="00000600000000000000" pitchFamily="50" charset="0"/>
              </a:rPr>
              <a:t>Project Plan and Support Required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757067-24CB-46A2-8541-88EF008999CB}"/>
              </a:ext>
            </a:extLst>
          </p:cNvPr>
          <p:cNvSpPr/>
          <p:nvPr/>
        </p:nvSpPr>
        <p:spPr>
          <a:xfrm>
            <a:off x="2791458" y="1784548"/>
            <a:ext cx="1103507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I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4A679B-1F19-499E-92D1-A7EAD441E294}"/>
              </a:ext>
            </a:extLst>
          </p:cNvPr>
          <p:cNvSpPr txBox="1"/>
          <p:nvPr/>
        </p:nvSpPr>
        <p:spPr>
          <a:xfrm>
            <a:off x="6296307" y="2246213"/>
            <a:ext cx="54511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effectLst/>
                <a:latin typeface="Tahoma" panose="020B0604030504040204" pitchFamily="34" charset="0"/>
              </a:rPr>
              <a:t>There a total of 10 insights found in the stroke dataset: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ahoma" panose="020B0604030504040204" pitchFamily="34" charset="0"/>
              </a:rPr>
              <a:t>It seemed like both BMI and Age were positively correlated, though the association was not strong.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ahoma" panose="020B0604030504040204" pitchFamily="34" charset="0"/>
              </a:rPr>
              <a:t>Older patient was more likely to suffer a stroke than a younger patient.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ahoma" panose="020B0604030504040204" pitchFamily="34" charset="0"/>
              </a:rPr>
              <a:t>Higher BMI does not increase the stroke risk.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ahoma" panose="020B0604030504040204" pitchFamily="34" charset="0"/>
              </a:rPr>
              <a:t>Diabetes is one of the risk factors for stroke occurrence and prediabetes patients have an increased risk of stroke.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ahoma" panose="020B0604030504040204" pitchFamily="34" charset="0"/>
              </a:rPr>
              <a:t>Higher proportion of patients who suffered from hypertension or heart disease experienced a stroke, all else being equal.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ahoma" panose="020B0604030504040204" pitchFamily="34" charset="0"/>
              </a:rPr>
              <a:t>Regardless of patient’s gender, and where they stayed, they have the same likelihood to experience stroke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ahoma" panose="020B0604030504040204" pitchFamily="34" charset="0"/>
              </a:rPr>
              <a:t>Work type variable was highly associated with 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ahoma" panose="020B0604030504040204" pitchFamily="34" charset="0"/>
              </a:rPr>
              <a:t>Marital status variable was highly associated with age.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88225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E15C4B-D75A-E770-90D9-D65D4B07CA17}"/>
              </a:ext>
            </a:extLst>
          </p:cNvPr>
          <p:cNvSpPr/>
          <p:nvPr/>
        </p:nvSpPr>
        <p:spPr>
          <a:xfrm>
            <a:off x="4070445" y="2967335"/>
            <a:ext cx="4051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6673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626911" y="788565"/>
            <a:ext cx="8424809" cy="5489066"/>
            <a:chOff x="4851855" y="1550920"/>
            <a:chExt cx="6995886" cy="3695430"/>
          </a:xfrm>
        </p:grpSpPr>
        <p:sp>
          <p:nvSpPr>
            <p:cNvPr id="9" name="TextBox 8"/>
            <p:cNvSpPr txBox="1"/>
            <p:nvPr/>
          </p:nvSpPr>
          <p:spPr>
            <a:xfrm>
              <a:off x="4851855" y="1550920"/>
              <a:ext cx="4949371" cy="559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22355">
                <a:spcAft>
                  <a:spcPts val="462"/>
                </a:spcAft>
              </a:pPr>
              <a:r>
                <a:rPr lang="en-IN" sz="4800" kern="1200" dirty="0">
                  <a:latin typeface="Poppins Medium" panose="00000600000000000000" pitchFamily="50" charset="0"/>
                  <a:ea typeface="+mn-ea"/>
                  <a:cs typeface="Poppins Medium" panose="00000600000000000000" pitchFamily="50" charset="0"/>
                </a:rPr>
                <a:t>Contents</a:t>
              </a:r>
              <a:endParaRPr lang="en-IN" sz="4800" dirty="0">
                <a:latin typeface="Poppins Medium" panose="00000600000000000000" pitchFamily="50" charset="0"/>
                <a:cs typeface="Poppins Medium" panose="00000600000000000000" pitchFamily="50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51855" y="2438710"/>
              <a:ext cx="6995886" cy="2807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5883" indent="-345883" algn="just" defTabSz="922355">
                <a:lnSpc>
                  <a:spcPct val="150000"/>
                </a:lnSpc>
                <a:spcAft>
                  <a:spcPts val="462"/>
                </a:spcAft>
                <a:buFont typeface="Arial" panose="020B0604020202020204" pitchFamily="34" charset="0"/>
                <a:buChar char="•"/>
              </a:pPr>
              <a:r>
                <a:rPr lang="en-IN" sz="2400" kern="1200">
                  <a:solidFill>
                    <a:schemeClr val="tx1"/>
                  </a:solidFill>
                  <a:latin typeface="Poppins Medium" panose="00000600000000000000" pitchFamily="50" charset="0"/>
                  <a:ea typeface="+mn-ea"/>
                  <a:cs typeface="Poppins Medium" panose="00000600000000000000" pitchFamily="50" charset="0"/>
                </a:rPr>
                <a:t>Business Objective – Problem Statement</a:t>
              </a:r>
            </a:p>
            <a:p>
              <a:pPr marL="345883" indent="-345883" algn="just" defTabSz="922355">
                <a:lnSpc>
                  <a:spcPct val="150000"/>
                </a:lnSpc>
                <a:spcAft>
                  <a:spcPts val="462"/>
                </a:spcAft>
                <a:buFont typeface="Arial" panose="020B0604020202020204" pitchFamily="34" charset="0"/>
                <a:buChar char="•"/>
              </a:pPr>
              <a:r>
                <a:rPr lang="en-IN" sz="2400" kern="1200">
                  <a:solidFill>
                    <a:schemeClr val="tx1"/>
                  </a:solidFill>
                  <a:latin typeface="Poppins Medium" panose="00000600000000000000" pitchFamily="50" charset="0"/>
                  <a:ea typeface="+mn-ea"/>
                  <a:cs typeface="Poppins Medium" panose="00000600000000000000" pitchFamily="50" charset="0"/>
                </a:rPr>
                <a:t>Solution Methodology</a:t>
              </a:r>
            </a:p>
            <a:p>
              <a:pPr marL="345883" indent="-345883" algn="just" defTabSz="922355">
                <a:lnSpc>
                  <a:spcPct val="150000"/>
                </a:lnSpc>
                <a:spcAft>
                  <a:spcPts val="462"/>
                </a:spcAft>
                <a:buFont typeface="Arial" panose="020B0604020202020204" pitchFamily="34" charset="0"/>
                <a:buChar char="•"/>
              </a:pPr>
              <a:r>
                <a:rPr lang="en-IN" sz="2400" kern="1200">
                  <a:solidFill>
                    <a:schemeClr val="tx1"/>
                  </a:solidFill>
                  <a:latin typeface="Poppins Medium" panose="00000600000000000000" pitchFamily="50" charset="0"/>
                  <a:ea typeface="+mn-ea"/>
                  <a:cs typeface="Poppins Medium" panose="00000600000000000000" pitchFamily="50" charset="0"/>
                </a:rPr>
                <a:t>Data Preparation and Consolidation</a:t>
              </a:r>
            </a:p>
            <a:p>
              <a:pPr marL="345883" indent="-345883" algn="just" defTabSz="922355">
                <a:lnSpc>
                  <a:spcPct val="150000"/>
                </a:lnSpc>
                <a:spcAft>
                  <a:spcPts val="462"/>
                </a:spcAft>
                <a:buFont typeface="Arial" panose="020B0604020202020204" pitchFamily="34" charset="0"/>
                <a:buChar char="•"/>
              </a:pPr>
              <a:r>
                <a:rPr lang="en-IN" sz="2400" kern="1200">
                  <a:solidFill>
                    <a:schemeClr val="tx1"/>
                  </a:solidFill>
                  <a:latin typeface="Poppins Medium" panose="00000600000000000000" pitchFamily="50" charset="0"/>
                  <a:ea typeface="+mn-ea"/>
                  <a:cs typeface="Poppins Medium" panose="00000600000000000000" pitchFamily="50" charset="0"/>
                </a:rPr>
                <a:t>Key Challenges </a:t>
              </a:r>
            </a:p>
            <a:p>
              <a:pPr marL="345883" indent="-345883" algn="just" defTabSz="922355">
                <a:lnSpc>
                  <a:spcPct val="150000"/>
                </a:lnSpc>
                <a:spcAft>
                  <a:spcPts val="462"/>
                </a:spcAft>
                <a:buFont typeface="Arial" panose="020B0604020202020204" pitchFamily="34" charset="0"/>
                <a:buChar char="•"/>
              </a:pPr>
              <a:r>
                <a:rPr lang="en-IN" sz="2400" kern="1200">
                  <a:solidFill>
                    <a:schemeClr val="tx1"/>
                  </a:solidFill>
                  <a:latin typeface="Poppins Medium" panose="00000600000000000000" pitchFamily="50" charset="0"/>
                  <a:ea typeface="+mn-ea"/>
                  <a:cs typeface="Poppins Medium" panose="00000600000000000000" pitchFamily="50" charset="0"/>
                </a:rPr>
                <a:t>Result</a:t>
              </a:r>
            </a:p>
            <a:p>
              <a:pPr marL="345883" indent="-345883" algn="just" defTabSz="922355">
                <a:lnSpc>
                  <a:spcPct val="150000"/>
                </a:lnSpc>
                <a:spcAft>
                  <a:spcPts val="462"/>
                </a:spcAft>
                <a:buFont typeface="Arial" panose="020B0604020202020204" pitchFamily="34" charset="0"/>
                <a:buChar char="•"/>
              </a:pPr>
              <a:r>
                <a:rPr lang="en-IN" sz="2400" kern="1200">
                  <a:solidFill>
                    <a:schemeClr val="tx1"/>
                  </a:solidFill>
                  <a:latin typeface="Poppins Medium" panose="00000600000000000000" pitchFamily="50" charset="0"/>
                  <a:ea typeface="+mn-ea"/>
                  <a:cs typeface="Poppins Medium" panose="00000600000000000000" pitchFamily="50" charset="0"/>
                </a:rPr>
                <a:t>Conclusion</a:t>
              </a:r>
            </a:p>
            <a:p>
              <a:pPr>
                <a:spcAft>
                  <a:spcPts val="600"/>
                </a:spcAft>
              </a:pPr>
              <a:endParaRPr lang="en-IN" sz="2400">
                <a:latin typeface="Poppins Medium" panose="00000600000000000000" pitchFamily="50" charset="0"/>
                <a:cs typeface="Poppins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873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7">
            <a:extLst>
              <a:ext uri="{FF2B5EF4-FFF2-40B4-BE49-F238E27FC236}">
                <a16:creationId xmlns:a16="http://schemas.microsoft.com/office/drawing/2014/main" id="{C0606E1B-B00B-4EA0-91C9-93AF33751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358" y="799063"/>
            <a:ext cx="7009395" cy="5260058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BEC8CA-3314-46BE-83E8-ED43143428B7}"/>
              </a:ext>
            </a:extLst>
          </p:cNvPr>
          <p:cNvSpPr/>
          <p:nvPr/>
        </p:nvSpPr>
        <p:spPr>
          <a:xfrm>
            <a:off x="446699" y="1485148"/>
            <a:ext cx="3652719" cy="23674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269748">
              <a:lnSpc>
                <a:spcPct val="90000"/>
              </a:lnSpc>
              <a:spcBef>
                <a:spcPct val="0"/>
              </a:spcBef>
              <a:spcAft>
                <a:spcPts val="354"/>
              </a:spcAft>
            </a:pPr>
            <a:r>
              <a:rPr lang="en-US" sz="4000" b="1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Business Objective</a:t>
            </a:r>
          </a:p>
          <a:p>
            <a:pPr defTabSz="269748">
              <a:lnSpc>
                <a:spcPct val="90000"/>
              </a:lnSpc>
              <a:spcBef>
                <a:spcPct val="0"/>
              </a:spcBef>
              <a:spcAft>
                <a:spcPts val="354"/>
              </a:spcAft>
            </a:pPr>
            <a:r>
              <a:rPr lang="en-US" sz="4000" b="1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– Problem Statement</a:t>
            </a:r>
            <a:endParaRPr lang="en-US" sz="4000" b="1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BFD9191-E79C-BD00-00BA-22B7AD829B51}"/>
              </a:ext>
            </a:extLst>
          </p:cNvPr>
          <p:cNvGrpSpPr/>
          <p:nvPr/>
        </p:nvGrpSpPr>
        <p:grpSpPr>
          <a:xfrm>
            <a:off x="4161453" y="1838131"/>
            <a:ext cx="6593569" cy="2781617"/>
            <a:chOff x="7350828" y="3015409"/>
            <a:chExt cx="3404193" cy="1604339"/>
          </a:xfrm>
        </p:grpSpPr>
        <p:sp>
          <p:nvSpPr>
            <p:cNvPr id="5" name="Rectangle: Rounded Corners 36">
              <a:extLst>
                <a:ext uri="{FF2B5EF4-FFF2-40B4-BE49-F238E27FC236}">
                  <a16:creationId xmlns:a16="http://schemas.microsoft.com/office/drawing/2014/main" id="{5DEE101B-4248-4D58-A84D-D2DD4FC8713B}"/>
                </a:ext>
              </a:extLst>
            </p:cNvPr>
            <p:cNvSpPr/>
            <p:nvPr/>
          </p:nvSpPr>
          <p:spPr>
            <a:xfrm>
              <a:off x="7369826" y="4169694"/>
              <a:ext cx="399513" cy="211793"/>
            </a:xfrm>
            <a:prstGeom prst="roundRect">
              <a:avLst/>
            </a:prstGeom>
            <a:solidFill>
              <a:srgbClr val="C0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IN" sz="28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" name="Rectangle: Rounded Corners 37">
              <a:extLst>
                <a:ext uri="{FF2B5EF4-FFF2-40B4-BE49-F238E27FC236}">
                  <a16:creationId xmlns:a16="http://schemas.microsoft.com/office/drawing/2014/main" id="{8F004C31-D4C7-4935-8EFC-70C1FCB52068}"/>
                </a:ext>
              </a:extLst>
            </p:cNvPr>
            <p:cNvSpPr/>
            <p:nvPr/>
          </p:nvSpPr>
          <p:spPr>
            <a:xfrm>
              <a:off x="7369826" y="3406495"/>
              <a:ext cx="399513" cy="211793"/>
            </a:xfrm>
            <a:prstGeom prst="roundRect">
              <a:avLst/>
            </a:prstGeom>
            <a:solidFill>
              <a:srgbClr val="C0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IN" sz="28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E2D169-5C4D-4D7C-B0FB-88C7903F3383}"/>
                </a:ext>
              </a:extLst>
            </p:cNvPr>
            <p:cNvSpPr/>
            <p:nvPr/>
          </p:nvSpPr>
          <p:spPr>
            <a:xfrm>
              <a:off x="7992980" y="3015409"/>
              <a:ext cx="2762041" cy="85036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122044" indent="-122044" defTabSz="292906">
                <a:spcAft>
                  <a:spcPts val="202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b="1" kern="0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Stroke is a critical health problem globally as It remains as the second leading cause of death worldwide since 2000.</a:t>
              </a:r>
            </a:p>
            <a:p>
              <a:pPr marL="122044" indent="-122044" defTabSz="292906">
                <a:spcAft>
                  <a:spcPts val="202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b="1" kern="0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Apart from that, stroke is the third major cause of disability. </a:t>
              </a:r>
            </a:p>
            <a:p>
              <a:pPr marL="122044" indent="-122044" defTabSz="292906">
                <a:spcAft>
                  <a:spcPts val="202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b="1" kern="0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Long term disability affects people severely, in terms of their productive life.</a:t>
              </a:r>
            </a:p>
            <a:p>
              <a:pPr marL="122044" indent="-122044" defTabSz="292906">
                <a:spcAft>
                  <a:spcPts val="202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b="1" kern="0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As such, stroke possesses significant threat to global health.</a:t>
              </a:r>
              <a:endParaRPr lang="en-IN" sz="4000" b="1" kern="0" dirty="0">
                <a:latin typeface="Calibri" panose="020F050202020403020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925CF2-3D93-4F82-BF86-52F9D70F7419}"/>
                </a:ext>
              </a:extLst>
            </p:cNvPr>
            <p:cNvSpPr/>
            <p:nvPr/>
          </p:nvSpPr>
          <p:spPr>
            <a:xfrm>
              <a:off x="7992980" y="4064978"/>
              <a:ext cx="2711015" cy="5547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122044" indent="-122044" defTabSz="292906">
                <a:spcAft>
                  <a:spcPts val="202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b="1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rPr>
                <a:t>This analysis aims to identify the risk factors for stroke.</a:t>
              </a:r>
            </a:p>
            <a:p>
              <a:pPr marL="122044" indent="-122044" defTabSz="292906">
                <a:spcAft>
                  <a:spcPts val="202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b="1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rPr>
                <a:t>Results were visualized and discovered.</a:t>
              </a:r>
              <a:endParaRPr lang="en-US" sz="4000" b="1">
                <a:effectLst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1F2882-F311-4379-899A-0736F09177D0}"/>
                </a:ext>
              </a:extLst>
            </p:cNvPr>
            <p:cNvSpPr txBox="1"/>
            <p:nvPr/>
          </p:nvSpPr>
          <p:spPr>
            <a:xfrm>
              <a:off x="7350828" y="3406496"/>
              <a:ext cx="437509" cy="346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292906">
                <a:spcAft>
                  <a:spcPts val="202"/>
                </a:spcAft>
              </a:pPr>
              <a:r>
                <a:rPr lang="en-US" sz="1100" b="1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Problem Statements</a:t>
              </a:r>
              <a:endParaRPr lang="en-IN" sz="2800" b="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204171-18EA-4C73-AA8C-E990D90405ED}"/>
                </a:ext>
              </a:extLst>
            </p:cNvPr>
            <p:cNvSpPr txBox="1"/>
            <p:nvPr/>
          </p:nvSpPr>
          <p:spPr>
            <a:xfrm>
              <a:off x="7363888" y="4209730"/>
              <a:ext cx="424449" cy="15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292906">
                <a:spcAft>
                  <a:spcPts val="202"/>
                </a:spcAft>
              </a:pPr>
              <a:r>
                <a:rPr lang="en-US" sz="1100" b="1" kern="120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Objectives</a:t>
              </a:r>
              <a:endParaRPr lang="en-IN" sz="2800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" name="Arrow: Down 46">
              <a:extLst>
                <a:ext uri="{FF2B5EF4-FFF2-40B4-BE49-F238E27FC236}">
                  <a16:creationId xmlns:a16="http://schemas.microsoft.com/office/drawing/2014/main" id="{92210802-BD05-4A13-AB92-6D379D19BDF1}"/>
                </a:ext>
              </a:extLst>
            </p:cNvPr>
            <p:cNvSpPr/>
            <p:nvPr/>
          </p:nvSpPr>
          <p:spPr>
            <a:xfrm>
              <a:off x="9118805" y="3852646"/>
              <a:ext cx="78165" cy="144389"/>
            </a:xfrm>
            <a:prstGeom prst="downArrow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IN" sz="28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" name="Arrow: Right 49">
              <a:extLst>
                <a:ext uri="{FF2B5EF4-FFF2-40B4-BE49-F238E27FC236}">
                  <a16:creationId xmlns:a16="http://schemas.microsoft.com/office/drawing/2014/main" id="{E539BE08-AED0-4197-9C4A-8BB1FB1B75DB}"/>
                </a:ext>
              </a:extLst>
            </p:cNvPr>
            <p:cNvSpPr/>
            <p:nvPr/>
          </p:nvSpPr>
          <p:spPr>
            <a:xfrm>
              <a:off x="7813850" y="3457025"/>
              <a:ext cx="128104" cy="121024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IN" sz="28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" name="Arrow: Right 50">
              <a:extLst>
                <a:ext uri="{FF2B5EF4-FFF2-40B4-BE49-F238E27FC236}">
                  <a16:creationId xmlns:a16="http://schemas.microsoft.com/office/drawing/2014/main" id="{0CCBC573-B402-4201-AE4E-5BC4206E6754}"/>
                </a:ext>
              </a:extLst>
            </p:cNvPr>
            <p:cNvSpPr/>
            <p:nvPr/>
          </p:nvSpPr>
          <p:spPr>
            <a:xfrm>
              <a:off x="7813849" y="4215079"/>
              <a:ext cx="128104" cy="97967"/>
            </a:xfrm>
            <a:prstGeom prst="rightArrow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IN" sz="28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571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77DAF1A-7AD6-4EAC-BDAD-916D2E3C9CC5}"/>
              </a:ext>
            </a:extLst>
          </p:cNvPr>
          <p:cNvSpPr txBox="1">
            <a:spLocks/>
          </p:cNvSpPr>
          <p:nvPr/>
        </p:nvSpPr>
        <p:spPr>
          <a:xfrm>
            <a:off x="4491380" y="928292"/>
            <a:ext cx="39244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dirty="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  <a:latin typeface="Poppins Medium" panose="00000600000000000000" pitchFamily="50" charset="0"/>
                <a:cs typeface="Poppins Medium" panose="00000600000000000000" pitchFamily="50" charset="0"/>
              </a:rPr>
              <a:t>Solution  Methodology</a:t>
            </a:r>
          </a:p>
        </p:txBody>
      </p:sp>
      <p:sp>
        <p:nvSpPr>
          <p:cNvPr id="6" name="Rectangle: Rounded Corners 38">
            <a:extLst>
              <a:ext uri="{FF2B5EF4-FFF2-40B4-BE49-F238E27FC236}">
                <a16:creationId xmlns:a16="http://schemas.microsoft.com/office/drawing/2014/main" id="{90A884E3-3FB4-4B3D-8B4F-21A83C0D67A0}"/>
              </a:ext>
            </a:extLst>
          </p:cNvPr>
          <p:cNvSpPr/>
          <p:nvPr/>
        </p:nvSpPr>
        <p:spPr>
          <a:xfrm>
            <a:off x="2816542" y="1714062"/>
            <a:ext cx="1397902" cy="554097"/>
          </a:xfrm>
          <a:prstGeom prst="round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N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ctangle: Rounded Corners 39">
            <a:extLst>
              <a:ext uri="{FF2B5EF4-FFF2-40B4-BE49-F238E27FC236}">
                <a16:creationId xmlns:a16="http://schemas.microsoft.com/office/drawing/2014/main" id="{92A337C1-31CB-4DF4-BFED-8DDBFF4D6F95}"/>
              </a:ext>
            </a:extLst>
          </p:cNvPr>
          <p:cNvSpPr/>
          <p:nvPr/>
        </p:nvSpPr>
        <p:spPr>
          <a:xfrm>
            <a:off x="5754647" y="1714062"/>
            <a:ext cx="1397902" cy="554097"/>
          </a:xfrm>
          <a:prstGeom prst="round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N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: Rounded Corners 40">
            <a:extLst>
              <a:ext uri="{FF2B5EF4-FFF2-40B4-BE49-F238E27FC236}">
                <a16:creationId xmlns:a16="http://schemas.microsoft.com/office/drawing/2014/main" id="{DC86A53E-1050-41E7-A70E-6BF58B8D8E0A}"/>
              </a:ext>
            </a:extLst>
          </p:cNvPr>
          <p:cNvSpPr/>
          <p:nvPr/>
        </p:nvSpPr>
        <p:spPr>
          <a:xfrm>
            <a:off x="8401578" y="1721665"/>
            <a:ext cx="1397902" cy="554097"/>
          </a:xfrm>
          <a:prstGeom prst="round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N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BC7546-0625-4C19-9B1A-15311DBE1611}"/>
              </a:ext>
            </a:extLst>
          </p:cNvPr>
          <p:cNvSpPr/>
          <p:nvPr/>
        </p:nvSpPr>
        <p:spPr>
          <a:xfrm>
            <a:off x="2321278" y="2416750"/>
            <a:ext cx="2494721" cy="581439"/>
          </a:xfrm>
          <a:prstGeom prst="rect">
            <a:avLst/>
          </a:prstGeom>
          <a:solidFill>
            <a:srgbClr val="00206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350" kern="0" dirty="0">
                <a:solidFill>
                  <a:prstClr val="white"/>
                </a:solidFill>
                <a:latin typeface="Calibri" panose="020F0502020204030204"/>
              </a:rPr>
              <a:t>The patient data was obtained</a:t>
            </a:r>
            <a:endParaRPr lang="en-IN" sz="135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C20304-7EC9-4781-91E9-DA6DA318BD1E}"/>
              </a:ext>
            </a:extLst>
          </p:cNvPr>
          <p:cNvSpPr/>
          <p:nvPr/>
        </p:nvSpPr>
        <p:spPr>
          <a:xfrm>
            <a:off x="2321277" y="3468369"/>
            <a:ext cx="2494721" cy="581439"/>
          </a:xfrm>
          <a:prstGeom prst="rect">
            <a:avLst/>
          </a:prstGeom>
          <a:solidFill>
            <a:srgbClr val="00206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350" kern="0" dirty="0">
                <a:solidFill>
                  <a:prstClr val="white"/>
                </a:solidFill>
                <a:latin typeface="Calibri" panose="020F0502020204030204"/>
              </a:rPr>
              <a:t>Prepared &amp; Processed Data</a:t>
            </a:r>
            <a:endParaRPr lang="en-IN" sz="135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7CF152-7617-43B3-885C-7C47AE0BCC8F}"/>
              </a:ext>
            </a:extLst>
          </p:cNvPr>
          <p:cNvSpPr/>
          <p:nvPr/>
        </p:nvSpPr>
        <p:spPr>
          <a:xfrm>
            <a:off x="2321277" y="5524857"/>
            <a:ext cx="2494721" cy="581439"/>
          </a:xfrm>
          <a:prstGeom prst="rect">
            <a:avLst/>
          </a:prstGeom>
          <a:solidFill>
            <a:srgbClr val="00206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350" kern="0" dirty="0">
                <a:solidFill>
                  <a:prstClr val="white"/>
                </a:solidFill>
                <a:latin typeface="Calibri" panose="020F0502020204030204"/>
              </a:rPr>
              <a:t>Act</a:t>
            </a:r>
            <a:endParaRPr lang="en-IN" sz="135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Arrow: Down 47">
            <a:extLst>
              <a:ext uri="{FF2B5EF4-FFF2-40B4-BE49-F238E27FC236}">
                <a16:creationId xmlns:a16="http://schemas.microsoft.com/office/drawing/2014/main" id="{31E32BA1-6A32-4E29-BFBA-AF746C3CC520}"/>
              </a:ext>
            </a:extLst>
          </p:cNvPr>
          <p:cNvSpPr/>
          <p:nvPr/>
        </p:nvSpPr>
        <p:spPr>
          <a:xfrm>
            <a:off x="3469242" y="3079888"/>
            <a:ext cx="198783" cy="288398"/>
          </a:xfrm>
          <a:prstGeom prst="down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N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Arrow: Down 48">
            <a:extLst>
              <a:ext uri="{FF2B5EF4-FFF2-40B4-BE49-F238E27FC236}">
                <a16:creationId xmlns:a16="http://schemas.microsoft.com/office/drawing/2014/main" id="{B4F5003B-B11B-4E6E-87AF-3106C0591FE5}"/>
              </a:ext>
            </a:extLst>
          </p:cNvPr>
          <p:cNvSpPr/>
          <p:nvPr/>
        </p:nvSpPr>
        <p:spPr>
          <a:xfrm>
            <a:off x="3469062" y="4136604"/>
            <a:ext cx="198783" cy="288398"/>
          </a:xfrm>
          <a:prstGeom prst="down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N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890E25-04A8-4191-88D5-6CF610E706BF}"/>
              </a:ext>
            </a:extLst>
          </p:cNvPr>
          <p:cNvSpPr/>
          <p:nvPr/>
        </p:nvSpPr>
        <p:spPr>
          <a:xfrm>
            <a:off x="7901524" y="2412977"/>
            <a:ext cx="2394864" cy="175432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US" b="1" dirty="0">
                <a:effectLst/>
                <a:latin typeface="Calibri" panose="020F0502020204030204" pitchFamily="34" charset="0"/>
                <a:ea typeface="+mn-ea"/>
                <a:cs typeface="+mn-cs"/>
              </a:rPr>
              <a:t>This analysis aims to identify the risk factors for stroke.</a:t>
            </a: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r>
              <a:rPr lang="en-US" b="1" dirty="0">
                <a:effectLst/>
                <a:latin typeface="Calibri" panose="020F0502020204030204" pitchFamily="34" charset="0"/>
                <a:ea typeface="+mn-ea"/>
                <a:cs typeface="+mn-cs"/>
              </a:rPr>
              <a:t>Results were visualized and discovered.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F3519C-6F22-4F4B-9178-E1ECAC4260F7}"/>
              </a:ext>
            </a:extLst>
          </p:cNvPr>
          <p:cNvSpPr/>
          <p:nvPr/>
        </p:nvSpPr>
        <p:spPr>
          <a:xfrm>
            <a:off x="2321277" y="4451527"/>
            <a:ext cx="2499915" cy="581439"/>
          </a:xfrm>
          <a:prstGeom prst="rect">
            <a:avLst/>
          </a:prstGeom>
          <a:solidFill>
            <a:srgbClr val="00206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350" kern="0" dirty="0">
                <a:solidFill>
                  <a:prstClr val="white"/>
                </a:solidFill>
                <a:latin typeface="Calibri" panose="020F0502020204030204"/>
              </a:rPr>
              <a:t>Analyze</a:t>
            </a:r>
            <a:endParaRPr lang="en-IN" sz="135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Arrow: Down 53">
            <a:extLst>
              <a:ext uri="{FF2B5EF4-FFF2-40B4-BE49-F238E27FC236}">
                <a16:creationId xmlns:a16="http://schemas.microsoft.com/office/drawing/2014/main" id="{94841C1D-1F03-4E65-97F2-BFF3789E7FDC}"/>
              </a:ext>
            </a:extLst>
          </p:cNvPr>
          <p:cNvSpPr/>
          <p:nvPr/>
        </p:nvSpPr>
        <p:spPr>
          <a:xfrm>
            <a:off x="3469062" y="5119762"/>
            <a:ext cx="198783" cy="288398"/>
          </a:xfrm>
          <a:prstGeom prst="down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N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6DE305-D6B9-4184-A1E2-79E02B8ECD5D}"/>
              </a:ext>
            </a:extLst>
          </p:cNvPr>
          <p:cNvSpPr txBox="1"/>
          <p:nvPr/>
        </p:nvSpPr>
        <p:spPr>
          <a:xfrm>
            <a:off x="2881798" y="1721665"/>
            <a:ext cx="12673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500" b="1" dirty="0">
                <a:solidFill>
                  <a:prstClr val="black"/>
                </a:solidFill>
                <a:latin typeface="Calibri" panose="020F0502020204030204"/>
              </a:rPr>
              <a:t>Solution Methodology</a:t>
            </a:r>
            <a:endParaRPr lang="en-IN" sz="15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45298-E9BA-411F-BFD8-488ED76395BF}"/>
              </a:ext>
            </a:extLst>
          </p:cNvPr>
          <p:cNvSpPr txBox="1"/>
          <p:nvPr/>
        </p:nvSpPr>
        <p:spPr>
          <a:xfrm>
            <a:off x="5808626" y="1747735"/>
            <a:ext cx="12439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500" b="1" dirty="0">
                <a:solidFill>
                  <a:prstClr val="black"/>
                </a:solidFill>
                <a:latin typeface="Calibri" panose="020F0502020204030204"/>
              </a:rPr>
              <a:t>Technology Enablers</a:t>
            </a:r>
            <a:endParaRPr lang="en-IN" sz="15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5DCDD3-55A6-404C-A485-781107945FA5}"/>
              </a:ext>
            </a:extLst>
          </p:cNvPr>
          <p:cNvSpPr txBox="1"/>
          <p:nvPr/>
        </p:nvSpPr>
        <p:spPr>
          <a:xfrm>
            <a:off x="8458729" y="1751796"/>
            <a:ext cx="1283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500" b="1" dirty="0">
                <a:solidFill>
                  <a:prstClr val="black"/>
                </a:solidFill>
                <a:latin typeface="Calibri" panose="020F0502020204030204"/>
              </a:rPr>
              <a:t>Realized Objectives</a:t>
            </a:r>
            <a:endParaRPr lang="en-IN" sz="15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EBB1DE-CBF6-49A2-81BD-AA2B662D2BF1}"/>
              </a:ext>
            </a:extLst>
          </p:cNvPr>
          <p:cNvSpPr/>
          <p:nvPr/>
        </p:nvSpPr>
        <p:spPr>
          <a:xfrm>
            <a:off x="5272345" y="2416749"/>
            <a:ext cx="2301994" cy="3689547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2400" kern="0" dirty="0">
                <a:solidFill>
                  <a:prstClr val="white"/>
                </a:solidFill>
                <a:latin typeface="Calibri" panose="020F0502020204030204"/>
              </a:rPr>
              <a:t>Spreadsheet</a:t>
            </a:r>
          </a:p>
          <a:p>
            <a:pPr algn="ctr" defTabSz="685800">
              <a:defRPr/>
            </a:pPr>
            <a:r>
              <a:rPr lang="en-US" sz="2400" kern="0" dirty="0">
                <a:solidFill>
                  <a:prstClr val="white"/>
                </a:solidFill>
                <a:latin typeface="Calibri" panose="020F0502020204030204"/>
              </a:rPr>
              <a:t>&amp; </a:t>
            </a:r>
          </a:p>
          <a:p>
            <a:pPr algn="ctr" defTabSz="685800">
              <a:defRPr/>
            </a:pPr>
            <a:r>
              <a:rPr lang="en-US" sz="2400" kern="0" dirty="0">
                <a:solidFill>
                  <a:prstClr val="white"/>
                </a:solidFill>
                <a:latin typeface="Calibri" panose="020F0502020204030204"/>
              </a:rPr>
              <a:t>Power BI</a:t>
            </a:r>
            <a:endParaRPr lang="en-IN" sz="135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6EE057-A80E-4DF2-951A-670872FCB1BA}"/>
              </a:ext>
            </a:extLst>
          </p:cNvPr>
          <p:cNvCxnSpPr>
            <a:cxnSpLocks/>
          </p:cNvCxnSpPr>
          <p:nvPr/>
        </p:nvCxnSpPr>
        <p:spPr>
          <a:xfrm>
            <a:off x="5015880" y="1779980"/>
            <a:ext cx="0" cy="4326316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A42DAE3-D475-4BDB-B6FA-21AD0404520E}"/>
              </a:ext>
            </a:extLst>
          </p:cNvPr>
          <p:cNvCxnSpPr>
            <a:cxnSpLocks/>
          </p:cNvCxnSpPr>
          <p:nvPr/>
        </p:nvCxnSpPr>
        <p:spPr>
          <a:xfrm>
            <a:off x="7737930" y="1752958"/>
            <a:ext cx="0" cy="4353339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41847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DE661BB-BF57-4E2C-B3FD-673F5AB8FF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257" y="691959"/>
            <a:ext cx="4012380" cy="5340097"/>
          </a:xfrm>
        </p:spPr>
        <p:txBody>
          <a:bodyPr anchor="ctr" anchorCtr="1">
            <a:normAutofit/>
          </a:bodyPr>
          <a:lstStyle/>
          <a:p>
            <a:pPr lvl="0" algn="ctr"/>
            <a:br>
              <a:rPr lang="en-US" sz="3700" dirty="0">
                <a:solidFill>
                  <a:schemeClr val="tx1"/>
                </a:solidFill>
                <a:latin typeface="Poppins Medium" panose="00000600000000000000" pitchFamily="50" charset="0"/>
                <a:cs typeface="Poppins Medium" panose="00000600000000000000" pitchFamily="50" charset="0"/>
              </a:rPr>
            </a:br>
            <a:r>
              <a:rPr lang="en-US" sz="3700" dirty="0">
                <a:solidFill>
                  <a:schemeClr val="tx1"/>
                </a:solidFill>
                <a:latin typeface="Poppins Medium" panose="00000600000000000000" pitchFamily="50" charset="0"/>
                <a:cs typeface="Poppins Medium" panose="00000600000000000000" pitchFamily="50" charset="0"/>
              </a:rPr>
              <a:t>Data Preparation and Consolidation</a:t>
            </a:r>
            <a:endParaRPr lang="en-IN" sz="3700" dirty="0">
              <a:solidFill>
                <a:schemeClr val="tx1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graphicFrame>
        <p:nvGraphicFramePr>
          <p:cNvPr id="27" name="Title 1">
            <a:extLst>
              <a:ext uri="{FF2B5EF4-FFF2-40B4-BE49-F238E27FC236}">
                <a16:creationId xmlns:a16="http://schemas.microsoft.com/office/drawing/2014/main" id="{EDCC05D0-C51B-FF83-2740-A3D82EC425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2242658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295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24840" y="339857"/>
            <a:ext cx="8629090" cy="922183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2956" b="1" dirty="0"/>
              <a:t>1. </a:t>
            </a:r>
            <a:r>
              <a:rPr sz="2956" b="1" spc="4" dirty="0"/>
              <a:t>How many </a:t>
            </a:r>
            <a:r>
              <a:rPr sz="2956" b="1" dirty="0"/>
              <a:t>male and female </a:t>
            </a:r>
            <a:r>
              <a:rPr sz="2956" b="1" spc="-9" dirty="0"/>
              <a:t>suffer </a:t>
            </a:r>
            <a:r>
              <a:rPr sz="2956" b="1" dirty="0"/>
              <a:t>from heart</a:t>
            </a:r>
            <a:r>
              <a:rPr sz="2956" b="1" spc="44" dirty="0"/>
              <a:t> </a:t>
            </a:r>
            <a:r>
              <a:rPr sz="2956" b="1" dirty="0"/>
              <a:t>disease?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146227" y="1436076"/>
            <a:ext cx="4408394" cy="4532219"/>
            <a:chOff x="3210124" y="1627552"/>
            <a:chExt cx="4996180" cy="5136515"/>
          </a:xfrm>
        </p:grpSpPr>
        <p:sp>
          <p:nvSpPr>
            <p:cNvPr id="8" name="object 8"/>
            <p:cNvSpPr/>
            <p:nvPr/>
          </p:nvSpPr>
          <p:spPr>
            <a:xfrm>
              <a:off x="4361934" y="1627552"/>
              <a:ext cx="3844290" cy="4997450"/>
            </a:xfrm>
            <a:custGeom>
              <a:avLst/>
              <a:gdLst/>
              <a:ahLst/>
              <a:cxnLst/>
              <a:rect l="l" t="t" r="r" b="b"/>
              <a:pathLst>
                <a:path w="3844290" h="4997450">
                  <a:moveTo>
                    <a:pt x="1336603" y="4997364"/>
                  </a:moveTo>
                  <a:lnTo>
                    <a:pt x="1264209" y="4996037"/>
                  </a:lnTo>
                  <a:lnTo>
                    <a:pt x="1191869" y="4992611"/>
                  </a:lnTo>
                  <a:lnTo>
                    <a:pt x="1119673" y="4987090"/>
                  </a:lnTo>
                  <a:lnTo>
                    <a:pt x="1047652" y="4979477"/>
                  </a:lnTo>
                  <a:lnTo>
                    <a:pt x="975898" y="4969781"/>
                  </a:lnTo>
                  <a:lnTo>
                    <a:pt x="904439" y="4958006"/>
                  </a:lnTo>
                  <a:lnTo>
                    <a:pt x="833367" y="4944167"/>
                  </a:lnTo>
                  <a:lnTo>
                    <a:pt x="762710" y="4928269"/>
                  </a:lnTo>
                  <a:lnTo>
                    <a:pt x="692559" y="4910334"/>
                  </a:lnTo>
                  <a:lnTo>
                    <a:pt x="622943" y="4890368"/>
                  </a:lnTo>
                  <a:lnTo>
                    <a:pt x="553948" y="4868396"/>
                  </a:lnTo>
                  <a:lnTo>
                    <a:pt x="485605" y="4844428"/>
                  </a:lnTo>
                  <a:lnTo>
                    <a:pt x="418000" y="4818495"/>
                  </a:lnTo>
                  <a:lnTo>
                    <a:pt x="351160" y="4790606"/>
                  </a:lnTo>
                  <a:lnTo>
                    <a:pt x="285171" y="4760797"/>
                  </a:lnTo>
                  <a:lnTo>
                    <a:pt x="220059" y="4729080"/>
                  </a:lnTo>
                  <a:lnTo>
                    <a:pt x="155907" y="4695496"/>
                  </a:lnTo>
                  <a:lnTo>
                    <a:pt x="92742" y="4660059"/>
                  </a:lnTo>
                  <a:lnTo>
                    <a:pt x="30644" y="4622813"/>
                  </a:lnTo>
                  <a:lnTo>
                    <a:pt x="0" y="4603514"/>
                  </a:lnTo>
                  <a:lnTo>
                    <a:pt x="1346159" y="2498691"/>
                  </a:lnTo>
                  <a:lnTo>
                    <a:pt x="1346159" y="0"/>
                  </a:lnTo>
                  <a:lnTo>
                    <a:pt x="1418566" y="1049"/>
                  </a:lnTo>
                  <a:lnTo>
                    <a:pt x="1490911" y="4198"/>
                  </a:lnTo>
                  <a:lnTo>
                    <a:pt x="1563135" y="9443"/>
                  </a:lnTo>
                  <a:lnTo>
                    <a:pt x="1635177" y="16780"/>
                  </a:lnTo>
                  <a:lnTo>
                    <a:pt x="1706976" y="26203"/>
                  </a:lnTo>
                  <a:lnTo>
                    <a:pt x="1778471" y="37703"/>
                  </a:lnTo>
                  <a:lnTo>
                    <a:pt x="1849603" y="51272"/>
                  </a:lnTo>
                  <a:lnTo>
                    <a:pt x="1920312" y="66897"/>
                  </a:lnTo>
                  <a:lnTo>
                    <a:pt x="1990539" y="84566"/>
                  </a:lnTo>
                  <a:lnTo>
                    <a:pt x="2060224" y="104264"/>
                  </a:lnTo>
                  <a:lnTo>
                    <a:pt x="2129309" y="125973"/>
                  </a:lnTo>
                  <a:lnTo>
                    <a:pt x="2197736" y="149677"/>
                  </a:lnTo>
                  <a:lnTo>
                    <a:pt x="2265447" y="175355"/>
                  </a:lnTo>
                  <a:lnTo>
                    <a:pt x="2332386" y="202985"/>
                  </a:lnTo>
                  <a:lnTo>
                    <a:pt x="2398496" y="232545"/>
                  </a:lnTo>
                  <a:lnTo>
                    <a:pt x="2463722" y="264009"/>
                  </a:lnTo>
                  <a:lnTo>
                    <a:pt x="2528008" y="297350"/>
                  </a:lnTo>
                  <a:lnTo>
                    <a:pt x="2591301" y="332542"/>
                  </a:lnTo>
                  <a:lnTo>
                    <a:pt x="2653548" y="369554"/>
                  </a:lnTo>
                  <a:lnTo>
                    <a:pt x="2714697" y="408355"/>
                  </a:lnTo>
                  <a:lnTo>
                    <a:pt x="2774695" y="448913"/>
                  </a:lnTo>
                  <a:lnTo>
                    <a:pt x="2833493" y="491194"/>
                  </a:lnTo>
                  <a:lnTo>
                    <a:pt x="2891040" y="535161"/>
                  </a:lnTo>
                  <a:lnTo>
                    <a:pt x="2947290" y="580779"/>
                  </a:lnTo>
                  <a:lnTo>
                    <a:pt x="3002194" y="628008"/>
                  </a:lnTo>
                  <a:lnTo>
                    <a:pt x="3055706" y="676809"/>
                  </a:lnTo>
                  <a:lnTo>
                    <a:pt x="3107782" y="727142"/>
                  </a:lnTo>
                  <a:lnTo>
                    <a:pt x="3158377" y="778963"/>
                  </a:lnTo>
                  <a:lnTo>
                    <a:pt x="3207450" y="832229"/>
                  </a:lnTo>
                  <a:lnTo>
                    <a:pt x="3254958" y="886896"/>
                  </a:lnTo>
                  <a:lnTo>
                    <a:pt x="3300862" y="942917"/>
                  </a:lnTo>
                  <a:lnTo>
                    <a:pt x="3345123" y="1000246"/>
                  </a:lnTo>
                  <a:lnTo>
                    <a:pt x="3387705" y="1058834"/>
                  </a:lnTo>
                  <a:lnTo>
                    <a:pt x="3428571" y="1118632"/>
                  </a:lnTo>
                  <a:lnTo>
                    <a:pt x="3467687" y="1179589"/>
                  </a:lnTo>
                  <a:lnTo>
                    <a:pt x="3505020" y="1241656"/>
                  </a:lnTo>
                  <a:lnTo>
                    <a:pt x="3540539" y="1304778"/>
                  </a:lnTo>
                  <a:lnTo>
                    <a:pt x="3574214" y="1368904"/>
                  </a:lnTo>
                  <a:lnTo>
                    <a:pt x="3606017" y="1433979"/>
                  </a:lnTo>
                  <a:lnTo>
                    <a:pt x="3635920" y="1499949"/>
                  </a:lnTo>
                  <a:lnTo>
                    <a:pt x="3663899" y="1566759"/>
                  </a:lnTo>
                  <a:lnTo>
                    <a:pt x="3689930" y="1634351"/>
                  </a:lnTo>
                  <a:lnTo>
                    <a:pt x="3713992" y="1702670"/>
                  </a:lnTo>
                  <a:lnTo>
                    <a:pt x="3736064" y="1771658"/>
                  </a:lnTo>
                  <a:lnTo>
                    <a:pt x="3756128" y="1841257"/>
                  </a:lnTo>
                  <a:lnTo>
                    <a:pt x="3774166" y="1911408"/>
                  </a:lnTo>
                  <a:lnTo>
                    <a:pt x="3790164" y="1982053"/>
                  </a:lnTo>
                  <a:lnTo>
                    <a:pt x="3804108" y="2053132"/>
                  </a:lnTo>
                  <a:lnTo>
                    <a:pt x="3815987" y="2124585"/>
                  </a:lnTo>
                  <a:lnTo>
                    <a:pt x="3825790" y="2196353"/>
                  </a:lnTo>
                  <a:lnTo>
                    <a:pt x="3833509" y="2268375"/>
                  </a:lnTo>
                  <a:lnTo>
                    <a:pt x="3839138" y="2340590"/>
                  </a:lnTo>
                  <a:lnTo>
                    <a:pt x="3842672" y="2412939"/>
                  </a:lnTo>
                  <a:lnTo>
                    <a:pt x="3844108" y="2485359"/>
                  </a:lnTo>
                  <a:lnTo>
                    <a:pt x="3844038" y="2521581"/>
                  </a:lnTo>
                  <a:lnTo>
                    <a:pt x="3842326" y="2593988"/>
                  </a:lnTo>
                  <a:lnTo>
                    <a:pt x="3838515" y="2666329"/>
                  </a:lnTo>
                  <a:lnTo>
                    <a:pt x="3832611" y="2738515"/>
                  </a:lnTo>
                  <a:lnTo>
                    <a:pt x="3824615" y="2810514"/>
                  </a:lnTo>
                  <a:lnTo>
                    <a:pt x="3814539" y="2882237"/>
                  </a:lnTo>
                  <a:lnTo>
                    <a:pt x="3802386" y="2953652"/>
                  </a:lnTo>
                  <a:lnTo>
                    <a:pt x="3788172" y="3024669"/>
                  </a:lnTo>
                  <a:lnTo>
                    <a:pt x="3771902" y="3095260"/>
                  </a:lnTo>
                  <a:lnTo>
                    <a:pt x="3753598" y="3165334"/>
                  </a:lnTo>
                  <a:lnTo>
                    <a:pt x="3733266" y="3234863"/>
                  </a:lnTo>
                  <a:lnTo>
                    <a:pt x="3710933" y="3303759"/>
                  </a:lnTo>
                  <a:lnTo>
                    <a:pt x="3686608" y="3371992"/>
                  </a:lnTo>
                  <a:lnTo>
                    <a:pt x="3660321" y="3439477"/>
                  </a:lnTo>
                  <a:lnTo>
                    <a:pt x="3632083" y="3506186"/>
                  </a:lnTo>
                  <a:lnTo>
                    <a:pt x="3601931" y="3572035"/>
                  </a:lnTo>
                  <a:lnTo>
                    <a:pt x="3569877" y="3636995"/>
                  </a:lnTo>
                  <a:lnTo>
                    <a:pt x="3535961" y="3700984"/>
                  </a:lnTo>
                  <a:lnTo>
                    <a:pt x="3500197" y="3763977"/>
                  </a:lnTo>
                  <a:lnTo>
                    <a:pt x="3462631" y="3825894"/>
                  </a:lnTo>
                  <a:lnTo>
                    <a:pt x="3423278" y="3886708"/>
                  </a:lnTo>
                  <a:lnTo>
                    <a:pt x="3382188" y="3946343"/>
                  </a:lnTo>
                  <a:lnTo>
                    <a:pt x="3339378" y="4004773"/>
                  </a:lnTo>
                  <a:lnTo>
                    <a:pt x="3294903" y="4061926"/>
                  </a:lnTo>
                  <a:lnTo>
                    <a:pt x="3248780" y="4117777"/>
                  </a:lnTo>
                  <a:lnTo>
                    <a:pt x="3201068" y="4172256"/>
                  </a:lnTo>
                  <a:lnTo>
                    <a:pt x="3151787" y="4225340"/>
                  </a:lnTo>
                  <a:lnTo>
                    <a:pt x="3100999" y="4276962"/>
                  </a:lnTo>
                  <a:lnTo>
                    <a:pt x="3048726" y="4327100"/>
                  </a:lnTo>
                  <a:lnTo>
                    <a:pt x="2995034" y="4375691"/>
                  </a:lnTo>
                  <a:lnTo>
                    <a:pt x="2939944" y="4422715"/>
                  </a:lnTo>
                  <a:lnTo>
                    <a:pt x="2883526" y="4468113"/>
                  </a:lnTo>
                  <a:lnTo>
                    <a:pt x="2825804" y="4511864"/>
                  </a:lnTo>
                  <a:lnTo>
                    <a:pt x="2766852" y="4553915"/>
                  </a:lnTo>
                  <a:lnTo>
                    <a:pt x="2706693" y="4594248"/>
                  </a:lnTo>
                  <a:lnTo>
                    <a:pt x="2645403" y="4632811"/>
                  </a:lnTo>
                  <a:lnTo>
                    <a:pt x="2583008" y="4669588"/>
                  </a:lnTo>
                  <a:lnTo>
                    <a:pt x="2519588" y="4704534"/>
                  </a:lnTo>
                  <a:lnTo>
                    <a:pt x="2455168" y="4737633"/>
                  </a:lnTo>
                  <a:lnTo>
                    <a:pt x="2389829" y="4768844"/>
                  </a:lnTo>
                  <a:lnTo>
                    <a:pt x="2323600" y="4798153"/>
                  </a:lnTo>
                  <a:lnTo>
                    <a:pt x="2256563" y="4825524"/>
                  </a:lnTo>
                  <a:lnTo>
                    <a:pt x="2188746" y="4850946"/>
                  </a:lnTo>
                  <a:lnTo>
                    <a:pt x="2120237" y="4874385"/>
                  </a:lnTo>
                  <a:lnTo>
                    <a:pt x="2051062" y="4895833"/>
                  </a:lnTo>
                  <a:lnTo>
                    <a:pt x="1981309" y="4915262"/>
                  </a:lnTo>
                  <a:lnTo>
                    <a:pt x="1911008" y="4932664"/>
                  </a:lnTo>
                  <a:lnTo>
                    <a:pt x="1840247" y="4948017"/>
                  </a:lnTo>
                  <a:lnTo>
                    <a:pt x="1769056" y="4961314"/>
                  </a:lnTo>
                  <a:lnTo>
                    <a:pt x="1697525" y="4972540"/>
                  </a:lnTo>
                  <a:lnTo>
                    <a:pt x="1625683" y="4981689"/>
                  </a:lnTo>
                  <a:lnTo>
                    <a:pt x="1553622" y="4988750"/>
                  </a:lnTo>
                  <a:lnTo>
                    <a:pt x="1481370" y="4993719"/>
                  </a:lnTo>
                  <a:lnTo>
                    <a:pt x="1409021" y="4996591"/>
                  </a:lnTo>
                  <a:lnTo>
                    <a:pt x="1372815" y="4997240"/>
                  </a:lnTo>
                  <a:lnTo>
                    <a:pt x="1336603" y="4997364"/>
                  </a:lnTo>
                  <a:close/>
                </a:path>
              </a:pathLst>
            </a:custGeom>
            <a:solidFill>
              <a:srgbClr val="A0D0FF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210124" y="1627552"/>
              <a:ext cx="2498090" cy="4603750"/>
            </a:xfrm>
            <a:custGeom>
              <a:avLst/>
              <a:gdLst/>
              <a:ahLst/>
              <a:cxnLst/>
              <a:rect l="l" t="t" r="r" b="b"/>
              <a:pathLst>
                <a:path w="2498090" h="4603750">
                  <a:moveTo>
                    <a:pt x="1151810" y="4603514"/>
                  </a:moveTo>
                  <a:lnTo>
                    <a:pt x="1109795" y="4576029"/>
                  </a:lnTo>
                  <a:lnTo>
                    <a:pt x="1068341" y="4547705"/>
                  </a:lnTo>
                  <a:lnTo>
                    <a:pt x="1027464" y="4518553"/>
                  </a:lnTo>
                  <a:lnTo>
                    <a:pt x="987181" y="4488586"/>
                  </a:lnTo>
                  <a:lnTo>
                    <a:pt x="947509" y="4457814"/>
                  </a:lnTo>
                  <a:lnTo>
                    <a:pt x="908463" y="4426252"/>
                  </a:lnTo>
                  <a:lnTo>
                    <a:pt x="870058" y="4393911"/>
                  </a:lnTo>
                  <a:lnTo>
                    <a:pt x="832311" y="4360804"/>
                  </a:lnTo>
                  <a:lnTo>
                    <a:pt x="795237" y="4326946"/>
                  </a:lnTo>
                  <a:lnTo>
                    <a:pt x="758851" y="4292348"/>
                  </a:lnTo>
                  <a:lnTo>
                    <a:pt x="723167" y="4257027"/>
                  </a:lnTo>
                  <a:lnTo>
                    <a:pt x="688200" y="4220995"/>
                  </a:lnTo>
                  <a:lnTo>
                    <a:pt x="653964" y="4184268"/>
                  </a:lnTo>
                  <a:lnTo>
                    <a:pt x="620472" y="4146860"/>
                  </a:lnTo>
                  <a:lnTo>
                    <a:pt x="587739" y="4108786"/>
                  </a:lnTo>
                  <a:lnTo>
                    <a:pt x="555778" y="4070062"/>
                  </a:lnTo>
                  <a:lnTo>
                    <a:pt x="524601" y="4030703"/>
                  </a:lnTo>
                  <a:lnTo>
                    <a:pt x="494221" y="3990726"/>
                  </a:lnTo>
                  <a:lnTo>
                    <a:pt x="464650" y="3950146"/>
                  </a:lnTo>
                  <a:lnTo>
                    <a:pt x="435900" y="3908980"/>
                  </a:lnTo>
                  <a:lnTo>
                    <a:pt x="407983" y="3867244"/>
                  </a:lnTo>
                  <a:lnTo>
                    <a:pt x="380911" y="3824955"/>
                  </a:lnTo>
                  <a:lnTo>
                    <a:pt x="354693" y="3782130"/>
                  </a:lnTo>
                  <a:lnTo>
                    <a:pt x="329341" y="3738788"/>
                  </a:lnTo>
                  <a:lnTo>
                    <a:pt x="304865" y="3694944"/>
                  </a:lnTo>
                  <a:lnTo>
                    <a:pt x="281275" y="3650617"/>
                  </a:lnTo>
                  <a:lnTo>
                    <a:pt x="258580" y="3605825"/>
                  </a:lnTo>
                  <a:lnTo>
                    <a:pt x="236790" y="3560586"/>
                  </a:lnTo>
                  <a:lnTo>
                    <a:pt x="215912" y="3514918"/>
                  </a:lnTo>
                  <a:lnTo>
                    <a:pt x="195957" y="3468840"/>
                  </a:lnTo>
                  <a:lnTo>
                    <a:pt x="176931" y="3422369"/>
                  </a:lnTo>
                  <a:lnTo>
                    <a:pt x="158843" y="3375526"/>
                  </a:lnTo>
                  <a:lnTo>
                    <a:pt x="141699" y="3328328"/>
                  </a:lnTo>
                  <a:lnTo>
                    <a:pt x="125508" y="3280796"/>
                  </a:lnTo>
                  <a:lnTo>
                    <a:pt x="110274" y="3232947"/>
                  </a:lnTo>
                  <a:lnTo>
                    <a:pt x="96005" y="3184802"/>
                  </a:lnTo>
                  <a:lnTo>
                    <a:pt x="82705" y="3136380"/>
                  </a:lnTo>
                  <a:lnTo>
                    <a:pt x="70382" y="3087700"/>
                  </a:lnTo>
                  <a:lnTo>
                    <a:pt x="59039" y="3038783"/>
                  </a:lnTo>
                  <a:lnTo>
                    <a:pt x="48681" y="2989647"/>
                  </a:lnTo>
                  <a:lnTo>
                    <a:pt x="39312" y="2940313"/>
                  </a:lnTo>
                  <a:lnTo>
                    <a:pt x="30936" y="2890800"/>
                  </a:lnTo>
                  <a:lnTo>
                    <a:pt x="23557" y="2841130"/>
                  </a:lnTo>
                  <a:lnTo>
                    <a:pt x="17177" y="2791321"/>
                  </a:lnTo>
                  <a:lnTo>
                    <a:pt x="11798" y="2741393"/>
                  </a:lnTo>
                  <a:lnTo>
                    <a:pt x="7424" y="2691368"/>
                  </a:lnTo>
                  <a:lnTo>
                    <a:pt x="4056" y="2641265"/>
                  </a:lnTo>
                  <a:lnTo>
                    <a:pt x="1696" y="2591104"/>
                  </a:lnTo>
                  <a:lnTo>
                    <a:pt x="343" y="2540906"/>
                  </a:lnTo>
                  <a:lnTo>
                    <a:pt x="0" y="2490691"/>
                  </a:lnTo>
                  <a:lnTo>
                    <a:pt x="206" y="2465582"/>
                  </a:lnTo>
                  <a:lnTo>
                    <a:pt x="1375" y="2415382"/>
                  </a:lnTo>
                  <a:lnTo>
                    <a:pt x="3553" y="2365210"/>
                  </a:lnTo>
                  <a:lnTo>
                    <a:pt x="6739" y="2315098"/>
                  </a:lnTo>
                  <a:lnTo>
                    <a:pt x="10931" y="2265054"/>
                  </a:lnTo>
                  <a:lnTo>
                    <a:pt x="16126" y="2215110"/>
                  </a:lnTo>
                  <a:lnTo>
                    <a:pt x="22325" y="2165276"/>
                  </a:lnTo>
                  <a:lnTo>
                    <a:pt x="29523" y="2115581"/>
                  </a:lnTo>
                  <a:lnTo>
                    <a:pt x="37719" y="2066036"/>
                  </a:lnTo>
                  <a:lnTo>
                    <a:pt x="46907" y="2016670"/>
                  </a:lnTo>
                  <a:lnTo>
                    <a:pt x="57087" y="1967495"/>
                  </a:lnTo>
                  <a:lnTo>
                    <a:pt x="68251" y="1918539"/>
                  </a:lnTo>
                  <a:lnTo>
                    <a:pt x="80398" y="1869812"/>
                  </a:lnTo>
                  <a:lnTo>
                    <a:pt x="93520" y="1821344"/>
                  </a:lnTo>
                  <a:lnTo>
                    <a:pt x="107614" y="1773145"/>
                  </a:lnTo>
                  <a:lnTo>
                    <a:pt x="122673" y="1725243"/>
                  </a:lnTo>
                  <a:lnTo>
                    <a:pt x="138692" y="1677650"/>
                  </a:lnTo>
                  <a:lnTo>
                    <a:pt x="155662" y="1630392"/>
                  </a:lnTo>
                  <a:lnTo>
                    <a:pt x="173581" y="1583481"/>
                  </a:lnTo>
                  <a:lnTo>
                    <a:pt x="192436" y="1536944"/>
                  </a:lnTo>
                  <a:lnTo>
                    <a:pt x="212224" y="1490791"/>
                  </a:lnTo>
                  <a:lnTo>
                    <a:pt x="232934" y="1445049"/>
                  </a:lnTo>
                  <a:lnTo>
                    <a:pt x="254560" y="1399728"/>
                  </a:lnTo>
                  <a:lnTo>
                    <a:pt x="277091" y="1354856"/>
                  </a:lnTo>
                  <a:lnTo>
                    <a:pt x="300521" y="1310441"/>
                  </a:lnTo>
                  <a:lnTo>
                    <a:pt x="324835" y="1266511"/>
                  </a:lnTo>
                  <a:lnTo>
                    <a:pt x="350030" y="1223074"/>
                  </a:lnTo>
                  <a:lnTo>
                    <a:pt x="376090" y="1180157"/>
                  </a:lnTo>
                  <a:lnTo>
                    <a:pt x="403010" y="1137767"/>
                  </a:lnTo>
                  <a:lnTo>
                    <a:pt x="430773" y="1095932"/>
                  </a:lnTo>
                  <a:lnTo>
                    <a:pt x="459374" y="1054659"/>
                  </a:lnTo>
                  <a:lnTo>
                    <a:pt x="488795" y="1013973"/>
                  </a:lnTo>
                  <a:lnTo>
                    <a:pt x="519031" y="973883"/>
                  </a:lnTo>
                  <a:lnTo>
                    <a:pt x="550063" y="934413"/>
                  </a:lnTo>
                  <a:lnTo>
                    <a:pt x="581884" y="895571"/>
                  </a:lnTo>
                  <a:lnTo>
                    <a:pt x="614477" y="857380"/>
                  </a:lnTo>
                  <a:lnTo>
                    <a:pt x="647834" y="819848"/>
                  </a:lnTo>
                  <a:lnTo>
                    <a:pt x="681934" y="782998"/>
                  </a:lnTo>
                  <a:lnTo>
                    <a:pt x="716771" y="746837"/>
                  </a:lnTo>
                  <a:lnTo>
                    <a:pt x="752324" y="711388"/>
                  </a:lnTo>
                  <a:lnTo>
                    <a:pt x="788586" y="676657"/>
                  </a:lnTo>
                  <a:lnTo>
                    <a:pt x="825535" y="642665"/>
                  </a:lnTo>
                  <a:lnTo>
                    <a:pt x="863163" y="609419"/>
                  </a:lnTo>
                  <a:lnTo>
                    <a:pt x="901447" y="576940"/>
                  </a:lnTo>
                  <a:lnTo>
                    <a:pt x="940380" y="545233"/>
                  </a:lnTo>
                  <a:lnTo>
                    <a:pt x="979938" y="514319"/>
                  </a:lnTo>
                  <a:lnTo>
                    <a:pt x="1020113" y="484203"/>
                  </a:lnTo>
                  <a:lnTo>
                    <a:pt x="1060881" y="454904"/>
                  </a:lnTo>
                  <a:lnTo>
                    <a:pt x="1102234" y="426428"/>
                  </a:lnTo>
                  <a:lnTo>
                    <a:pt x="1144146" y="398791"/>
                  </a:lnTo>
                  <a:lnTo>
                    <a:pt x="1186609" y="371999"/>
                  </a:lnTo>
                  <a:lnTo>
                    <a:pt x="1229598" y="346069"/>
                  </a:lnTo>
                  <a:lnTo>
                    <a:pt x="1273103" y="321006"/>
                  </a:lnTo>
                  <a:lnTo>
                    <a:pt x="1317098" y="296825"/>
                  </a:lnTo>
                  <a:lnTo>
                    <a:pt x="1361575" y="273531"/>
                  </a:lnTo>
                  <a:lnTo>
                    <a:pt x="1406507" y="251138"/>
                  </a:lnTo>
                  <a:lnTo>
                    <a:pt x="1451884" y="229651"/>
                  </a:lnTo>
                  <a:lnTo>
                    <a:pt x="1497678" y="209082"/>
                  </a:lnTo>
                  <a:lnTo>
                    <a:pt x="1543881" y="189436"/>
                  </a:lnTo>
                  <a:lnTo>
                    <a:pt x="1590465" y="170725"/>
                  </a:lnTo>
                  <a:lnTo>
                    <a:pt x="1637421" y="152951"/>
                  </a:lnTo>
                  <a:lnTo>
                    <a:pt x="1684719" y="136127"/>
                  </a:lnTo>
                  <a:lnTo>
                    <a:pt x="1732350" y="120256"/>
                  </a:lnTo>
                  <a:lnTo>
                    <a:pt x="1780286" y="105347"/>
                  </a:lnTo>
                  <a:lnTo>
                    <a:pt x="1828516" y="91403"/>
                  </a:lnTo>
                  <a:lnTo>
                    <a:pt x="1877012" y="78432"/>
                  </a:lnTo>
                  <a:lnTo>
                    <a:pt x="1925764" y="66438"/>
                  </a:lnTo>
                  <a:lnTo>
                    <a:pt x="1974741" y="55428"/>
                  </a:lnTo>
                  <a:lnTo>
                    <a:pt x="2023935" y="45403"/>
                  </a:lnTo>
                  <a:lnTo>
                    <a:pt x="2073316" y="36369"/>
                  </a:lnTo>
                  <a:lnTo>
                    <a:pt x="2122873" y="28330"/>
                  </a:lnTo>
                  <a:lnTo>
                    <a:pt x="2172577" y="21290"/>
                  </a:lnTo>
                  <a:lnTo>
                    <a:pt x="2222417" y="15249"/>
                  </a:lnTo>
                  <a:lnTo>
                    <a:pt x="2272363" y="10211"/>
                  </a:lnTo>
                  <a:lnTo>
                    <a:pt x="2322405" y="6179"/>
                  </a:lnTo>
                  <a:lnTo>
                    <a:pt x="2372514" y="3153"/>
                  </a:lnTo>
                  <a:lnTo>
                    <a:pt x="2422678" y="1135"/>
                  </a:lnTo>
                  <a:lnTo>
                    <a:pt x="2472867" y="126"/>
                  </a:lnTo>
                  <a:lnTo>
                    <a:pt x="2497969" y="0"/>
                  </a:lnTo>
                  <a:lnTo>
                    <a:pt x="2497969" y="2498691"/>
                  </a:lnTo>
                  <a:lnTo>
                    <a:pt x="1151810" y="4603514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606596" y="6524528"/>
              <a:ext cx="208279" cy="234315"/>
            </a:xfrm>
            <a:custGeom>
              <a:avLst/>
              <a:gdLst/>
              <a:ahLst/>
              <a:cxnLst/>
              <a:rect l="l" t="t" r="r" b="b"/>
              <a:pathLst>
                <a:path w="208279" h="234315">
                  <a:moveTo>
                    <a:pt x="0" y="0"/>
                  </a:moveTo>
                  <a:lnTo>
                    <a:pt x="87658" y="233979"/>
                  </a:lnTo>
                  <a:lnTo>
                    <a:pt x="207673" y="233979"/>
                  </a:lnTo>
                </a:path>
              </a:pathLst>
            </a:custGeom>
            <a:ln w="100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902806" y="1876772"/>
              <a:ext cx="269875" cy="200025"/>
            </a:xfrm>
            <a:custGeom>
              <a:avLst/>
              <a:gdLst/>
              <a:ahLst/>
              <a:cxnLst/>
              <a:rect l="l" t="t" r="r" b="b"/>
              <a:pathLst>
                <a:path w="269875" h="200025">
                  <a:moveTo>
                    <a:pt x="269816" y="199953"/>
                  </a:moveTo>
                  <a:lnTo>
                    <a:pt x="120014" y="0"/>
                  </a:lnTo>
                  <a:lnTo>
                    <a:pt x="0" y="0"/>
                  </a:lnTo>
                </a:path>
              </a:pathLst>
            </a:custGeom>
            <a:ln w="1000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350449" y="5708639"/>
            <a:ext cx="1963831" cy="43912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</a:pPr>
            <a:r>
              <a:rPr sz="2780" spc="-4" dirty="0">
                <a:latin typeface="Times New Roman"/>
                <a:cs typeface="Times New Roman"/>
              </a:rPr>
              <a:t>163</a:t>
            </a:r>
            <a:r>
              <a:rPr sz="2780" spc="-40" dirty="0">
                <a:latin typeface="Times New Roman"/>
                <a:cs typeface="Times New Roman"/>
              </a:rPr>
              <a:t> </a:t>
            </a:r>
            <a:r>
              <a:rPr sz="2780" spc="-4" dirty="0">
                <a:latin typeface="Times New Roman"/>
                <a:cs typeface="Times New Roman"/>
              </a:rPr>
              <a:t>(59.06%)</a:t>
            </a:r>
            <a:endParaRPr sz="278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3101" y="1401226"/>
            <a:ext cx="1950384" cy="43912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</a:pPr>
            <a:r>
              <a:rPr sz="2780" spc="-40" dirty="0">
                <a:latin typeface="Times New Roman"/>
                <a:cs typeface="Times New Roman"/>
              </a:rPr>
              <a:t>113 </a:t>
            </a:r>
            <a:r>
              <a:rPr sz="2780" spc="-4" dirty="0">
                <a:latin typeface="Times New Roman"/>
                <a:cs typeface="Times New Roman"/>
              </a:rPr>
              <a:t>(40.94%)</a:t>
            </a:r>
            <a:endParaRPr sz="2780" dirty="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269346" y="3296118"/>
            <a:ext cx="169209" cy="1135156"/>
            <a:chOff x="11282992" y="3735600"/>
            <a:chExt cx="191770" cy="128651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82992" y="3735600"/>
              <a:ext cx="191723" cy="19329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82992" y="4285669"/>
              <a:ext cx="191723" cy="19329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82992" y="4832293"/>
              <a:ext cx="191723" cy="18978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0197073" y="2653051"/>
            <a:ext cx="1431551" cy="1883664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 defTabSz="806867">
              <a:spcBef>
                <a:spcPts val="97"/>
              </a:spcBef>
            </a:pPr>
            <a:r>
              <a:rPr sz="2956" b="1" spc="4" dirty="0">
                <a:latin typeface="Times New Roman"/>
                <a:cs typeface="Times New Roman"/>
              </a:rPr>
              <a:t>Gender</a:t>
            </a:r>
            <a:endParaRPr sz="2956" dirty="0">
              <a:latin typeface="Times New Roman"/>
              <a:cs typeface="Times New Roman"/>
            </a:endParaRPr>
          </a:p>
          <a:p>
            <a:pPr marL="311540" defTabSz="806867">
              <a:spcBef>
                <a:spcPts val="66"/>
              </a:spcBef>
            </a:pPr>
            <a:r>
              <a:rPr sz="2956" dirty="0">
                <a:latin typeface="Times New Roman"/>
                <a:cs typeface="Times New Roman"/>
              </a:rPr>
              <a:t>Male</a:t>
            </a:r>
          </a:p>
          <a:p>
            <a:pPr marL="311540" marR="4483" defTabSz="806867">
              <a:lnSpc>
                <a:spcPct val="107700"/>
              </a:lnSpc>
            </a:pPr>
            <a:r>
              <a:rPr sz="2956" dirty="0">
                <a:latin typeface="Times New Roman"/>
                <a:cs typeface="Times New Roman"/>
              </a:rPr>
              <a:t>Female  Other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3670" y="106202"/>
            <a:ext cx="9484659" cy="99620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716654" algn="l"/>
              </a:tabLst>
            </a:pPr>
            <a:r>
              <a:rPr b="1" dirty="0"/>
              <a:t>2.	How many people male and female </a:t>
            </a:r>
            <a:r>
              <a:rPr b="1" spc="-9" dirty="0"/>
              <a:t>suffer </a:t>
            </a:r>
            <a:r>
              <a:rPr b="1" dirty="0"/>
              <a:t>from</a:t>
            </a:r>
            <a:r>
              <a:rPr b="1" spc="-79" dirty="0"/>
              <a:t> </a:t>
            </a:r>
            <a:r>
              <a:rPr b="1" dirty="0"/>
              <a:t>hypertension?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7183" y="1414458"/>
            <a:ext cx="4426249" cy="44262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52586" y="1469004"/>
            <a:ext cx="1963831" cy="86693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</a:pPr>
            <a:r>
              <a:rPr sz="2780" b="1" dirty="0">
                <a:latin typeface="Times New Roman"/>
                <a:cs typeface="Times New Roman"/>
              </a:rPr>
              <a:t>222</a:t>
            </a:r>
            <a:r>
              <a:rPr sz="2780" b="1" spc="-79" dirty="0">
                <a:latin typeface="Times New Roman"/>
                <a:cs typeface="Times New Roman"/>
              </a:rPr>
              <a:t> </a:t>
            </a:r>
            <a:r>
              <a:rPr sz="2780" b="1" dirty="0">
                <a:latin typeface="Times New Roman"/>
                <a:cs typeface="Times New Roman"/>
              </a:rPr>
              <a:t>(44.58%)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0269346" y="3284254"/>
            <a:ext cx="169209" cy="1135716"/>
            <a:chOff x="11282992" y="3722154"/>
            <a:chExt cx="191770" cy="12871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82992" y="3722154"/>
              <a:ext cx="191723" cy="1897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82992" y="4265666"/>
              <a:ext cx="191723" cy="19329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82992" y="4815735"/>
              <a:ext cx="191723" cy="19329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772428" y="2639500"/>
            <a:ext cx="4889687" cy="3389909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3469526" defTabSz="806867">
              <a:spcBef>
                <a:spcPts val="97"/>
              </a:spcBef>
            </a:pPr>
            <a:r>
              <a:rPr sz="2956" spc="4" dirty="0">
                <a:solidFill>
                  <a:srgbClr val="FFFFFF"/>
                </a:solidFill>
                <a:latin typeface="Times New Roman"/>
                <a:cs typeface="Times New Roman"/>
              </a:rPr>
              <a:t>Gender</a:t>
            </a:r>
            <a:endParaRPr sz="2956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769860" marR="4483" defTabSz="806867">
              <a:lnSpc>
                <a:spcPts val="3750"/>
              </a:lnSpc>
              <a:spcBef>
                <a:spcPts val="22"/>
              </a:spcBef>
            </a:pPr>
            <a:r>
              <a:rPr sz="2956" dirty="0">
                <a:solidFill>
                  <a:srgbClr val="FFFFFF"/>
                </a:solidFill>
                <a:latin typeface="Times New Roman"/>
                <a:cs typeface="Times New Roman"/>
              </a:rPr>
              <a:t>Female  Male</a:t>
            </a:r>
            <a:endParaRPr sz="2956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769860" defTabSz="806867">
              <a:spcBef>
                <a:spcPts val="115"/>
              </a:spcBef>
            </a:pPr>
            <a:r>
              <a:rPr sz="2956" dirty="0">
                <a:solidFill>
                  <a:srgbClr val="FFFFFF"/>
                </a:solidFill>
                <a:latin typeface="Times New Roman"/>
                <a:cs typeface="Times New Roman"/>
              </a:rPr>
              <a:t>Other</a:t>
            </a:r>
            <a:endParaRPr sz="2956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806867"/>
            <a:endParaRPr sz="3265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806867">
              <a:spcBef>
                <a:spcPts val="49"/>
              </a:spcBef>
            </a:pPr>
            <a:endParaRPr sz="3574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206" defTabSz="806867"/>
            <a:r>
              <a:rPr sz="2780" dirty="0">
                <a:solidFill>
                  <a:srgbClr val="FFFFFF"/>
                </a:solidFill>
                <a:latin typeface="Times New Roman"/>
                <a:cs typeface="Times New Roman"/>
              </a:rPr>
              <a:t>276</a:t>
            </a:r>
            <a:r>
              <a:rPr sz="2780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80" dirty="0">
                <a:solidFill>
                  <a:srgbClr val="FFFFFF"/>
                </a:solidFill>
                <a:latin typeface="Times New Roman"/>
                <a:cs typeface="Times New Roman"/>
              </a:rPr>
              <a:t>(55.42%)</a:t>
            </a:r>
            <a:endParaRPr sz="278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48236" y="134470"/>
            <a:ext cx="169769" cy="223557"/>
            <a:chOff x="152400" y="152399"/>
            <a:chExt cx="192405" cy="253365"/>
          </a:xfrm>
        </p:grpSpPr>
        <p:sp>
          <p:nvSpPr>
            <p:cNvPr id="11" name="object 11"/>
            <p:cNvSpPr/>
            <p:nvPr/>
          </p:nvSpPr>
          <p:spPr>
            <a:xfrm>
              <a:off x="152400" y="152399"/>
              <a:ext cx="48895" cy="60960"/>
            </a:xfrm>
            <a:custGeom>
              <a:avLst/>
              <a:gdLst/>
              <a:ahLst/>
              <a:cxnLst/>
              <a:rect l="l" t="t" r="r" b="b"/>
              <a:pathLst>
                <a:path w="48894" h="60960">
                  <a:moveTo>
                    <a:pt x="0" y="0"/>
                  </a:moveTo>
                  <a:lnTo>
                    <a:pt x="48768" y="0"/>
                  </a:lnTo>
                  <a:lnTo>
                    <a:pt x="48768" y="60960"/>
                  </a:lnTo>
                  <a:lnTo>
                    <a:pt x="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" y="152399"/>
              <a:ext cx="192405" cy="253365"/>
            </a:xfrm>
            <a:custGeom>
              <a:avLst/>
              <a:gdLst/>
              <a:ahLst/>
              <a:cxnLst/>
              <a:rect l="l" t="t" r="r" b="b"/>
              <a:pathLst>
                <a:path w="192404" h="253365">
                  <a:moveTo>
                    <a:pt x="0" y="0"/>
                  </a:moveTo>
                  <a:lnTo>
                    <a:pt x="192024" y="0"/>
                  </a:lnTo>
                  <a:lnTo>
                    <a:pt x="192024" y="252984"/>
                  </a:lnTo>
                  <a:lnTo>
                    <a:pt x="0" y="252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3328"/>
              </a:srgbClr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7300" y="28859"/>
            <a:ext cx="8187578" cy="99620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716654" algn="l"/>
              </a:tabLst>
            </a:pPr>
            <a:r>
              <a:rPr b="1" dirty="0"/>
              <a:t>3.	How many people are diseased and healthy</a:t>
            </a:r>
            <a:r>
              <a:rPr b="1" spc="-88" dirty="0"/>
              <a:t> </a:t>
            </a:r>
            <a:r>
              <a:rPr b="1" dirty="0"/>
              <a:t>patients?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684225" y="1216457"/>
            <a:ext cx="4343960" cy="4822451"/>
            <a:chOff x="2686521" y="1378650"/>
            <a:chExt cx="4923155" cy="5465445"/>
          </a:xfrm>
        </p:grpSpPr>
        <p:sp>
          <p:nvSpPr>
            <p:cNvPr id="8" name="object 8"/>
            <p:cNvSpPr/>
            <p:nvPr/>
          </p:nvSpPr>
          <p:spPr>
            <a:xfrm>
              <a:off x="2686521" y="1651459"/>
              <a:ext cx="4923155" cy="4919980"/>
            </a:xfrm>
            <a:custGeom>
              <a:avLst/>
              <a:gdLst/>
              <a:ahLst/>
              <a:cxnLst/>
              <a:rect l="l" t="t" r="r" b="b"/>
              <a:pathLst>
                <a:path w="4923155" h="4919980">
                  <a:moveTo>
                    <a:pt x="2460140" y="4919537"/>
                  </a:moveTo>
                  <a:lnTo>
                    <a:pt x="2422035" y="4919220"/>
                  </a:lnTo>
                  <a:lnTo>
                    <a:pt x="2383938" y="4918314"/>
                  </a:lnTo>
                  <a:lnTo>
                    <a:pt x="2307829" y="4914736"/>
                  </a:lnTo>
                  <a:lnTo>
                    <a:pt x="2269816" y="4912063"/>
                  </a:lnTo>
                  <a:lnTo>
                    <a:pt x="2231849" y="4908803"/>
                  </a:lnTo>
                  <a:lnTo>
                    <a:pt x="2156107" y="4900526"/>
                  </a:lnTo>
                  <a:lnTo>
                    <a:pt x="2118332" y="4895508"/>
                  </a:lnTo>
                  <a:lnTo>
                    <a:pt x="2080640" y="4889907"/>
                  </a:lnTo>
                  <a:lnTo>
                    <a:pt x="2005556" y="4876963"/>
                  </a:lnTo>
                  <a:lnTo>
                    <a:pt x="1968164" y="4869619"/>
                  </a:lnTo>
                  <a:lnTo>
                    <a:pt x="1930891" y="4861698"/>
                  </a:lnTo>
                  <a:lnTo>
                    <a:pt x="1856752" y="4844136"/>
                  </a:lnTo>
                  <a:lnTo>
                    <a:pt x="1819887" y="4834495"/>
                  </a:lnTo>
                  <a:lnTo>
                    <a:pt x="1783175" y="4824285"/>
                  </a:lnTo>
                  <a:lnTo>
                    <a:pt x="1710266" y="4802172"/>
                  </a:lnTo>
                  <a:lnTo>
                    <a:pt x="1674068" y="4790270"/>
                  </a:lnTo>
                  <a:lnTo>
                    <a:pt x="1638059" y="4777810"/>
                  </a:lnTo>
                  <a:lnTo>
                    <a:pt x="1566659" y="4751232"/>
                  </a:lnTo>
                  <a:lnTo>
                    <a:pt x="1531268" y="4737115"/>
                  </a:lnTo>
                  <a:lnTo>
                    <a:pt x="1496099" y="4722452"/>
                  </a:lnTo>
                  <a:lnTo>
                    <a:pt x="1426482" y="4691510"/>
                  </a:lnTo>
                  <a:lnTo>
                    <a:pt x="1392032" y="4675232"/>
                  </a:lnTo>
                  <a:lnTo>
                    <a:pt x="1357839" y="4658423"/>
                  </a:lnTo>
                  <a:lnTo>
                    <a:pt x="1290271" y="4623236"/>
                  </a:lnTo>
                  <a:lnTo>
                    <a:pt x="1256896" y="4604859"/>
                  </a:lnTo>
                  <a:lnTo>
                    <a:pt x="1191027" y="4566572"/>
                  </a:lnTo>
                  <a:lnTo>
                    <a:pt x="1126376" y="4526265"/>
                  </a:lnTo>
                  <a:lnTo>
                    <a:pt x="1063004" y="4483979"/>
                  </a:lnTo>
                  <a:lnTo>
                    <a:pt x="1000972" y="4439753"/>
                  </a:lnTo>
                  <a:lnTo>
                    <a:pt x="940341" y="4393629"/>
                  </a:lnTo>
                  <a:lnTo>
                    <a:pt x="881167" y="4345652"/>
                  </a:lnTo>
                  <a:lnTo>
                    <a:pt x="823507" y="4295868"/>
                  </a:lnTo>
                  <a:lnTo>
                    <a:pt x="767417" y="4244325"/>
                  </a:lnTo>
                  <a:lnTo>
                    <a:pt x="712950" y="4191071"/>
                  </a:lnTo>
                  <a:lnTo>
                    <a:pt x="660160" y="4136158"/>
                  </a:lnTo>
                  <a:lnTo>
                    <a:pt x="609095" y="4079639"/>
                  </a:lnTo>
                  <a:lnTo>
                    <a:pt x="559806" y="4021568"/>
                  </a:lnTo>
                  <a:lnTo>
                    <a:pt x="512339" y="3962000"/>
                  </a:lnTo>
                  <a:lnTo>
                    <a:pt x="466740" y="3900992"/>
                  </a:lnTo>
                  <a:lnTo>
                    <a:pt x="423053" y="3838603"/>
                  </a:lnTo>
                  <a:lnTo>
                    <a:pt x="381319" y="3774893"/>
                  </a:lnTo>
                  <a:lnTo>
                    <a:pt x="341578" y="3709923"/>
                  </a:lnTo>
                  <a:lnTo>
                    <a:pt x="303870" y="3643754"/>
                  </a:lnTo>
                  <a:lnTo>
                    <a:pt x="268228" y="3576452"/>
                  </a:lnTo>
                  <a:lnTo>
                    <a:pt x="234689" y="3508078"/>
                  </a:lnTo>
                  <a:lnTo>
                    <a:pt x="203284" y="3438701"/>
                  </a:lnTo>
                  <a:lnTo>
                    <a:pt x="174043" y="3368385"/>
                  </a:lnTo>
                  <a:lnTo>
                    <a:pt x="146993" y="3297198"/>
                  </a:lnTo>
                  <a:lnTo>
                    <a:pt x="122162" y="3225210"/>
                  </a:lnTo>
                  <a:lnTo>
                    <a:pt x="99573" y="3152487"/>
                  </a:lnTo>
                  <a:lnTo>
                    <a:pt x="79247" y="3079101"/>
                  </a:lnTo>
                  <a:lnTo>
                    <a:pt x="61204" y="3005121"/>
                  </a:lnTo>
                  <a:lnTo>
                    <a:pt x="45462" y="2930619"/>
                  </a:lnTo>
                  <a:lnTo>
                    <a:pt x="32034" y="2855665"/>
                  </a:lnTo>
                  <a:lnTo>
                    <a:pt x="20935" y="2780332"/>
                  </a:lnTo>
                  <a:lnTo>
                    <a:pt x="12175" y="2704692"/>
                  </a:lnTo>
                  <a:lnTo>
                    <a:pt x="5762" y="2628817"/>
                  </a:lnTo>
                  <a:lnTo>
                    <a:pt x="1702" y="2552780"/>
                  </a:lnTo>
                  <a:lnTo>
                    <a:pt x="0" y="2476654"/>
                  </a:lnTo>
                  <a:lnTo>
                    <a:pt x="33" y="2438576"/>
                  </a:lnTo>
                  <a:lnTo>
                    <a:pt x="1868" y="2362462"/>
                  </a:lnTo>
                  <a:lnTo>
                    <a:pt x="6062" y="2286424"/>
                  </a:lnTo>
                  <a:lnTo>
                    <a:pt x="12607" y="2210569"/>
                  </a:lnTo>
                  <a:lnTo>
                    <a:pt x="21501" y="2134935"/>
                  </a:lnTo>
                  <a:lnTo>
                    <a:pt x="32730" y="2059631"/>
                  </a:lnTo>
                  <a:lnTo>
                    <a:pt x="46290" y="1984692"/>
                  </a:lnTo>
                  <a:lnTo>
                    <a:pt x="62162" y="1910226"/>
                  </a:lnTo>
                  <a:lnTo>
                    <a:pt x="80336" y="1836269"/>
                  </a:lnTo>
                  <a:lnTo>
                    <a:pt x="100788" y="1762927"/>
                  </a:lnTo>
                  <a:lnTo>
                    <a:pt x="123507" y="1690236"/>
                  </a:lnTo>
                  <a:lnTo>
                    <a:pt x="148461" y="1618299"/>
                  </a:lnTo>
                  <a:lnTo>
                    <a:pt x="175638" y="1547151"/>
                  </a:lnTo>
                  <a:lnTo>
                    <a:pt x="204999" y="1476895"/>
                  </a:lnTo>
                  <a:lnTo>
                    <a:pt x="236529" y="1407564"/>
                  </a:lnTo>
                  <a:lnTo>
                    <a:pt x="270184" y="1339258"/>
                  </a:lnTo>
                  <a:lnTo>
                    <a:pt x="305947" y="1272009"/>
                  </a:lnTo>
                  <a:lnTo>
                    <a:pt x="343767" y="1205915"/>
                  </a:lnTo>
                  <a:lnTo>
                    <a:pt x="383626" y="1141006"/>
                  </a:lnTo>
                  <a:lnTo>
                    <a:pt x="425467" y="1077377"/>
                  </a:lnTo>
                  <a:lnTo>
                    <a:pt x="469268" y="1015057"/>
                  </a:lnTo>
                  <a:lnTo>
                    <a:pt x="514968" y="954136"/>
                  </a:lnTo>
                  <a:lnTo>
                    <a:pt x="562545" y="894644"/>
                  </a:lnTo>
                  <a:lnTo>
                    <a:pt x="611930" y="836666"/>
                  </a:lnTo>
                  <a:lnTo>
                    <a:pt x="663099" y="780229"/>
                  </a:lnTo>
                  <a:lnTo>
                    <a:pt x="715980" y="725415"/>
                  </a:lnTo>
                  <a:lnTo>
                    <a:pt x="770546" y="672251"/>
                  </a:lnTo>
                  <a:lnTo>
                    <a:pt x="826719" y="620811"/>
                  </a:lnTo>
                  <a:lnTo>
                    <a:pt x="884473" y="571122"/>
                  </a:lnTo>
                  <a:lnTo>
                    <a:pt x="943724" y="523255"/>
                  </a:lnTo>
                  <a:lnTo>
                    <a:pt x="1004444" y="477231"/>
                  </a:lnTo>
                  <a:lnTo>
                    <a:pt x="1066545" y="433119"/>
                  </a:lnTo>
                  <a:lnTo>
                    <a:pt x="1129998" y="390938"/>
                  </a:lnTo>
                  <a:lnTo>
                    <a:pt x="1194712" y="350750"/>
                  </a:lnTo>
                  <a:lnTo>
                    <a:pt x="1260656" y="312573"/>
                  </a:lnTo>
                  <a:lnTo>
                    <a:pt x="1327735" y="276463"/>
                  </a:lnTo>
                  <a:lnTo>
                    <a:pt x="1361694" y="259187"/>
                  </a:lnTo>
                  <a:lnTo>
                    <a:pt x="1395916" y="242437"/>
                  </a:lnTo>
                  <a:lnTo>
                    <a:pt x="1465102" y="210543"/>
                  </a:lnTo>
                  <a:lnTo>
                    <a:pt x="1500065" y="195399"/>
                  </a:lnTo>
                  <a:lnTo>
                    <a:pt x="1535259" y="180798"/>
                  </a:lnTo>
                  <a:lnTo>
                    <a:pt x="1606288" y="153243"/>
                  </a:lnTo>
                  <a:lnTo>
                    <a:pt x="1642122" y="140290"/>
                  </a:lnTo>
                  <a:lnTo>
                    <a:pt x="2461572" y="2459768"/>
                  </a:lnTo>
                  <a:lnTo>
                    <a:pt x="2461572" y="0"/>
                  </a:lnTo>
                  <a:lnTo>
                    <a:pt x="2499677" y="294"/>
                  </a:lnTo>
                  <a:lnTo>
                    <a:pt x="2575834" y="2651"/>
                  </a:lnTo>
                  <a:lnTo>
                    <a:pt x="2613885" y="4713"/>
                  </a:lnTo>
                  <a:lnTo>
                    <a:pt x="2651900" y="7363"/>
                  </a:lnTo>
                  <a:lnTo>
                    <a:pt x="2727765" y="14424"/>
                  </a:lnTo>
                  <a:lnTo>
                    <a:pt x="2765616" y="18834"/>
                  </a:lnTo>
                  <a:lnTo>
                    <a:pt x="2803393" y="23830"/>
                  </a:lnTo>
                  <a:lnTo>
                    <a:pt x="2878676" y="35567"/>
                  </a:lnTo>
                  <a:lnTo>
                    <a:pt x="2916181" y="42310"/>
                  </a:lnTo>
                  <a:lnTo>
                    <a:pt x="2953577" y="49631"/>
                  </a:lnTo>
                  <a:lnTo>
                    <a:pt x="3027988" y="66001"/>
                  </a:lnTo>
                  <a:lnTo>
                    <a:pt x="3065004" y="75050"/>
                  </a:lnTo>
                  <a:lnTo>
                    <a:pt x="3101874" y="84669"/>
                  </a:lnTo>
                  <a:lnTo>
                    <a:pt x="3175130" y="105608"/>
                  </a:lnTo>
                  <a:lnTo>
                    <a:pt x="3211514" y="116928"/>
                  </a:lnTo>
                  <a:lnTo>
                    <a:pt x="3247718" y="128809"/>
                  </a:lnTo>
                  <a:lnTo>
                    <a:pt x="3319537" y="154238"/>
                  </a:lnTo>
                  <a:lnTo>
                    <a:pt x="3355150" y="167785"/>
                  </a:lnTo>
                  <a:lnTo>
                    <a:pt x="3390550" y="181882"/>
                  </a:lnTo>
                  <a:lnTo>
                    <a:pt x="3460656" y="211702"/>
                  </a:lnTo>
                  <a:lnTo>
                    <a:pt x="3495362" y="227426"/>
                  </a:lnTo>
                  <a:lnTo>
                    <a:pt x="3529821" y="243684"/>
                  </a:lnTo>
                  <a:lnTo>
                    <a:pt x="3597946" y="277782"/>
                  </a:lnTo>
                  <a:lnTo>
                    <a:pt x="3631613" y="295621"/>
                  </a:lnTo>
                  <a:lnTo>
                    <a:pt x="3664999" y="313978"/>
                  </a:lnTo>
                  <a:lnTo>
                    <a:pt x="3730882" y="352223"/>
                  </a:lnTo>
                  <a:lnTo>
                    <a:pt x="3795565" y="392496"/>
                  </a:lnTo>
                  <a:lnTo>
                    <a:pt x="3858953" y="434741"/>
                  </a:lnTo>
                  <a:lnTo>
                    <a:pt x="3921018" y="478936"/>
                  </a:lnTo>
                  <a:lnTo>
                    <a:pt x="3981670" y="525019"/>
                  </a:lnTo>
                  <a:lnTo>
                    <a:pt x="4040879" y="572967"/>
                  </a:lnTo>
                  <a:lnTo>
                    <a:pt x="4098561" y="622711"/>
                  </a:lnTo>
                  <a:lnTo>
                    <a:pt x="4154687" y="674228"/>
                  </a:lnTo>
                  <a:lnTo>
                    <a:pt x="4209178" y="727444"/>
                  </a:lnTo>
                  <a:lnTo>
                    <a:pt x="4262008" y="782332"/>
                  </a:lnTo>
                  <a:lnTo>
                    <a:pt x="4313099" y="838815"/>
                  </a:lnTo>
                  <a:lnTo>
                    <a:pt x="4362428" y="896865"/>
                  </a:lnTo>
                  <a:lnTo>
                    <a:pt x="4409924" y="956398"/>
                  </a:lnTo>
                  <a:lnTo>
                    <a:pt x="4455564" y="1017387"/>
                  </a:lnTo>
                  <a:lnTo>
                    <a:pt x="4499282" y="1079743"/>
                  </a:lnTo>
                  <a:lnTo>
                    <a:pt x="4541058" y="1143436"/>
                  </a:lnTo>
                  <a:lnTo>
                    <a:pt x="4580832" y="1208375"/>
                  </a:lnTo>
                  <a:lnTo>
                    <a:pt x="4618584" y="1274530"/>
                  </a:lnTo>
                  <a:lnTo>
                    <a:pt x="4654260" y="1341804"/>
                  </a:lnTo>
                  <a:lnTo>
                    <a:pt x="4687843" y="1410166"/>
                  </a:lnTo>
                  <a:lnTo>
                    <a:pt x="4719285" y="1479517"/>
                  </a:lnTo>
                  <a:lnTo>
                    <a:pt x="4748571" y="1549824"/>
                  </a:lnTo>
                  <a:lnTo>
                    <a:pt x="4775658" y="1620986"/>
                  </a:lnTo>
                  <a:lnTo>
                    <a:pt x="4800534" y="1692969"/>
                  </a:lnTo>
                  <a:lnTo>
                    <a:pt x="4823163" y="1765669"/>
                  </a:lnTo>
                  <a:lnTo>
                    <a:pt x="4843534" y="1839053"/>
                  </a:lnTo>
                  <a:lnTo>
                    <a:pt x="4861618" y="1913013"/>
                  </a:lnTo>
                  <a:lnTo>
                    <a:pt x="4877406" y="1987515"/>
                  </a:lnTo>
                  <a:lnTo>
                    <a:pt x="4890876" y="2062452"/>
                  </a:lnTo>
                  <a:lnTo>
                    <a:pt x="4902020" y="2137788"/>
                  </a:lnTo>
                  <a:lnTo>
                    <a:pt x="4910823" y="2213414"/>
                  </a:lnTo>
                  <a:lnTo>
                    <a:pt x="4917281" y="2289294"/>
                  </a:lnTo>
                  <a:lnTo>
                    <a:pt x="4921385" y="2365319"/>
                  </a:lnTo>
                  <a:lnTo>
                    <a:pt x="4923132" y="2441453"/>
                  </a:lnTo>
                  <a:lnTo>
                    <a:pt x="4923121" y="2479522"/>
                  </a:lnTo>
                  <a:lnTo>
                    <a:pt x="4921329" y="2555646"/>
                  </a:lnTo>
                  <a:lnTo>
                    <a:pt x="4917181" y="2631679"/>
                  </a:lnTo>
                  <a:lnTo>
                    <a:pt x="4910679" y="2707546"/>
                  </a:lnTo>
                  <a:lnTo>
                    <a:pt x="4901831" y="2783176"/>
                  </a:lnTo>
                  <a:lnTo>
                    <a:pt x="4890644" y="2858496"/>
                  </a:lnTo>
                  <a:lnTo>
                    <a:pt x="4877129" y="2933434"/>
                  </a:lnTo>
                  <a:lnTo>
                    <a:pt x="4861299" y="3007918"/>
                  </a:lnTo>
                  <a:lnTo>
                    <a:pt x="4843170" y="3081876"/>
                  </a:lnTo>
                  <a:lnTo>
                    <a:pt x="4822758" y="3155239"/>
                  </a:lnTo>
                  <a:lnTo>
                    <a:pt x="4800085" y="3227935"/>
                  </a:lnTo>
                  <a:lnTo>
                    <a:pt x="4775169" y="3299895"/>
                  </a:lnTo>
                  <a:lnTo>
                    <a:pt x="4748037" y="3371050"/>
                  </a:lnTo>
                  <a:lnTo>
                    <a:pt x="4718714" y="3441331"/>
                  </a:lnTo>
                  <a:lnTo>
                    <a:pt x="4687228" y="3510673"/>
                  </a:lnTo>
                  <a:lnTo>
                    <a:pt x="4653608" y="3579006"/>
                  </a:lnTo>
                  <a:lnTo>
                    <a:pt x="4617889" y="3646268"/>
                  </a:lnTo>
                  <a:lnTo>
                    <a:pt x="4580103" y="3712392"/>
                  </a:lnTo>
                  <a:lnTo>
                    <a:pt x="4540287" y="3777316"/>
                  </a:lnTo>
                  <a:lnTo>
                    <a:pt x="4498478" y="3840978"/>
                  </a:lnTo>
                  <a:lnTo>
                    <a:pt x="4454719" y="3903316"/>
                  </a:lnTo>
                  <a:lnTo>
                    <a:pt x="4409048" y="3964270"/>
                  </a:lnTo>
                  <a:lnTo>
                    <a:pt x="4361512" y="4023783"/>
                  </a:lnTo>
                  <a:lnTo>
                    <a:pt x="4312155" y="4081797"/>
                  </a:lnTo>
                  <a:lnTo>
                    <a:pt x="4261025" y="4138257"/>
                  </a:lnTo>
                  <a:lnTo>
                    <a:pt x="4208170" y="4193107"/>
                  </a:lnTo>
                  <a:lnTo>
                    <a:pt x="4153641" y="4246298"/>
                  </a:lnTo>
                  <a:lnTo>
                    <a:pt x="4097491" y="4297776"/>
                  </a:lnTo>
                  <a:lnTo>
                    <a:pt x="4039774" y="4347493"/>
                  </a:lnTo>
                  <a:lnTo>
                    <a:pt x="3980544" y="4395400"/>
                  </a:lnTo>
                  <a:lnTo>
                    <a:pt x="3919858" y="4441454"/>
                  </a:lnTo>
                  <a:lnTo>
                    <a:pt x="3857775" y="4485607"/>
                  </a:lnTo>
                  <a:lnTo>
                    <a:pt x="3794354" y="4527820"/>
                  </a:lnTo>
                  <a:lnTo>
                    <a:pt x="3729655" y="4568051"/>
                  </a:lnTo>
                  <a:lnTo>
                    <a:pt x="3663742" y="4606261"/>
                  </a:lnTo>
                  <a:lnTo>
                    <a:pt x="3596677" y="4642415"/>
                  </a:lnTo>
                  <a:lnTo>
                    <a:pt x="3562728" y="4659712"/>
                  </a:lnTo>
                  <a:lnTo>
                    <a:pt x="3494063" y="4692711"/>
                  </a:lnTo>
                  <a:lnTo>
                    <a:pt x="3459348" y="4708415"/>
                  </a:lnTo>
                  <a:lnTo>
                    <a:pt x="3424393" y="4723579"/>
                  </a:lnTo>
                  <a:lnTo>
                    <a:pt x="3353817" y="4752270"/>
                  </a:lnTo>
                  <a:lnTo>
                    <a:pt x="3318195" y="4765797"/>
                  </a:lnTo>
                  <a:lnTo>
                    <a:pt x="3282368" y="4778771"/>
                  </a:lnTo>
                  <a:lnTo>
                    <a:pt x="3210151" y="4803044"/>
                  </a:lnTo>
                  <a:lnTo>
                    <a:pt x="3173760" y="4814342"/>
                  </a:lnTo>
                  <a:lnTo>
                    <a:pt x="3137198" y="4825076"/>
                  </a:lnTo>
                  <a:lnTo>
                    <a:pt x="3063616" y="4844837"/>
                  </a:lnTo>
                  <a:lnTo>
                    <a:pt x="3026595" y="4853864"/>
                  </a:lnTo>
                  <a:lnTo>
                    <a:pt x="2989439" y="4862317"/>
                  </a:lnTo>
                  <a:lnTo>
                    <a:pt x="2914774" y="4877491"/>
                  </a:lnTo>
                  <a:lnTo>
                    <a:pt x="2877265" y="4884211"/>
                  </a:lnTo>
                  <a:lnTo>
                    <a:pt x="2839657" y="4890351"/>
                  </a:lnTo>
                  <a:lnTo>
                    <a:pt x="2764195" y="4900879"/>
                  </a:lnTo>
                  <a:lnTo>
                    <a:pt x="2726342" y="4905267"/>
                  </a:lnTo>
                  <a:lnTo>
                    <a:pt x="2688426" y="4909070"/>
                  </a:lnTo>
                  <a:lnTo>
                    <a:pt x="2612457" y="4914912"/>
                  </a:lnTo>
                  <a:lnTo>
                    <a:pt x="2574405" y="4916952"/>
                  </a:lnTo>
                  <a:lnTo>
                    <a:pt x="2536325" y="4918403"/>
                  </a:lnTo>
                  <a:lnTo>
                    <a:pt x="2498237" y="4919265"/>
                  </a:lnTo>
                  <a:lnTo>
                    <a:pt x="2460140" y="4919537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328644" y="1651459"/>
              <a:ext cx="819785" cy="2459990"/>
            </a:xfrm>
            <a:custGeom>
              <a:avLst/>
              <a:gdLst/>
              <a:ahLst/>
              <a:cxnLst/>
              <a:rect l="l" t="t" r="r" b="b"/>
              <a:pathLst>
                <a:path w="819785" h="2459990">
                  <a:moveTo>
                    <a:pt x="819449" y="2459768"/>
                  </a:moveTo>
                  <a:lnTo>
                    <a:pt x="0" y="140290"/>
                  </a:lnTo>
                  <a:lnTo>
                    <a:pt x="49492" y="123417"/>
                  </a:lnTo>
                  <a:lnTo>
                    <a:pt x="99263" y="107615"/>
                  </a:lnTo>
                  <a:lnTo>
                    <a:pt x="149314" y="92887"/>
                  </a:lnTo>
                  <a:lnTo>
                    <a:pt x="199643" y="79230"/>
                  </a:lnTo>
                  <a:lnTo>
                    <a:pt x="250252" y="66645"/>
                  </a:lnTo>
                  <a:lnTo>
                    <a:pt x="301140" y="55133"/>
                  </a:lnTo>
                  <a:lnTo>
                    <a:pt x="352308" y="44693"/>
                  </a:lnTo>
                  <a:lnTo>
                    <a:pt x="403754" y="35326"/>
                  </a:lnTo>
                  <a:lnTo>
                    <a:pt x="455387" y="27046"/>
                  </a:lnTo>
                  <a:lnTo>
                    <a:pt x="507114" y="19870"/>
                  </a:lnTo>
                  <a:lnTo>
                    <a:pt x="558935" y="13799"/>
                  </a:lnTo>
                  <a:lnTo>
                    <a:pt x="610850" y="8831"/>
                  </a:lnTo>
                  <a:lnTo>
                    <a:pt x="662859" y="4967"/>
                  </a:lnTo>
                  <a:lnTo>
                    <a:pt x="714961" y="2207"/>
                  </a:lnTo>
                  <a:lnTo>
                    <a:pt x="767158" y="551"/>
                  </a:lnTo>
                  <a:lnTo>
                    <a:pt x="819449" y="0"/>
                  </a:lnTo>
                  <a:lnTo>
                    <a:pt x="819449" y="2459768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574181" y="6596281"/>
              <a:ext cx="161925" cy="242570"/>
            </a:xfrm>
            <a:custGeom>
              <a:avLst/>
              <a:gdLst/>
              <a:ahLst/>
              <a:cxnLst/>
              <a:rect l="l" t="t" r="r" b="b"/>
              <a:pathLst>
                <a:path w="161925" h="242570">
                  <a:moveTo>
                    <a:pt x="0" y="0"/>
                  </a:moveTo>
                  <a:lnTo>
                    <a:pt x="41569" y="242444"/>
                  </a:lnTo>
                  <a:lnTo>
                    <a:pt x="161641" y="242444"/>
                  </a:lnTo>
                </a:path>
              </a:pathLst>
            </a:custGeom>
            <a:ln w="1000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560365" y="1383730"/>
              <a:ext cx="161925" cy="242570"/>
            </a:xfrm>
            <a:custGeom>
              <a:avLst/>
              <a:gdLst/>
              <a:ahLst/>
              <a:cxnLst/>
              <a:rect l="l" t="t" r="r" b="b"/>
              <a:pathLst>
                <a:path w="161925" h="242569">
                  <a:moveTo>
                    <a:pt x="161641" y="242444"/>
                  </a:moveTo>
                  <a:lnTo>
                    <a:pt x="120071" y="0"/>
                  </a:lnTo>
                  <a:lnTo>
                    <a:pt x="0" y="0"/>
                  </a:lnTo>
                </a:path>
              </a:pathLst>
            </a:custGeom>
            <a:ln w="1000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98894" y="5779557"/>
            <a:ext cx="1964391" cy="43855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2780" dirty="0">
                <a:solidFill>
                  <a:srgbClr val="FFFFFF"/>
                </a:solidFill>
                <a:latin typeface="Times New Roman"/>
                <a:cs typeface="Times New Roman"/>
              </a:rPr>
              <a:t>4834</a:t>
            </a:r>
            <a:r>
              <a:rPr sz="278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80" dirty="0">
                <a:solidFill>
                  <a:srgbClr val="FFFFFF"/>
                </a:solidFill>
                <a:latin typeface="Times New Roman"/>
                <a:cs typeface="Times New Roman"/>
              </a:rPr>
              <a:t>(94.6%)</a:t>
            </a:r>
            <a:endParaRPr sz="278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02388" y="966326"/>
            <a:ext cx="1611406" cy="43855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2780" dirty="0">
                <a:solidFill>
                  <a:srgbClr val="FFFFFF"/>
                </a:solidFill>
                <a:latin typeface="Times New Roman"/>
                <a:cs typeface="Times New Roman"/>
              </a:rPr>
              <a:t>276</a:t>
            </a:r>
            <a:r>
              <a:rPr sz="278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80" dirty="0">
                <a:solidFill>
                  <a:srgbClr val="FFFFFF"/>
                </a:solidFill>
                <a:latin typeface="Times New Roman"/>
                <a:cs typeface="Times New Roman"/>
              </a:rPr>
              <a:t>(5.4%)</a:t>
            </a:r>
            <a:endParaRPr sz="278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280988" y="3525558"/>
            <a:ext cx="169209" cy="656104"/>
            <a:chOff x="10162853" y="3995632"/>
            <a:chExt cx="191770" cy="74358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62853" y="3995632"/>
              <a:ext cx="191723" cy="19329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62853" y="4545701"/>
              <a:ext cx="191723" cy="19329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9204576" y="2882491"/>
            <a:ext cx="2249021" cy="1428347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 defTabSz="806867">
              <a:spcBef>
                <a:spcPts val="97"/>
              </a:spcBef>
            </a:pPr>
            <a:r>
              <a:rPr sz="2956" b="1" dirty="0">
                <a:solidFill>
                  <a:srgbClr val="FFFFFF"/>
                </a:solidFill>
                <a:latin typeface="Times New Roman"/>
                <a:cs typeface="Times New Roman"/>
              </a:rPr>
              <a:t>Heart</a:t>
            </a:r>
            <a:r>
              <a:rPr sz="2956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6" b="1" dirty="0">
                <a:solidFill>
                  <a:srgbClr val="FFFFFF"/>
                </a:solidFill>
                <a:latin typeface="Times New Roman"/>
                <a:cs typeface="Times New Roman"/>
              </a:rPr>
              <a:t>Disease</a:t>
            </a:r>
            <a:endParaRPr sz="29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1540" defTabSz="806867">
              <a:spcBef>
                <a:spcPts val="66"/>
              </a:spcBef>
            </a:pPr>
            <a:r>
              <a:rPr sz="2956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9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1540" defTabSz="806867">
              <a:spcBef>
                <a:spcPts val="274"/>
              </a:spcBef>
            </a:pPr>
            <a:r>
              <a:rPr sz="2956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956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48236" y="134470"/>
            <a:ext cx="169769" cy="223557"/>
            <a:chOff x="152400" y="152399"/>
            <a:chExt cx="192405" cy="253365"/>
          </a:xfrm>
        </p:grpSpPr>
        <p:sp>
          <p:nvSpPr>
            <p:cNvPr id="19" name="object 19"/>
            <p:cNvSpPr/>
            <p:nvPr/>
          </p:nvSpPr>
          <p:spPr>
            <a:xfrm>
              <a:off x="152400" y="152399"/>
              <a:ext cx="48895" cy="60960"/>
            </a:xfrm>
            <a:custGeom>
              <a:avLst/>
              <a:gdLst/>
              <a:ahLst/>
              <a:cxnLst/>
              <a:rect l="l" t="t" r="r" b="b"/>
              <a:pathLst>
                <a:path w="48894" h="60960">
                  <a:moveTo>
                    <a:pt x="0" y="0"/>
                  </a:moveTo>
                  <a:lnTo>
                    <a:pt x="48768" y="0"/>
                  </a:lnTo>
                  <a:lnTo>
                    <a:pt x="48768" y="60960"/>
                  </a:lnTo>
                  <a:lnTo>
                    <a:pt x="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52400" y="152399"/>
              <a:ext cx="192405" cy="253365"/>
            </a:xfrm>
            <a:custGeom>
              <a:avLst/>
              <a:gdLst/>
              <a:ahLst/>
              <a:cxnLst/>
              <a:rect l="l" t="t" r="r" b="b"/>
              <a:pathLst>
                <a:path w="192404" h="253365">
                  <a:moveTo>
                    <a:pt x="0" y="0"/>
                  </a:moveTo>
                  <a:lnTo>
                    <a:pt x="192024" y="0"/>
                  </a:lnTo>
                  <a:lnTo>
                    <a:pt x="192024" y="252984"/>
                  </a:lnTo>
                  <a:lnTo>
                    <a:pt x="0" y="252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3328"/>
              </a:srgbClr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864" y="-64084"/>
            <a:ext cx="10128437" cy="99620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b="1" dirty="0"/>
              <a:t>4. How many people got first heart stroke in age range of 10 years</a:t>
            </a:r>
            <a:r>
              <a:rPr b="1" spc="-88" dirty="0"/>
              <a:t> </a:t>
            </a:r>
            <a:r>
              <a:rPr b="1" dirty="0"/>
              <a:t>gap?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49584" y="1376969"/>
            <a:ext cx="9381004" cy="4842622"/>
            <a:chOff x="720595" y="1560564"/>
            <a:chExt cx="10631805" cy="5488305"/>
          </a:xfrm>
        </p:grpSpPr>
        <p:sp>
          <p:nvSpPr>
            <p:cNvPr id="4" name="object 4"/>
            <p:cNvSpPr/>
            <p:nvPr/>
          </p:nvSpPr>
          <p:spPr>
            <a:xfrm>
              <a:off x="720585" y="7038517"/>
              <a:ext cx="4210685" cy="10160"/>
            </a:xfrm>
            <a:custGeom>
              <a:avLst/>
              <a:gdLst/>
              <a:ahLst/>
              <a:cxnLst/>
              <a:rect l="l" t="t" r="r" b="b"/>
              <a:pathLst>
                <a:path w="4210685" h="10159">
                  <a:moveTo>
                    <a:pt x="10007" y="0"/>
                  </a:moveTo>
                  <a:lnTo>
                    <a:pt x="0" y="0"/>
                  </a:lnTo>
                  <a:lnTo>
                    <a:pt x="0" y="9994"/>
                  </a:lnTo>
                  <a:lnTo>
                    <a:pt x="10007" y="9994"/>
                  </a:lnTo>
                  <a:lnTo>
                    <a:pt x="10007" y="0"/>
                  </a:lnTo>
                  <a:close/>
                </a:path>
                <a:path w="4210685" h="10159">
                  <a:moveTo>
                    <a:pt x="70015" y="0"/>
                  </a:moveTo>
                  <a:lnTo>
                    <a:pt x="60007" y="0"/>
                  </a:lnTo>
                  <a:lnTo>
                    <a:pt x="60007" y="9994"/>
                  </a:lnTo>
                  <a:lnTo>
                    <a:pt x="70015" y="9994"/>
                  </a:lnTo>
                  <a:lnTo>
                    <a:pt x="70015" y="0"/>
                  </a:lnTo>
                  <a:close/>
                </a:path>
                <a:path w="4210685" h="10159">
                  <a:moveTo>
                    <a:pt x="130022" y="0"/>
                  </a:moveTo>
                  <a:lnTo>
                    <a:pt x="120015" y="0"/>
                  </a:lnTo>
                  <a:lnTo>
                    <a:pt x="120015" y="9994"/>
                  </a:lnTo>
                  <a:lnTo>
                    <a:pt x="130022" y="9994"/>
                  </a:lnTo>
                  <a:lnTo>
                    <a:pt x="130022" y="0"/>
                  </a:lnTo>
                  <a:close/>
                </a:path>
                <a:path w="4210685" h="10159">
                  <a:moveTo>
                    <a:pt x="190030" y="0"/>
                  </a:moveTo>
                  <a:lnTo>
                    <a:pt x="180022" y="0"/>
                  </a:lnTo>
                  <a:lnTo>
                    <a:pt x="180022" y="9994"/>
                  </a:lnTo>
                  <a:lnTo>
                    <a:pt x="190030" y="9994"/>
                  </a:lnTo>
                  <a:lnTo>
                    <a:pt x="190030" y="0"/>
                  </a:lnTo>
                  <a:close/>
                </a:path>
                <a:path w="4210685" h="10159">
                  <a:moveTo>
                    <a:pt x="250037" y="0"/>
                  </a:moveTo>
                  <a:lnTo>
                    <a:pt x="240030" y="0"/>
                  </a:lnTo>
                  <a:lnTo>
                    <a:pt x="240030" y="9994"/>
                  </a:lnTo>
                  <a:lnTo>
                    <a:pt x="250037" y="9994"/>
                  </a:lnTo>
                  <a:lnTo>
                    <a:pt x="250037" y="0"/>
                  </a:lnTo>
                  <a:close/>
                </a:path>
                <a:path w="4210685" h="10159">
                  <a:moveTo>
                    <a:pt x="310045" y="0"/>
                  </a:moveTo>
                  <a:lnTo>
                    <a:pt x="300037" y="0"/>
                  </a:lnTo>
                  <a:lnTo>
                    <a:pt x="300037" y="9994"/>
                  </a:lnTo>
                  <a:lnTo>
                    <a:pt x="310045" y="9994"/>
                  </a:lnTo>
                  <a:lnTo>
                    <a:pt x="310045" y="0"/>
                  </a:lnTo>
                  <a:close/>
                </a:path>
                <a:path w="4210685" h="10159">
                  <a:moveTo>
                    <a:pt x="370052" y="0"/>
                  </a:moveTo>
                  <a:lnTo>
                    <a:pt x="360045" y="0"/>
                  </a:lnTo>
                  <a:lnTo>
                    <a:pt x="360045" y="9994"/>
                  </a:lnTo>
                  <a:lnTo>
                    <a:pt x="370052" y="9994"/>
                  </a:lnTo>
                  <a:lnTo>
                    <a:pt x="370052" y="0"/>
                  </a:lnTo>
                  <a:close/>
                </a:path>
                <a:path w="4210685" h="10159">
                  <a:moveTo>
                    <a:pt x="430060" y="0"/>
                  </a:moveTo>
                  <a:lnTo>
                    <a:pt x="420052" y="0"/>
                  </a:lnTo>
                  <a:lnTo>
                    <a:pt x="420052" y="9994"/>
                  </a:lnTo>
                  <a:lnTo>
                    <a:pt x="430060" y="9994"/>
                  </a:lnTo>
                  <a:lnTo>
                    <a:pt x="430060" y="0"/>
                  </a:lnTo>
                  <a:close/>
                </a:path>
                <a:path w="4210685" h="10159">
                  <a:moveTo>
                    <a:pt x="490067" y="0"/>
                  </a:moveTo>
                  <a:lnTo>
                    <a:pt x="480060" y="0"/>
                  </a:lnTo>
                  <a:lnTo>
                    <a:pt x="480060" y="9994"/>
                  </a:lnTo>
                  <a:lnTo>
                    <a:pt x="490067" y="9994"/>
                  </a:lnTo>
                  <a:lnTo>
                    <a:pt x="490067" y="0"/>
                  </a:lnTo>
                  <a:close/>
                </a:path>
                <a:path w="4210685" h="10159">
                  <a:moveTo>
                    <a:pt x="550075" y="0"/>
                  </a:moveTo>
                  <a:lnTo>
                    <a:pt x="540067" y="0"/>
                  </a:lnTo>
                  <a:lnTo>
                    <a:pt x="540067" y="9994"/>
                  </a:lnTo>
                  <a:lnTo>
                    <a:pt x="550075" y="9994"/>
                  </a:lnTo>
                  <a:lnTo>
                    <a:pt x="550075" y="0"/>
                  </a:lnTo>
                  <a:close/>
                </a:path>
                <a:path w="4210685" h="10159">
                  <a:moveTo>
                    <a:pt x="610082" y="0"/>
                  </a:moveTo>
                  <a:lnTo>
                    <a:pt x="600075" y="0"/>
                  </a:lnTo>
                  <a:lnTo>
                    <a:pt x="600075" y="9994"/>
                  </a:lnTo>
                  <a:lnTo>
                    <a:pt x="610082" y="9994"/>
                  </a:lnTo>
                  <a:lnTo>
                    <a:pt x="610082" y="0"/>
                  </a:lnTo>
                  <a:close/>
                </a:path>
                <a:path w="4210685" h="10159">
                  <a:moveTo>
                    <a:pt x="670090" y="0"/>
                  </a:moveTo>
                  <a:lnTo>
                    <a:pt x="660082" y="0"/>
                  </a:lnTo>
                  <a:lnTo>
                    <a:pt x="660082" y="9994"/>
                  </a:lnTo>
                  <a:lnTo>
                    <a:pt x="670090" y="9994"/>
                  </a:lnTo>
                  <a:lnTo>
                    <a:pt x="670090" y="0"/>
                  </a:lnTo>
                  <a:close/>
                </a:path>
                <a:path w="4210685" h="10159">
                  <a:moveTo>
                    <a:pt x="730097" y="0"/>
                  </a:moveTo>
                  <a:lnTo>
                    <a:pt x="720090" y="0"/>
                  </a:lnTo>
                  <a:lnTo>
                    <a:pt x="720090" y="9994"/>
                  </a:lnTo>
                  <a:lnTo>
                    <a:pt x="730097" y="9994"/>
                  </a:lnTo>
                  <a:lnTo>
                    <a:pt x="730097" y="0"/>
                  </a:lnTo>
                  <a:close/>
                </a:path>
                <a:path w="4210685" h="10159">
                  <a:moveTo>
                    <a:pt x="790105" y="0"/>
                  </a:moveTo>
                  <a:lnTo>
                    <a:pt x="780097" y="0"/>
                  </a:lnTo>
                  <a:lnTo>
                    <a:pt x="780097" y="9994"/>
                  </a:lnTo>
                  <a:lnTo>
                    <a:pt x="790105" y="9994"/>
                  </a:lnTo>
                  <a:lnTo>
                    <a:pt x="790105" y="0"/>
                  </a:lnTo>
                  <a:close/>
                </a:path>
                <a:path w="4210685" h="10159">
                  <a:moveTo>
                    <a:pt x="850112" y="0"/>
                  </a:moveTo>
                  <a:lnTo>
                    <a:pt x="840105" y="0"/>
                  </a:lnTo>
                  <a:lnTo>
                    <a:pt x="840105" y="9994"/>
                  </a:lnTo>
                  <a:lnTo>
                    <a:pt x="850112" y="9994"/>
                  </a:lnTo>
                  <a:lnTo>
                    <a:pt x="850112" y="0"/>
                  </a:lnTo>
                  <a:close/>
                </a:path>
                <a:path w="4210685" h="10159">
                  <a:moveTo>
                    <a:pt x="910120" y="0"/>
                  </a:moveTo>
                  <a:lnTo>
                    <a:pt x="900112" y="0"/>
                  </a:lnTo>
                  <a:lnTo>
                    <a:pt x="900112" y="9994"/>
                  </a:lnTo>
                  <a:lnTo>
                    <a:pt x="910120" y="9994"/>
                  </a:lnTo>
                  <a:lnTo>
                    <a:pt x="910120" y="0"/>
                  </a:lnTo>
                  <a:close/>
                </a:path>
                <a:path w="4210685" h="10159">
                  <a:moveTo>
                    <a:pt x="970127" y="0"/>
                  </a:moveTo>
                  <a:lnTo>
                    <a:pt x="960120" y="0"/>
                  </a:lnTo>
                  <a:lnTo>
                    <a:pt x="960120" y="9994"/>
                  </a:lnTo>
                  <a:lnTo>
                    <a:pt x="970127" y="9994"/>
                  </a:lnTo>
                  <a:lnTo>
                    <a:pt x="970127" y="0"/>
                  </a:lnTo>
                  <a:close/>
                </a:path>
                <a:path w="4210685" h="10159">
                  <a:moveTo>
                    <a:pt x="1030135" y="0"/>
                  </a:moveTo>
                  <a:lnTo>
                    <a:pt x="1020127" y="0"/>
                  </a:lnTo>
                  <a:lnTo>
                    <a:pt x="1020127" y="9994"/>
                  </a:lnTo>
                  <a:lnTo>
                    <a:pt x="1030135" y="9994"/>
                  </a:lnTo>
                  <a:lnTo>
                    <a:pt x="1030135" y="0"/>
                  </a:lnTo>
                  <a:close/>
                </a:path>
                <a:path w="4210685" h="10159">
                  <a:moveTo>
                    <a:pt x="1090142" y="0"/>
                  </a:moveTo>
                  <a:lnTo>
                    <a:pt x="1080135" y="0"/>
                  </a:lnTo>
                  <a:lnTo>
                    <a:pt x="1080135" y="9994"/>
                  </a:lnTo>
                  <a:lnTo>
                    <a:pt x="1090142" y="9994"/>
                  </a:lnTo>
                  <a:lnTo>
                    <a:pt x="1090142" y="0"/>
                  </a:lnTo>
                  <a:close/>
                </a:path>
                <a:path w="4210685" h="10159">
                  <a:moveTo>
                    <a:pt x="1150150" y="0"/>
                  </a:moveTo>
                  <a:lnTo>
                    <a:pt x="1140142" y="0"/>
                  </a:lnTo>
                  <a:lnTo>
                    <a:pt x="1140142" y="9994"/>
                  </a:lnTo>
                  <a:lnTo>
                    <a:pt x="1150150" y="9994"/>
                  </a:lnTo>
                  <a:lnTo>
                    <a:pt x="1150150" y="0"/>
                  </a:lnTo>
                  <a:close/>
                </a:path>
                <a:path w="4210685" h="10159">
                  <a:moveTo>
                    <a:pt x="1210157" y="0"/>
                  </a:moveTo>
                  <a:lnTo>
                    <a:pt x="1200150" y="0"/>
                  </a:lnTo>
                  <a:lnTo>
                    <a:pt x="1200150" y="9994"/>
                  </a:lnTo>
                  <a:lnTo>
                    <a:pt x="1210157" y="9994"/>
                  </a:lnTo>
                  <a:lnTo>
                    <a:pt x="1210157" y="0"/>
                  </a:lnTo>
                  <a:close/>
                </a:path>
                <a:path w="4210685" h="10159">
                  <a:moveTo>
                    <a:pt x="1270165" y="0"/>
                  </a:moveTo>
                  <a:lnTo>
                    <a:pt x="1260157" y="0"/>
                  </a:lnTo>
                  <a:lnTo>
                    <a:pt x="1260157" y="9994"/>
                  </a:lnTo>
                  <a:lnTo>
                    <a:pt x="1270165" y="9994"/>
                  </a:lnTo>
                  <a:lnTo>
                    <a:pt x="1270165" y="0"/>
                  </a:lnTo>
                  <a:close/>
                </a:path>
                <a:path w="4210685" h="10159">
                  <a:moveTo>
                    <a:pt x="1330172" y="0"/>
                  </a:moveTo>
                  <a:lnTo>
                    <a:pt x="1320165" y="0"/>
                  </a:lnTo>
                  <a:lnTo>
                    <a:pt x="1320165" y="9994"/>
                  </a:lnTo>
                  <a:lnTo>
                    <a:pt x="1330172" y="9994"/>
                  </a:lnTo>
                  <a:lnTo>
                    <a:pt x="1330172" y="0"/>
                  </a:lnTo>
                  <a:close/>
                </a:path>
                <a:path w="4210685" h="10159">
                  <a:moveTo>
                    <a:pt x="1390180" y="0"/>
                  </a:moveTo>
                  <a:lnTo>
                    <a:pt x="1380172" y="0"/>
                  </a:lnTo>
                  <a:lnTo>
                    <a:pt x="1380172" y="9994"/>
                  </a:lnTo>
                  <a:lnTo>
                    <a:pt x="1390180" y="9994"/>
                  </a:lnTo>
                  <a:lnTo>
                    <a:pt x="1390180" y="0"/>
                  </a:lnTo>
                  <a:close/>
                </a:path>
                <a:path w="4210685" h="10159">
                  <a:moveTo>
                    <a:pt x="1450187" y="0"/>
                  </a:moveTo>
                  <a:lnTo>
                    <a:pt x="1440180" y="0"/>
                  </a:lnTo>
                  <a:lnTo>
                    <a:pt x="1440180" y="9994"/>
                  </a:lnTo>
                  <a:lnTo>
                    <a:pt x="1450187" y="9994"/>
                  </a:lnTo>
                  <a:lnTo>
                    <a:pt x="1450187" y="0"/>
                  </a:lnTo>
                  <a:close/>
                </a:path>
                <a:path w="4210685" h="10159">
                  <a:moveTo>
                    <a:pt x="1510195" y="0"/>
                  </a:moveTo>
                  <a:lnTo>
                    <a:pt x="1500187" y="0"/>
                  </a:lnTo>
                  <a:lnTo>
                    <a:pt x="1500187" y="9994"/>
                  </a:lnTo>
                  <a:lnTo>
                    <a:pt x="1510195" y="9994"/>
                  </a:lnTo>
                  <a:lnTo>
                    <a:pt x="1510195" y="0"/>
                  </a:lnTo>
                  <a:close/>
                </a:path>
                <a:path w="4210685" h="10159">
                  <a:moveTo>
                    <a:pt x="1570202" y="0"/>
                  </a:moveTo>
                  <a:lnTo>
                    <a:pt x="1560195" y="0"/>
                  </a:lnTo>
                  <a:lnTo>
                    <a:pt x="1560195" y="9994"/>
                  </a:lnTo>
                  <a:lnTo>
                    <a:pt x="1570202" y="9994"/>
                  </a:lnTo>
                  <a:lnTo>
                    <a:pt x="1570202" y="0"/>
                  </a:lnTo>
                  <a:close/>
                </a:path>
                <a:path w="4210685" h="10159">
                  <a:moveTo>
                    <a:pt x="1630210" y="0"/>
                  </a:moveTo>
                  <a:lnTo>
                    <a:pt x="1620202" y="0"/>
                  </a:lnTo>
                  <a:lnTo>
                    <a:pt x="1620202" y="9994"/>
                  </a:lnTo>
                  <a:lnTo>
                    <a:pt x="1630210" y="9994"/>
                  </a:lnTo>
                  <a:lnTo>
                    <a:pt x="1630210" y="0"/>
                  </a:lnTo>
                  <a:close/>
                </a:path>
                <a:path w="4210685" h="10159">
                  <a:moveTo>
                    <a:pt x="1690217" y="0"/>
                  </a:moveTo>
                  <a:lnTo>
                    <a:pt x="1680210" y="0"/>
                  </a:lnTo>
                  <a:lnTo>
                    <a:pt x="1680210" y="9994"/>
                  </a:lnTo>
                  <a:lnTo>
                    <a:pt x="1690217" y="9994"/>
                  </a:lnTo>
                  <a:lnTo>
                    <a:pt x="1690217" y="0"/>
                  </a:lnTo>
                  <a:close/>
                </a:path>
                <a:path w="4210685" h="10159">
                  <a:moveTo>
                    <a:pt x="1750225" y="0"/>
                  </a:moveTo>
                  <a:lnTo>
                    <a:pt x="1740217" y="0"/>
                  </a:lnTo>
                  <a:lnTo>
                    <a:pt x="1740217" y="9994"/>
                  </a:lnTo>
                  <a:lnTo>
                    <a:pt x="1750225" y="9994"/>
                  </a:lnTo>
                  <a:lnTo>
                    <a:pt x="1750225" y="0"/>
                  </a:lnTo>
                  <a:close/>
                </a:path>
                <a:path w="4210685" h="10159">
                  <a:moveTo>
                    <a:pt x="1810232" y="0"/>
                  </a:moveTo>
                  <a:lnTo>
                    <a:pt x="1800225" y="0"/>
                  </a:lnTo>
                  <a:lnTo>
                    <a:pt x="1800225" y="9994"/>
                  </a:lnTo>
                  <a:lnTo>
                    <a:pt x="1810232" y="9994"/>
                  </a:lnTo>
                  <a:lnTo>
                    <a:pt x="1810232" y="0"/>
                  </a:lnTo>
                  <a:close/>
                </a:path>
                <a:path w="4210685" h="10159">
                  <a:moveTo>
                    <a:pt x="1870240" y="0"/>
                  </a:moveTo>
                  <a:lnTo>
                    <a:pt x="1860232" y="0"/>
                  </a:lnTo>
                  <a:lnTo>
                    <a:pt x="1860232" y="9994"/>
                  </a:lnTo>
                  <a:lnTo>
                    <a:pt x="1870240" y="9994"/>
                  </a:lnTo>
                  <a:lnTo>
                    <a:pt x="1870240" y="0"/>
                  </a:lnTo>
                  <a:close/>
                </a:path>
                <a:path w="4210685" h="10159">
                  <a:moveTo>
                    <a:pt x="1930247" y="0"/>
                  </a:moveTo>
                  <a:lnTo>
                    <a:pt x="1920240" y="0"/>
                  </a:lnTo>
                  <a:lnTo>
                    <a:pt x="1920240" y="9994"/>
                  </a:lnTo>
                  <a:lnTo>
                    <a:pt x="1930247" y="9994"/>
                  </a:lnTo>
                  <a:lnTo>
                    <a:pt x="1930247" y="0"/>
                  </a:lnTo>
                  <a:close/>
                </a:path>
                <a:path w="4210685" h="10159">
                  <a:moveTo>
                    <a:pt x="1990255" y="0"/>
                  </a:moveTo>
                  <a:lnTo>
                    <a:pt x="1980247" y="0"/>
                  </a:lnTo>
                  <a:lnTo>
                    <a:pt x="1980247" y="9994"/>
                  </a:lnTo>
                  <a:lnTo>
                    <a:pt x="1990255" y="9994"/>
                  </a:lnTo>
                  <a:lnTo>
                    <a:pt x="1990255" y="0"/>
                  </a:lnTo>
                  <a:close/>
                </a:path>
                <a:path w="4210685" h="10159">
                  <a:moveTo>
                    <a:pt x="2050262" y="0"/>
                  </a:moveTo>
                  <a:lnTo>
                    <a:pt x="2040255" y="0"/>
                  </a:lnTo>
                  <a:lnTo>
                    <a:pt x="2040255" y="9994"/>
                  </a:lnTo>
                  <a:lnTo>
                    <a:pt x="2050262" y="9994"/>
                  </a:lnTo>
                  <a:lnTo>
                    <a:pt x="2050262" y="0"/>
                  </a:lnTo>
                  <a:close/>
                </a:path>
                <a:path w="4210685" h="10159">
                  <a:moveTo>
                    <a:pt x="2110270" y="0"/>
                  </a:moveTo>
                  <a:lnTo>
                    <a:pt x="2100262" y="0"/>
                  </a:lnTo>
                  <a:lnTo>
                    <a:pt x="2100262" y="9994"/>
                  </a:lnTo>
                  <a:lnTo>
                    <a:pt x="2110270" y="9994"/>
                  </a:lnTo>
                  <a:lnTo>
                    <a:pt x="2110270" y="0"/>
                  </a:lnTo>
                  <a:close/>
                </a:path>
                <a:path w="4210685" h="10159">
                  <a:moveTo>
                    <a:pt x="2170277" y="0"/>
                  </a:moveTo>
                  <a:lnTo>
                    <a:pt x="2160270" y="0"/>
                  </a:lnTo>
                  <a:lnTo>
                    <a:pt x="2160270" y="9994"/>
                  </a:lnTo>
                  <a:lnTo>
                    <a:pt x="2170277" y="9994"/>
                  </a:lnTo>
                  <a:lnTo>
                    <a:pt x="2170277" y="0"/>
                  </a:lnTo>
                  <a:close/>
                </a:path>
                <a:path w="4210685" h="10159">
                  <a:moveTo>
                    <a:pt x="2230285" y="0"/>
                  </a:moveTo>
                  <a:lnTo>
                    <a:pt x="2220277" y="0"/>
                  </a:lnTo>
                  <a:lnTo>
                    <a:pt x="2220277" y="9994"/>
                  </a:lnTo>
                  <a:lnTo>
                    <a:pt x="2230285" y="9994"/>
                  </a:lnTo>
                  <a:lnTo>
                    <a:pt x="2230285" y="0"/>
                  </a:lnTo>
                  <a:close/>
                </a:path>
                <a:path w="4210685" h="10159">
                  <a:moveTo>
                    <a:pt x="2290292" y="0"/>
                  </a:moveTo>
                  <a:lnTo>
                    <a:pt x="2280285" y="0"/>
                  </a:lnTo>
                  <a:lnTo>
                    <a:pt x="2280285" y="9994"/>
                  </a:lnTo>
                  <a:lnTo>
                    <a:pt x="2290292" y="9994"/>
                  </a:lnTo>
                  <a:lnTo>
                    <a:pt x="2290292" y="0"/>
                  </a:lnTo>
                  <a:close/>
                </a:path>
                <a:path w="4210685" h="10159">
                  <a:moveTo>
                    <a:pt x="2350300" y="0"/>
                  </a:moveTo>
                  <a:lnTo>
                    <a:pt x="2340292" y="0"/>
                  </a:lnTo>
                  <a:lnTo>
                    <a:pt x="2340292" y="9994"/>
                  </a:lnTo>
                  <a:lnTo>
                    <a:pt x="2350300" y="9994"/>
                  </a:lnTo>
                  <a:lnTo>
                    <a:pt x="2350300" y="0"/>
                  </a:lnTo>
                  <a:close/>
                </a:path>
                <a:path w="4210685" h="10159">
                  <a:moveTo>
                    <a:pt x="2410307" y="0"/>
                  </a:moveTo>
                  <a:lnTo>
                    <a:pt x="2400300" y="0"/>
                  </a:lnTo>
                  <a:lnTo>
                    <a:pt x="2400300" y="9994"/>
                  </a:lnTo>
                  <a:lnTo>
                    <a:pt x="2410307" y="9994"/>
                  </a:lnTo>
                  <a:lnTo>
                    <a:pt x="2410307" y="0"/>
                  </a:lnTo>
                  <a:close/>
                </a:path>
                <a:path w="4210685" h="10159">
                  <a:moveTo>
                    <a:pt x="2470315" y="0"/>
                  </a:moveTo>
                  <a:lnTo>
                    <a:pt x="2460307" y="0"/>
                  </a:lnTo>
                  <a:lnTo>
                    <a:pt x="2460307" y="9994"/>
                  </a:lnTo>
                  <a:lnTo>
                    <a:pt x="2470315" y="9994"/>
                  </a:lnTo>
                  <a:lnTo>
                    <a:pt x="2470315" y="0"/>
                  </a:lnTo>
                  <a:close/>
                </a:path>
                <a:path w="4210685" h="10159">
                  <a:moveTo>
                    <a:pt x="2530322" y="0"/>
                  </a:moveTo>
                  <a:lnTo>
                    <a:pt x="2520315" y="0"/>
                  </a:lnTo>
                  <a:lnTo>
                    <a:pt x="2520315" y="9994"/>
                  </a:lnTo>
                  <a:lnTo>
                    <a:pt x="2530322" y="9994"/>
                  </a:lnTo>
                  <a:lnTo>
                    <a:pt x="2530322" y="0"/>
                  </a:lnTo>
                  <a:close/>
                </a:path>
                <a:path w="4210685" h="10159">
                  <a:moveTo>
                    <a:pt x="2590330" y="0"/>
                  </a:moveTo>
                  <a:lnTo>
                    <a:pt x="2580322" y="0"/>
                  </a:lnTo>
                  <a:lnTo>
                    <a:pt x="2580322" y="9994"/>
                  </a:lnTo>
                  <a:lnTo>
                    <a:pt x="2590330" y="9994"/>
                  </a:lnTo>
                  <a:lnTo>
                    <a:pt x="2590330" y="0"/>
                  </a:lnTo>
                  <a:close/>
                </a:path>
                <a:path w="4210685" h="10159">
                  <a:moveTo>
                    <a:pt x="2650337" y="0"/>
                  </a:moveTo>
                  <a:lnTo>
                    <a:pt x="2640330" y="0"/>
                  </a:lnTo>
                  <a:lnTo>
                    <a:pt x="2640330" y="9994"/>
                  </a:lnTo>
                  <a:lnTo>
                    <a:pt x="2650337" y="9994"/>
                  </a:lnTo>
                  <a:lnTo>
                    <a:pt x="2650337" y="0"/>
                  </a:lnTo>
                  <a:close/>
                </a:path>
                <a:path w="4210685" h="10159">
                  <a:moveTo>
                    <a:pt x="2710345" y="0"/>
                  </a:moveTo>
                  <a:lnTo>
                    <a:pt x="2700337" y="0"/>
                  </a:lnTo>
                  <a:lnTo>
                    <a:pt x="2700337" y="9994"/>
                  </a:lnTo>
                  <a:lnTo>
                    <a:pt x="2710345" y="9994"/>
                  </a:lnTo>
                  <a:lnTo>
                    <a:pt x="2710345" y="0"/>
                  </a:lnTo>
                  <a:close/>
                </a:path>
                <a:path w="4210685" h="10159">
                  <a:moveTo>
                    <a:pt x="2770352" y="0"/>
                  </a:moveTo>
                  <a:lnTo>
                    <a:pt x="2760345" y="0"/>
                  </a:lnTo>
                  <a:lnTo>
                    <a:pt x="2760345" y="9994"/>
                  </a:lnTo>
                  <a:lnTo>
                    <a:pt x="2770352" y="9994"/>
                  </a:lnTo>
                  <a:lnTo>
                    <a:pt x="2770352" y="0"/>
                  </a:lnTo>
                  <a:close/>
                </a:path>
                <a:path w="4210685" h="10159">
                  <a:moveTo>
                    <a:pt x="2830360" y="0"/>
                  </a:moveTo>
                  <a:lnTo>
                    <a:pt x="2820352" y="0"/>
                  </a:lnTo>
                  <a:lnTo>
                    <a:pt x="2820352" y="9994"/>
                  </a:lnTo>
                  <a:lnTo>
                    <a:pt x="2830360" y="9994"/>
                  </a:lnTo>
                  <a:lnTo>
                    <a:pt x="2830360" y="0"/>
                  </a:lnTo>
                  <a:close/>
                </a:path>
                <a:path w="4210685" h="10159">
                  <a:moveTo>
                    <a:pt x="2890367" y="0"/>
                  </a:moveTo>
                  <a:lnTo>
                    <a:pt x="2880360" y="0"/>
                  </a:lnTo>
                  <a:lnTo>
                    <a:pt x="2880360" y="9994"/>
                  </a:lnTo>
                  <a:lnTo>
                    <a:pt x="2890367" y="9994"/>
                  </a:lnTo>
                  <a:lnTo>
                    <a:pt x="2890367" y="0"/>
                  </a:lnTo>
                  <a:close/>
                </a:path>
                <a:path w="4210685" h="10159">
                  <a:moveTo>
                    <a:pt x="2950375" y="0"/>
                  </a:moveTo>
                  <a:lnTo>
                    <a:pt x="2940367" y="0"/>
                  </a:lnTo>
                  <a:lnTo>
                    <a:pt x="2940367" y="9994"/>
                  </a:lnTo>
                  <a:lnTo>
                    <a:pt x="2950375" y="9994"/>
                  </a:lnTo>
                  <a:lnTo>
                    <a:pt x="2950375" y="0"/>
                  </a:lnTo>
                  <a:close/>
                </a:path>
                <a:path w="4210685" h="10159">
                  <a:moveTo>
                    <a:pt x="3010382" y="0"/>
                  </a:moveTo>
                  <a:lnTo>
                    <a:pt x="3000375" y="0"/>
                  </a:lnTo>
                  <a:lnTo>
                    <a:pt x="3000375" y="9994"/>
                  </a:lnTo>
                  <a:lnTo>
                    <a:pt x="3010382" y="9994"/>
                  </a:lnTo>
                  <a:lnTo>
                    <a:pt x="3010382" y="0"/>
                  </a:lnTo>
                  <a:close/>
                </a:path>
                <a:path w="4210685" h="10159">
                  <a:moveTo>
                    <a:pt x="3070390" y="0"/>
                  </a:moveTo>
                  <a:lnTo>
                    <a:pt x="3060382" y="0"/>
                  </a:lnTo>
                  <a:lnTo>
                    <a:pt x="3060382" y="9994"/>
                  </a:lnTo>
                  <a:lnTo>
                    <a:pt x="3070390" y="9994"/>
                  </a:lnTo>
                  <a:lnTo>
                    <a:pt x="3070390" y="0"/>
                  </a:lnTo>
                  <a:close/>
                </a:path>
                <a:path w="4210685" h="10159">
                  <a:moveTo>
                    <a:pt x="3130397" y="0"/>
                  </a:moveTo>
                  <a:lnTo>
                    <a:pt x="3120390" y="0"/>
                  </a:lnTo>
                  <a:lnTo>
                    <a:pt x="3120390" y="9994"/>
                  </a:lnTo>
                  <a:lnTo>
                    <a:pt x="3130397" y="9994"/>
                  </a:lnTo>
                  <a:lnTo>
                    <a:pt x="3130397" y="0"/>
                  </a:lnTo>
                  <a:close/>
                </a:path>
                <a:path w="4210685" h="10159">
                  <a:moveTo>
                    <a:pt x="3190405" y="0"/>
                  </a:moveTo>
                  <a:lnTo>
                    <a:pt x="3180397" y="0"/>
                  </a:lnTo>
                  <a:lnTo>
                    <a:pt x="3180397" y="9994"/>
                  </a:lnTo>
                  <a:lnTo>
                    <a:pt x="3190405" y="9994"/>
                  </a:lnTo>
                  <a:lnTo>
                    <a:pt x="3190405" y="0"/>
                  </a:lnTo>
                  <a:close/>
                </a:path>
                <a:path w="4210685" h="10159">
                  <a:moveTo>
                    <a:pt x="3250412" y="0"/>
                  </a:moveTo>
                  <a:lnTo>
                    <a:pt x="3240405" y="0"/>
                  </a:lnTo>
                  <a:lnTo>
                    <a:pt x="3240405" y="9994"/>
                  </a:lnTo>
                  <a:lnTo>
                    <a:pt x="3250412" y="9994"/>
                  </a:lnTo>
                  <a:lnTo>
                    <a:pt x="3250412" y="0"/>
                  </a:lnTo>
                  <a:close/>
                </a:path>
                <a:path w="4210685" h="10159">
                  <a:moveTo>
                    <a:pt x="3310420" y="0"/>
                  </a:moveTo>
                  <a:lnTo>
                    <a:pt x="3300412" y="0"/>
                  </a:lnTo>
                  <a:lnTo>
                    <a:pt x="3300412" y="9994"/>
                  </a:lnTo>
                  <a:lnTo>
                    <a:pt x="3310420" y="9994"/>
                  </a:lnTo>
                  <a:lnTo>
                    <a:pt x="3310420" y="0"/>
                  </a:lnTo>
                  <a:close/>
                </a:path>
                <a:path w="4210685" h="10159">
                  <a:moveTo>
                    <a:pt x="3370427" y="0"/>
                  </a:moveTo>
                  <a:lnTo>
                    <a:pt x="3360420" y="0"/>
                  </a:lnTo>
                  <a:lnTo>
                    <a:pt x="3360420" y="9994"/>
                  </a:lnTo>
                  <a:lnTo>
                    <a:pt x="3370427" y="9994"/>
                  </a:lnTo>
                  <a:lnTo>
                    <a:pt x="3370427" y="0"/>
                  </a:lnTo>
                  <a:close/>
                </a:path>
                <a:path w="4210685" h="10159">
                  <a:moveTo>
                    <a:pt x="3430435" y="0"/>
                  </a:moveTo>
                  <a:lnTo>
                    <a:pt x="3420427" y="0"/>
                  </a:lnTo>
                  <a:lnTo>
                    <a:pt x="3420427" y="9994"/>
                  </a:lnTo>
                  <a:lnTo>
                    <a:pt x="3430435" y="9994"/>
                  </a:lnTo>
                  <a:lnTo>
                    <a:pt x="3430435" y="0"/>
                  </a:lnTo>
                  <a:close/>
                </a:path>
                <a:path w="4210685" h="10159">
                  <a:moveTo>
                    <a:pt x="3490442" y="0"/>
                  </a:moveTo>
                  <a:lnTo>
                    <a:pt x="3480435" y="0"/>
                  </a:lnTo>
                  <a:lnTo>
                    <a:pt x="3480435" y="9994"/>
                  </a:lnTo>
                  <a:lnTo>
                    <a:pt x="3490442" y="9994"/>
                  </a:lnTo>
                  <a:lnTo>
                    <a:pt x="3490442" y="0"/>
                  </a:lnTo>
                  <a:close/>
                </a:path>
                <a:path w="4210685" h="10159">
                  <a:moveTo>
                    <a:pt x="3550450" y="0"/>
                  </a:moveTo>
                  <a:lnTo>
                    <a:pt x="3540442" y="0"/>
                  </a:lnTo>
                  <a:lnTo>
                    <a:pt x="3540442" y="9994"/>
                  </a:lnTo>
                  <a:lnTo>
                    <a:pt x="3550450" y="9994"/>
                  </a:lnTo>
                  <a:lnTo>
                    <a:pt x="3550450" y="0"/>
                  </a:lnTo>
                  <a:close/>
                </a:path>
                <a:path w="4210685" h="10159">
                  <a:moveTo>
                    <a:pt x="3610457" y="0"/>
                  </a:moveTo>
                  <a:lnTo>
                    <a:pt x="3600450" y="0"/>
                  </a:lnTo>
                  <a:lnTo>
                    <a:pt x="3600450" y="9994"/>
                  </a:lnTo>
                  <a:lnTo>
                    <a:pt x="3610457" y="9994"/>
                  </a:lnTo>
                  <a:lnTo>
                    <a:pt x="3610457" y="0"/>
                  </a:lnTo>
                  <a:close/>
                </a:path>
                <a:path w="4210685" h="10159">
                  <a:moveTo>
                    <a:pt x="3670465" y="0"/>
                  </a:moveTo>
                  <a:lnTo>
                    <a:pt x="3660457" y="0"/>
                  </a:lnTo>
                  <a:lnTo>
                    <a:pt x="3660457" y="9994"/>
                  </a:lnTo>
                  <a:lnTo>
                    <a:pt x="3670465" y="9994"/>
                  </a:lnTo>
                  <a:lnTo>
                    <a:pt x="3670465" y="0"/>
                  </a:lnTo>
                  <a:close/>
                </a:path>
                <a:path w="4210685" h="10159">
                  <a:moveTo>
                    <a:pt x="3730472" y="0"/>
                  </a:moveTo>
                  <a:lnTo>
                    <a:pt x="3720465" y="0"/>
                  </a:lnTo>
                  <a:lnTo>
                    <a:pt x="3720465" y="9994"/>
                  </a:lnTo>
                  <a:lnTo>
                    <a:pt x="3730472" y="9994"/>
                  </a:lnTo>
                  <a:lnTo>
                    <a:pt x="3730472" y="0"/>
                  </a:lnTo>
                  <a:close/>
                </a:path>
                <a:path w="4210685" h="10159">
                  <a:moveTo>
                    <a:pt x="3790480" y="0"/>
                  </a:moveTo>
                  <a:lnTo>
                    <a:pt x="3780472" y="0"/>
                  </a:lnTo>
                  <a:lnTo>
                    <a:pt x="3780472" y="9994"/>
                  </a:lnTo>
                  <a:lnTo>
                    <a:pt x="3790480" y="9994"/>
                  </a:lnTo>
                  <a:lnTo>
                    <a:pt x="3790480" y="0"/>
                  </a:lnTo>
                  <a:close/>
                </a:path>
                <a:path w="4210685" h="10159">
                  <a:moveTo>
                    <a:pt x="3850487" y="0"/>
                  </a:moveTo>
                  <a:lnTo>
                    <a:pt x="3840480" y="0"/>
                  </a:lnTo>
                  <a:lnTo>
                    <a:pt x="3840480" y="9994"/>
                  </a:lnTo>
                  <a:lnTo>
                    <a:pt x="3850487" y="9994"/>
                  </a:lnTo>
                  <a:lnTo>
                    <a:pt x="3850487" y="0"/>
                  </a:lnTo>
                  <a:close/>
                </a:path>
                <a:path w="4210685" h="10159">
                  <a:moveTo>
                    <a:pt x="3910495" y="0"/>
                  </a:moveTo>
                  <a:lnTo>
                    <a:pt x="3900487" y="0"/>
                  </a:lnTo>
                  <a:lnTo>
                    <a:pt x="3900487" y="9994"/>
                  </a:lnTo>
                  <a:lnTo>
                    <a:pt x="3910495" y="9994"/>
                  </a:lnTo>
                  <a:lnTo>
                    <a:pt x="3910495" y="0"/>
                  </a:lnTo>
                  <a:close/>
                </a:path>
                <a:path w="4210685" h="10159">
                  <a:moveTo>
                    <a:pt x="3970502" y="0"/>
                  </a:moveTo>
                  <a:lnTo>
                    <a:pt x="3960495" y="0"/>
                  </a:lnTo>
                  <a:lnTo>
                    <a:pt x="3960495" y="9994"/>
                  </a:lnTo>
                  <a:lnTo>
                    <a:pt x="3970502" y="9994"/>
                  </a:lnTo>
                  <a:lnTo>
                    <a:pt x="3970502" y="0"/>
                  </a:lnTo>
                  <a:close/>
                </a:path>
                <a:path w="4210685" h="10159">
                  <a:moveTo>
                    <a:pt x="4030510" y="0"/>
                  </a:moveTo>
                  <a:lnTo>
                    <a:pt x="4020502" y="0"/>
                  </a:lnTo>
                  <a:lnTo>
                    <a:pt x="4020502" y="9994"/>
                  </a:lnTo>
                  <a:lnTo>
                    <a:pt x="4030510" y="9994"/>
                  </a:lnTo>
                  <a:lnTo>
                    <a:pt x="4030510" y="0"/>
                  </a:lnTo>
                  <a:close/>
                </a:path>
                <a:path w="4210685" h="10159">
                  <a:moveTo>
                    <a:pt x="4090517" y="0"/>
                  </a:moveTo>
                  <a:lnTo>
                    <a:pt x="4080510" y="0"/>
                  </a:lnTo>
                  <a:lnTo>
                    <a:pt x="4080510" y="9994"/>
                  </a:lnTo>
                  <a:lnTo>
                    <a:pt x="4090517" y="9994"/>
                  </a:lnTo>
                  <a:lnTo>
                    <a:pt x="4090517" y="0"/>
                  </a:lnTo>
                  <a:close/>
                </a:path>
                <a:path w="4210685" h="10159">
                  <a:moveTo>
                    <a:pt x="4150525" y="0"/>
                  </a:moveTo>
                  <a:lnTo>
                    <a:pt x="4140517" y="0"/>
                  </a:lnTo>
                  <a:lnTo>
                    <a:pt x="4140517" y="9994"/>
                  </a:lnTo>
                  <a:lnTo>
                    <a:pt x="4150525" y="9994"/>
                  </a:lnTo>
                  <a:lnTo>
                    <a:pt x="4150525" y="0"/>
                  </a:lnTo>
                  <a:close/>
                </a:path>
                <a:path w="4210685" h="10159">
                  <a:moveTo>
                    <a:pt x="4210532" y="0"/>
                  </a:moveTo>
                  <a:lnTo>
                    <a:pt x="4200525" y="0"/>
                  </a:lnTo>
                  <a:lnTo>
                    <a:pt x="4200525" y="9994"/>
                  </a:lnTo>
                  <a:lnTo>
                    <a:pt x="4210532" y="9994"/>
                  </a:lnTo>
                  <a:lnTo>
                    <a:pt x="4210532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921110" y="7038517"/>
              <a:ext cx="4210685" cy="10160"/>
            </a:xfrm>
            <a:custGeom>
              <a:avLst/>
              <a:gdLst/>
              <a:ahLst/>
              <a:cxnLst/>
              <a:rect l="l" t="t" r="r" b="b"/>
              <a:pathLst>
                <a:path w="4210684" h="10159">
                  <a:moveTo>
                    <a:pt x="10007" y="0"/>
                  </a:moveTo>
                  <a:lnTo>
                    <a:pt x="0" y="0"/>
                  </a:lnTo>
                  <a:lnTo>
                    <a:pt x="0" y="9994"/>
                  </a:lnTo>
                  <a:lnTo>
                    <a:pt x="10007" y="9994"/>
                  </a:lnTo>
                  <a:lnTo>
                    <a:pt x="10007" y="0"/>
                  </a:lnTo>
                  <a:close/>
                </a:path>
                <a:path w="4210684" h="10159">
                  <a:moveTo>
                    <a:pt x="70015" y="0"/>
                  </a:moveTo>
                  <a:lnTo>
                    <a:pt x="60007" y="0"/>
                  </a:lnTo>
                  <a:lnTo>
                    <a:pt x="60007" y="9994"/>
                  </a:lnTo>
                  <a:lnTo>
                    <a:pt x="70015" y="9994"/>
                  </a:lnTo>
                  <a:lnTo>
                    <a:pt x="70015" y="0"/>
                  </a:lnTo>
                  <a:close/>
                </a:path>
                <a:path w="4210684" h="10159">
                  <a:moveTo>
                    <a:pt x="130022" y="0"/>
                  </a:moveTo>
                  <a:lnTo>
                    <a:pt x="120015" y="0"/>
                  </a:lnTo>
                  <a:lnTo>
                    <a:pt x="120015" y="9994"/>
                  </a:lnTo>
                  <a:lnTo>
                    <a:pt x="130022" y="9994"/>
                  </a:lnTo>
                  <a:lnTo>
                    <a:pt x="130022" y="0"/>
                  </a:lnTo>
                  <a:close/>
                </a:path>
                <a:path w="4210684" h="10159">
                  <a:moveTo>
                    <a:pt x="190030" y="0"/>
                  </a:moveTo>
                  <a:lnTo>
                    <a:pt x="180022" y="0"/>
                  </a:lnTo>
                  <a:lnTo>
                    <a:pt x="180022" y="9994"/>
                  </a:lnTo>
                  <a:lnTo>
                    <a:pt x="190030" y="9994"/>
                  </a:lnTo>
                  <a:lnTo>
                    <a:pt x="190030" y="0"/>
                  </a:lnTo>
                  <a:close/>
                </a:path>
                <a:path w="4210684" h="10159">
                  <a:moveTo>
                    <a:pt x="250037" y="0"/>
                  </a:moveTo>
                  <a:lnTo>
                    <a:pt x="240030" y="0"/>
                  </a:lnTo>
                  <a:lnTo>
                    <a:pt x="240030" y="9994"/>
                  </a:lnTo>
                  <a:lnTo>
                    <a:pt x="250037" y="9994"/>
                  </a:lnTo>
                  <a:lnTo>
                    <a:pt x="250037" y="0"/>
                  </a:lnTo>
                  <a:close/>
                </a:path>
                <a:path w="4210684" h="10159">
                  <a:moveTo>
                    <a:pt x="310045" y="0"/>
                  </a:moveTo>
                  <a:lnTo>
                    <a:pt x="300037" y="0"/>
                  </a:lnTo>
                  <a:lnTo>
                    <a:pt x="300037" y="9994"/>
                  </a:lnTo>
                  <a:lnTo>
                    <a:pt x="310045" y="9994"/>
                  </a:lnTo>
                  <a:lnTo>
                    <a:pt x="310045" y="0"/>
                  </a:lnTo>
                  <a:close/>
                </a:path>
                <a:path w="4210684" h="10159">
                  <a:moveTo>
                    <a:pt x="370052" y="0"/>
                  </a:moveTo>
                  <a:lnTo>
                    <a:pt x="360045" y="0"/>
                  </a:lnTo>
                  <a:lnTo>
                    <a:pt x="360045" y="9994"/>
                  </a:lnTo>
                  <a:lnTo>
                    <a:pt x="370052" y="9994"/>
                  </a:lnTo>
                  <a:lnTo>
                    <a:pt x="370052" y="0"/>
                  </a:lnTo>
                  <a:close/>
                </a:path>
                <a:path w="4210684" h="10159">
                  <a:moveTo>
                    <a:pt x="430060" y="0"/>
                  </a:moveTo>
                  <a:lnTo>
                    <a:pt x="420052" y="0"/>
                  </a:lnTo>
                  <a:lnTo>
                    <a:pt x="420052" y="9994"/>
                  </a:lnTo>
                  <a:lnTo>
                    <a:pt x="430060" y="9994"/>
                  </a:lnTo>
                  <a:lnTo>
                    <a:pt x="430060" y="0"/>
                  </a:lnTo>
                  <a:close/>
                </a:path>
                <a:path w="4210684" h="10159">
                  <a:moveTo>
                    <a:pt x="490067" y="0"/>
                  </a:moveTo>
                  <a:lnTo>
                    <a:pt x="480060" y="0"/>
                  </a:lnTo>
                  <a:lnTo>
                    <a:pt x="480060" y="9994"/>
                  </a:lnTo>
                  <a:lnTo>
                    <a:pt x="490067" y="9994"/>
                  </a:lnTo>
                  <a:lnTo>
                    <a:pt x="490067" y="0"/>
                  </a:lnTo>
                  <a:close/>
                </a:path>
                <a:path w="4210684" h="10159">
                  <a:moveTo>
                    <a:pt x="550075" y="0"/>
                  </a:moveTo>
                  <a:lnTo>
                    <a:pt x="540067" y="0"/>
                  </a:lnTo>
                  <a:lnTo>
                    <a:pt x="540067" y="9994"/>
                  </a:lnTo>
                  <a:lnTo>
                    <a:pt x="550075" y="9994"/>
                  </a:lnTo>
                  <a:lnTo>
                    <a:pt x="550075" y="0"/>
                  </a:lnTo>
                  <a:close/>
                </a:path>
                <a:path w="4210684" h="10159">
                  <a:moveTo>
                    <a:pt x="610082" y="0"/>
                  </a:moveTo>
                  <a:lnTo>
                    <a:pt x="600075" y="0"/>
                  </a:lnTo>
                  <a:lnTo>
                    <a:pt x="600075" y="9994"/>
                  </a:lnTo>
                  <a:lnTo>
                    <a:pt x="610082" y="9994"/>
                  </a:lnTo>
                  <a:lnTo>
                    <a:pt x="610082" y="0"/>
                  </a:lnTo>
                  <a:close/>
                </a:path>
                <a:path w="4210684" h="10159">
                  <a:moveTo>
                    <a:pt x="670090" y="0"/>
                  </a:moveTo>
                  <a:lnTo>
                    <a:pt x="660082" y="0"/>
                  </a:lnTo>
                  <a:lnTo>
                    <a:pt x="660082" y="9994"/>
                  </a:lnTo>
                  <a:lnTo>
                    <a:pt x="670090" y="9994"/>
                  </a:lnTo>
                  <a:lnTo>
                    <a:pt x="670090" y="0"/>
                  </a:lnTo>
                  <a:close/>
                </a:path>
                <a:path w="4210684" h="10159">
                  <a:moveTo>
                    <a:pt x="730097" y="0"/>
                  </a:moveTo>
                  <a:lnTo>
                    <a:pt x="720090" y="0"/>
                  </a:lnTo>
                  <a:lnTo>
                    <a:pt x="720090" y="9994"/>
                  </a:lnTo>
                  <a:lnTo>
                    <a:pt x="730097" y="9994"/>
                  </a:lnTo>
                  <a:lnTo>
                    <a:pt x="730097" y="0"/>
                  </a:lnTo>
                  <a:close/>
                </a:path>
                <a:path w="4210684" h="10159">
                  <a:moveTo>
                    <a:pt x="790105" y="0"/>
                  </a:moveTo>
                  <a:lnTo>
                    <a:pt x="780097" y="0"/>
                  </a:lnTo>
                  <a:lnTo>
                    <a:pt x="780097" y="9994"/>
                  </a:lnTo>
                  <a:lnTo>
                    <a:pt x="790105" y="9994"/>
                  </a:lnTo>
                  <a:lnTo>
                    <a:pt x="790105" y="0"/>
                  </a:lnTo>
                  <a:close/>
                </a:path>
                <a:path w="4210684" h="10159">
                  <a:moveTo>
                    <a:pt x="850112" y="0"/>
                  </a:moveTo>
                  <a:lnTo>
                    <a:pt x="840105" y="0"/>
                  </a:lnTo>
                  <a:lnTo>
                    <a:pt x="840105" y="9994"/>
                  </a:lnTo>
                  <a:lnTo>
                    <a:pt x="850112" y="9994"/>
                  </a:lnTo>
                  <a:lnTo>
                    <a:pt x="850112" y="0"/>
                  </a:lnTo>
                  <a:close/>
                </a:path>
                <a:path w="4210684" h="10159">
                  <a:moveTo>
                    <a:pt x="910120" y="0"/>
                  </a:moveTo>
                  <a:lnTo>
                    <a:pt x="900112" y="0"/>
                  </a:lnTo>
                  <a:lnTo>
                    <a:pt x="900112" y="9994"/>
                  </a:lnTo>
                  <a:lnTo>
                    <a:pt x="910120" y="9994"/>
                  </a:lnTo>
                  <a:lnTo>
                    <a:pt x="910120" y="0"/>
                  </a:lnTo>
                  <a:close/>
                </a:path>
                <a:path w="4210684" h="10159">
                  <a:moveTo>
                    <a:pt x="970127" y="0"/>
                  </a:moveTo>
                  <a:lnTo>
                    <a:pt x="960120" y="0"/>
                  </a:lnTo>
                  <a:lnTo>
                    <a:pt x="960120" y="9994"/>
                  </a:lnTo>
                  <a:lnTo>
                    <a:pt x="970127" y="9994"/>
                  </a:lnTo>
                  <a:lnTo>
                    <a:pt x="970127" y="0"/>
                  </a:lnTo>
                  <a:close/>
                </a:path>
                <a:path w="4210684" h="10159">
                  <a:moveTo>
                    <a:pt x="1030135" y="0"/>
                  </a:moveTo>
                  <a:lnTo>
                    <a:pt x="1020127" y="0"/>
                  </a:lnTo>
                  <a:lnTo>
                    <a:pt x="1020127" y="9994"/>
                  </a:lnTo>
                  <a:lnTo>
                    <a:pt x="1030135" y="9994"/>
                  </a:lnTo>
                  <a:lnTo>
                    <a:pt x="1030135" y="0"/>
                  </a:lnTo>
                  <a:close/>
                </a:path>
                <a:path w="4210684" h="10159">
                  <a:moveTo>
                    <a:pt x="1090142" y="0"/>
                  </a:moveTo>
                  <a:lnTo>
                    <a:pt x="1080135" y="0"/>
                  </a:lnTo>
                  <a:lnTo>
                    <a:pt x="1080135" y="9994"/>
                  </a:lnTo>
                  <a:lnTo>
                    <a:pt x="1090142" y="9994"/>
                  </a:lnTo>
                  <a:lnTo>
                    <a:pt x="1090142" y="0"/>
                  </a:lnTo>
                  <a:close/>
                </a:path>
                <a:path w="4210684" h="10159">
                  <a:moveTo>
                    <a:pt x="1150150" y="0"/>
                  </a:moveTo>
                  <a:lnTo>
                    <a:pt x="1140142" y="0"/>
                  </a:lnTo>
                  <a:lnTo>
                    <a:pt x="1140142" y="9994"/>
                  </a:lnTo>
                  <a:lnTo>
                    <a:pt x="1150150" y="9994"/>
                  </a:lnTo>
                  <a:lnTo>
                    <a:pt x="1150150" y="0"/>
                  </a:lnTo>
                  <a:close/>
                </a:path>
                <a:path w="4210684" h="10159">
                  <a:moveTo>
                    <a:pt x="1210157" y="0"/>
                  </a:moveTo>
                  <a:lnTo>
                    <a:pt x="1200150" y="0"/>
                  </a:lnTo>
                  <a:lnTo>
                    <a:pt x="1200150" y="9994"/>
                  </a:lnTo>
                  <a:lnTo>
                    <a:pt x="1210157" y="9994"/>
                  </a:lnTo>
                  <a:lnTo>
                    <a:pt x="1210157" y="0"/>
                  </a:lnTo>
                  <a:close/>
                </a:path>
                <a:path w="4210684" h="10159">
                  <a:moveTo>
                    <a:pt x="1270165" y="0"/>
                  </a:moveTo>
                  <a:lnTo>
                    <a:pt x="1260157" y="0"/>
                  </a:lnTo>
                  <a:lnTo>
                    <a:pt x="1260157" y="9994"/>
                  </a:lnTo>
                  <a:lnTo>
                    <a:pt x="1270165" y="9994"/>
                  </a:lnTo>
                  <a:lnTo>
                    <a:pt x="1270165" y="0"/>
                  </a:lnTo>
                  <a:close/>
                </a:path>
                <a:path w="4210684" h="10159">
                  <a:moveTo>
                    <a:pt x="1330172" y="0"/>
                  </a:moveTo>
                  <a:lnTo>
                    <a:pt x="1320165" y="0"/>
                  </a:lnTo>
                  <a:lnTo>
                    <a:pt x="1320165" y="9994"/>
                  </a:lnTo>
                  <a:lnTo>
                    <a:pt x="1330172" y="9994"/>
                  </a:lnTo>
                  <a:lnTo>
                    <a:pt x="1330172" y="0"/>
                  </a:lnTo>
                  <a:close/>
                </a:path>
                <a:path w="4210684" h="10159">
                  <a:moveTo>
                    <a:pt x="1390180" y="0"/>
                  </a:moveTo>
                  <a:lnTo>
                    <a:pt x="1380172" y="0"/>
                  </a:lnTo>
                  <a:lnTo>
                    <a:pt x="1380172" y="9994"/>
                  </a:lnTo>
                  <a:lnTo>
                    <a:pt x="1390180" y="9994"/>
                  </a:lnTo>
                  <a:lnTo>
                    <a:pt x="1390180" y="0"/>
                  </a:lnTo>
                  <a:close/>
                </a:path>
                <a:path w="4210684" h="10159">
                  <a:moveTo>
                    <a:pt x="1450187" y="0"/>
                  </a:moveTo>
                  <a:lnTo>
                    <a:pt x="1440180" y="0"/>
                  </a:lnTo>
                  <a:lnTo>
                    <a:pt x="1440180" y="9994"/>
                  </a:lnTo>
                  <a:lnTo>
                    <a:pt x="1450187" y="9994"/>
                  </a:lnTo>
                  <a:lnTo>
                    <a:pt x="1450187" y="0"/>
                  </a:lnTo>
                  <a:close/>
                </a:path>
                <a:path w="4210684" h="10159">
                  <a:moveTo>
                    <a:pt x="1510195" y="0"/>
                  </a:moveTo>
                  <a:lnTo>
                    <a:pt x="1500187" y="0"/>
                  </a:lnTo>
                  <a:lnTo>
                    <a:pt x="1500187" y="9994"/>
                  </a:lnTo>
                  <a:lnTo>
                    <a:pt x="1510195" y="9994"/>
                  </a:lnTo>
                  <a:lnTo>
                    <a:pt x="1510195" y="0"/>
                  </a:lnTo>
                  <a:close/>
                </a:path>
                <a:path w="4210684" h="10159">
                  <a:moveTo>
                    <a:pt x="1570202" y="0"/>
                  </a:moveTo>
                  <a:lnTo>
                    <a:pt x="1560195" y="0"/>
                  </a:lnTo>
                  <a:lnTo>
                    <a:pt x="1560195" y="9994"/>
                  </a:lnTo>
                  <a:lnTo>
                    <a:pt x="1570202" y="9994"/>
                  </a:lnTo>
                  <a:lnTo>
                    <a:pt x="1570202" y="0"/>
                  </a:lnTo>
                  <a:close/>
                </a:path>
                <a:path w="4210684" h="10159">
                  <a:moveTo>
                    <a:pt x="1630210" y="0"/>
                  </a:moveTo>
                  <a:lnTo>
                    <a:pt x="1620202" y="0"/>
                  </a:lnTo>
                  <a:lnTo>
                    <a:pt x="1620202" y="9994"/>
                  </a:lnTo>
                  <a:lnTo>
                    <a:pt x="1630210" y="9994"/>
                  </a:lnTo>
                  <a:lnTo>
                    <a:pt x="1630210" y="0"/>
                  </a:lnTo>
                  <a:close/>
                </a:path>
                <a:path w="4210684" h="10159">
                  <a:moveTo>
                    <a:pt x="1690217" y="0"/>
                  </a:moveTo>
                  <a:lnTo>
                    <a:pt x="1680210" y="0"/>
                  </a:lnTo>
                  <a:lnTo>
                    <a:pt x="1680210" y="9994"/>
                  </a:lnTo>
                  <a:lnTo>
                    <a:pt x="1690217" y="9994"/>
                  </a:lnTo>
                  <a:lnTo>
                    <a:pt x="1690217" y="0"/>
                  </a:lnTo>
                  <a:close/>
                </a:path>
                <a:path w="4210684" h="10159">
                  <a:moveTo>
                    <a:pt x="1750225" y="0"/>
                  </a:moveTo>
                  <a:lnTo>
                    <a:pt x="1740217" y="0"/>
                  </a:lnTo>
                  <a:lnTo>
                    <a:pt x="1740217" y="9994"/>
                  </a:lnTo>
                  <a:lnTo>
                    <a:pt x="1750225" y="9994"/>
                  </a:lnTo>
                  <a:lnTo>
                    <a:pt x="1750225" y="0"/>
                  </a:lnTo>
                  <a:close/>
                </a:path>
                <a:path w="4210684" h="10159">
                  <a:moveTo>
                    <a:pt x="1810232" y="0"/>
                  </a:moveTo>
                  <a:lnTo>
                    <a:pt x="1800225" y="0"/>
                  </a:lnTo>
                  <a:lnTo>
                    <a:pt x="1800225" y="9994"/>
                  </a:lnTo>
                  <a:lnTo>
                    <a:pt x="1810232" y="9994"/>
                  </a:lnTo>
                  <a:lnTo>
                    <a:pt x="1810232" y="0"/>
                  </a:lnTo>
                  <a:close/>
                </a:path>
                <a:path w="4210684" h="10159">
                  <a:moveTo>
                    <a:pt x="1870240" y="0"/>
                  </a:moveTo>
                  <a:lnTo>
                    <a:pt x="1860232" y="0"/>
                  </a:lnTo>
                  <a:lnTo>
                    <a:pt x="1860232" y="9994"/>
                  </a:lnTo>
                  <a:lnTo>
                    <a:pt x="1870240" y="9994"/>
                  </a:lnTo>
                  <a:lnTo>
                    <a:pt x="1870240" y="0"/>
                  </a:lnTo>
                  <a:close/>
                </a:path>
                <a:path w="4210684" h="10159">
                  <a:moveTo>
                    <a:pt x="1930247" y="0"/>
                  </a:moveTo>
                  <a:lnTo>
                    <a:pt x="1920240" y="0"/>
                  </a:lnTo>
                  <a:lnTo>
                    <a:pt x="1920240" y="9994"/>
                  </a:lnTo>
                  <a:lnTo>
                    <a:pt x="1930247" y="9994"/>
                  </a:lnTo>
                  <a:lnTo>
                    <a:pt x="1930247" y="0"/>
                  </a:lnTo>
                  <a:close/>
                </a:path>
                <a:path w="4210684" h="10159">
                  <a:moveTo>
                    <a:pt x="1990255" y="0"/>
                  </a:moveTo>
                  <a:lnTo>
                    <a:pt x="1980247" y="0"/>
                  </a:lnTo>
                  <a:lnTo>
                    <a:pt x="1980247" y="9994"/>
                  </a:lnTo>
                  <a:lnTo>
                    <a:pt x="1990255" y="9994"/>
                  </a:lnTo>
                  <a:lnTo>
                    <a:pt x="1990255" y="0"/>
                  </a:lnTo>
                  <a:close/>
                </a:path>
                <a:path w="4210684" h="10159">
                  <a:moveTo>
                    <a:pt x="2050262" y="0"/>
                  </a:moveTo>
                  <a:lnTo>
                    <a:pt x="2040255" y="0"/>
                  </a:lnTo>
                  <a:lnTo>
                    <a:pt x="2040255" y="9994"/>
                  </a:lnTo>
                  <a:lnTo>
                    <a:pt x="2050262" y="9994"/>
                  </a:lnTo>
                  <a:lnTo>
                    <a:pt x="2050262" y="0"/>
                  </a:lnTo>
                  <a:close/>
                </a:path>
                <a:path w="4210684" h="10159">
                  <a:moveTo>
                    <a:pt x="2110270" y="0"/>
                  </a:moveTo>
                  <a:lnTo>
                    <a:pt x="2100262" y="0"/>
                  </a:lnTo>
                  <a:lnTo>
                    <a:pt x="2100262" y="9994"/>
                  </a:lnTo>
                  <a:lnTo>
                    <a:pt x="2110270" y="9994"/>
                  </a:lnTo>
                  <a:lnTo>
                    <a:pt x="2110270" y="0"/>
                  </a:lnTo>
                  <a:close/>
                </a:path>
                <a:path w="4210684" h="10159">
                  <a:moveTo>
                    <a:pt x="2170277" y="0"/>
                  </a:moveTo>
                  <a:lnTo>
                    <a:pt x="2160270" y="0"/>
                  </a:lnTo>
                  <a:lnTo>
                    <a:pt x="2160270" y="9994"/>
                  </a:lnTo>
                  <a:lnTo>
                    <a:pt x="2170277" y="9994"/>
                  </a:lnTo>
                  <a:lnTo>
                    <a:pt x="2170277" y="0"/>
                  </a:lnTo>
                  <a:close/>
                </a:path>
                <a:path w="4210684" h="10159">
                  <a:moveTo>
                    <a:pt x="2230285" y="0"/>
                  </a:moveTo>
                  <a:lnTo>
                    <a:pt x="2220277" y="0"/>
                  </a:lnTo>
                  <a:lnTo>
                    <a:pt x="2220277" y="9994"/>
                  </a:lnTo>
                  <a:lnTo>
                    <a:pt x="2230285" y="9994"/>
                  </a:lnTo>
                  <a:lnTo>
                    <a:pt x="2230285" y="0"/>
                  </a:lnTo>
                  <a:close/>
                </a:path>
                <a:path w="4210684" h="10159">
                  <a:moveTo>
                    <a:pt x="2290292" y="0"/>
                  </a:moveTo>
                  <a:lnTo>
                    <a:pt x="2280285" y="0"/>
                  </a:lnTo>
                  <a:lnTo>
                    <a:pt x="2280285" y="9994"/>
                  </a:lnTo>
                  <a:lnTo>
                    <a:pt x="2290292" y="9994"/>
                  </a:lnTo>
                  <a:lnTo>
                    <a:pt x="2290292" y="0"/>
                  </a:lnTo>
                  <a:close/>
                </a:path>
                <a:path w="4210684" h="10159">
                  <a:moveTo>
                    <a:pt x="2350300" y="0"/>
                  </a:moveTo>
                  <a:lnTo>
                    <a:pt x="2340292" y="0"/>
                  </a:lnTo>
                  <a:lnTo>
                    <a:pt x="2340292" y="9994"/>
                  </a:lnTo>
                  <a:lnTo>
                    <a:pt x="2350300" y="9994"/>
                  </a:lnTo>
                  <a:lnTo>
                    <a:pt x="2350300" y="0"/>
                  </a:lnTo>
                  <a:close/>
                </a:path>
                <a:path w="4210684" h="10159">
                  <a:moveTo>
                    <a:pt x="2410307" y="0"/>
                  </a:moveTo>
                  <a:lnTo>
                    <a:pt x="2400300" y="0"/>
                  </a:lnTo>
                  <a:lnTo>
                    <a:pt x="2400300" y="9994"/>
                  </a:lnTo>
                  <a:lnTo>
                    <a:pt x="2410307" y="9994"/>
                  </a:lnTo>
                  <a:lnTo>
                    <a:pt x="2410307" y="0"/>
                  </a:lnTo>
                  <a:close/>
                </a:path>
                <a:path w="4210684" h="10159">
                  <a:moveTo>
                    <a:pt x="2470315" y="0"/>
                  </a:moveTo>
                  <a:lnTo>
                    <a:pt x="2460307" y="0"/>
                  </a:lnTo>
                  <a:lnTo>
                    <a:pt x="2460307" y="9994"/>
                  </a:lnTo>
                  <a:lnTo>
                    <a:pt x="2470315" y="9994"/>
                  </a:lnTo>
                  <a:lnTo>
                    <a:pt x="2470315" y="0"/>
                  </a:lnTo>
                  <a:close/>
                </a:path>
                <a:path w="4210684" h="10159">
                  <a:moveTo>
                    <a:pt x="2530322" y="0"/>
                  </a:moveTo>
                  <a:lnTo>
                    <a:pt x="2520315" y="0"/>
                  </a:lnTo>
                  <a:lnTo>
                    <a:pt x="2520315" y="9994"/>
                  </a:lnTo>
                  <a:lnTo>
                    <a:pt x="2530322" y="9994"/>
                  </a:lnTo>
                  <a:lnTo>
                    <a:pt x="2530322" y="0"/>
                  </a:lnTo>
                  <a:close/>
                </a:path>
                <a:path w="4210684" h="10159">
                  <a:moveTo>
                    <a:pt x="2590330" y="0"/>
                  </a:moveTo>
                  <a:lnTo>
                    <a:pt x="2580322" y="0"/>
                  </a:lnTo>
                  <a:lnTo>
                    <a:pt x="2580322" y="9994"/>
                  </a:lnTo>
                  <a:lnTo>
                    <a:pt x="2590330" y="9994"/>
                  </a:lnTo>
                  <a:lnTo>
                    <a:pt x="2590330" y="0"/>
                  </a:lnTo>
                  <a:close/>
                </a:path>
                <a:path w="4210684" h="10159">
                  <a:moveTo>
                    <a:pt x="2650337" y="0"/>
                  </a:moveTo>
                  <a:lnTo>
                    <a:pt x="2640330" y="0"/>
                  </a:lnTo>
                  <a:lnTo>
                    <a:pt x="2640330" y="9994"/>
                  </a:lnTo>
                  <a:lnTo>
                    <a:pt x="2650337" y="9994"/>
                  </a:lnTo>
                  <a:lnTo>
                    <a:pt x="2650337" y="0"/>
                  </a:lnTo>
                  <a:close/>
                </a:path>
                <a:path w="4210684" h="10159">
                  <a:moveTo>
                    <a:pt x="2710345" y="0"/>
                  </a:moveTo>
                  <a:lnTo>
                    <a:pt x="2700337" y="0"/>
                  </a:lnTo>
                  <a:lnTo>
                    <a:pt x="2700337" y="9994"/>
                  </a:lnTo>
                  <a:lnTo>
                    <a:pt x="2710345" y="9994"/>
                  </a:lnTo>
                  <a:lnTo>
                    <a:pt x="2710345" y="0"/>
                  </a:lnTo>
                  <a:close/>
                </a:path>
                <a:path w="4210684" h="10159">
                  <a:moveTo>
                    <a:pt x="2770352" y="0"/>
                  </a:moveTo>
                  <a:lnTo>
                    <a:pt x="2760345" y="0"/>
                  </a:lnTo>
                  <a:lnTo>
                    <a:pt x="2760345" y="9994"/>
                  </a:lnTo>
                  <a:lnTo>
                    <a:pt x="2770352" y="9994"/>
                  </a:lnTo>
                  <a:lnTo>
                    <a:pt x="2770352" y="0"/>
                  </a:lnTo>
                  <a:close/>
                </a:path>
                <a:path w="4210684" h="10159">
                  <a:moveTo>
                    <a:pt x="2830360" y="0"/>
                  </a:moveTo>
                  <a:lnTo>
                    <a:pt x="2820352" y="0"/>
                  </a:lnTo>
                  <a:lnTo>
                    <a:pt x="2820352" y="9994"/>
                  </a:lnTo>
                  <a:lnTo>
                    <a:pt x="2830360" y="9994"/>
                  </a:lnTo>
                  <a:lnTo>
                    <a:pt x="2830360" y="0"/>
                  </a:lnTo>
                  <a:close/>
                </a:path>
                <a:path w="4210684" h="10159">
                  <a:moveTo>
                    <a:pt x="2890367" y="0"/>
                  </a:moveTo>
                  <a:lnTo>
                    <a:pt x="2880360" y="0"/>
                  </a:lnTo>
                  <a:lnTo>
                    <a:pt x="2880360" y="9994"/>
                  </a:lnTo>
                  <a:lnTo>
                    <a:pt x="2890367" y="9994"/>
                  </a:lnTo>
                  <a:lnTo>
                    <a:pt x="2890367" y="0"/>
                  </a:lnTo>
                  <a:close/>
                </a:path>
                <a:path w="4210684" h="10159">
                  <a:moveTo>
                    <a:pt x="2950375" y="0"/>
                  </a:moveTo>
                  <a:lnTo>
                    <a:pt x="2940367" y="0"/>
                  </a:lnTo>
                  <a:lnTo>
                    <a:pt x="2940367" y="9994"/>
                  </a:lnTo>
                  <a:lnTo>
                    <a:pt x="2950375" y="9994"/>
                  </a:lnTo>
                  <a:lnTo>
                    <a:pt x="2950375" y="0"/>
                  </a:lnTo>
                  <a:close/>
                </a:path>
                <a:path w="4210684" h="10159">
                  <a:moveTo>
                    <a:pt x="3010382" y="0"/>
                  </a:moveTo>
                  <a:lnTo>
                    <a:pt x="3000375" y="0"/>
                  </a:lnTo>
                  <a:lnTo>
                    <a:pt x="3000375" y="9994"/>
                  </a:lnTo>
                  <a:lnTo>
                    <a:pt x="3010382" y="9994"/>
                  </a:lnTo>
                  <a:lnTo>
                    <a:pt x="3010382" y="0"/>
                  </a:lnTo>
                  <a:close/>
                </a:path>
                <a:path w="4210684" h="10159">
                  <a:moveTo>
                    <a:pt x="3070390" y="0"/>
                  </a:moveTo>
                  <a:lnTo>
                    <a:pt x="3060382" y="0"/>
                  </a:lnTo>
                  <a:lnTo>
                    <a:pt x="3060382" y="9994"/>
                  </a:lnTo>
                  <a:lnTo>
                    <a:pt x="3070390" y="9994"/>
                  </a:lnTo>
                  <a:lnTo>
                    <a:pt x="3070390" y="0"/>
                  </a:lnTo>
                  <a:close/>
                </a:path>
                <a:path w="4210684" h="10159">
                  <a:moveTo>
                    <a:pt x="3130397" y="0"/>
                  </a:moveTo>
                  <a:lnTo>
                    <a:pt x="3120390" y="0"/>
                  </a:lnTo>
                  <a:lnTo>
                    <a:pt x="3120390" y="9994"/>
                  </a:lnTo>
                  <a:lnTo>
                    <a:pt x="3130397" y="9994"/>
                  </a:lnTo>
                  <a:lnTo>
                    <a:pt x="3130397" y="0"/>
                  </a:lnTo>
                  <a:close/>
                </a:path>
                <a:path w="4210684" h="10159">
                  <a:moveTo>
                    <a:pt x="3190405" y="0"/>
                  </a:moveTo>
                  <a:lnTo>
                    <a:pt x="3180397" y="0"/>
                  </a:lnTo>
                  <a:lnTo>
                    <a:pt x="3180397" y="9994"/>
                  </a:lnTo>
                  <a:lnTo>
                    <a:pt x="3190405" y="9994"/>
                  </a:lnTo>
                  <a:lnTo>
                    <a:pt x="3190405" y="0"/>
                  </a:lnTo>
                  <a:close/>
                </a:path>
                <a:path w="4210684" h="10159">
                  <a:moveTo>
                    <a:pt x="3250412" y="0"/>
                  </a:moveTo>
                  <a:lnTo>
                    <a:pt x="3240405" y="0"/>
                  </a:lnTo>
                  <a:lnTo>
                    <a:pt x="3240405" y="9994"/>
                  </a:lnTo>
                  <a:lnTo>
                    <a:pt x="3250412" y="9994"/>
                  </a:lnTo>
                  <a:lnTo>
                    <a:pt x="3250412" y="0"/>
                  </a:lnTo>
                  <a:close/>
                </a:path>
                <a:path w="4210684" h="10159">
                  <a:moveTo>
                    <a:pt x="3310420" y="0"/>
                  </a:moveTo>
                  <a:lnTo>
                    <a:pt x="3300412" y="0"/>
                  </a:lnTo>
                  <a:lnTo>
                    <a:pt x="3300412" y="9994"/>
                  </a:lnTo>
                  <a:lnTo>
                    <a:pt x="3310420" y="9994"/>
                  </a:lnTo>
                  <a:lnTo>
                    <a:pt x="3310420" y="0"/>
                  </a:lnTo>
                  <a:close/>
                </a:path>
                <a:path w="4210684" h="10159">
                  <a:moveTo>
                    <a:pt x="3370427" y="0"/>
                  </a:moveTo>
                  <a:lnTo>
                    <a:pt x="3360420" y="0"/>
                  </a:lnTo>
                  <a:lnTo>
                    <a:pt x="3360420" y="9994"/>
                  </a:lnTo>
                  <a:lnTo>
                    <a:pt x="3370427" y="9994"/>
                  </a:lnTo>
                  <a:lnTo>
                    <a:pt x="3370427" y="0"/>
                  </a:lnTo>
                  <a:close/>
                </a:path>
                <a:path w="4210684" h="10159">
                  <a:moveTo>
                    <a:pt x="3430435" y="0"/>
                  </a:moveTo>
                  <a:lnTo>
                    <a:pt x="3420427" y="0"/>
                  </a:lnTo>
                  <a:lnTo>
                    <a:pt x="3420427" y="9994"/>
                  </a:lnTo>
                  <a:lnTo>
                    <a:pt x="3430435" y="9994"/>
                  </a:lnTo>
                  <a:lnTo>
                    <a:pt x="3430435" y="0"/>
                  </a:lnTo>
                  <a:close/>
                </a:path>
                <a:path w="4210684" h="10159">
                  <a:moveTo>
                    <a:pt x="3490442" y="0"/>
                  </a:moveTo>
                  <a:lnTo>
                    <a:pt x="3480435" y="0"/>
                  </a:lnTo>
                  <a:lnTo>
                    <a:pt x="3480435" y="9994"/>
                  </a:lnTo>
                  <a:lnTo>
                    <a:pt x="3490442" y="9994"/>
                  </a:lnTo>
                  <a:lnTo>
                    <a:pt x="3490442" y="0"/>
                  </a:lnTo>
                  <a:close/>
                </a:path>
                <a:path w="4210684" h="10159">
                  <a:moveTo>
                    <a:pt x="3550450" y="0"/>
                  </a:moveTo>
                  <a:lnTo>
                    <a:pt x="3540442" y="0"/>
                  </a:lnTo>
                  <a:lnTo>
                    <a:pt x="3540442" y="9994"/>
                  </a:lnTo>
                  <a:lnTo>
                    <a:pt x="3550450" y="9994"/>
                  </a:lnTo>
                  <a:lnTo>
                    <a:pt x="3550450" y="0"/>
                  </a:lnTo>
                  <a:close/>
                </a:path>
                <a:path w="4210684" h="10159">
                  <a:moveTo>
                    <a:pt x="3610457" y="0"/>
                  </a:moveTo>
                  <a:lnTo>
                    <a:pt x="3600450" y="0"/>
                  </a:lnTo>
                  <a:lnTo>
                    <a:pt x="3600450" y="9994"/>
                  </a:lnTo>
                  <a:lnTo>
                    <a:pt x="3610457" y="9994"/>
                  </a:lnTo>
                  <a:lnTo>
                    <a:pt x="3610457" y="0"/>
                  </a:lnTo>
                  <a:close/>
                </a:path>
                <a:path w="4210684" h="10159">
                  <a:moveTo>
                    <a:pt x="3670465" y="0"/>
                  </a:moveTo>
                  <a:lnTo>
                    <a:pt x="3660457" y="0"/>
                  </a:lnTo>
                  <a:lnTo>
                    <a:pt x="3660457" y="9994"/>
                  </a:lnTo>
                  <a:lnTo>
                    <a:pt x="3670465" y="9994"/>
                  </a:lnTo>
                  <a:lnTo>
                    <a:pt x="3670465" y="0"/>
                  </a:lnTo>
                  <a:close/>
                </a:path>
                <a:path w="4210684" h="10159">
                  <a:moveTo>
                    <a:pt x="3730472" y="0"/>
                  </a:moveTo>
                  <a:lnTo>
                    <a:pt x="3720465" y="0"/>
                  </a:lnTo>
                  <a:lnTo>
                    <a:pt x="3720465" y="9994"/>
                  </a:lnTo>
                  <a:lnTo>
                    <a:pt x="3730472" y="9994"/>
                  </a:lnTo>
                  <a:lnTo>
                    <a:pt x="3730472" y="0"/>
                  </a:lnTo>
                  <a:close/>
                </a:path>
                <a:path w="4210684" h="10159">
                  <a:moveTo>
                    <a:pt x="3790480" y="0"/>
                  </a:moveTo>
                  <a:lnTo>
                    <a:pt x="3780472" y="0"/>
                  </a:lnTo>
                  <a:lnTo>
                    <a:pt x="3780472" y="9994"/>
                  </a:lnTo>
                  <a:lnTo>
                    <a:pt x="3790480" y="9994"/>
                  </a:lnTo>
                  <a:lnTo>
                    <a:pt x="3790480" y="0"/>
                  </a:lnTo>
                  <a:close/>
                </a:path>
                <a:path w="4210684" h="10159">
                  <a:moveTo>
                    <a:pt x="3850487" y="0"/>
                  </a:moveTo>
                  <a:lnTo>
                    <a:pt x="3840480" y="0"/>
                  </a:lnTo>
                  <a:lnTo>
                    <a:pt x="3840480" y="9994"/>
                  </a:lnTo>
                  <a:lnTo>
                    <a:pt x="3850487" y="9994"/>
                  </a:lnTo>
                  <a:lnTo>
                    <a:pt x="3850487" y="0"/>
                  </a:lnTo>
                  <a:close/>
                </a:path>
                <a:path w="4210684" h="10159">
                  <a:moveTo>
                    <a:pt x="3910495" y="0"/>
                  </a:moveTo>
                  <a:lnTo>
                    <a:pt x="3900487" y="0"/>
                  </a:lnTo>
                  <a:lnTo>
                    <a:pt x="3900487" y="9994"/>
                  </a:lnTo>
                  <a:lnTo>
                    <a:pt x="3910495" y="9994"/>
                  </a:lnTo>
                  <a:lnTo>
                    <a:pt x="3910495" y="0"/>
                  </a:lnTo>
                  <a:close/>
                </a:path>
                <a:path w="4210684" h="10159">
                  <a:moveTo>
                    <a:pt x="3970502" y="0"/>
                  </a:moveTo>
                  <a:lnTo>
                    <a:pt x="3960495" y="0"/>
                  </a:lnTo>
                  <a:lnTo>
                    <a:pt x="3960495" y="9994"/>
                  </a:lnTo>
                  <a:lnTo>
                    <a:pt x="3970502" y="9994"/>
                  </a:lnTo>
                  <a:lnTo>
                    <a:pt x="3970502" y="0"/>
                  </a:lnTo>
                  <a:close/>
                </a:path>
                <a:path w="4210684" h="10159">
                  <a:moveTo>
                    <a:pt x="4030510" y="0"/>
                  </a:moveTo>
                  <a:lnTo>
                    <a:pt x="4020502" y="0"/>
                  </a:lnTo>
                  <a:lnTo>
                    <a:pt x="4020502" y="9994"/>
                  </a:lnTo>
                  <a:lnTo>
                    <a:pt x="4030510" y="9994"/>
                  </a:lnTo>
                  <a:lnTo>
                    <a:pt x="4030510" y="0"/>
                  </a:lnTo>
                  <a:close/>
                </a:path>
                <a:path w="4210684" h="10159">
                  <a:moveTo>
                    <a:pt x="4090517" y="0"/>
                  </a:moveTo>
                  <a:lnTo>
                    <a:pt x="4080510" y="0"/>
                  </a:lnTo>
                  <a:lnTo>
                    <a:pt x="4080510" y="9994"/>
                  </a:lnTo>
                  <a:lnTo>
                    <a:pt x="4090517" y="9994"/>
                  </a:lnTo>
                  <a:lnTo>
                    <a:pt x="4090517" y="0"/>
                  </a:lnTo>
                  <a:close/>
                </a:path>
                <a:path w="4210684" h="10159">
                  <a:moveTo>
                    <a:pt x="4150525" y="0"/>
                  </a:moveTo>
                  <a:lnTo>
                    <a:pt x="4140517" y="0"/>
                  </a:lnTo>
                  <a:lnTo>
                    <a:pt x="4140517" y="9994"/>
                  </a:lnTo>
                  <a:lnTo>
                    <a:pt x="4150525" y="9994"/>
                  </a:lnTo>
                  <a:lnTo>
                    <a:pt x="4150525" y="0"/>
                  </a:lnTo>
                  <a:close/>
                </a:path>
                <a:path w="4210684" h="10159">
                  <a:moveTo>
                    <a:pt x="4210532" y="0"/>
                  </a:moveTo>
                  <a:lnTo>
                    <a:pt x="4200525" y="0"/>
                  </a:lnTo>
                  <a:lnTo>
                    <a:pt x="4200525" y="9994"/>
                  </a:lnTo>
                  <a:lnTo>
                    <a:pt x="4210532" y="9994"/>
                  </a:lnTo>
                  <a:lnTo>
                    <a:pt x="4210532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687245" y="5669025"/>
              <a:ext cx="9664700" cy="1379855"/>
            </a:xfrm>
            <a:custGeom>
              <a:avLst/>
              <a:gdLst/>
              <a:ahLst/>
              <a:cxnLst/>
              <a:rect l="l" t="t" r="r" b="b"/>
              <a:pathLst>
                <a:path w="9664700" h="1379854">
                  <a:moveTo>
                    <a:pt x="3467" y="0"/>
                  </a:moveTo>
                  <a:lnTo>
                    <a:pt x="0" y="0"/>
                  </a:lnTo>
                  <a:lnTo>
                    <a:pt x="0" y="10007"/>
                  </a:lnTo>
                  <a:lnTo>
                    <a:pt x="3467" y="10007"/>
                  </a:lnTo>
                  <a:lnTo>
                    <a:pt x="3467" y="0"/>
                  </a:lnTo>
                  <a:close/>
                </a:path>
                <a:path w="9664700" h="1379854">
                  <a:moveTo>
                    <a:pt x="63474" y="0"/>
                  </a:moveTo>
                  <a:lnTo>
                    <a:pt x="53467" y="0"/>
                  </a:lnTo>
                  <a:lnTo>
                    <a:pt x="53467" y="10007"/>
                  </a:lnTo>
                  <a:lnTo>
                    <a:pt x="63474" y="10007"/>
                  </a:lnTo>
                  <a:lnTo>
                    <a:pt x="63474" y="0"/>
                  </a:lnTo>
                  <a:close/>
                </a:path>
                <a:path w="9664700" h="1379854">
                  <a:moveTo>
                    <a:pt x="123482" y="0"/>
                  </a:moveTo>
                  <a:lnTo>
                    <a:pt x="113474" y="0"/>
                  </a:lnTo>
                  <a:lnTo>
                    <a:pt x="113474" y="10007"/>
                  </a:lnTo>
                  <a:lnTo>
                    <a:pt x="123482" y="10007"/>
                  </a:lnTo>
                  <a:lnTo>
                    <a:pt x="123482" y="0"/>
                  </a:lnTo>
                  <a:close/>
                </a:path>
                <a:path w="9664700" h="1379854">
                  <a:moveTo>
                    <a:pt x="183489" y="0"/>
                  </a:moveTo>
                  <a:lnTo>
                    <a:pt x="173482" y="0"/>
                  </a:lnTo>
                  <a:lnTo>
                    <a:pt x="173482" y="10007"/>
                  </a:lnTo>
                  <a:lnTo>
                    <a:pt x="183489" y="10007"/>
                  </a:lnTo>
                  <a:lnTo>
                    <a:pt x="183489" y="0"/>
                  </a:lnTo>
                  <a:close/>
                </a:path>
                <a:path w="9664700" h="1379854">
                  <a:moveTo>
                    <a:pt x="241668" y="0"/>
                  </a:moveTo>
                  <a:lnTo>
                    <a:pt x="233489" y="0"/>
                  </a:lnTo>
                  <a:lnTo>
                    <a:pt x="233489" y="10007"/>
                  </a:lnTo>
                  <a:lnTo>
                    <a:pt x="241668" y="10007"/>
                  </a:lnTo>
                  <a:lnTo>
                    <a:pt x="241668" y="0"/>
                  </a:lnTo>
                  <a:close/>
                </a:path>
                <a:path w="9664700" h="1379854">
                  <a:moveTo>
                    <a:pt x="1263624" y="0"/>
                  </a:moveTo>
                  <a:lnTo>
                    <a:pt x="1253617" y="0"/>
                  </a:lnTo>
                  <a:lnTo>
                    <a:pt x="1253617" y="10007"/>
                  </a:lnTo>
                  <a:lnTo>
                    <a:pt x="1263624" y="10007"/>
                  </a:lnTo>
                  <a:lnTo>
                    <a:pt x="1263624" y="0"/>
                  </a:lnTo>
                  <a:close/>
                </a:path>
                <a:path w="9664700" h="1379854">
                  <a:moveTo>
                    <a:pt x="1323632" y="0"/>
                  </a:moveTo>
                  <a:lnTo>
                    <a:pt x="1313624" y="0"/>
                  </a:lnTo>
                  <a:lnTo>
                    <a:pt x="1313624" y="10007"/>
                  </a:lnTo>
                  <a:lnTo>
                    <a:pt x="1323632" y="10007"/>
                  </a:lnTo>
                  <a:lnTo>
                    <a:pt x="1323632" y="0"/>
                  </a:lnTo>
                  <a:close/>
                </a:path>
                <a:path w="9664700" h="1379854">
                  <a:moveTo>
                    <a:pt x="1383639" y="0"/>
                  </a:moveTo>
                  <a:lnTo>
                    <a:pt x="1373632" y="0"/>
                  </a:lnTo>
                  <a:lnTo>
                    <a:pt x="1373632" y="10007"/>
                  </a:lnTo>
                  <a:lnTo>
                    <a:pt x="1383639" y="10007"/>
                  </a:lnTo>
                  <a:lnTo>
                    <a:pt x="1383639" y="0"/>
                  </a:lnTo>
                  <a:close/>
                </a:path>
                <a:path w="9664700" h="1379854">
                  <a:moveTo>
                    <a:pt x="1443647" y="0"/>
                  </a:moveTo>
                  <a:lnTo>
                    <a:pt x="1433639" y="0"/>
                  </a:lnTo>
                  <a:lnTo>
                    <a:pt x="1433639" y="10007"/>
                  </a:lnTo>
                  <a:lnTo>
                    <a:pt x="1443647" y="10007"/>
                  </a:lnTo>
                  <a:lnTo>
                    <a:pt x="1443647" y="0"/>
                  </a:lnTo>
                  <a:close/>
                </a:path>
                <a:path w="9664700" h="1379854">
                  <a:moveTo>
                    <a:pt x="2463774" y="0"/>
                  </a:moveTo>
                  <a:lnTo>
                    <a:pt x="2453767" y="0"/>
                  </a:lnTo>
                  <a:lnTo>
                    <a:pt x="2453767" y="10007"/>
                  </a:lnTo>
                  <a:lnTo>
                    <a:pt x="2463774" y="10007"/>
                  </a:lnTo>
                  <a:lnTo>
                    <a:pt x="2463774" y="0"/>
                  </a:lnTo>
                  <a:close/>
                </a:path>
                <a:path w="9664700" h="1379854">
                  <a:moveTo>
                    <a:pt x="2523782" y="0"/>
                  </a:moveTo>
                  <a:lnTo>
                    <a:pt x="2513774" y="0"/>
                  </a:lnTo>
                  <a:lnTo>
                    <a:pt x="2513774" y="10007"/>
                  </a:lnTo>
                  <a:lnTo>
                    <a:pt x="2523782" y="10007"/>
                  </a:lnTo>
                  <a:lnTo>
                    <a:pt x="2523782" y="0"/>
                  </a:lnTo>
                  <a:close/>
                </a:path>
                <a:path w="9664700" h="1379854">
                  <a:moveTo>
                    <a:pt x="2583789" y="0"/>
                  </a:moveTo>
                  <a:lnTo>
                    <a:pt x="2573782" y="0"/>
                  </a:lnTo>
                  <a:lnTo>
                    <a:pt x="2573782" y="10007"/>
                  </a:lnTo>
                  <a:lnTo>
                    <a:pt x="2583789" y="10007"/>
                  </a:lnTo>
                  <a:lnTo>
                    <a:pt x="2583789" y="0"/>
                  </a:lnTo>
                  <a:close/>
                </a:path>
                <a:path w="9664700" h="1379854">
                  <a:moveTo>
                    <a:pt x="2643797" y="0"/>
                  </a:moveTo>
                  <a:lnTo>
                    <a:pt x="2633789" y="0"/>
                  </a:lnTo>
                  <a:lnTo>
                    <a:pt x="2633789" y="10007"/>
                  </a:lnTo>
                  <a:lnTo>
                    <a:pt x="2643797" y="10007"/>
                  </a:lnTo>
                  <a:lnTo>
                    <a:pt x="2643797" y="0"/>
                  </a:lnTo>
                  <a:close/>
                </a:path>
                <a:path w="9664700" h="1379854">
                  <a:moveTo>
                    <a:pt x="3663924" y="0"/>
                  </a:moveTo>
                  <a:lnTo>
                    <a:pt x="3653917" y="0"/>
                  </a:lnTo>
                  <a:lnTo>
                    <a:pt x="3653917" y="10007"/>
                  </a:lnTo>
                  <a:lnTo>
                    <a:pt x="3663924" y="10007"/>
                  </a:lnTo>
                  <a:lnTo>
                    <a:pt x="3663924" y="0"/>
                  </a:lnTo>
                  <a:close/>
                </a:path>
                <a:path w="9664700" h="1379854">
                  <a:moveTo>
                    <a:pt x="3723932" y="0"/>
                  </a:moveTo>
                  <a:lnTo>
                    <a:pt x="3713924" y="0"/>
                  </a:lnTo>
                  <a:lnTo>
                    <a:pt x="3713924" y="10007"/>
                  </a:lnTo>
                  <a:lnTo>
                    <a:pt x="3723932" y="10007"/>
                  </a:lnTo>
                  <a:lnTo>
                    <a:pt x="3723932" y="0"/>
                  </a:lnTo>
                  <a:close/>
                </a:path>
                <a:path w="9664700" h="1379854">
                  <a:moveTo>
                    <a:pt x="3783939" y="0"/>
                  </a:moveTo>
                  <a:lnTo>
                    <a:pt x="3773932" y="0"/>
                  </a:lnTo>
                  <a:lnTo>
                    <a:pt x="3773932" y="10007"/>
                  </a:lnTo>
                  <a:lnTo>
                    <a:pt x="3783939" y="10007"/>
                  </a:lnTo>
                  <a:lnTo>
                    <a:pt x="3783939" y="0"/>
                  </a:lnTo>
                  <a:close/>
                </a:path>
                <a:path w="9664700" h="1379854">
                  <a:moveTo>
                    <a:pt x="3843947" y="0"/>
                  </a:moveTo>
                  <a:lnTo>
                    <a:pt x="3833939" y="0"/>
                  </a:lnTo>
                  <a:lnTo>
                    <a:pt x="3833939" y="10007"/>
                  </a:lnTo>
                  <a:lnTo>
                    <a:pt x="3843947" y="10007"/>
                  </a:lnTo>
                  <a:lnTo>
                    <a:pt x="3843947" y="0"/>
                  </a:lnTo>
                  <a:close/>
                </a:path>
                <a:path w="9664700" h="1379854">
                  <a:moveTo>
                    <a:pt x="4864074" y="0"/>
                  </a:moveTo>
                  <a:lnTo>
                    <a:pt x="4854067" y="0"/>
                  </a:lnTo>
                  <a:lnTo>
                    <a:pt x="4854067" y="10007"/>
                  </a:lnTo>
                  <a:lnTo>
                    <a:pt x="4864074" y="10007"/>
                  </a:lnTo>
                  <a:lnTo>
                    <a:pt x="4864074" y="0"/>
                  </a:lnTo>
                  <a:close/>
                </a:path>
                <a:path w="9664700" h="1379854">
                  <a:moveTo>
                    <a:pt x="4924082" y="0"/>
                  </a:moveTo>
                  <a:lnTo>
                    <a:pt x="4914074" y="0"/>
                  </a:lnTo>
                  <a:lnTo>
                    <a:pt x="4914074" y="10007"/>
                  </a:lnTo>
                  <a:lnTo>
                    <a:pt x="4924082" y="10007"/>
                  </a:lnTo>
                  <a:lnTo>
                    <a:pt x="4924082" y="0"/>
                  </a:lnTo>
                  <a:close/>
                </a:path>
                <a:path w="9664700" h="1379854">
                  <a:moveTo>
                    <a:pt x="4984089" y="0"/>
                  </a:moveTo>
                  <a:lnTo>
                    <a:pt x="4974082" y="0"/>
                  </a:lnTo>
                  <a:lnTo>
                    <a:pt x="4974082" y="10007"/>
                  </a:lnTo>
                  <a:lnTo>
                    <a:pt x="4984089" y="10007"/>
                  </a:lnTo>
                  <a:lnTo>
                    <a:pt x="4984089" y="0"/>
                  </a:lnTo>
                  <a:close/>
                </a:path>
                <a:path w="9664700" h="1379854">
                  <a:moveTo>
                    <a:pt x="5044097" y="0"/>
                  </a:moveTo>
                  <a:lnTo>
                    <a:pt x="5034089" y="0"/>
                  </a:lnTo>
                  <a:lnTo>
                    <a:pt x="5034089" y="10007"/>
                  </a:lnTo>
                  <a:lnTo>
                    <a:pt x="5044097" y="10007"/>
                  </a:lnTo>
                  <a:lnTo>
                    <a:pt x="5044097" y="0"/>
                  </a:lnTo>
                  <a:close/>
                </a:path>
                <a:path w="9664700" h="1379854">
                  <a:moveTo>
                    <a:pt x="6064224" y="0"/>
                  </a:moveTo>
                  <a:lnTo>
                    <a:pt x="6054217" y="0"/>
                  </a:lnTo>
                  <a:lnTo>
                    <a:pt x="6054217" y="10007"/>
                  </a:lnTo>
                  <a:lnTo>
                    <a:pt x="6064224" y="10007"/>
                  </a:lnTo>
                  <a:lnTo>
                    <a:pt x="6064224" y="0"/>
                  </a:lnTo>
                  <a:close/>
                </a:path>
                <a:path w="9664700" h="1379854">
                  <a:moveTo>
                    <a:pt x="6124232" y="0"/>
                  </a:moveTo>
                  <a:lnTo>
                    <a:pt x="6114224" y="0"/>
                  </a:lnTo>
                  <a:lnTo>
                    <a:pt x="6114224" y="10007"/>
                  </a:lnTo>
                  <a:lnTo>
                    <a:pt x="6124232" y="10007"/>
                  </a:lnTo>
                  <a:lnTo>
                    <a:pt x="6124232" y="0"/>
                  </a:lnTo>
                  <a:close/>
                </a:path>
                <a:path w="9664700" h="1379854">
                  <a:moveTo>
                    <a:pt x="6184239" y="0"/>
                  </a:moveTo>
                  <a:lnTo>
                    <a:pt x="6174232" y="0"/>
                  </a:lnTo>
                  <a:lnTo>
                    <a:pt x="6174232" y="10007"/>
                  </a:lnTo>
                  <a:lnTo>
                    <a:pt x="6184239" y="10007"/>
                  </a:lnTo>
                  <a:lnTo>
                    <a:pt x="6184239" y="0"/>
                  </a:lnTo>
                  <a:close/>
                </a:path>
                <a:path w="9664700" h="1379854">
                  <a:moveTo>
                    <a:pt x="6244247" y="0"/>
                  </a:moveTo>
                  <a:lnTo>
                    <a:pt x="6234239" y="0"/>
                  </a:lnTo>
                  <a:lnTo>
                    <a:pt x="6234239" y="10007"/>
                  </a:lnTo>
                  <a:lnTo>
                    <a:pt x="6244247" y="10007"/>
                  </a:lnTo>
                  <a:lnTo>
                    <a:pt x="6244247" y="0"/>
                  </a:lnTo>
                  <a:close/>
                </a:path>
                <a:path w="9664700" h="1379854">
                  <a:moveTo>
                    <a:pt x="7264374" y="0"/>
                  </a:moveTo>
                  <a:lnTo>
                    <a:pt x="7254367" y="0"/>
                  </a:lnTo>
                  <a:lnTo>
                    <a:pt x="7254367" y="10007"/>
                  </a:lnTo>
                  <a:lnTo>
                    <a:pt x="7264374" y="10007"/>
                  </a:lnTo>
                  <a:lnTo>
                    <a:pt x="7264374" y="0"/>
                  </a:lnTo>
                  <a:close/>
                </a:path>
                <a:path w="9664700" h="1379854">
                  <a:moveTo>
                    <a:pt x="7324382" y="0"/>
                  </a:moveTo>
                  <a:lnTo>
                    <a:pt x="7314374" y="0"/>
                  </a:lnTo>
                  <a:lnTo>
                    <a:pt x="7314374" y="10007"/>
                  </a:lnTo>
                  <a:lnTo>
                    <a:pt x="7324382" y="10007"/>
                  </a:lnTo>
                  <a:lnTo>
                    <a:pt x="7324382" y="0"/>
                  </a:lnTo>
                  <a:close/>
                </a:path>
                <a:path w="9664700" h="1379854">
                  <a:moveTo>
                    <a:pt x="7384389" y="0"/>
                  </a:moveTo>
                  <a:lnTo>
                    <a:pt x="7374382" y="0"/>
                  </a:lnTo>
                  <a:lnTo>
                    <a:pt x="7374382" y="10007"/>
                  </a:lnTo>
                  <a:lnTo>
                    <a:pt x="7384389" y="10007"/>
                  </a:lnTo>
                  <a:lnTo>
                    <a:pt x="7384389" y="0"/>
                  </a:lnTo>
                  <a:close/>
                </a:path>
                <a:path w="9664700" h="1379854">
                  <a:moveTo>
                    <a:pt x="7444397" y="1369491"/>
                  </a:moveTo>
                  <a:lnTo>
                    <a:pt x="7434389" y="1369491"/>
                  </a:lnTo>
                  <a:lnTo>
                    <a:pt x="7434389" y="1379486"/>
                  </a:lnTo>
                  <a:lnTo>
                    <a:pt x="7444397" y="1379486"/>
                  </a:lnTo>
                  <a:lnTo>
                    <a:pt x="7444397" y="1369491"/>
                  </a:lnTo>
                  <a:close/>
                </a:path>
                <a:path w="9664700" h="1379854">
                  <a:moveTo>
                    <a:pt x="7444397" y="0"/>
                  </a:moveTo>
                  <a:lnTo>
                    <a:pt x="7434389" y="0"/>
                  </a:lnTo>
                  <a:lnTo>
                    <a:pt x="7434389" y="10007"/>
                  </a:lnTo>
                  <a:lnTo>
                    <a:pt x="7444397" y="10007"/>
                  </a:lnTo>
                  <a:lnTo>
                    <a:pt x="7444397" y="0"/>
                  </a:lnTo>
                  <a:close/>
                </a:path>
                <a:path w="9664700" h="1379854">
                  <a:moveTo>
                    <a:pt x="7504404" y="1369491"/>
                  </a:moveTo>
                  <a:lnTo>
                    <a:pt x="7494397" y="1369491"/>
                  </a:lnTo>
                  <a:lnTo>
                    <a:pt x="7494397" y="1379486"/>
                  </a:lnTo>
                  <a:lnTo>
                    <a:pt x="7504404" y="1379486"/>
                  </a:lnTo>
                  <a:lnTo>
                    <a:pt x="7504404" y="1369491"/>
                  </a:lnTo>
                  <a:close/>
                </a:path>
                <a:path w="9664700" h="1379854">
                  <a:moveTo>
                    <a:pt x="7564412" y="1369491"/>
                  </a:moveTo>
                  <a:lnTo>
                    <a:pt x="7554404" y="1369491"/>
                  </a:lnTo>
                  <a:lnTo>
                    <a:pt x="7554404" y="1379486"/>
                  </a:lnTo>
                  <a:lnTo>
                    <a:pt x="7564412" y="1379486"/>
                  </a:lnTo>
                  <a:lnTo>
                    <a:pt x="7564412" y="1369491"/>
                  </a:lnTo>
                  <a:close/>
                </a:path>
                <a:path w="9664700" h="1379854">
                  <a:moveTo>
                    <a:pt x="7624419" y="1369491"/>
                  </a:moveTo>
                  <a:lnTo>
                    <a:pt x="7614412" y="1369491"/>
                  </a:lnTo>
                  <a:lnTo>
                    <a:pt x="7614412" y="1379486"/>
                  </a:lnTo>
                  <a:lnTo>
                    <a:pt x="7624419" y="1379486"/>
                  </a:lnTo>
                  <a:lnTo>
                    <a:pt x="7624419" y="1369491"/>
                  </a:lnTo>
                  <a:close/>
                </a:path>
                <a:path w="9664700" h="1379854">
                  <a:moveTo>
                    <a:pt x="7684427" y="1369491"/>
                  </a:moveTo>
                  <a:lnTo>
                    <a:pt x="7674419" y="1369491"/>
                  </a:lnTo>
                  <a:lnTo>
                    <a:pt x="7674419" y="1379486"/>
                  </a:lnTo>
                  <a:lnTo>
                    <a:pt x="7684427" y="1379486"/>
                  </a:lnTo>
                  <a:lnTo>
                    <a:pt x="7684427" y="1369491"/>
                  </a:lnTo>
                  <a:close/>
                </a:path>
                <a:path w="9664700" h="1379854">
                  <a:moveTo>
                    <a:pt x="7744434" y="1369491"/>
                  </a:moveTo>
                  <a:lnTo>
                    <a:pt x="7734427" y="1369491"/>
                  </a:lnTo>
                  <a:lnTo>
                    <a:pt x="7734427" y="1379486"/>
                  </a:lnTo>
                  <a:lnTo>
                    <a:pt x="7744434" y="1379486"/>
                  </a:lnTo>
                  <a:lnTo>
                    <a:pt x="7744434" y="1369491"/>
                  </a:lnTo>
                  <a:close/>
                </a:path>
                <a:path w="9664700" h="1379854">
                  <a:moveTo>
                    <a:pt x="7804442" y="1369491"/>
                  </a:moveTo>
                  <a:lnTo>
                    <a:pt x="7794434" y="1369491"/>
                  </a:lnTo>
                  <a:lnTo>
                    <a:pt x="7794434" y="1379486"/>
                  </a:lnTo>
                  <a:lnTo>
                    <a:pt x="7804442" y="1379486"/>
                  </a:lnTo>
                  <a:lnTo>
                    <a:pt x="7804442" y="1369491"/>
                  </a:lnTo>
                  <a:close/>
                </a:path>
                <a:path w="9664700" h="1379854">
                  <a:moveTo>
                    <a:pt x="7864449" y="1369491"/>
                  </a:moveTo>
                  <a:lnTo>
                    <a:pt x="7854442" y="1369491"/>
                  </a:lnTo>
                  <a:lnTo>
                    <a:pt x="7854442" y="1379486"/>
                  </a:lnTo>
                  <a:lnTo>
                    <a:pt x="7864449" y="1379486"/>
                  </a:lnTo>
                  <a:lnTo>
                    <a:pt x="7864449" y="1369491"/>
                  </a:lnTo>
                  <a:close/>
                </a:path>
                <a:path w="9664700" h="1379854">
                  <a:moveTo>
                    <a:pt x="7924457" y="1369491"/>
                  </a:moveTo>
                  <a:lnTo>
                    <a:pt x="7914449" y="1369491"/>
                  </a:lnTo>
                  <a:lnTo>
                    <a:pt x="7914449" y="1379486"/>
                  </a:lnTo>
                  <a:lnTo>
                    <a:pt x="7924457" y="1379486"/>
                  </a:lnTo>
                  <a:lnTo>
                    <a:pt x="7924457" y="1369491"/>
                  </a:lnTo>
                  <a:close/>
                </a:path>
                <a:path w="9664700" h="1379854">
                  <a:moveTo>
                    <a:pt x="7984464" y="1369491"/>
                  </a:moveTo>
                  <a:lnTo>
                    <a:pt x="7974457" y="1369491"/>
                  </a:lnTo>
                  <a:lnTo>
                    <a:pt x="7974457" y="1379486"/>
                  </a:lnTo>
                  <a:lnTo>
                    <a:pt x="7984464" y="1379486"/>
                  </a:lnTo>
                  <a:lnTo>
                    <a:pt x="7984464" y="1369491"/>
                  </a:lnTo>
                  <a:close/>
                </a:path>
                <a:path w="9664700" h="1379854">
                  <a:moveTo>
                    <a:pt x="8044472" y="1369491"/>
                  </a:moveTo>
                  <a:lnTo>
                    <a:pt x="8034464" y="1369491"/>
                  </a:lnTo>
                  <a:lnTo>
                    <a:pt x="8034464" y="1379486"/>
                  </a:lnTo>
                  <a:lnTo>
                    <a:pt x="8044472" y="1379486"/>
                  </a:lnTo>
                  <a:lnTo>
                    <a:pt x="8044472" y="1369491"/>
                  </a:lnTo>
                  <a:close/>
                </a:path>
                <a:path w="9664700" h="1379854">
                  <a:moveTo>
                    <a:pt x="8104479" y="1369491"/>
                  </a:moveTo>
                  <a:lnTo>
                    <a:pt x="8094472" y="1369491"/>
                  </a:lnTo>
                  <a:lnTo>
                    <a:pt x="8094472" y="1379486"/>
                  </a:lnTo>
                  <a:lnTo>
                    <a:pt x="8104479" y="1379486"/>
                  </a:lnTo>
                  <a:lnTo>
                    <a:pt x="8104479" y="1369491"/>
                  </a:lnTo>
                  <a:close/>
                </a:path>
                <a:path w="9664700" h="1379854">
                  <a:moveTo>
                    <a:pt x="8164487" y="1369491"/>
                  </a:moveTo>
                  <a:lnTo>
                    <a:pt x="8154479" y="1369491"/>
                  </a:lnTo>
                  <a:lnTo>
                    <a:pt x="8154479" y="1379486"/>
                  </a:lnTo>
                  <a:lnTo>
                    <a:pt x="8164487" y="1379486"/>
                  </a:lnTo>
                  <a:lnTo>
                    <a:pt x="8164487" y="1369491"/>
                  </a:lnTo>
                  <a:close/>
                </a:path>
                <a:path w="9664700" h="1379854">
                  <a:moveTo>
                    <a:pt x="8224494" y="1369491"/>
                  </a:moveTo>
                  <a:lnTo>
                    <a:pt x="8214487" y="1369491"/>
                  </a:lnTo>
                  <a:lnTo>
                    <a:pt x="8214487" y="1379486"/>
                  </a:lnTo>
                  <a:lnTo>
                    <a:pt x="8224494" y="1379486"/>
                  </a:lnTo>
                  <a:lnTo>
                    <a:pt x="8224494" y="1369491"/>
                  </a:lnTo>
                  <a:close/>
                </a:path>
                <a:path w="9664700" h="1379854">
                  <a:moveTo>
                    <a:pt x="8284502" y="1369491"/>
                  </a:moveTo>
                  <a:lnTo>
                    <a:pt x="8274494" y="1369491"/>
                  </a:lnTo>
                  <a:lnTo>
                    <a:pt x="8274494" y="1379486"/>
                  </a:lnTo>
                  <a:lnTo>
                    <a:pt x="8284502" y="1379486"/>
                  </a:lnTo>
                  <a:lnTo>
                    <a:pt x="8284502" y="1369491"/>
                  </a:lnTo>
                  <a:close/>
                </a:path>
                <a:path w="9664700" h="1379854">
                  <a:moveTo>
                    <a:pt x="8344509" y="1369491"/>
                  </a:moveTo>
                  <a:lnTo>
                    <a:pt x="8334502" y="1369491"/>
                  </a:lnTo>
                  <a:lnTo>
                    <a:pt x="8334502" y="1379486"/>
                  </a:lnTo>
                  <a:lnTo>
                    <a:pt x="8344509" y="1379486"/>
                  </a:lnTo>
                  <a:lnTo>
                    <a:pt x="8344509" y="1369491"/>
                  </a:lnTo>
                  <a:close/>
                </a:path>
                <a:path w="9664700" h="1379854">
                  <a:moveTo>
                    <a:pt x="8404517" y="1369491"/>
                  </a:moveTo>
                  <a:lnTo>
                    <a:pt x="8394509" y="1369491"/>
                  </a:lnTo>
                  <a:lnTo>
                    <a:pt x="8394509" y="1379486"/>
                  </a:lnTo>
                  <a:lnTo>
                    <a:pt x="8404517" y="1379486"/>
                  </a:lnTo>
                  <a:lnTo>
                    <a:pt x="8404517" y="1369491"/>
                  </a:lnTo>
                  <a:close/>
                </a:path>
                <a:path w="9664700" h="1379854">
                  <a:moveTo>
                    <a:pt x="8464525" y="1369491"/>
                  </a:moveTo>
                  <a:lnTo>
                    <a:pt x="8454517" y="1369491"/>
                  </a:lnTo>
                  <a:lnTo>
                    <a:pt x="8454517" y="1379486"/>
                  </a:lnTo>
                  <a:lnTo>
                    <a:pt x="8464525" y="1379486"/>
                  </a:lnTo>
                  <a:lnTo>
                    <a:pt x="8464525" y="1369491"/>
                  </a:lnTo>
                  <a:close/>
                </a:path>
                <a:path w="9664700" h="1379854">
                  <a:moveTo>
                    <a:pt x="8464525" y="0"/>
                  </a:moveTo>
                  <a:lnTo>
                    <a:pt x="8458225" y="0"/>
                  </a:lnTo>
                  <a:lnTo>
                    <a:pt x="8458225" y="10007"/>
                  </a:lnTo>
                  <a:lnTo>
                    <a:pt x="8464525" y="10007"/>
                  </a:lnTo>
                  <a:lnTo>
                    <a:pt x="8464525" y="0"/>
                  </a:lnTo>
                  <a:close/>
                </a:path>
                <a:path w="9664700" h="1379854">
                  <a:moveTo>
                    <a:pt x="8524532" y="1369491"/>
                  </a:moveTo>
                  <a:lnTo>
                    <a:pt x="8514524" y="1369491"/>
                  </a:lnTo>
                  <a:lnTo>
                    <a:pt x="8514524" y="1379486"/>
                  </a:lnTo>
                  <a:lnTo>
                    <a:pt x="8524532" y="1379486"/>
                  </a:lnTo>
                  <a:lnTo>
                    <a:pt x="8524532" y="1369491"/>
                  </a:lnTo>
                  <a:close/>
                </a:path>
                <a:path w="9664700" h="1379854">
                  <a:moveTo>
                    <a:pt x="8524532" y="0"/>
                  </a:moveTo>
                  <a:lnTo>
                    <a:pt x="8514524" y="0"/>
                  </a:lnTo>
                  <a:lnTo>
                    <a:pt x="8514524" y="10007"/>
                  </a:lnTo>
                  <a:lnTo>
                    <a:pt x="8524532" y="10007"/>
                  </a:lnTo>
                  <a:lnTo>
                    <a:pt x="8524532" y="0"/>
                  </a:lnTo>
                  <a:close/>
                </a:path>
                <a:path w="9664700" h="1379854">
                  <a:moveTo>
                    <a:pt x="8584540" y="1369491"/>
                  </a:moveTo>
                  <a:lnTo>
                    <a:pt x="8574532" y="1369491"/>
                  </a:lnTo>
                  <a:lnTo>
                    <a:pt x="8574532" y="1379486"/>
                  </a:lnTo>
                  <a:lnTo>
                    <a:pt x="8584540" y="1379486"/>
                  </a:lnTo>
                  <a:lnTo>
                    <a:pt x="8584540" y="1369491"/>
                  </a:lnTo>
                  <a:close/>
                </a:path>
                <a:path w="9664700" h="1379854">
                  <a:moveTo>
                    <a:pt x="8584540" y="0"/>
                  </a:moveTo>
                  <a:lnTo>
                    <a:pt x="8574532" y="0"/>
                  </a:lnTo>
                  <a:lnTo>
                    <a:pt x="8574532" y="10007"/>
                  </a:lnTo>
                  <a:lnTo>
                    <a:pt x="8584540" y="10007"/>
                  </a:lnTo>
                  <a:lnTo>
                    <a:pt x="8584540" y="0"/>
                  </a:lnTo>
                  <a:close/>
                </a:path>
                <a:path w="9664700" h="1379854">
                  <a:moveTo>
                    <a:pt x="8644547" y="1369491"/>
                  </a:moveTo>
                  <a:lnTo>
                    <a:pt x="8634539" y="1369491"/>
                  </a:lnTo>
                  <a:lnTo>
                    <a:pt x="8634539" y="1379486"/>
                  </a:lnTo>
                  <a:lnTo>
                    <a:pt x="8644547" y="1379486"/>
                  </a:lnTo>
                  <a:lnTo>
                    <a:pt x="8644547" y="1369491"/>
                  </a:lnTo>
                  <a:close/>
                </a:path>
                <a:path w="9664700" h="1379854">
                  <a:moveTo>
                    <a:pt x="8644547" y="0"/>
                  </a:moveTo>
                  <a:lnTo>
                    <a:pt x="8634539" y="0"/>
                  </a:lnTo>
                  <a:lnTo>
                    <a:pt x="8634539" y="10007"/>
                  </a:lnTo>
                  <a:lnTo>
                    <a:pt x="8644547" y="10007"/>
                  </a:lnTo>
                  <a:lnTo>
                    <a:pt x="8644547" y="0"/>
                  </a:lnTo>
                  <a:close/>
                </a:path>
                <a:path w="9664700" h="1379854">
                  <a:moveTo>
                    <a:pt x="8704555" y="1369491"/>
                  </a:moveTo>
                  <a:lnTo>
                    <a:pt x="8694547" y="1369491"/>
                  </a:lnTo>
                  <a:lnTo>
                    <a:pt x="8694547" y="1379486"/>
                  </a:lnTo>
                  <a:lnTo>
                    <a:pt x="8704555" y="1379486"/>
                  </a:lnTo>
                  <a:lnTo>
                    <a:pt x="8704555" y="1369491"/>
                  </a:lnTo>
                  <a:close/>
                </a:path>
                <a:path w="9664700" h="1379854">
                  <a:moveTo>
                    <a:pt x="8764562" y="1369491"/>
                  </a:moveTo>
                  <a:lnTo>
                    <a:pt x="8754554" y="1369491"/>
                  </a:lnTo>
                  <a:lnTo>
                    <a:pt x="8754554" y="1379486"/>
                  </a:lnTo>
                  <a:lnTo>
                    <a:pt x="8764562" y="1379486"/>
                  </a:lnTo>
                  <a:lnTo>
                    <a:pt x="8764562" y="1369491"/>
                  </a:lnTo>
                  <a:close/>
                </a:path>
                <a:path w="9664700" h="1379854">
                  <a:moveTo>
                    <a:pt x="8824570" y="1369491"/>
                  </a:moveTo>
                  <a:lnTo>
                    <a:pt x="8814562" y="1369491"/>
                  </a:lnTo>
                  <a:lnTo>
                    <a:pt x="8814562" y="1379486"/>
                  </a:lnTo>
                  <a:lnTo>
                    <a:pt x="8824570" y="1379486"/>
                  </a:lnTo>
                  <a:lnTo>
                    <a:pt x="8824570" y="1369491"/>
                  </a:lnTo>
                  <a:close/>
                </a:path>
                <a:path w="9664700" h="1379854">
                  <a:moveTo>
                    <a:pt x="8884577" y="1369491"/>
                  </a:moveTo>
                  <a:lnTo>
                    <a:pt x="8874569" y="1369491"/>
                  </a:lnTo>
                  <a:lnTo>
                    <a:pt x="8874569" y="1379486"/>
                  </a:lnTo>
                  <a:lnTo>
                    <a:pt x="8884577" y="1379486"/>
                  </a:lnTo>
                  <a:lnTo>
                    <a:pt x="8884577" y="1369491"/>
                  </a:lnTo>
                  <a:close/>
                </a:path>
                <a:path w="9664700" h="1379854">
                  <a:moveTo>
                    <a:pt x="8944585" y="1369491"/>
                  </a:moveTo>
                  <a:lnTo>
                    <a:pt x="8934577" y="1369491"/>
                  </a:lnTo>
                  <a:lnTo>
                    <a:pt x="8934577" y="1379486"/>
                  </a:lnTo>
                  <a:lnTo>
                    <a:pt x="8944585" y="1379486"/>
                  </a:lnTo>
                  <a:lnTo>
                    <a:pt x="8944585" y="1369491"/>
                  </a:lnTo>
                  <a:close/>
                </a:path>
                <a:path w="9664700" h="1379854">
                  <a:moveTo>
                    <a:pt x="9004592" y="1369491"/>
                  </a:moveTo>
                  <a:lnTo>
                    <a:pt x="8994584" y="1369491"/>
                  </a:lnTo>
                  <a:lnTo>
                    <a:pt x="8994584" y="1379486"/>
                  </a:lnTo>
                  <a:lnTo>
                    <a:pt x="9004592" y="1379486"/>
                  </a:lnTo>
                  <a:lnTo>
                    <a:pt x="9004592" y="1369491"/>
                  </a:lnTo>
                  <a:close/>
                </a:path>
                <a:path w="9664700" h="1379854">
                  <a:moveTo>
                    <a:pt x="9064600" y="1369491"/>
                  </a:moveTo>
                  <a:lnTo>
                    <a:pt x="9054592" y="1369491"/>
                  </a:lnTo>
                  <a:lnTo>
                    <a:pt x="9054592" y="1379486"/>
                  </a:lnTo>
                  <a:lnTo>
                    <a:pt x="9064600" y="1379486"/>
                  </a:lnTo>
                  <a:lnTo>
                    <a:pt x="9064600" y="1369491"/>
                  </a:lnTo>
                  <a:close/>
                </a:path>
                <a:path w="9664700" h="1379854">
                  <a:moveTo>
                    <a:pt x="9124607" y="1369491"/>
                  </a:moveTo>
                  <a:lnTo>
                    <a:pt x="9114599" y="1369491"/>
                  </a:lnTo>
                  <a:lnTo>
                    <a:pt x="9114599" y="1379486"/>
                  </a:lnTo>
                  <a:lnTo>
                    <a:pt x="9124607" y="1379486"/>
                  </a:lnTo>
                  <a:lnTo>
                    <a:pt x="9124607" y="1369491"/>
                  </a:lnTo>
                  <a:close/>
                </a:path>
                <a:path w="9664700" h="1379854">
                  <a:moveTo>
                    <a:pt x="9184615" y="1369491"/>
                  </a:moveTo>
                  <a:lnTo>
                    <a:pt x="9174607" y="1369491"/>
                  </a:lnTo>
                  <a:lnTo>
                    <a:pt x="9174607" y="1379486"/>
                  </a:lnTo>
                  <a:lnTo>
                    <a:pt x="9184615" y="1379486"/>
                  </a:lnTo>
                  <a:lnTo>
                    <a:pt x="9184615" y="1369491"/>
                  </a:lnTo>
                  <a:close/>
                </a:path>
                <a:path w="9664700" h="1379854">
                  <a:moveTo>
                    <a:pt x="9244622" y="1369491"/>
                  </a:moveTo>
                  <a:lnTo>
                    <a:pt x="9234614" y="1369491"/>
                  </a:lnTo>
                  <a:lnTo>
                    <a:pt x="9234614" y="1379486"/>
                  </a:lnTo>
                  <a:lnTo>
                    <a:pt x="9244622" y="1379486"/>
                  </a:lnTo>
                  <a:lnTo>
                    <a:pt x="9244622" y="1369491"/>
                  </a:lnTo>
                  <a:close/>
                </a:path>
                <a:path w="9664700" h="1379854">
                  <a:moveTo>
                    <a:pt x="9304630" y="1369491"/>
                  </a:moveTo>
                  <a:lnTo>
                    <a:pt x="9294622" y="1369491"/>
                  </a:lnTo>
                  <a:lnTo>
                    <a:pt x="9294622" y="1379486"/>
                  </a:lnTo>
                  <a:lnTo>
                    <a:pt x="9304630" y="1379486"/>
                  </a:lnTo>
                  <a:lnTo>
                    <a:pt x="9304630" y="1369491"/>
                  </a:lnTo>
                  <a:close/>
                </a:path>
                <a:path w="9664700" h="1379854">
                  <a:moveTo>
                    <a:pt x="9364637" y="1369491"/>
                  </a:moveTo>
                  <a:lnTo>
                    <a:pt x="9354629" y="1369491"/>
                  </a:lnTo>
                  <a:lnTo>
                    <a:pt x="9354629" y="1379486"/>
                  </a:lnTo>
                  <a:lnTo>
                    <a:pt x="9364637" y="1379486"/>
                  </a:lnTo>
                  <a:lnTo>
                    <a:pt x="9364637" y="1369491"/>
                  </a:lnTo>
                  <a:close/>
                </a:path>
                <a:path w="9664700" h="1379854">
                  <a:moveTo>
                    <a:pt x="9424645" y="1369491"/>
                  </a:moveTo>
                  <a:lnTo>
                    <a:pt x="9414637" y="1369491"/>
                  </a:lnTo>
                  <a:lnTo>
                    <a:pt x="9414637" y="1379486"/>
                  </a:lnTo>
                  <a:lnTo>
                    <a:pt x="9424645" y="1379486"/>
                  </a:lnTo>
                  <a:lnTo>
                    <a:pt x="9424645" y="1369491"/>
                  </a:lnTo>
                  <a:close/>
                </a:path>
                <a:path w="9664700" h="1379854">
                  <a:moveTo>
                    <a:pt x="9484652" y="1369491"/>
                  </a:moveTo>
                  <a:lnTo>
                    <a:pt x="9474644" y="1369491"/>
                  </a:lnTo>
                  <a:lnTo>
                    <a:pt x="9474644" y="1379486"/>
                  </a:lnTo>
                  <a:lnTo>
                    <a:pt x="9484652" y="1379486"/>
                  </a:lnTo>
                  <a:lnTo>
                    <a:pt x="9484652" y="1369491"/>
                  </a:lnTo>
                  <a:close/>
                </a:path>
                <a:path w="9664700" h="1379854">
                  <a:moveTo>
                    <a:pt x="9544660" y="1369491"/>
                  </a:moveTo>
                  <a:lnTo>
                    <a:pt x="9534652" y="1369491"/>
                  </a:lnTo>
                  <a:lnTo>
                    <a:pt x="9534652" y="1379486"/>
                  </a:lnTo>
                  <a:lnTo>
                    <a:pt x="9544660" y="1379486"/>
                  </a:lnTo>
                  <a:lnTo>
                    <a:pt x="9544660" y="1369491"/>
                  </a:lnTo>
                  <a:close/>
                </a:path>
                <a:path w="9664700" h="1379854">
                  <a:moveTo>
                    <a:pt x="9604667" y="1369491"/>
                  </a:moveTo>
                  <a:lnTo>
                    <a:pt x="9594659" y="1369491"/>
                  </a:lnTo>
                  <a:lnTo>
                    <a:pt x="9594659" y="1379486"/>
                  </a:lnTo>
                  <a:lnTo>
                    <a:pt x="9604667" y="1379486"/>
                  </a:lnTo>
                  <a:lnTo>
                    <a:pt x="9604667" y="1369491"/>
                  </a:lnTo>
                  <a:close/>
                </a:path>
                <a:path w="9664700" h="1379854">
                  <a:moveTo>
                    <a:pt x="9664675" y="1369491"/>
                  </a:moveTo>
                  <a:lnTo>
                    <a:pt x="9654667" y="1369491"/>
                  </a:lnTo>
                  <a:lnTo>
                    <a:pt x="9654667" y="1379486"/>
                  </a:lnTo>
                  <a:lnTo>
                    <a:pt x="9664675" y="1379486"/>
                  </a:lnTo>
                  <a:lnTo>
                    <a:pt x="9664675" y="1369491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20585" y="2930054"/>
              <a:ext cx="10631805" cy="2749550"/>
            </a:xfrm>
            <a:custGeom>
              <a:avLst/>
              <a:gdLst/>
              <a:ahLst/>
              <a:cxnLst/>
              <a:rect l="l" t="t" r="r" b="b"/>
              <a:pathLst>
                <a:path w="10631805" h="2749550">
                  <a:moveTo>
                    <a:pt x="10007" y="0"/>
                  </a:moveTo>
                  <a:lnTo>
                    <a:pt x="0" y="0"/>
                  </a:lnTo>
                  <a:lnTo>
                    <a:pt x="0" y="10007"/>
                  </a:lnTo>
                  <a:lnTo>
                    <a:pt x="10007" y="10007"/>
                  </a:lnTo>
                  <a:lnTo>
                    <a:pt x="10007" y="0"/>
                  </a:lnTo>
                  <a:close/>
                </a:path>
                <a:path w="10631805" h="2749550">
                  <a:moveTo>
                    <a:pt x="70015" y="0"/>
                  </a:moveTo>
                  <a:lnTo>
                    <a:pt x="60007" y="0"/>
                  </a:lnTo>
                  <a:lnTo>
                    <a:pt x="60007" y="10007"/>
                  </a:lnTo>
                  <a:lnTo>
                    <a:pt x="70015" y="10007"/>
                  </a:lnTo>
                  <a:lnTo>
                    <a:pt x="70015" y="0"/>
                  </a:lnTo>
                  <a:close/>
                </a:path>
                <a:path w="10631805" h="2749550">
                  <a:moveTo>
                    <a:pt x="130022" y="0"/>
                  </a:moveTo>
                  <a:lnTo>
                    <a:pt x="120015" y="0"/>
                  </a:lnTo>
                  <a:lnTo>
                    <a:pt x="120015" y="10007"/>
                  </a:lnTo>
                  <a:lnTo>
                    <a:pt x="130022" y="10007"/>
                  </a:lnTo>
                  <a:lnTo>
                    <a:pt x="130022" y="0"/>
                  </a:lnTo>
                  <a:close/>
                </a:path>
                <a:path w="10631805" h="2749550">
                  <a:moveTo>
                    <a:pt x="970127" y="1369491"/>
                  </a:moveTo>
                  <a:lnTo>
                    <a:pt x="966660" y="1369491"/>
                  </a:lnTo>
                  <a:lnTo>
                    <a:pt x="966660" y="1379486"/>
                  </a:lnTo>
                  <a:lnTo>
                    <a:pt x="970127" y="1379486"/>
                  </a:lnTo>
                  <a:lnTo>
                    <a:pt x="970127" y="1369491"/>
                  </a:lnTo>
                  <a:close/>
                </a:path>
                <a:path w="10631805" h="2749550">
                  <a:moveTo>
                    <a:pt x="1030135" y="1369491"/>
                  </a:moveTo>
                  <a:lnTo>
                    <a:pt x="1020127" y="1369491"/>
                  </a:lnTo>
                  <a:lnTo>
                    <a:pt x="1020127" y="1379486"/>
                  </a:lnTo>
                  <a:lnTo>
                    <a:pt x="1030135" y="1379486"/>
                  </a:lnTo>
                  <a:lnTo>
                    <a:pt x="1030135" y="1369491"/>
                  </a:lnTo>
                  <a:close/>
                </a:path>
                <a:path w="10631805" h="2749550">
                  <a:moveTo>
                    <a:pt x="1090142" y="1369491"/>
                  </a:moveTo>
                  <a:lnTo>
                    <a:pt x="1080135" y="1369491"/>
                  </a:lnTo>
                  <a:lnTo>
                    <a:pt x="1080135" y="1379486"/>
                  </a:lnTo>
                  <a:lnTo>
                    <a:pt x="1090142" y="1379486"/>
                  </a:lnTo>
                  <a:lnTo>
                    <a:pt x="1090142" y="1369491"/>
                  </a:lnTo>
                  <a:close/>
                </a:path>
                <a:path w="10631805" h="2749550">
                  <a:moveTo>
                    <a:pt x="1150150" y="1369491"/>
                  </a:moveTo>
                  <a:lnTo>
                    <a:pt x="1140142" y="1369491"/>
                  </a:lnTo>
                  <a:lnTo>
                    <a:pt x="1140142" y="1379486"/>
                  </a:lnTo>
                  <a:lnTo>
                    <a:pt x="1150150" y="1379486"/>
                  </a:lnTo>
                  <a:lnTo>
                    <a:pt x="1150150" y="1369491"/>
                  </a:lnTo>
                  <a:close/>
                </a:path>
                <a:path w="10631805" h="2749550">
                  <a:moveTo>
                    <a:pt x="1208328" y="1369491"/>
                  </a:moveTo>
                  <a:lnTo>
                    <a:pt x="1200150" y="1369491"/>
                  </a:lnTo>
                  <a:lnTo>
                    <a:pt x="1200150" y="1379486"/>
                  </a:lnTo>
                  <a:lnTo>
                    <a:pt x="1208328" y="1379486"/>
                  </a:lnTo>
                  <a:lnTo>
                    <a:pt x="1208328" y="1369491"/>
                  </a:lnTo>
                  <a:close/>
                </a:path>
                <a:path w="10631805" h="2749550">
                  <a:moveTo>
                    <a:pt x="2230285" y="1369491"/>
                  </a:moveTo>
                  <a:lnTo>
                    <a:pt x="2220277" y="1369491"/>
                  </a:lnTo>
                  <a:lnTo>
                    <a:pt x="2220277" y="1379486"/>
                  </a:lnTo>
                  <a:lnTo>
                    <a:pt x="2230285" y="1379486"/>
                  </a:lnTo>
                  <a:lnTo>
                    <a:pt x="2230285" y="1369491"/>
                  </a:lnTo>
                  <a:close/>
                </a:path>
                <a:path w="10631805" h="2749550">
                  <a:moveTo>
                    <a:pt x="2290292" y="1369491"/>
                  </a:moveTo>
                  <a:lnTo>
                    <a:pt x="2280285" y="1369491"/>
                  </a:lnTo>
                  <a:lnTo>
                    <a:pt x="2280285" y="1379486"/>
                  </a:lnTo>
                  <a:lnTo>
                    <a:pt x="2290292" y="1379486"/>
                  </a:lnTo>
                  <a:lnTo>
                    <a:pt x="2290292" y="1369491"/>
                  </a:lnTo>
                  <a:close/>
                </a:path>
                <a:path w="10631805" h="2749550">
                  <a:moveTo>
                    <a:pt x="2350300" y="1369491"/>
                  </a:moveTo>
                  <a:lnTo>
                    <a:pt x="2340292" y="1369491"/>
                  </a:lnTo>
                  <a:lnTo>
                    <a:pt x="2340292" y="1379486"/>
                  </a:lnTo>
                  <a:lnTo>
                    <a:pt x="2350300" y="1379486"/>
                  </a:lnTo>
                  <a:lnTo>
                    <a:pt x="2350300" y="1369491"/>
                  </a:lnTo>
                  <a:close/>
                </a:path>
                <a:path w="10631805" h="2749550">
                  <a:moveTo>
                    <a:pt x="2410307" y="1369491"/>
                  </a:moveTo>
                  <a:lnTo>
                    <a:pt x="2400300" y="1369491"/>
                  </a:lnTo>
                  <a:lnTo>
                    <a:pt x="2400300" y="1379486"/>
                  </a:lnTo>
                  <a:lnTo>
                    <a:pt x="2410307" y="1379486"/>
                  </a:lnTo>
                  <a:lnTo>
                    <a:pt x="2410307" y="1369491"/>
                  </a:lnTo>
                  <a:close/>
                </a:path>
                <a:path w="10631805" h="2749550">
                  <a:moveTo>
                    <a:pt x="3430435" y="1369491"/>
                  </a:moveTo>
                  <a:lnTo>
                    <a:pt x="3420427" y="1369491"/>
                  </a:lnTo>
                  <a:lnTo>
                    <a:pt x="3420427" y="1379486"/>
                  </a:lnTo>
                  <a:lnTo>
                    <a:pt x="3430435" y="1379486"/>
                  </a:lnTo>
                  <a:lnTo>
                    <a:pt x="3430435" y="1369491"/>
                  </a:lnTo>
                  <a:close/>
                </a:path>
                <a:path w="10631805" h="2749550">
                  <a:moveTo>
                    <a:pt x="3490442" y="1369491"/>
                  </a:moveTo>
                  <a:lnTo>
                    <a:pt x="3480435" y="1369491"/>
                  </a:lnTo>
                  <a:lnTo>
                    <a:pt x="3480435" y="1379486"/>
                  </a:lnTo>
                  <a:lnTo>
                    <a:pt x="3490442" y="1379486"/>
                  </a:lnTo>
                  <a:lnTo>
                    <a:pt x="3490442" y="1369491"/>
                  </a:lnTo>
                  <a:close/>
                </a:path>
                <a:path w="10631805" h="2749550">
                  <a:moveTo>
                    <a:pt x="3550450" y="1369491"/>
                  </a:moveTo>
                  <a:lnTo>
                    <a:pt x="3540442" y="1369491"/>
                  </a:lnTo>
                  <a:lnTo>
                    <a:pt x="3540442" y="1379486"/>
                  </a:lnTo>
                  <a:lnTo>
                    <a:pt x="3550450" y="1379486"/>
                  </a:lnTo>
                  <a:lnTo>
                    <a:pt x="3550450" y="1369491"/>
                  </a:lnTo>
                  <a:close/>
                </a:path>
                <a:path w="10631805" h="2749550">
                  <a:moveTo>
                    <a:pt x="3610457" y="1369491"/>
                  </a:moveTo>
                  <a:lnTo>
                    <a:pt x="3600450" y="1369491"/>
                  </a:lnTo>
                  <a:lnTo>
                    <a:pt x="3600450" y="1379486"/>
                  </a:lnTo>
                  <a:lnTo>
                    <a:pt x="3610457" y="1379486"/>
                  </a:lnTo>
                  <a:lnTo>
                    <a:pt x="3610457" y="1369491"/>
                  </a:lnTo>
                  <a:close/>
                </a:path>
                <a:path w="10631805" h="2749550">
                  <a:moveTo>
                    <a:pt x="4630585" y="1369491"/>
                  </a:moveTo>
                  <a:lnTo>
                    <a:pt x="4620577" y="1369491"/>
                  </a:lnTo>
                  <a:lnTo>
                    <a:pt x="4620577" y="1379486"/>
                  </a:lnTo>
                  <a:lnTo>
                    <a:pt x="4630585" y="1379486"/>
                  </a:lnTo>
                  <a:lnTo>
                    <a:pt x="4630585" y="1369491"/>
                  </a:lnTo>
                  <a:close/>
                </a:path>
                <a:path w="10631805" h="2749550">
                  <a:moveTo>
                    <a:pt x="4690592" y="1369491"/>
                  </a:moveTo>
                  <a:lnTo>
                    <a:pt x="4680585" y="1369491"/>
                  </a:lnTo>
                  <a:lnTo>
                    <a:pt x="4680585" y="1379486"/>
                  </a:lnTo>
                  <a:lnTo>
                    <a:pt x="4690592" y="1379486"/>
                  </a:lnTo>
                  <a:lnTo>
                    <a:pt x="4690592" y="1369491"/>
                  </a:lnTo>
                  <a:close/>
                </a:path>
                <a:path w="10631805" h="2749550">
                  <a:moveTo>
                    <a:pt x="4750600" y="1369491"/>
                  </a:moveTo>
                  <a:lnTo>
                    <a:pt x="4740592" y="1369491"/>
                  </a:lnTo>
                  <a:lnTo>
                    <a:pt x="4740592" y="1379486"/>
                  </a:lnTo>
                  <a:lnTo>
                    <a:pt x="4750600" y="1379486"/>
                  </a:lnTo>
                  <a:lnTo>
                    <a:pt x="4750600" y="1369491"/>
                  </a:lnTo>
                  <a:close/>
                </a:path>
                <a:path w="10631805" h="2749550">
                  <a:moveTo>
                    <a:pt x="4810607" y="1369491"/>
                  </a:moveTo>
                  <a:lnTo>
                    <a:pt x="4800600" y="1369491"/>
                  </a:lnTo>
                  <a:lnTo>
                    <a:pt x="4800600" y="1379486"/>
                  </a:lnTo>
                  <a:lnTo>
                    <a:pt x="4810607" y="1379486"/>
                  </a:lnTo>
                  <a:lnTo>
                    <a:pt x="4810607" y="1369491"/>
                  </a:lnTo>
                  <a:close/>
                </a:path>
                <a:path w="10631805" h="2749550">
                  <a:moveTo>
                    <a:pt x="5830735" y="1369491"/>
                  </a:moveTo>
                  <a:lnTo>
                    <a:pt x="5820727" y="1369491"/>
                  </a:lnTo>
                  <a:lnTo>
                    <a:pt x="5820727" y="1379486"/>
                  </a:lnTo>
                  <a:lnTo>
                    <a:pt x="5830735" y="1379486"/>
                  </a:lnTo>
                  <a:lnTo>
                    <a:pt x="5830735" y="1369491"/>
                  </a:lnTo>
                  <a:close/>
                </a:path>
                <a:path w="10631805" h="2749550">
                  <a:moveTo>
                    <a:pt x="5890742" y="1369491"/>
                  </a:moveTo>
                  <a:lnTo>
                    <a:pt x="5880735" y="1369491"/>
                  </a:lnTo>
                  <a:lnTo>
                    <a:pt x="5880735" y="1379486"/>
                  </a:lnTo>
                  <a:lnTo>
                    <a:pt x="5890742" y="1379486"/>
                  </a:lnTo>
                  <a:lnTo>
                    <a:pt x="5890742" y="1369491"/>
                  </a:lnTo>
                  <a:close/>
                </a:path>
                <a:path w="10631805" h="2749550">
                  <a:moveTo>
                    <a:pt x="5950750" y="1369491"/>
                  </a:moveTo>
                  <a:lnTo>
                    <a:pt x="5940742" y="1369491"/>
                  </a:lnTo>
                  <a:lnTo>
                    <a:pt x="5940742" y="1379486"/>
                  </a:lnTo>
                  <a:lnTo>
                    <a:pt x="5950750" y="1379486"/>
                  </a:lnTo>
                  <a:lnTo>
                    <a:pt x="5950750" y="1369491"/>
                  </a:lnTo>
                  <a:close/>
                </a:path>
                <a:path w="10631805" h="2749550">
                  <a:moveTo>
                    <a:pt x="6010757" y="1369491"/>
                  </a:moveTo>
                  <a:lnTo>
                    <a:pt x="6000750" y="1369491"/>
                  </a:lnTo>
                  <a:lnTo>
                    <a:pt x="6000750" y="1379486"/>
                  </a:lnTo>
                  <a:lnTo>
                    <a:pt x="6010757" y="1379486"/>
                  </a:lnTo>
                  <a:lnTo>
                    <a:pt x="6010757" y="1369491"/>
                  </a:lnTo>
                  <a:close/>
                </a:path>
                <a:path w="10631805" h="2749550">
                  <a:moveTo>
                    <a:pt x="7030885" y="1369491"/>
                  </a:moveTo>
                  <a:lnTo>
                    <a:pt x="7020877" y="1369491"/>
                  </a:lnTo>
                  <a:lnTo>
                    <a:pt x="7020877" y="1379486"/>
                  </a:lnTo>
                  <a:lnTo>
                    <a:pt x="7030885" y="1379486"/>
                  </a:lnTo>
                  <a:lnTo>
                    <a:pt x="7030885" y="1369491"/>
                  </a:lnTo>
                  <a:close/>
                </a:path>
                <a:path w="10631805" h="2749550">
                  <a:moveTo>
                    <a:pt x="7090892" y="1369491"/>
                  </a:moveTo>
                  <a:lnTo>
                    <a:pt x="7080885" y="1369491"/>
                  </a:lnTo>
                  <a:lnTo>
                    <a:pt x="7080885" y="1379486"/>
                  </a:lnTo>
                  <a:lnTo>
                    <a:pt x="7090892" y="1379486"/>
                  </a:lnTo>
                  <a:lnTo>
                    <a:pt x="7090892" y="1369491"/>
                  </a:lnTo>
                  <a:close/>
                </a:path>
                <a:path w="10631805" h="2749550">
                  <a:moveTo>
                    <a:pt x="7150900" y="1369491"/>
                  </a:moveTo>
                  <a:lnTo>
                    <a:pt x="7140892" y="1369491"/>
                  </a:lnTo>
                  <a:lnTo>
                    <a:pt x="7140892" y="1379486"/>
                  </a:lnTo>
                  <a:lnTo>
                    <a:pt x="7150900" y="1379486"/>
                  </a:lnTo>
                  <a:lnTo>
                    <a:pt x="7150900" y="1369491"/>
                  </a:lnTo>
                  <a:close/>
                </a:path>
                <a:path w="10631805" h="2749550">
                  <a:moveTo>
                    <a:pt x="7210907" y="1369491"/>
                  </a:moveTo>
                  <a:lnTo>
                    <a:pt x="7200900" y="1369491"/>
                  </a:lnTo>
                  <a:lnTo>
                    <a:pt x="7200900" y="1379486"/>
                  </a:lnTo>
                  <a:lnTo>
                    <a:pt x="7210907" y="1379486"/>
                  </a:lnTo>
                  <a:lnTo>
                    <a:pt x="7210907" y="1369491"/>
                  </a:lnTo>
                  <a:close/>
                </a:path>
                <a:path w="10631805" h="2749550">
                  <a:moveTo>
                    <a:pt x="8231035" y="1369491"/>
                  </a:moveTo>
                  <a:lnTo>
                    <a:pt x="8221027" y="1369491"/>
                  </a:lnTo>
                  <a:lnTo>
                    <a:pt x="8221027" y="1379486"/>
                  </a:lnTo>
                  <a:lnTo>
                    <a:pt x="8231035" y="1379486"/>
                  </a:lnTo>
                  <a:lnTo>
                    <a:pt x="8231035" y="1369491"/>
                  </a:lnTo>
                  <a:close/>
                </a:path>
                <a:path w="10631805" h="2749550">
                  <a:moveTo>
                    <a:pt x="8291042" y="1369491"/>
                  </a:moveTo>
                  <a:lnTo>
                    <a:pt x="8281035" y="1369491"/>
                  </a:lnTo>
                  <a:lnTo>
                    <a:pt x="8281035" y="1379486"/>
                  </a:lnTo>
                  <a:lnTo>
                    <a:pt x="8291042" y="1379486"/>
                  </a:lnTo>
                  <a:lnTo>
                    <a:pt x="8291042" y="1369491"/>
                  </a:lnTo>
                  <a:close/>
                </a:path>
                <a:path w="10631805" h="2749550">
                  <a:moveTo>
                    <a:pt x="8351050" y="1369491"/>
                  </a:moveTo>
                  <a:lnTo>
                    <a:pt x="8341042" y="1369491"/>
                  </a:lnTo>
                  <a:lnTo>
                    <a:pt x="8341042" y="1379486"/>
                  </a:lnTo>
                  <a:lnTo>
                    <a:pt x="8351050" y="1379486"/>
                  </a:lnTo>
                  <a:lnTo>
                    <a:pt x="8351050" y="1369491"/>
                  </a:lnTo>
                  <a:close/>
                </a:path>
                <a:path w="10631805" h="2749550">
                  <a:moveTo>
                    <a:pt x="8411057" y="1369491"/>
                  </a:moveTo>
                  <a:lnTo>
                    <a:pt x="8401050" y="1369491"/>
                  </a:lnTo>
                  <a:lnTo>
                    <a:pt x="8401050" y="1379486"/>
                  </a:lnTo>
                  <a:lnTo>
                    <a:pt x="8411057" y="1379486"/>
                  </a:lnTo>
                  <a:lnTo>
                    <a:pt x="8411057" y="1369491"/>
                  </a:lnTo>
                  <a:close/>
                </a:path>
                <a:path w="10631805" h="2749550">
                  <a:moveTo>
                    <a:pt x="9431185" y="1369491"/>
                  </a:moveTo>
                  <a:lnTo>
                    <a:pt x="9424886" y="1369491"/>
                  </a:lnTo>
                  <a:lnTo>
                    <a:pt x="9424886" y="1379486"/>
                  </a:lnTo>
                  <a:lnTo>
                    <a:pt x="9431185" y="1379486"/>
                  </a:lnTo>
                  <a:lnTo>
                    <a:pt x="9431185" y="1369491"/>
                  </a:lnTo>
                  <a:close/>
                </a:path>
                <a:path w="10631805" h="2749550">
                  <a:moveTo>
                    <a:pt x="9491193" y="1369491"/>
                  </a:moveTo>
                  <a:lnTo>
                    <a:pt x="9481185" y="1369491"/>
                  </a:lnTo>
                  <a:lnTo>
                    <a:pt x="9481185" y="1379486"/>
                  </a:lnTo>
                  <a:lnTo>
                    <a:pt x="9491193" y="1379486"/>
                  </a:lnTo>
                  <a:lnTo>
                    <a:pt x="9491193" y="1369491"/>
                  </a:lnTo>
                  <a:close/>
                </a:path>
                <a:path w="10631805" h="2749550">
                  <a:moveTo>
                    <a:pt x="9551200" y="1369491"/>
                  </a:moveTo>
                  <a:lnTo>
                    <a:pt x="9541192" y="1369491"/>
                  </a:lnTo>
                  <a:lnTo>
                    <a:pt x="9541192" y="1379486"/>
                  </a:lnTo>
                  <a:lnTo>
                    <a:pt x="9551200" y="1379486"/>
                  </a:lnTo>
                  <a:lnTo>
                    <a:pt x="9551200" y="1369491"/>
                  </a:lnTo>
                  <a:close/>
                </a:path>
                <a:path w="10631805" h="2749550">
                  <a:moveTo>
                    <a:pt x="9611208" y="2738971"/>
                  </a:moveTo>
                  <a:lnTo>
                    <a:pt x="9601200" y="2738971"/>
                  </a:lnTo>
                  <a:lnTo>
                    <a:pt x="9601200" y="2748978"/>
                  </a:lnTo>
                  <a:lnTo>
                    <a:pt x="9611208" y="2748978"/>
                  </a:lnTo>
                  <a:lnTo>
                    <a:pt x="9611208" y="2738971"/>
                  </a:lnTo>
                  <a:close/>
                </a:path>
                <a:path w="10631805" h="2749550">
                  <a:moveTo>
                    <a:pt x="9611208" y="1369491"/>
                  </a:moveTo>
                  <a:lnTo>
                    <a:pt x="9601200" y="1369491"/>
                  </a:lnTo>
                  <a:lnTo>
                    <a:pt x="9601200" y="1379486"/>
                  </a:lnTo>
                  <a:lnTo>
                    <a:pt x="9611208" y="1379486"/>
                  </a:lnTo>
                  <a:lnTo>
                    <a:pt x="9611208" y="1369491"/>
                  </a:lnTo>
                  <a:close/>
                </a:path>
                <a:path w="10631805" h="2749550">
                  <a:moveTo>
                    <a:pt x="9671215" y="2738971"/>
                  </a:moveTo>
                  <a:lnTo>
                    <a:pt x="9661207" y="2738971"/>
                  </a:lnTo>
                  <a:lnTo>
                    <a:pt x="9661207" y="2748978"/>
                  </a:lnTo>
                  <a:lnTo>
                    <a:pt x="9671215" y="2748978"/>
                  </a:lnTo>
                  <a:lnTo>
                    <a:pt x="9671215" y="2738971"/>
                  </a:lnTo>
                  <a:close/>
                </a:path>
                <a:path w="10631805" h="2749550">
                  <a:moveTo>
                    <a:pt x="9671215" y="1369491"/>
                  </a:moveTo>
                  <a:lnTo>
                    <a:pt x="9661207" y="1369491"/>
                  </a:lnTo>
                  <a:lnTo>
                    <a:pt x="9661207" y="1379486"/>
                  </a:lnTo>
                  <a:lnTo>
                    <a:pt x="9671215" y="1379486"/>
                  </a:lnTo>
                  <a:lnTo>
                    <a:pt x="9671215" y="1369491"/>
                  </a:lnTo>
                  <a:close/>
                </a:path>
                <a:path w="10631805" h="2749550">
                  <a:moveTo>
                    <a:pt x="9731223" y="2738971"/>
                  </a:moveTo>
                  <a:lnTo>
                    <a:pt x="9721215" y="2738971"/>
                  </a:lnTo>
                  <a:lnTo>
                    <a:pt x="9721215" y="2748978"/>
                  </a:lnTo>
                  <a:lnTo>
                    <a:pt x="9731223" y="2748978"/>
                  </a:lnTo>
                  <a:lnTo>
                    <a:pt x="9731223" y="2738971"/>
                  </a:lnTo>
                  <a:close/>
                </a:path>
                <a:path w="10631805" h="2749550">
                  <a:moveTo>
                    <a:pt x="9731223" y="1369491"/>
                  </a:moveTo>
                  <a:lnTo>
                    <a:pt x="9721215" y="1369491"/>
                  </a:lnTo>
                  <a:lnTo>
                    <a:pt x="9721215" y="1379486"/>
                  </a:lnTo>
                  <a:lnTo>
                    <a:pt x="9731223" y="1379486"/>
                  </a:lnTo>
                  <a:lnTo>
                    <a:pt x="9731223" y="1369491"/>
                  </a:lnTo>
                  <a:close/>
                </a:path>
                <a:path w="10631805" h="2749550">
                  <a:moveTo>
                    <a:pt x="9791230" y="2738971"/>
                  </a:moveTo>
                  <a:lnTo>
                    <a:pt x="9781222" y="2738971"/>
                  </a:lnTo>
                  <a:lnTo>
                    <a:pt x="9781222" y="2748978"/>
                  </a:lnTo>
                  <a:lnTo>
                    <a:pt x="9791230" y="2748978"/>
                  </a:lnTo>
                  <a:lnTo>
                    <a:pt x="9791230" y="2738971"/>
                  </a:lnTo>
                  <a:close/>
                </a:path>
                <a:path w="10631805" h="2749550">
                  <a:moveTo>
                    <a:pt x="9791230" y="1369491"/>
                  </a:moveTo>
                  <a:lnTo>
                    <a:pt x="9781222" y="1369491"/>
                  </a:lnTo>
                  <a:lnTo>
                    <a:pt x="9781222" y="1379486"/>
                  </a:lnTo>
                  <a:lnTo>
                    <a:pt x="9791230" y="1379486"/>
                  </a:lnTo>
                  <a:lnTo>
                    <a:pt x="9791230" y="1369491"/>
                  </a:lnTo>
                  <a:close/>
                </a:path>
                <a:path w="10631805" h="2749550">
                  <a:moveTo>
                    <a:pt x="9851238" y="2738971"/>
                  </a:moveTo>
                  <a:lnTo>
                    <a:pt x="9841230" y="2738971"/>
                  </a:lnTo>
                  <a:lnTo>
                    <a:pt x="9841230" y="2748978"/>
                  </a:lnTo>
                  <a:lnTo>
                    <a:pt x="9851238" y="2748978"/>
                  </a:lnTo>
                  <a:lnTo>
                    <a:pt x="9851238" y="2738971"/>
                  </a:lnTo>
                  <a:close/>
                </a:path>
                <a:path w="10631805" h="2749550">
                  <a:moveTo>
                    <a:pt x="9851238" y="1369491"/>
                  </a:moveTo>
                  <a:lnTo>
                    <a:pt x="9841230" y="1369491"/>
                  </a:lnTo>
                  <a:lnTo>
                    <a:pt x="9841230" y="1379486"/>
                  </a:lnTo>
                  <a:lnTo>
                    <a:pt x="9851238" y="1379486"/>
                  </a:lnTo>
                  <a:lnTo>
                    <a:pt x="9851238" y="1369491"/>
                  </a:lnTo>
                  <a:close/>
                </a:path>
                <a:path w="10631805" h="2749550">
                  <a:moveTo>
                    <a:pt x="9911245" y="2738971"/>
                  </a:moveTo>
                  <a:lnTo>
                    <a:pt x="9901237" y="2738971"/>
                  </a:lnTo>
                  <a:lnTo>
                    <a:pt x="9901237" y="2748978"/>
                  </a:lnTo>
                  <a:lnTo>
                    <a:pt x="9911245" y="2748978"/>
                  </a:lnTo>
                  <a:lnTo>
                    <a:pt x="9911245" y="2738971"/>
                  </a:lnTo>
                  <a:close/>
                </a:path>
                <a:path w="10631805" h="2749550">
                  <a:moveTo>
                    <a:pt x="9911245" y="1369491"/>
                  </a:moveTo>
                  <a:lnTo>
                    <a:pt x="9901237" y="1369491"/>
                  </a:lnTo>
                  <a:lnTo>
                    <a:pt x="9901237" y="1379486"/>
                  </a:lnTo>
                  <a:lnTo>
                    <a:pt x="9911245" y="1379486"/>
                  </a:lnTo>
                  <a:lnTo>
                    <a:pt x="9911245" y="1369491"/>
                  </a:lnTo>
                  <a:close/>
                </a:path>
                <a:path w="10631805" h="2749550">
                  <a:moveTo>
                    <a:pt x="9971253" y="2738971"/>
                  </a:moveTo>
                  <a:lnTo>
                    <a:pt x="9961245" y="2738971"/>
                  </a:lnTo>
                  <a:lnTo>
                    <a:pt x="9961245" y="2748978"/>
                  </a:lnTo>
                  <a:lnTo>
                    <a:pt x="9971253" y="2748978"/>
                  </a:lnTo>
                  <a:lnTo>
                    <a:pt x="9971253" y="2738971"/>
                  </a:lnTo>
                  <a:close/>
                </a:path>
                <a:path w="10631805" h="2749550">
                  <a:moveTo>
                    <a:pt x="9971253" y="1369491"/>
                  </a:moveTo>
                  <a:lnTo>
                    <a:pt x="9961245" y="1369491"/>
                  </a:lnTo>
                  <a:lnTo>
                    <a:pt x="9961245" y="1379486"/>
                  </a:lnTo>
                  <a:lnTo>
                    <a:pt x="9971253" y="1379486"/>
                  </a:lnTo>
                  <a:lnTo>
                    <a:pt x="9971253" y="1369491"/>
                  </a:lnTo>
                  <a:close/>
                </a:path>
                <a:path w="10631805" h="2749550">
                  <a:moveTo>
                    <a:pt x="10031260" y="2738971"/>
                  </a:moveTo>
                  <a:lnTo>
                    <a:pt x="10021252" y="2738971"/>
                  </a:lnTo>
                  <a:lnTo>
                    <a:pt x="10021252" y="2748978"/>
                  </a:lnTo>
                  <a:lnTo>
                    <a:pt x="10031260" y="2748978"/>
                  </a:lnTo>
                  <a:lnTo>
                    <a:pt x="10031260" y="2738971"/>
                  </a:lnTo>
                  <a:close/>
                </a:path>
                <a:path w="10631805" h="2749550">
                  <a:moveTo>
                    <a:pt x="10031260" y="1369491"/>
                  </a:moveTo>
                  <a:lnTo>
                    <a:pt x="10021252" y="1369491"/>
                  </a:lnTo>
                  <a:lnTo>
                    <a:pt x="10021252" y="1379486"/>
                  </a:lnTo>
                  <a:lnTo>
                    <a:pt x="10031260" y="1379486"/>
                  </a:lnTo>
                  <a:lnTo>
                    <a:pt x="10031260" y="1369491"/>
                  </a:lnTo>
                  <a:close/>
                </a:path>
                <a:path w="10631805" h="2749550">
                  <a:moveTo>
                    <a:pt x="10091268" y="2738971"/>
                  </a:moveTo>
                  <a:lnTo>
                    <a:pt x="10081260" y="2738971"/>
                  </a:lnTo>
                  <a:lnTo>
                    <a:pt x="10081260" y="2748978"/>
                  </a:lnTo>
                  <a:lnTo>
                    <a:pt x="10091268" y="2748978"/>
                  </a:lnTo>
                  <a:lnTo>
                    <a:pt x="10091268" y="2738971"/>
                  </a:lnTo>
                  <a:close/>
                </a:path>
                <a:path w="10631805" h="2749550">
                  <a:moveTo>
                    <a:pt x="10091268" y="1369491"/>
                  </a:moveTo>
                  <a:lnTo>
                    <a:pt x="10081260" y="1369491"/>
                  </a:lnTo>
                  <a:lnTo>
                    <a:pt x="10081260" y="1379486"/>
                  </a:lnTo>
                  <a:lnTo>
                    <a:pt x="10091268" y="1379486"/>
                  </a:lnTo>
                  <a:lnTo>
                    <a:pt x="10091268" y="1369491"/>
                  </a:lnTo>
                  <a:close/>
                </a:path>
                <a:path w="10631805" h="2749550">
                  <a:moveTo>
                    <a:pt x="10151275" y="2738971"/>
                  </a:moveTo>
                  <a:lnTo>
                    <a:pt x="10141267" y="2738971"/>
                  </a:lnTo>
                  <a:lnTo>
                    <a:pt x="10141267" y="2748978"/>
                  </a:lnTo>
                  <a:lnTo>
                    <a:pt x="10151275" y="2748978"/>
                  </a:lnTo>
                  <a:lnTo>
                    <a:pt x="10151275" y="2738971"/>
                  </a:lnTo>
                  <a:close/>
                </a:path>
                <a:path w="10631805" h="2749550">
                  <a:moveTo>
                    <a:pt x="10151275" y="1369491"/>
                  </a:moveTo>
                  <a:lnTo>
                    <a:pt x="10141267" y="1369491"/>
                  </a:lnTo>
                  <a:lnTo>
                    <a:pt x="10141267" y="1379486"/>
                  </a:lnTo>
                  <a:lnTo>
                    <a:pt x="10151275" y="1379486"/>
                  </a:lnTo>
                  <a:lnTo>
                    <a:pt x="10151275" y="1369491"/>
                  </a:lnTo>
                  <a:close/>
                </a:path>
                <a:path w="10631805" h="2749550">
                  <a:moveTo>
                    <a:pt x="10211283" y="2738971"/>
                  </a:moveTo>
                  <a:lnTo>
                    <a:pt x="10201275" y="2738971"/>
                  </a:lnTo>
                  <a:lnTo>
                    <a:pt x="10201275" y="2748978"/>
                  </a:lnTo>
                  <a:lnTo>
                    <a:pt x="10211283" y="2748978"/>
                  </a:lnTo>
                  <a:lnTo>
                    <a:pt x="10211283" y="2738971"/>
                  </a:lnTo>
                  <a:close/>
                </a:path>
                <a:path w="10631805" h="2749550">
                  <a:moveTo>
                    <a:pt x="10211283" y="1369491"/>
                  </a:moveTo>
                  <a:lnTo>
                    <a:pt x="10201275" y="1369491"/>
                  </a:lnTo>
                  <a:lnTo>
                    <a:pt x="10201275" y="1379486"/>
                  </a:lnTo>
                  <a:lnTo>
                    <a:pt x="10211283" y="1379486"/>
                  </a:lnTo>
                  <a:lnTo>
                    <a:pt x="10211283" y="1369491"/>
                  </a:lnTo>
                  <a:close/>
                </a:path>
                <a:path w="10631805" h="2749550">
                  <a:moveTo>
                    <a:pt x="10271290" y="2738971"/>
                  </a:moveTo>
                  <a:lnTo>
                    <a:pt x="10261282" y="2738971"/>
                  </a:lnTo>
                  <a:lnTo>
                    <a:pt x="10261282" y="2748978"/>
                  </a:lnTo>
                  <a:lnTo>
                    <a:pt x="10271290" y="2748978"/>
                  </a:lnTo>
                  <a:lnTo>
                    <a:pt x="10271290" y="2738971"/>
                  </a:lnTo>
                  <a:close/>
                </a:path>
                <a:path w="10631805" h="2749550">
                  <a:moveTo>
                    <a:pt x="10271290" y="1369491"/>
                  </a:moveTo>
                  <a:lnTo>
                    <a:pt x="10261282" y="1369491"/>
                  </a:lnTo>
                  <a:lnTo>
                    <a:pt x="10261282" y="1379486"/>
                  </a:lnTo>
                  <a:lnTo>
                    <a:pt x="10271290" y="1379486"/>
                  </a:lnTo>
                  <a:lnTo>
                    <a:pt x="10271290" y="1369491"/>
                  </a:lnTo>
                  <a:close/>
                </a:path>
                <a:path w="10631805" h="2749550">
                  <a:moveTo>
                    <a:pt x="10331298" y="2738971"/>
                  </a:moveTo>
                  <a:lnTo>
                    <a:pt x="10321290" y="2738971"/>
                  </a:lnTo>
                  <a:lnTo>
                    <a:pt x="10321290" y="2748978"/>
                  </a:lnTo>
                  <a:lnTo>
                    <a:pt x="10331298" y="2748978"/>
                  </a:lnTo>
                  <a:lnTo>
                    <a:pt x="10331298" y="2738971"/>
                  </a:lnTo>
                  <a:close/>
                </a:path>
                <a:path w="10631805" h="2749550">
                  <a:moveTo>
                    <a:pt x="10331298" y="1369491"/>
                  </a:moveTo>
                  <a:lnTo>
                    <a:pt x="10321290" y="1369491"/>
                  </a:lnTo>
                  <a:lnTo>
                    <a:pt x="10321290" y="1379486"/>
                  </a:lnTo>
                  <a:lnTo>
                    <a:pt x="10331298" y="1379486"/>
                  </a:lnTo>
                  <a:lnTo>
                    <a:pt x="10331298" y="1369491"/>
                  </a:lnTo>
                  <a:close/>
                </a:path>
                <a:path w="10631805" h="2749550">
                  <a:moveTo>
                    <a:pt x="10391305" y="2738971"/>
                  </a:moveTo>
                  <a:lnTo>
                    <a:pt x="10381297" y="2738971"/>
                  </a:lnTo>
                  <a:lnTo>
                    <a:pt x="10381297" y="2748978"/>
                  </a:lnTo>
                  <a:lnTo>
                    <a:pt x="10391305" y="2748978"/>
                  </a:lnTo>
                  <a:lnTo>
                    <a:pt x="10391305" y="2738971"/>
                  </a:lnTo>
                  <a:close/>
                </a:path>
                <a:path w="10631805" h="2749550">
                  <a:moveTo>
                    <a:pt x="10391305" y="1369491"/>
                  </a:moveTo>
                  <a:lnTo>
                    <a:pt x="10381297" y="1369491"/>
                  </a:lnTo>
                  <a:lnTo>
                    <a:pt x="10381297" y="1379486"/>
                  </a:lnTo>
                  <a:lnTo>
                    <a:pt x="10391305" y="1379486"/>
                  </a:lnTo>
                  <a:lnTo>
                    <a:pt x="10391305" y="1369491"/>
                  </a:lnTo>
                  <a:close/>
                </a:path>
                <a:path w="10631805" h="2749550">
                  <a:moveTo>
                    <a:pt x="10451313" y="2738971"/>
                  </a:moveTo>
                  <a:lnTo>
                    <a:pt x="10441305" y="2738971"/>
                  </a:lnTo>
                  <a:lnTo>
                    <a:pt x="10441305" y="2748978"/>
                  </a:lnTo>
                  <a:lnTo>
                    <a:pt x="10451313" y="2748978"/>
                  </a:lnTo>
                  <a:lnTo>
                    <a:pt x="10451313" y="2738971"/>
                  </a:lnTo>
                  <a:close/>
                </a:path>
                <a:path w="10631805" h="2749550">
                  <a:moveTo>
                    <a:pt x="10451313" y="1369491"/>
                  </a:moveTo>
                  <a:lnTo>
                    <a:pt x="10441305" y="1369491"/>
                  </a:lnTo>
                  <a:lnTo>
                    <a:pt x="10441305" y="1379486"/>
                  </a:lnTo>
                  <a:lnTo>
                    <a:pt x="10451313" y="1379486"/>
                  </a:lnTo>
                  <a:lnTo>
                    <a:pt x="10451313" y="1369491"/>
                  </a:lnTo>
                  <a:close/>
                </a:path>
                <a:path w="10631805" h="2749550">
                  <a:moveTo>
                    <a:pt x="10511320" y="2738971"/>
                  </a:moveTo>
                  <a:lnTo>
                    <a:pt x="10501312" y="2738971"/>
                  </a:lnTo>
                  <a:lnTo>
                    <a:pt x="10501312" y="2748978"/>
                  </a:lnTo>
                  <a:lnTo>
                    <a:pt x="10511320" y="2748978"/>
                  </a:lnTo>
                  <a:lnTo>
                    <a:pt x="10511320" y="2738971"/>
                  </a:lnTo>
                  <a:close/>
                </a:path>
                <a:path w="10631805" h="2749550">
                  <a:moveTo>
                    <a:pt x="10511320" y="1369491"/>
                  </a:moveTo>
                  <a:lnTo>
                    <a:pt x="10501312" y="1369491"/>
                  </a:lnTo>
                  <a:lnTo>
                    <a:pt x="10501312" y="1379486"/>
                  </a:lnTo>
                  <a:lnTo>
                    <a:pt x="10511320" y="1379486"/>
                  </a:lnTo>
                  <a:lnTo>
                    <a:pt x="10511320" y="1369491"/>
                  </a:lnTo>
                  <a:close/>
                </a:path>
                <a:path w="10631805" h="2749550">
                  <a:moveTo>
                    <a:pt x="10571328" y="2738971"/>
                  </a:moveTo>
                  <a:lnTo>
                    <a:pt x="10561320" y="2738971"/>
                  </a:lnTo>
                  <a:lnTo>
                    <a:pt x="10561320" y="2748978"/>
                  </a:lnTo>
                  <a:lnTo>
                    <a:pt x="10571328" y="2748978"/>
                  </a:lnTo>
                  <a:lnTo>
                    <a:pt x="10571328" y="2738971"/>
                  </a:lnTo>
                  <a:close/>
                </a:path>
                <a:path w="10631805" h="2749550">
                  <a:moveTo>
                    <a:pt x="10571328" y="1369491"/>
                  </a:moveTo>
                  <a:lnTo>
                    <a:pt x="10561320" y="1369491"/>
                  </a:lnTo>
                  <a:lnTo>
                    <a:pt x="10561320" y="1379486"/>
                  </a:lnTo>
                  <a:lnTo>
                    <a:pt x="10571328" y="1379486"/>
                  </a:lnTo>
                  <a:lnTo>
                    <a:pt x="10571328" y="1369491"/>
                  </a:lnTo>
                  <a:close/>
                </a:path>
                <a:path w="10631805" h="2749550">
                  <a:moveTo>
                    <a:pt x="10631335" y="2738971"/>
                  </a:moveTo>
                  <a:lnTo>
                    <a:pt x="10621328" y="2738971"/>
                  </a:lnTo>
                  <a:lnTo>
                    <a:pt x="10621328" y="2748978"/>
                  </a:lnTo>
                  <a:lnTo>
                    <a:pt x="10631335" y="2748978"/>
                  </a:lnTo>
                  <a:lnTo>
                    <a:pt x="10631335" y="2738971"/>
                  </a:lnTo>
                  <a:close/>
                </a:path>
                <a:path w="10631805" h="2749550">
                  <a:moveTo>
                    <a:pt x="10631335" y="1369491"/>
                  </a:moveTo>
                  <a:lnTo>
                    <a:pt x="10621328" y="1369491"/>
                  </a:lnTo>
                  <a:lnTo>
                    <a:pt x="10621328" y="1379486"/>
                  </a:lnTo>
                  <a:lnTo>
                    <a:pt x="10631335" y="1379486"/>
                  </a:lnTo>
                  <a:lnTo>
                    <a:pt x="10631335" y="1369491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40600" y="2930054"/>
              <a:ext cx="7091045" cy="10160"/>
            </a:xfrm>
            <a:custGeom>
              <a:avLst/>
              <a:gdLst/>
              <a:ahLst/>
              <a:cxnLst/>
              <a:rect l="l" t="t" r="r" b="b"/>
              <a:pathLst>
                <a:path w="7091045" h="10160">
                  <a:moveTo>
                    <a:pt x="10007" y="0"/>
                  </a:moveTo>
                  <a:lnTo>
                    <a:pt x="0" y="0"/>
                  </a:lnTo>
                  <a:lnTo>
                    <a:pt x="0" y="10007"/>
                  </a:lnTo>
                  <a:lnTo>
                    <a:pt x="10007" y="10007"/>
                  </a:lnTo>
                  <a:lnTo>
                    <a:pt x="10007" y="0"/>
                  </a:lnTo>
                  <a:close/>
                </a:path>
                <a:path w="7091045" h="10160">
                  <a:moveTo>
                    <a:pt x="70015" y="0"/>
                  </a:moveTo>
                  <a:lnTo>
                    <a:pt x="60007" y="0"/>
                  </a:lnTo>
                  <a:lnTo>
                    <a:pt x="60007" y="10007"/>
                  </a:lnTo>
                  <a:lnTo>
                    <a:pt x="70015" y="10007"/>
                  </a:lnTo>
                  <a:lnTo>
                    <a:pt x="70015" y="0"/>
                  </a:lnTo>
                  <a:close/>
                </a:path>
                <a:path w="7091045" h="10160">
                  <a:moveTo>
                    <a:pt x="130022" y="0"/>
                  </a:moveTo>
                  <a:lnTo>
                    <a:pt x="120015" y="0"/>
                  </a:lnTo>
                  <a:lnTo>
                    <a:pt x="120015" y="10007"/>
                  </a:lnTo>
                  <a:lnTo>
                    <a:pt x="130022" y="10007"/>
                  </a:lnTo>
                  <a:lnTo>
                    <a:pt x="130022" y="0"/>
                  </a:lnTo>
                  <a:close/>
                </a:path>
                <a:path w="7091045" h="10160">
                  <a:moveTo>
                    <a:pt x="190030" y="0"/>
                  </a:moveTo>
                  <a:lnTo>
                    <a:pt x="180022" y="0"/>
                  </a:lnTo>
                  <a:lnTo>
                    <a:pt x="180022" y="10007"/>
                  </a:lnTo>
                  <a:lnTo>
                    <a:pt x="190030" y="10007"/>
                  </a:lnTo>
                  <a:lnTo>
                    <a:pt x="190030" y="0"/>
                  </a:lnTo>
                  <a:close/>
                </a:path>
                <a:path w="7091045" h="10160">
                  <a:moveTo>
                    <a:pt x="250037" y="0"/>
                  </a:moveTo>
                  <a:lnTo>
                    <a:pt x="240030" y="0"/>
                  </a:lnTo>
                  <a:lnTo>
                    <a:pt x="240030" y="10007"/>
                  </a:lnTo>
                  <a:lnTo>
                    <a:pt x="250037" y="10007"/>
                  </a:lnTo>
                  <a:lnTo>
                    <a:pt x="250037" y="0"/>
                  </a:lnTo>
                  <a:close/>
                </a:path>
                <a:path w="7091045" h="10160">
                  <a:moveTo>
                    <a:pt x="310045" y="0"/>
                  </a:moveTo>
                  <a:lnTo>
                    <a:pt x="300037" y="0"/>
                  </a:lnTo>
                  <a:lnTo>
                    <a:pt x="300037" y="10007"/>
                  </a:lnTo>
                  <a:lnTo>
                    <a:pt x="310045" y="10007"/>
                  </a:lnTo>
                  <a:lnTo>
                    <a:pt x="310045" y="0"/>
                  </a:lnTo>
                  <a:close/>
                </a:path>
                <a:path w="7091045" h="10160">
                  <a:moveTo>
                    <a:pt x="370052" y="0"/>
                  </a:moveTo>
                  <a:lnTo>
                    <a:pt x="360045" y="0"/>
                  </a:lnTo>
                  <a:lnTo>
                    <a:pt x="360045" y="10007"/>
                  </a:lnTo>
                  <a:lnTo>
                    <a:pt x="370052" y="10007"/>
                  </a:lnTo>
                  <a:lnTo>
                    <a:pt x="370052" y="0"/>
                  </a:lnTo>
                  <a:close/>
                </a:path>
                <a:path w="7091045" h="10160">
                  <a:moveTo>
                    <a:pt x="430060" y="0"/>
                  </a:moveTo>
                  <a:lnTo>
                    <a:pt x="420052" y="0"/>
                  </a:lnTo>
                  <a:lnTo>
                    <a:pt x="420052" y="10007"/>
                  </a:lnTo>
                  <a:lnTo>
                    <a:pt x="430060" y="10007"/>
                  </a:lnTo>
                  <a:lnTo>
                    <a:pt x="430060" y="0"/>
                  </a:lnTo>
                  <a:close/>
                </a:path>
                <a:path w="7091045" h="10160">
                  <a:moveTo>
                    <a:pt x="490067" y="0"/>
                  </a:moveTo>
                  <a:lnTo>
                    <a:pt x="480060" y="0"/>
                  </a:lnTo>
                  <a:lnTo>
                    <a:pt x="480060" y="10007"/>
                  </a:lnTo>
                  <a:lnTo>
                    <a:pt x="490067" y="10007"/>
                  </a:lnTo>
                  <a:lnTo>
                    <a:pt x="490067" y="0"/>
                  </a:lnTo>
                  <a:close/>
                </a:path>
                <a:path w="7091045" h="10160">
                  <a:moveTo>
                    <a:pt x="550075" y="0"/>
                  </a:moveTo>
                  <a:lnTo>
                    <a:pt x="540067" y="0"/>
                  </a:lnTo>
                  <a:lnTo>
                    <a:pt x="540067" y="10007"/>
                  </a:lnTo>
                  <a:lnTo>
                    <a:pt x="550075" y="10007"/>
                  </a:lnTo>
                  <a:lnTo>
                    <a:pt x="550075" y="0"/>
                  </a:lnTo>
                  <a:close/>
                </a:path>
                <a:path w="7091045" h="10160">
                  <a:moveTo>
                    <a:pt x="610082" y="0"/>
                  </a:moveTo>
                  <a:lnTo>
                    <a:pt x="600075" y="0"/>
                  </a:lnTo>
                  <a:lnTo>
                    <a:pt x="600075" y="10007"/>
                  </a:lnTo>
                  <a:lnTo>
                    <a:pt x="610082" y="10007"/>
                  </a:lnTo>
                  <a:lnTo>
                    <a:pt x="610082" y="0"/>
                  </a:lnTo>
                  <a:close/>
                </a:path>
                <a:path w="7091045" h="10160">
                  <a:moveTo>
                    <a:pt x="670090" y="0"/>
                  </a:moveTo>
                  <a:lnTo>
                    <a:pt x="660082" y="0"/>
                  </a:lnTo>
                  <a:lnTo>
                    <a:pt x="660082" y="10007"/>
                  </a:lnTo>
                  <a:lnTo>
                    <a:pt x="670090" y="10007"/>
                  </a:lnTo>
                  <a:lnTo>
                    <a:pt x="670090" y="0"/>
                  </a:lnTo>
                  <a:close/>
                </a:path>
                <a:path w="7091045" h="10160">
                  <a:moveTo>
                    <a:pt x="730097" y="0"/>
                  </a:moveTo>
                  <a:lnTo>
                    <a:pt x="720090" y="0"/>
                  </a:lnTo>
                  <a:lnTo>
                    <a:pt x="720090" y="10007"/>
                  </a:lnTo>
                  <a:lnTo>
                    <a:pt x="730097" y="10007"/>
                  </a:lnTo>
                  <a:lnTo>
                    <a:pt x="730097" y="0"/>
                  </a:lnTo>
                  <a:close/>
                </a:path>
                <a:path w="7091045" h="10160">
                  <a:moveTo>
                    <a:pt x="790105" y="0"/>
                  </a:moveTo>
                  <a:lnTo>
                    <a:pt x="780097" y="0"/>
                  </a:lnTo>
                  <a:lnTo>
                    <a:pt x="780097" y="10007"/>
                  </a:lnTo>
                  <a:lnTo>
                    <a:pt x="790105" y="10007"/>
                  </a:lnTo>
                  <a:lnTo>
                    <a:pt x="790105" y="0"/>
                  </a:lnTo>
                  <a:close/>
                </a:path>
                <a:path w="7091045" h="10160">
                  <a:moveTo>
                    <a:pt x="850112" y="0"/>
                  </a:moveTo>
                  <a:lnTo>
                    <a:pt x="840105" y="0"/>
                  </a:lnTo>
                  <a:lnTo>
                    <a:pt x="840105" y="10007"/>
                  </a:lnTo>
                  <a:lnTo>
                    <a:pt x="850112" y="10007"/>
                  </a:lnTo>
                  <a:lnTo>
                    <a:pt x="850112" y="0"/>
                  </a:lnTo>
                  <a:close/>
                </a:path>
                <a:path w="7091045" h="10160">
                  <a:moveTo>
                    <a:pt x="910120" y="0"/>
                  </a:moveTo>
                  <a:lnTo>
                    <a:pt x="900112" y="0"/>
                  </a:lnTo>
                  <a:lnTo>
                    <a:pt x="900112" y="10007"/>
                  </a:lnTo>
                  <a:lnTo>
                    <a:pt x="910120" y="10007"/>
                  </a:lnTo>
                  <a:lnTo>
                    <a:pt x="910120" y="0"/>
                  </a:lnTo>
                  <a:close/>
                </a:path>
                <a:path w="7091045" h="10160">
                  <a:moveTo>
                    <a:pt x="970127" y="0"/>
                  </a:moveTo>
                  <a:lnTo>
                    <a:pt x="960120" y="0"/>
                  </a:lnTo>
                  <a:lnTo>
                    <a:pt x="960120" y="10007"/>
                  </a:lnTo>
                  <a:lnTo>
                    <a:pt x="970127" y="10007"/>
                  </a:lnTo>
                  <a:lnTo>
                    <a:pt x="970127" y="0"/>
                  </a:lnTo>
                  <a:close/>
                </a:path>
                <a:path w="7091045" h="10160">
                  <a:moveTo>
                    <a:pt x="1030135" y="0"/>
                  </a:moveTo>
                  <a:lnTo>
                    <a:pt x="1020127" y="0"/>
                  </a:lnTo>
                  <a:lnTo>
                    <a:pt x="1020127" y="10007"/>
                  </a:lnTo>
                  <a:lnTo>
                    <a:pt x="1030135" y="10007"/>
                  </a:lnTo>
                  <a:lnTo>
                    <a:pt x="1030135" y="0"/>
                  </a:lnTo>
                  <a:close/>
                </a:path>
                <a:path w="7091045" h="10160">
                  <a:moveTo>
                    <a:pt x="1090142" y="0"/>
                  </a:moveTo>
                  <a:lnTo>
                    <a:pt x="1080135" y="0"/>
                  </a:lnTo>
                  <a:lnTo>
                    <a:pt x="1080135" y="10007"/>
                  </a:lnTo>
                  <a:lnTo>
                    <a:pt x="1090142" y="10007"/>
                  </a:lnTo>
                  <a:lnTo>
                    <a:pt x="1090142" y="0"/>
                  </a:lnTo>
                  <a:close/>
                </a:path>
                <a:path w="7091045" h="10160">
                  <a:moveTo>
                    <a:pt x="1150150" y="0"/>
                  </a:moveTo>
                  <a:lnTo>
                    <a:pt x="1140142" y="0"/>
                  </a:lnTo>
                  <a:lnTo>
                    <a:pt x="1140142" y="10007"/>
                  </a:lnTo>
                  <a:lnTo>
                    <a:pt x="1150150" y="10007"/>
                  </a:lnTo>
                  <a:lnTo>
                    <a:pt x="1150150" y="0"/>
                  </a:lnTo>
                  <a:close/>
                </a:path>
                <a:path w="7091045" h="10160">
                  <a:moveTo>
                    <a:pt x="1210157" y="0"/>
                  </a:moveTo>
                  <a:lnTo>
                    <a:pt x="1200150" y="0"/>
                  </a:lnTo>
                  <a:lnTo>
                    <a:pt x="1200150" y="10007"/>
                  </a:lnTo>
                  <a:lnTo>
                    <a:pt x="1210157" y="10007"/>
                  </a:lnTo>
                  <a:lnTo>
                    <a:pt x="1210157" y="0"/>
                  </a:lnTo>
                  <a:close/>
                </a:path>
                <a:path w="7091045" h="10160">
                  <a:moveTo>
                    <a:pt x="1270165" y="0"/>
                  </a:moveTo>
                  <a:lnTo>
                    <a:pt x="1260157" y="0"/>
                  </a:lnTo>
                  <a:lnTo>
                    <a:pt x="1260157" y="10007"/>
                  </a:lnTo>
                  <a:lnTo>
                    <a:pt x="1270165" y="10007"/>
                  </a:lnTo>
                  <a:lnTo>
                    <a:pt x="1270165" y="0"/>
                  </a:lnTo>
                  <a:close/>
                </a:path>
                <a:path w="7091045" h="10160">
                  <a:moveTo>
                    <a:pt x="1330172" y="0"/>
                  </a:moveTo>
                  <a:lnTo>
                    <a:pt x="1320165" y="0"/>
                  </a:lnTo>
                  <a:lnTo>
                    <a:pt x="1320165" y="10007"/>
                  </a:lnTo>
                  <a:lnTo>
                    <a:pt x="1330172" y="10007"/>
                  </a:lnTo>
                  <a:lnTo>
                    <a:pt x="1330172" y="0"/>
                  </a:lnTo>
                  <a:close/>
                </a:path>
                <a:path w="7091045" h="10160">
                  <a:moveTo>
                    <a:pt x="1390180" y="0"/>
                  </a:moveTo>
                  <a:lnTo>
                    <a:pt x="1380172" y="0"/>
                  </a:lnTo>
                  <a:lnTo>
                    <a:pt x="1380172" y="10007"/>
                  </a:lnTo>
                  <a:lnTo>
                    <a:pt x="1390180" y="10007"/>
                  </a:lnTo>
                  <a:lnTo>
                    <a:pt x="1390180" y="0"/>
                  </a:lnTo>
                  <a:close/>
                </a:path>
                <a:path w="7091045" h="10160">
                  <a:moveTo>
                    <a:pt x="1450187" y="0"/>
                  </a:moveTo>
                  <a:lnTo>
                    <a:pt x="1440180" y="0"/>
                  </a:lnTo>
                  <a:lnTo>
                    <a:pt x="1440180" y="10007"/>
                  </a:lnTo>
                  <a:lnTo>
                    <a:pt x="1450187" y="10007"/>
                  </a:lnTo>
                  <a:lnTo>
                    <a:pt x="1450187" y="0"/>
                  </a:lnTo>
                  <a:close/>
                </a:path>
                <a:path w="7091045" h="10160">
                  <a:moveTo>
                    <a:pt x="1510195" y="0"/>
                  </a:moveTo>
                  <a:lnTo>
                    <a:pt x="1500187" y="0"/>
                  </a:lnTo>
                  <a:lnTo>
                    <a:pt x="1500187" y="10007"/>
                  </a:lnTo>
                  <a:lnTo>
                    <a:pt x="1510195" y="10007"/>
                  </a:lnTo>
                  <a:lnTo>
                    <a:pt x="1510195" y="0"/>
                  </a:lnTo>
                  <a:close/>
                </a:path>
                <a:path w="7091045" h="10160">
                  <a:moveTo>
                    <a:pt x="1570202" y="0"/>
                  </a:moveTo>
                  <a:lnTo>
                    <a:pt x="1560195" y="0"/>
                  </a:lnTo>
                  <a:lnTo>
                    <a:pt x="1560195" y="10007"/>
                  </a:lnTo>
                  <a:lnTo>
                    <a:pt x="1570202" y="10007"/>
                  </a:lnTo>
                  <a:lnTo>
                    <a:pt x="1570202" y="0"/>
                  </a:lnTo>
                  <a:close/>
                </a:path>
                <a:path w="7091045" h="10160">
                  <a:moveTo>
                    <a:pt x="1630210" y="0"/>
                  </a:moveTo>
                  <a:lnTo>
                    <a:pt x="1620202" y="0"/>
                  </a:lnTo>
                  <a:lnTo>
                    <a:pt x="1620202" y="10007"/>
                  </a:lnTo>
                  <a:lnTo>
                    <a:pt x="1630210" y="10007"/>
                  </a:lnTo>
                  <a:lnTo>
                    <a:pt x="1630210" y="0"/>
                  </a:lnTo>
                  <a:close/>
                </a:path>
                <a:path w="7091045" h="10160">
                  <a:moveTo>
                    <a:pt x="1690217" y="0"/>
                  </a:moveTo>
                  <a:lnTo>
                    <a:pt x="1680210" y="0"/>
                  </a:lnTo>
                  <a:lnTo>
                    <a:pt x="1680210" y="10007"/>
                  </a:lnTo>
                  <a:lnTo>
                    <a:pt x="1690217" y="10007"/>
                  </a:lnTo>
                  <a:lnTo>
                    <a:pt x="1690217" y="0"/>
                  </a:lnTo>
                  <a:close/>
                </a:path>
                <a:path w="7091045" h="10160">
                  <a:moveTo>
                    <a:pt x="1750225" y="0"/>
                  </a:moveTo>
                  <a:lnTo>
                    <a:pt x="1740217" y="0"/>
                  </a:lnTo>
                  <a:lnTo>
                    <a:pt x="1740217" y="10007"/>
                  </a:lnTo>
                  <a:lnTo>
                    <a:pt x="1750225" y="10007"/>
                  </a:lnTo>
                  <a:lnTo>
                    <a:pt x="1750225" y="0"/>
                  </a:lnTo>
                  <a:close/>
                </a:path>
                <a:path w="7091045" h="10160">
                  <a:moveTo>
                    <a:pt x="1810232" y="0"/>
                  </a:moveTo>
                  <a:lnTo>
                    <a:pt x="1800225" y="0"/>
                  </a:lnTo>
                  <a:lnTo>
                    <a:pt x="1800225" y="10007"/>
                  </a:lnTo>
                  <a:lnTo>
                    <a:pt x="1810232" y="10007"/>
                  </a:lnTo>
                  <a:lnTo>
                    <a:pt x="1810232" y="0"/>
                  </a:lnTo>
                  <a:close/>
                </a:path>
                <a:path w="7091045" h="10160">
                  <a:moveTo>
                    <a:pt x="1870240" y="0"/>
                  </a:moveTo>
                  <a:lnTo>
                    <a:pt x="1860232" y="0"/>
                  </a:lnTo>
                  <a:lnTo>
                    <a:pt x="1860232" y="10007"/>
                  </a:lnTo>
                  <a:lnTo>
                    <a:pt x="1870240" y="10007"/>
                  </a:lnTo>
                  <a:lnTo>
                    <a:pt x="1870240" y="0"/>
                  </a:lnTo>
                  <a:close/>
                </a:path>
                <a:path w="7091045" h="10160">
                  <a:moveTo>
                    <a:pt x="1930247" y="0"/>
                  </a:moveTo>
                  <a:lnTo>
                    <a:pt x="1920240" y="0"/>
                  </a:lnTo>
                  <a:lnTo>
                    <a:pt x="1920240" y="10007"/>
                  </a:lnTo>
                  <a:lnTo>
                    <a:pt x="1930247" y="10007"/>
                  </a:lnTo>
                  <a:lnTo>
                    <a:pt x="1930247" y="0"/>
                  </a:lnTo>
                  <a:close/>
                </a:path>
                <a:path w="7091045" h="10160">
                  <a:moveTo>
                    <a:pt x="1990255" y="0"/>
                  </a:moveTo>
                  <a:lnTo>
                    <a:pt x="1980247" y="0"/>
                  </a:lnTo>
                  <a:lnTo>
                    <a:pt x="1980247" y="10007"/>
                  </a:lnTo>
                  <a:lnTo>
                    <a:pt x="1990255" y="10007"/>
                  </a:lnTo>
                  <a:lnTo>
                    <a:pt x="1990255" y="0"/>
                  </a:lnTo>
                  <a:close/>
                </a:path>
                <a:path w="7091045" h="10160">
                  <a:moveTo>
                    <a:pt x="2050262" y="0"/>
                  </a:moveTo>
                  <a:lnTo>
                    <a:pt x="2040255" y="0"/>
                  </a:lnTo>
                  <a:lnTo>
                    <a:pt x="2040255" y="10007"/>
                  </a:lnTo>
                  <a:lnTo>
                    <a:pt x="2050262" y="10007"/>
                  </a:lnTo>
                  <a:lnTo>
                    <a:pt x="2050262" y="0"/>
                  </a:lnTo>
                  <a:close/>
                </a:path>
                <a:path w="7091045" h="10160">
                  <a:moveTo>
                    <a:pt x="2110270" y="0"/>
                  </a:moveTo>
                  <a:lnTo>
                    <a:pt x="2100262" y="0"/>
                  </a:lnTo>
                  <a:lnTo>
                    <a:pt x="2100262" y="10007"/>
                  </a:lnTo>
                  <a:lnTo>
                    <a:pt x="2110270" y="10007"/>
                  </a:lnTo>
                  <a:lnTo>
                    <a:pt x="2110270" y="0"/>
                  </a:lnTo>
                  <a:close/>
                </a:path>
                <a:path w="7091045" h="10160">
                  <a:moveTo>
                    <a:pt x="2170277" y="0"/>
                  </a:moveTo>
                  <a:lnTo>
                    <a:pt x="2160270" y="0"/>
                  </a:lnTo>
                  <a:lnTo>
                    <a:pt x="2160270" y="10007"/>
                  </a:lnTo>
                  <a:lnTo>
                    <a:pt x="2170277" y="10007"/>
                  </a:lnTo>
                  <a:lnTo>
                    <a:pt x="2170277" y="0"/>
                  </a:lnTo>
                  <a:close/>
                </a:path>
                <a:path w="7091045" h="10160">
                  <a:moveTo>
                    <a:pt x="2230285" y="0"/>
                  </a:moveTo>
                  <a:lnTo>
                    <a:pt x="2220277" y="0"/>
                  </a:lnTo>
                  <a:lnTo>
                    <a:pt x="2220277" y="10007"/>
                  </a:lnTo>
                  <a:lnTo>
                    <a:pt x="2230285" y="10007"/>
                  </a:lnTo>
                  <a:lnTo>
                    <a:pt x="2230285" y="0"/>
                  </a:lnTo>
                  <a:close/>
                </a:path>
                <a:path w="7091045" h="10160">
                  <a:moveTo>
                    <a:pt x="2290292" y="0"/>
                  </a:moveTo>
                  <a:lnTo>
                    <a:pt x="2280285" y="0"/>
                  </a:lnTo>
                  <a:lnTo>
                    <a:pt x="2280285" y="10007"/>
                  </a:lnTo>
                  <a:lnTo>
                    <a:pt x="2290292" y="10007"/>
                  </a:lnTo>
                  <a:lnTo>
                    <a:pt x="2290292" y="0"/>
                  </a:lnTo>
                  <a:close/>
                </a:path>
                <a:path w="7091045" h="10160">
                  <a:moveTo>
                    <a:pt x="2350300" y="0"/>
                  </a:moveTo>
                  <a:lnTo>
                    <a:pt x="2340292" y="0"/>
                  </a:lnTo>
                  <a:lnTo>
                    <a:pt x="2340292" y="10007"/>
                  </a:lnTo>
                  <a:lnTo>
                    <a:pt x="2350300" y="10007"/>
                  </a:lnTo>
                  <a:lnTo>
                    <a:pt x="2350300" y="0"/>
                  </a:lnTo>
                  <a:close/>
                </a:path>
                <a:path w="7091045" h="10160">
                  <a:moveTo>
                    <a:pt x="2410307" y="0"/>
                  </a:moveTo>
                  <a:lnTo>
                    <a:pt x="2400300" y="0"/>
                  </a:lnTo>
                  <a:lnTo>
                    <a:pt x="2400300" y="10007"/>
                  </a:lnTo>
                  <a:lnTo>
                    <a:pt x="2410307" y="10007"/>
                  </a:lnTo>
                  <a:lnTo>
                    <a:pt x="2410307" y="0"/>
                  </a:lnTo>
                  <a:close/>
                </a:path>
                <a:path w="7091045" h="10160">
                  <a:moveTo>
                    <a:pt x="2470315" y="0"/>
                  </a:moveTo>
                  <a:lnTo>
                    <a:pt x="2460307" y="0"/>
                  </a:lnTo>
                  <a:lnTo>
                    <a:pt x="2460307" y="10007"/>
                  </a:lnTo>
                  <a:lnTo>
                    <a:pt x="2470315" y="10007"/>
                  </a:lnTo>
                  <a:lnTo>
                    <a:pt x="2470315" y="0"/>
                  </a:lnTo>
                  <a:close/>
                </a:path>
                <a:path w="7091045" h="10160">
                  <a:moveTo>
                    <a:pt x="2530322" y="0"/>
                  </a:moveTo>
                  <a:lnTo>
                    <a:pt x="2520315" y="0"/>
                  </a:lnTo>
                  <a:lnTo>
                    <a:pt x="2520315" y="10007"/>
                  </a:lnTo>
                  <a:lnTo>
                    <a:pt x="2530322" y="10007"/>
                  </a:lnTo>
                  <a:lnTo>
                    <a:pt x="2530322" y="0"/>
                  </a:lnTo>
                  <a:close/>
                </a:path>
                <a:path w="7091045" h="10160">
                  <a:moveTo>
                    <a:pt x="2590330" y="0"/>
                  </a:moveTo>
                  <a:lnTo>
                    <a:pt x="2580322" y="0"/>
                  </a:lnTo>
                  <a:lnTo>
                    <a:pt x="2580322" y="10007"/>
                  </a:lnTo>
                  <a:lnTo>
                    <a:pt x="2590330" y="10007"/>
                  </a:lnTo>
                  <a:lnTo>
                    <a:pt x="2590330" y="0"/>
                  </a:lnTo>
                  <a:close/>
                </a:path>
                <a:path w="7091045" h="10160">
                  <a:moveTo>
                    <a:pt x="2650337" y="0"/>
                  </a:moveTo>
                  <a:lnTo>
                    <a:pt x="2640330" y="0"/>
                  </a:lnTo>
                  <a:lnTo>
                    <a:pt x="2640330" y="10007"/>
                  </a:lnTo>
                  <a:lnTo>
                    <a:pt x="2650337" y="10007"/>
                  </a:lnTo>
                  <a:lnTo>
                    <a:pt x="2650337" y="0"/>
                  </a:lnTo>
                  <a:close/>
                </a:path>
                <a:path w="7091045" h="10160">
                  <a:moveTo>
                    <a:pt x="2710345" y="0"/>
                  </a:moveTo>
                  <a:lnTo>
                    <a:pt x="2700337" y="0"/>
                  </a:lnTo>
                  <a:lnTo>
                    <a:pt x="2700337" y="10007"/>
                  </a:lnTo>
                  <a:lnTo>
                    <a:pt x="2710345" y="10007"/>
                  </a:lnTo>
                  <a:lnTo>
                    <a:pt x="2710345" y="0"/>
                  </a:lnTo>
                  <a:close/>
                </a:path>
                <a:path w="7091045" h="10160">
                  <a:moveTo>
                    <a:pt x="2770352" y="0"/>
                  </a:moveTo>
                  <a:lnTo>
                    <a:pt x="2760345" y="0"/>
                  </a:lnTo>
                  <a:lnTo>
                    <a:pt x="2760345" y="10007"/>
                  </a:lnTo>
                  <a:lnTo>
                    <a:pt x="2770352" y="10007"/>
                  </a:lnTo>
                  <a:lnTo>
                    <a:pt x="2770352" y="0"/>
                  </a:lnTo>
                  <a:close/>
                </a:path>
                <a:path w="7091045" h="10160">
                  <a:moveTo>
                    <a:pt x="2830360" y="0"/>
                  </a:moveTo>
                  <a:lnTo>
                    <a:pt x="2820352" y="0"/>
                  </a:lnTo>
                  <a:lnTo>
                    <a:pt x="2820352" y="10007"/>
                  </a:lnTo>
                  <a:lnTo>
                    <a:pt x="2830360" y="10007"/>
                  </a:lnTo>
                  <a:lnTo>
                    <a:pt x="2830360" y="0"/>
                  </a:lnTo>
                  <a:close/>
                </a:path>
                <a:path w="7091045" h="10160">
                  <a:moveTo>
                    <a:pt x="2890367" y="0"/>
                  </a:moveTo>
                  <a:lnTo>
                    <a:pt x="2880360" y="0"/>
                  </a:lnTo>
                  <a:lnTo>
                    <a:pt x="2880360" y="10007"/>
                  </a:lnTo>
                  <a:lnTo>
                    <a:pt x="2890367" y="10007"/>
                  </a:lnTo>
                  <a:lnTo>
                    <a:pt x="2890367" y="0"/>
                  </a:lnTo>
                  <a:close/>
                </a:path>
                <a:path w="7091045" h="10160">
                  <a:moveTo>
                    <a:pt x="2950375" y="0"/>
                  </a:moveTo>
                  <a:lnTo>
                    <a:pt x="2940367" y="0"/>
                  </a:lnTo>
                  <a:lnTo>
                    <a:pt x="2940367" y="10007"/>
                  </a:lnTo>
                  <a:lnTo>
                    <a:pt x="2950375" y="10007"/>
                  </a:lnTo>
                  <a:lnTo>
                    <a:pt x="2950375" y="0"/>
                  </a:lnTo>
                  <a:close/>
                </a:path>
                <a:path w="7091045" h="10160">
                  <a:moveTo>
                    <a:pt x="3010382" y="0"/>
                  </a:moveTo>
                  <a:lnTo>
                    <a:pt x="3000375" y="0"/>
                  </a:lnTo>
                  <a:lnTo>
                    <a:pt x="3000375" y="10007"/>
                  </a:lnTo>
                  <a:lnTo>
                    <a:pt x="3010382" y="10007"/>
                  </a:lnTo>
                  <a:lnTo>
                    <a:pt x="3010382" y="0"/>
                  </a:lnTo>
                  <a:close/>
                </a:path>
                <a:path w="7091045" h="10160">
                  <a:moveTo>
                    <a:pt x="3070390" y="0"/>
                  </a:moveTo>
                  <a:lnTo>
                    <a:pt x="3060382" y="0"/>
                  </a:lnTo>
                  <a:lnTo>
                    <a:pt x="3060382" y="10007"/>
                  </a:lnTo>
                  <a:lnTo>
                    <a:pt x="3070390" y="10007"/>
                  </a:lnTo>
                  <a:lnTo>
                    <a:pt x="3070390" y="0"/>
                  </a:lnTo>
                  <a:close/>
                </a:path>
                <a:path w="7091045" h="10160">
                  <a:moveTo>
                    <a:pt x="3130397" y="0"/>
                  </a:moveTo>
                  <a:lnTo>
                    <a:pt x="3120390" y="0"/>
                  </a:lnTo>
                  <a:lnTo>
                    <a:pt x="3120390" y="10007"/>
                  </a:lnTo>
                  <a:lnTo>
                    <a:pt x="3130397" y="10007"/>
                  </a:lnTo>
                  <a:lnTo>
                    <a:pt x="3130397" y="0"/>
                  </a:lnTo>
                  <a:close/>
                </a:path>
                <a:path w="7091045" h="10160">
                  <a:moveTo>
                    <a:pt x="3190405" y="0"/>
                  </a:moveTo>
                  <a:lnTo>
                    <a:pt x="3180397" y="0"/>
                  </a:lnTo>
                  <a:lnTo>
                    <a:pt x="3180397" y="10007"/>
                  </a:lnTo>
                  <a:lnTo>
                    <a:pt x="3190405" y="10007"/>
                  </a:lnTo>
                  <a:lnTo>
                    <a:pt x="3190405" y="0"/>
                  </a:lnTo>
                  <a:close/>
                </a:path>
                <a:path w="7091045" h="10160">
                  <a:moveTo>
                    <a:pt x="3250412" y="0"/>
                  </a:moveTo>
                  <a:lnTo>
                    <a:pt x="3240405" y="0"/>
                  </a:lnTo>
                  <a:lnTo>
                    <a:pt x="3240405" y="10007"/>
                  </a:lnTo>
                  <a:lnTo>
                    <a:pt x="3250412" y="10007"/>
                  </a:lnTo>
                  <a:lnTo>
                    <a:pt x="3250412" y="0"/>
                  </a:lnTo>
                  <a:close/>
                </a:path>
                <a:path w="7091045" h="10160">
                  <a:moveTo>
                    <a:pt x="3310420" y="0"/>
                  </a:moveTo>
                  <a:lnTo>
                    <a:pt x="3300412" y="0"/>
                  </a:lnTo>
                  <a:lnTo>
                    <a:pt x="3300412" y="10007"/>
                  </a:lnTo>
                  <a:lnTo>
                    <a:pt x="3310420" y="10007"/>
                  </a:lnTo>
                  <a:lnTo>
                    <a:pt x="3310420" y="0"/>
                  </a:lnTo>
                  <a:close/>
                </a:path>
                <a:path w="7091045" h="10160">
                  <a:moveTo>
                    <a:pt x="3370427" y="0"/>
                  </a:moveTo>
                  <a:lnTo>
                    <a:pt x="3360420" y="0"/>
                  </a:lnTo>
                  <a:lnTo>
                    <a:pt x="3360420" y="10007"/>
                  </a:lnTo>
                  <a:lnTo>
                    <a:pt x="3370427" y="10007"/>
                  </a:lnTo>
                  <a:lnTo>
                    <a:pt x="3370427" y="0"/>
                  </a:lnTo>
                  <a:close/>
                </a:path>
                <a:path w="7091045" h="10160">
                  <a:moveTo>
                    <a:pt x="3430435" y="0"/>
                  </a:moveTo>
                  <a:lnTo>
                    <a:pt x="3420427" y="0"/>
                  </a:lnTo>
                  <a:lnTo>
                    <a:pt x="3420427" y="10007"/>
                  </a:lnTo>
                  <a:lnTo>
                    <a:pt x="3430435" y="10007"/>
                  </a:lnTo>
                  <a:lnTo>
                    <a:pt x="3430435" y="0"/>
                  </a:lnTo>
                  <a:close/>
                </a:path>
                <a:path w="7091045" h="10160">
                  <a:moveTo>
                    <a:pt x="3490442" y="0"/>
                  </a:moveTo>
                  <a:lnTo>
                    <a:pt x="3480435" y="0"/>
                  </a:lnTo>
                  <a:lnTo>
                    <a:pt x="3480435" y="10007"/>
                  </a:lnTo>
                  <a:lnTo>
                    <a:pt x="3490442" y="10007"/>
                  </a:lnTo>
                  <a:lnTo>
                    <a:pt x="3490442" y="0"/>
                  </a:lnTo>
                  <a:close/>
                </a:path>
                <a:path w="7091045" h="10160">
                  <a:moveTo>
                    <a:pt x="4510570" y="0"/>
                  </a:moveTo>
                  <a:lnTo>
                    <a:pt x="4500562" y="0"/>
                  </a:lnTo>
                  <a:lnTo>
                    <a:pt x="4500562" y="10007"/>
                  </a:lnTo>
                  <a:lnTo>
                    <a:pt x="4510570" y="10007"/>
                  </a:lnTo>
                  <a:lnTo>
                    <a:pt x="4510570" y="0"/>
                  </a:lnTo>
                  <a:close/>
                </a:path>
                <a:path w="7091045" h="10160">
                  <a:moveTo>
                    <a:pt x="4570577" y="0"/>
                  </a:moveTo>
                  <a:lnTo>
                    <a:pt x="4560570" y="0"/>
                  </a:lnTo>
                  <a:lnTo>
                    <a:pt x="4560570" y="10007"/>
                  </a:lnTo>
                  <a:lnTo>
                    <a:pt x="4570577" y="10007"/>
                  </a:lnTo>
                  <a:lnTo>
                    <a:pt x="4570577" y="0"/>
                  </a:lnTo>
                  <a:close/>
                </a:path>
                <a:path w="7091045" h="10160">
                  <a:moveTo>
                    <a:pt x="4630585" y="0"/>
                  </a:moveTo>
                  <a:lnTo>
                    <a:pt x="4620577" y="0"/>
                  </a:lnTo>
                  <a:lnTo>
                    <a:pt x="4620577" y="10007"/>
                  </a:lnTo>
                  <a:lnTo>
                    <a:pt x="4630585" y="10007"/>
                  </a:lnTo>
                  <a:lnTo>
                    <a:pt x="4630585" y="0"/>
                  </a:lnTo>
                  <a:close/>
                </a:path>
                <a:path w="7091045" h="10160">
                  <a:moveTo>
                    <a:pt x="4690592" y="0"/>
                  </a:moveTo>
                  <a:lnTo>
                    <a:pt x="4680585" y="0"/>
                  </a:lnTo>
                  <a:lnTo>
                    <a:pt x="4680585" y="10007"/>
                  </a:lnTo>
                  <a:lnTo>
                    <a:pt x="4690592" y="10007"/>
                  </a:lnTo>
                  <a:lnTo>
                    <a:pt x="4690592" y="0"/>
                  </a:lnTo>
                  <a:close/>
                </a:path>
                <a:path w="7091045" h="10160">
                  <a:moveTo>
                    <a:pt x="5710720" y="0"/>
                  </a:moveTo>
                  <a:lnTo>
                    <a:pt x="5700712" y="0"/>
                  </a:lnTo>
                  <a:lnTo>
                    <a:pt x="5700712" y="10007"/>
                  </a:lnTo>
                  <a:lnTo>
                    <a:pt x="5710720" y="10007"/>
                  </a:lnTo>
                  <a:lnTo>
                    <a:pt x="5710720" y="0"/>
                  </a:lnTo>
                  <a:close/>
                </a:path>
                <a:path w="7091045" h="10160">
                  <a:moveTo>
                    <a:pt x="5770727" y="0"/>
                  </a:moveTo>
                  <a:lnTo>
                    <a:pt x="5760720" y="0"/>
                  </a:lnTo>
                  <a:lnTo>
                    <a:pt x="5760720" y="10007"/>
                  </a:lnTo>
                  <a:lnTo>
                    <a:pt x="5770727" y="10007"/>
                  </a:lnTo>
                  <a:lnTo>
                    <a:pt x="5770727" y="0"/>
                  </a:lnTo>
                  <a:close/>
                </a:path>
                <a:path w="7091045" h="10160">
                  <a:moveTo>
                    <a:pt x="5830735" y="0"/>
                  </a:moveTo>
                  <a:lnTo>
                    <a:pt x="5820727" y="0"/>
                  </a:lnTo>
                  <a:lnTo>
                    <a:pt x="5820727" y="10007"/>
                  </a:lnTo>
                  <a:lnTo>
                    <a:pt x="5830735" y="10007"/>
                  </a:lnTo>
                  <a:lnTo>
                    <a:pt x="5830735" y="0"/>
                  </a:lnTo>
                  <a:close/>
                </a:path>
                <a:path w="7091045" h="10160">
                  <a:moveTo>
                    <a:pt x="5890742" y="0"/>
                  </a:moveTo>
                  <a:lnTo>
                    <a:pt x="5880735" y="0"/>
                  </a:lnTo>
                  <a:lnTo>
                    <a:pt x="5880735" y="10007"/>
                  </a:lnTo>
                  <a:lnTo>
                    <a:pt x="5890742" y="10007"/>
                  </a:lnTo>
                  <a:lnTo>
                    <a:pt x="5890742" y="0"/>
                  </a:lnTo>
                  <a:close/>
                </a:path>
                <a:path w="7091045" h="10160">
                  <a:moveTo>
                    <a:pt x="6910870" y="0"/>
                  </a:moveTo>
                  <a:lnTo>
                    <a:pt x="6900862" y="0"/>
                  </a:lnTo>
                  <a:lnTo>
                    <a:pt x="6900862" y="10007"/>
                  </a:lnTo>
                  <a:lnTo>
                    <a:pt x="6910870" y="10007"/>
                  </a:lnTo>
                  <a:lnTo>
                    <a:pt x="6910870" y="0"/>
                  </a:lnTo>
                  <a:close/>
                </a:path>
                <a:path w="7091045" h="10160">
                  <a:moveTo>
                    <a:pt x="6970877" y="0"/>
                  </a:moveTo>
                  <a:lnTo>
                    <a:pt x="6960870" y="0"/>
                  </a:lnTo>
                  <a:lnTo>
                    <a:pt x="6960870" y="10007"/>
                  </a:lnTo>
                  <a:lnTo>
                    <a:pt x="6970877" y="10007"/>
                  </a:lnTo>
                  <a:lnTo>
                    <a:pt x="6970877" y="0"/>
                  </a:lnTo>
                  <a:close/>
                </a:path>
                <a:path w="7091045" h="10160">
                  <a:moveTo>
                    <a:pt x="7030885" y="0"/>
                  </a:moveTo>
                  <a:lnTo>
                    <a:pt x="7020877" y="0"/>
                  </a:lnTo>
                  <a:lnTo>
                    <a:pt x="7020877" y="10007"/>
                  </a:lnTo>
                  <a:lnTo>
                    <a:pt x="7030885" y="10007"/>
                  </a:lnTo>
                  <a:lnTo>
                    <a:pt x="7030885" y="0"/>
                  </a:lnTo>
                  <a:close/>
                </a:path>
                <a:path w="7091045" h="10160">
                  <a:moveTo>
                    <a:pt x="7090892" y="0"/>
                  </a:moveTo>
                  <a:lnTo>
                    <a:pt x="7080885" y="0"/>
                  </a:lnTo>
                  <a:lnTo>
                    <a:pt x="7080885" y="10007"/>
                  </a:lnTo>
                  <a:lnTo>
                    <a:pt x="7090892" y="10007"/>
                  </a:lnTo>
                  <a:lnTo>
                    <a:pt x="7090892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20585" y="1560575"/>
              <a:ext cx="10631805" cy="1379855"/>
            </a:xfrm>
            <a:custGeom>
              <a:avLst/>
              <a:gdLst/>
              <a:ahLst/>
              <a:cxnLst/>
              <a:rect l="l" t="t" r="r" b="b"/>
              <a:pathLst>
                <a:path w="10631805" h="1379855">
                  <a:moveTo>
                    <a:pt x="10007" y="0"/>
                  </a:moveTo>
                  <a:lnTo>
                    <a:pt x="0" y="0"/>
                  </a:lnTo>
                  <a:lnTo>
                    <a:pt x="0" y="9994"/>
                  </a:lnTo>
                  <a:lnTo>
                    <a:pt x="10007" y="9994"/>
                  </a:lnTo>
                  <a:lnTo>
                    <a:pt x="10007" y="0"/>
                  </a:lnTo>
                  <a:close/>
                </a:path>
                <a:path w="10631805" h="1379855">
                  <a:moveTo>
                    <a:pt x="70015" y="0"/>
                  </a:moveTo>
                  <a:lnTo>
                    <a:pt x="60007" y="0"/>
                  </a:lnTo>
                  <a:lnTo>
                    <a:pt x="60007" y="9994"/>
                  </a:lnTo>
                  <a:lnTo>
                    <a:pt x="70015" y="9994"/>
                  </a:lnTo>
                  <a:lnTo>
                    <a:pt x="70015" y="0"/>
                  </a:lnTo>
                  <a:close/>
                </a:path>
                <a:path w="10631805" h="1379855">
                  <a:moveTo>
                    <a:pt x="130022" y="0"/>
                  </a:moveTo>
                  <a:lnTo>
                    <a:pt x="120015" y="0"/>
                  </a:lnTo>
                  <a:lnTo>
                    <a:pt x="120015" y="9994"/>
                  </a:lnTo>
                  <a:lnTo>
                    <a:pt x="130022" y="9994"/>
                  </a:lnTo>
                  <a:lnTo>
                    <a:pt x="130022" y="0"/>
                  </a:lnTo>
                  <a:close/>
                </a:path>
                <a:path w="10631805" h="1379855">
                  <a:moveTo>
                    <a:pt x="190030" y="0"/>
                  </a:moveTo>
                  <a:lnTo>
                    <a:pt x="180022" y="0"/>
                  </a:lnTo>
                  <a:lnTo>
                    <a:pt x="180022" y="9994"/>
                  </a:lnTo>
                  <a:lnTo>
                    <a:pt x="190030" y="9994"/>
                  </a:lnTo>
                  <a:lnTo>
                    <a:pt x="190030" y="0"/>
                  </a:lnTo>
                  <a:close/>
                </a:path>
                <a:path w="10631805" h="1379855">
                  <a:moveTo>
                    <a:pt x="250037" y="0"/>
                  </a:moveTo>
                  <a:lnTo>
                    <a:pt x="240030" y="0"/>
                  </a:lnTo>
                  <a:lnTo>
                    <a:pt x="240030" y="9994"/>
                  </a:lnTo>
                  <a:lnTo>
                    <a:pt x="250037" y="9994"/>
                  </a:lnTo>
                  <a:lnTo>
                    <a:pt x="250037" y="0"/>
                  </a:lnTo>
                  <a:close/>
                </a:path>
                <a:path w="10631805" h="1379855">
                  <a:moveTo>
                    <a:pt x="310045" y="0"/>
                  </a:moveTo>
                  <a:lnTo>
                    <a:pt x="300037" y="0"/>
                  </a:lnTo>
                  <a:lnTo>
                    <a:pt x="300037" y="9994"/>
                  </a:lnTo>
                  <a:lnTo>
                    <a:pt x="310045" y="9994"/>
                  </a:lnTo>
                  <a:lnTo>
                    <a:pt x="310045" y="0"/>
                  </a:lnTo>
                  <a:close/>
                </a:path>
                <a:path w="10631805" h="1379855">
                  <a:moveTo>
                    <a:pt x="370052" y="0"/>
                  </a:moveTo>
                  <a:lnTo>
                    <a:pt x="360045" y="0"/>
                  </a:lnTo>
                  <a:lnTo>
                    <a:pt x="360045" y="9994"/>
                  </a:lnTo>
                  <a:lnTo>
                    <a:pt x="370052" y="9994"/>
                  </a:lnTo>
                  <a:lnTo>
                    <a:pt x="370052" y="0"/>
                  </a:lnTo>
                  <a:close/>
                </a:path>
                <a:path w="10631805" h="1379855">
                  <a:moveTo>
                    <a:pt x="430060" y="0"/>
                  </a:moveTo>
                  <a:lnTo>
                    <a:pt x="420052" y="0"/>
                  </a:lnTo>
                  <a:lnTo>
                    <a:pt x="420052" y="9994"/>
                  </a:lnTo>
                  <a:lnTo>
                    <a:pt x="430060" y="9994"/>
                  </a:lnTo>
                  <a:lnTo>
                    <a:pt x="430060" y="0"/>
                  </a:lnTo>
                  <a:close/>
                </a:path>
                <a:path w="10631805" h="1379855">
                  <a:moveTo>
                    <a:pt x="490067" y="0"/>
                  </a:moveTo>
                  <a:lnTo>
                    <a:pt x="480060" y="0"/>
                  </a:lnTo>
                  <a:lnTo>
                    <a:pt x="480060" y="9994"/>
                  </a:lnTo>
                  <a:lnTo>
                    <a:pt x="490067" y="9994"/>
                  </a:lnTo>
                  <a:lnTo>
                    <a:pt x="490067" y="0"/>
                  </a:lnTo>
                  <a:close/>
                </a:path>
                <a:path w="10631805" h="1379855">
                  <a:moveTo>
                    <a:pt x="550075" y="0"/>
                  </a:moveTo>
                  <a:lnTo>
                    <a:pt x="540067" y="0"/>
                  </a:lnTo>
                  <a:lnTo>
                    <a:pt x="540067" y="9994"/>
                  </a:lnTo>
                  <a:lnTo>
                    <a:pt x="550075" y="9994"/>
                  </a:lnTo>
                  <a:lnTo>
                    <a:pt x="550075" y="0"/>
                  </a:lnTo>
                  <a:close/>
                </a:path>
                <a:path w="10631805" h="1379855">
                  <a:moveTo>
                    <a:pt x="610082" y="0"/>
                  </a:moveTo>
                  <a:lnTo>
                    <a:pt x="600075" y="0"/>
                  </a:lnTo>
                  <a:lnTo>
                    <a:pt x="600075" y="9994"/>
                  </a:lnTo>
                  <a:lnTo>
                    <a:pt x="610082" y="9994"/>
                  </a:lnTo>
                  <a:lnTo>
                    <a:pt x="610082" y="0"/>
                  </a:lnTo>
                  <a:close/>
                </a:path>
                <a:path w="10631805" h="1379855">
                  <a:moveTo>
                    <a:pt x="670090" y="0"/>
                  </a:moveTo>
                  <a:lnTo>
                    <a:pt x="660082" y="0"/>
                  </a:lnTo>
                  <a:lnTo>
                    <a:pt x="660082" y="9994"/>
                  </a:lnTo>
                  <a:lnTo>
                    <a:pt x="670090" y="9994"/>
                  </a:lnTo>
                  <a:lnTo>
                    <a:pt x="670090" y="0"/>
                  </a:lnTo>
                  <a:close/>
                </a:path>
                <a:path w="10631805" h="1379855">
                  <a:moveTo>
                    <a:pt x="730097" y="0"/>
                  </a:moveTo>
                  <a:lnTo>
                    <a:pt x="720090" y="0"/>
                  </a:lnTo>
                  <a:lnTo>
                    <a:pt x="720090" y="9994"/>
                  </a:lnTo>
                  <a:lnTo>
                    <a:pt x="730097" y="9994"/>
                  </a:lnTo>
                  <a:lnTo>
                    <a:pt x="730097" y="0"/>
                  </a:lnTo>
                  <a:close/>
                </a:path>
                <a:path w="10631805" h="1379855">
                  <a:moveTo>
                    <a:pt x="790105" y="0"/>
                  </a:moveTo>
                  <a:lnTo>
                    <a:pt x="780097" y="0"/>
                  </a:lnTo>
                  <a:lnTo>
                    <a:pt x="780097" y="9994"/>
                  </a:lnTo>
                  <a:lnTo>
                    <a:pt x="790105" y="9994"/>
                  </a:lnTo>
                  <a:lnTo>
                    <a:pt x="790105" y="0"/>
                  </a:lnTo>
                  <a:close/>
                </a:path>
                <a:path w="10631805" h="1379855">
                  <a:moveTo>
                    <a:pt x="850112" y="0"/>
                  </a:moveTo>
                  <a:lnTo>
                    <a:pt x="840105" y="0"/>
                  </a:lnTo>
                  <a:lnTo>
                    <a:pt x="840105" y="9994"/>
                  </a:lnTo>
                  <a:lnTo>
                    <a:pt x="850112" y="9994"/>
                  </a:lnTo>
                  <a:lnTo>
                    <a:pt x="850112" y="0"/>
                  </a:lnTo>
                  <a:close/>
                </a:path>
                <a:path w="10631805" h="1379855">
                  <a:moveTo>
                    <a:pt x="910120" y="0"/>
                  </a:moveTo>
                  <a:lnTo>
                    <a:pt x="900112" y="0"/>
                  </a:lnTo>
                  <a:lnTo>
                    <a:pt x="900112" y="9994"/>
                  </a:lnTo>
                  <a:lnTo>
                    <a:pt x="910120" y="9994"/>
                  </a:lnTo>
                  <a:lnTo>
                    <a:pt x="910120" y="0"/>
                  </a:lnTo>
                  <a:close/>
                </a:path>
                <a:path w="10631805" h="1379855">
                  <a:moveTo>
                    <a:pt x="970127" y="0"/>
                  </a:moveTo>
                  <a:lnTo>
                    <a:pt x="960120" y="0"/>
                  </a:lnTo>
                  <a:lnTo>
                    <a:pt x="960120" y="9994"/>
                  </a:lnTo>
                  <a:lnTo>
                    <a:pt x="970127" y="9994"/>
                  </a:lnTo>
                  <a:lnTo>
                    <a:pt x="970127" y="0"/>
                  </a:lnTo>
                  <a:close/>
                </a:path>
                <a:path w="10631805" h="1379855">
                  <a:moveTo>
                    <a:pt x="1030135" y="0"/>
                  </a:moveTo>
                  <a:lnTo>
                    <a:pt x="1020127" y="0"/>
                  </a:lnTo>
                  <a:lnTo>
                    <a:pt x="1020127" y="9994"/>
                  </a:lnTo>
                  <a:lnTo>
                    <a:pt x="1030135" y="9994"/>
                  </a:lnTo>
                  <a:lnTo>
                    <a:pt x="1030135" y="0"/>
                  </a:lnTo>
                  <a:close/>
                </a:path>
                <a:path w="10631805" h="1379855">
                  <a:moveTo>
                    <a:pt x="1090142" y="0"/>
                  </a:moveTo>
                  <a:lnTo>
                    <a:pt x="1080135" y="0"/>
                  </a:lnTo>
                  <a:lnTo>
                    <a:pt x="1080135" y="9994"/>
                  </a:lnTo>
                  <a:lnTo>
                    <a:pt x="1090142" y="9994"/>
                  </a:lnTo>
                  <a:lnTo>
                    <a:pt x="1090142" y="0"/>
                  </a:lnTo>
                  <a:close/>
                </a:path>
                <a:path w="10631805" h="1379855">
                  <a:moveTo>
                    <a:pt x="1150150" y="0"/>
                  </a:moveTo>
                  <a:lnTo>
                    <a:pt x="1140142" y="0"/>
                  </a:lnTo>
                  <a:lnTo>
                    <a:pt x="1140142" y="9994"/>
                  </a:lnTo>
                  <a:lnTo>
                    <a:pt x="1150150" y="9994"/>
                  </a:lnTo>
                  <a:lnTo>
                    <a:pt x="1150150" y="0"/>
                  </a:lnTo>
                  <a:close/>
                </a:path>
                <a:path w="10631805" h="1379855">
                  <a:moveTo>
                    <a:pt x="1210157" y="0"/>
                  </a:moveTo>
                  <a:lnTo>
                    <a:pt x="1200150" y="0"/>
                  </a:lnTo>
                  <a:lnTo>
                    <a:pt x="1200150" y="9994"/>
                  </a:lnTo>
                  <a:lnTo>
                    <a:pt x="1210157" y="9994"/>
                  </a:lnTo>
                  <a:lnTo>
                    <a:pt x="1210157" y="0"/>
                  </a:lnTo>
                  <a:close/>
                </a:path>
                <a:path w="10631805" h="1379855">
                  <a:moveTo>
                    <a:pt x="1270165" y="0"/>
                  </a:moveTo>
                  <a:lnTo>
                    <a:pt x="1260157" y="0"/>
                  </a:lnTo>
                  <a:lnTo>
                    <a:pt x="1260157" y="9994"/>
                  </a:lnTo>
                  <a:lnTo>
                    <a:pt x="1270165" y="9994"/>
                  </a:lnTo>
                  <a:lnTo>
                    <a:pt x="1270165" y="0"/>
                  </a:lnTo>
                  <a:close/>
                </a:path>
                <a:path w="10631805" h="1379855">
                  <a:moveTo>
                    <a:pt x="1330172" y="0"/>
                  </a:moveTo>
                  <a:lnTo>
                    <a:pt x="1320165" y="0"/>
                  </a:lnTo>
                  <a:lnTo>
                    <a:pt x="1320165" y="9994"/>
                  </a:lnTo>
                  <a:lnTo>
                    <a:pt x="1330172" y="9994"/>
                  </a:lnTo>
                  <a:lnTo>
                    <a:pt x="1330172" y="0"/>
                  </a:lnTo>
                  <a:close/>
                </a:path>
                <a:path w="10631805" h="1379855">
                  <a:moveTo>
                    <a:pt x="1390180" y="0"/>
                  </a:moveTo>
                  <a:lnTo>
                    <a:pt x="1380172" y="0"/>
                  </a:lnTo>
                  <a:lnTo>
                    <a:pt x="1380172" y="9994"/>
                  </a:lnTo>
                  <a:lnTo>
                    <a:pt x="1390180" y="9994"/>
                  </a:lnTo>
                  <a:lnTo>
                    <a:pt x="1390180" y="0"/>
                  </a:lnTo>
                  <a:close/>
                </a:path>
                <a:path w="10631805" h="1379855">
                  <a:moveTo>
                    <a:pt x="1450187" y="0"/>
                  </a:moveTo>
                  <a:lnTo>
                    <a:pt x="1440180" y="0"/>
                  </a:lnTo>
                  <a:lnTo>
                    <a:pt x="1440180" y="9994"/>
                  </a:lnTo>
                  <a:lnTo>
                    <a:pt x="1450187" y="9994"/>
                  </a:lnTo>
                  <a:lnTo>
                    <a:pt x="1450187" y="0"/>
                  </a:lnTo>
                  <a:close/>
                </a:path>
                <a:path w="10631805" h="1379855">
                  <a:moveTo>
                    <a:pt x="1510195" y="0"/>
                  </a:moveTo>
                  <a:lnTo>
                    <a:pt x="1500187" y="0"/>
                  </a:lnTo>
                  <a:lnTo>
                    <a:pt x="1500187" y="9994"/>
                  </a:lnTo>
                  <a:lnTo>
                    <a:pt x="1510195" y="9994"/>
                  </a:lnTo>
                  <a:lnTo>
                    <a:pt x="1510195" y="0"/>
                  </a:lnTo>
                  <a:close/>
                </a:path>
                <a:path w="10631805" h="1379855">
                  <a:moveTo>
                    <a:pt x="1570202" y="0"/>
                  </a:moveTo>
                  <a:lnTo>
                    <a:pt x="1560195" y="0"/>
                  </a:lnTo>
                  <a:lnTo>
                    <a:pt x="1560195" y="9994"/>
                  </a:lnTo>
                  <a:lnTo>
                    <a:pt x="1570202" y="9994"/>
                  </a:lnTo>
                  <a:lnTo>
                    <a:pt x="1570202" y="0"/>
                  </a:lnTo>
                  <a:close/>
                </a:path>
                <a:path w="10631805" h="1379855">
                  <a:moveTo>
                    <a:pt x="1630210" y="0"/>
                  </a:moveTo>
                  <a:lnTo>
                    <a:pt x="1620202" y="0"/>
                  </a:lnTo>
                  <a:lnTo>
                    <a:pt x="1620202" y="9994"/>
                  </a:lnTo>
                  <a:lnTo>
                    <a:pt x="1630210" y="9994"/>
                  </a:lnTo>
                  <a:lnTo>
                    <a:pt x="1630210" y="0"/>
                  </a:lnTo>
                  <a:close/>
                </a:path>
                <a:path w="10631805" h="1379855">
                  <a:moveTo>
                    <a:pt x="1690217" y="0"/>
                  </a:moveTo>
                  <a:lnTo>
                    <a:pt x="1680210" y="0"/>
                  </a:lnTo>
                  <a:lnTo>
                    <a:pt x="1680210" y="9994"/>
                  </a:lnTo>
                  <a:lnTo>
                    <a:pt x="1690217" y="9994"/>
                  </a:lnTo>
                  <a:lnTo>
                    <a:pt x="1690217" y="0"/>
                  </a:lnTo>
                  <a:close/>
                </a:path>
                <a:path w="10631805" h="1379855">
                  <a:moveTo>
                    <a:pt x="7210907" y="1369479"/>
                  </a:moveTo>
                  <a:lnTo>
                    <a:pt x="7200900" y="1369479"/>
                  </a:lnTo>
                  <a:lnTo>
                    <a:pt x="7200900" y="1379486"/>
                  </a:lnTo>
                  <a:lnTo>
                    <a:pt x="7210907" y="1379486"/>
                  </a:lnTo>
                  <a:lnTo>
                    <a:pt x="7210907" y="1369479"/>
                  </a:lnTo>
                  <a:close/>
                </a:path>
                <a:path w="10631805" h="1379855">
                  <a:moveTo>
                    <a:pt x="8231035" y="1369479"/>
                  </a:moveTo>
                  <a:lnTo>
                    <a:pt x="8221027" y="1369479"/>
                  </a:lnTo>
                  <a:lnTo>
                    <a:pt x="8221027" y="1379486"/>
                  </a:lnTo>
                  <a:lnTo>
                    <a:pt x="8231035" y="1379486"/>
                  </a:lnTo>
                  <a:lnTo>
                    <a:pt x="8231035" y="1369479"/>
                  </a:lnTo>
                  <a:close/>
                </a:path>
                <a:path w="10631805" h="1379855">
                  <a:moveTo>
                    <a:pt x="8291042" y="1369479"/>
                  </a:moveTo>
                  <a:lnTo>
                    <a:pt x="8281035" y="1369479"/>
                  </a:lnTo>
                  <a:lnTo>
                    <a:pt x="8281035" y="1379486"/>
                  </a:lnTo>
                  <a:lnTo>
                    <a:pt x="8291042" y="1379486"/>
                  </a:lnTo>
                  <a:lnTo>
                    <a:pt x="8291042" y="1369479"/>
                  </a:lnTo>
                  <a:close/>
                </a:path>
                <a:path w="10631805" h="1379855">
                  <a:moveTo>
                    <a:pt x="8351050" y="1369479"/>
                  </a:moveTo>
                  <a:lnTo>
                    <a:pt x="8341042" y="1369479"/>
                  </a:lnTo>
                  <a:lnTo>
                    <a:pt x="8341042" y="1379486"/>
                  </a:lnTo>
                  <a:lnTo>
                    <a:pt x="8351050" y="1379486"/>
                  </a:lnTo>
                  <a:lnTo>
                    <a:pt x="8351050" y="1369479"/>
                  </a:lnTo>
                  <a:close/>
                </a:path>
                <a:path w="10631805" h="1379855">
                  <a:moveTo>
                    <a:pt x="8411057" y="1369479"/>
                  </a:moveTo>
                  <a:lnTo>
                    <a:pt x="8401050" y="1369479"/>
                  </a:lnTo>
                  <a:lnTo>
                    <a:pt x="8401050" y="1379486"/>
                  </a:lnTo>
                  <a:lnTo>
                    <a:pt x="8411057" y="1379486"/>
                  </a:lnTo>
                  <a:lnTo>
                    <a:pt x="8411057" y="1369479"/>
                  </a:lnTo>
                  <a:close/>
                </a:path>
                <a:path w="10631805" h="1379855">
                  <a:moveTo>
                    <a:pt x="8471065" y="1369479"/>
                  </a:moveTo>
                  <a:lnTo>
                    <a:pt x="8461057" y="1369479"/>
                  </a:lnTo>
                  <a:lnTo>
                    <a:pt x="8461057" y="1379486"/>
                  </a:lnTo>
                  <a:lnTo>
                    <a:pt x="8471065" y="1379486"/>
                  </a:lnTo>
                  <a:lnTo>
                    <a:pt x="8471065" y="1369479"/>
                  </a:lnTo>
                  <a:close/>
                </a:path>
                <a:path w="10631805" h="1379855">
                  <a:moveTo>
                    <a:pt x="8531073" y="1369479"/>
                  </a:moveTo>
                  <a:lnTo>
                    <a:pt x="8521065" y="1369479"/>
                  </a:lnTo>
                  <a:lnTo>
                    <a:pt x="8521065" y="1379486"/>
                  </a:lnTo>
                  <a:lnTo>
                    <a:pt x="8531073" y="1379486"/>
                  </a:lnTo>
                  <a:lnTo>
                    <a:pt x="8531073" y="1369479"/>
                  </a:lnTo>
                  <a:close/>
                </a:path>
                <a:path w="10631805" h="1379855">
                  <a:moveTo>
                    <a:pt x="8591080" y="1369479"/>
                  </a:moveTo>
                  <a:lnTo>
                    <a:pt x="8581072" y="1369479"/>
                  </a:lnTo>
                  <a:lnTo>
                    <a:pt x="8581072" y="1379486"/>
                  </a:lnTo>
                  <a:lnTo>
                    <a:pt x="8591080" y="1379486"/>
                  </a:lnTo>
                  <a:lnTo>
                    <a:pt x="8591080" y="1369479"/>
                  </a:lnTo>
                  <a:close/>
                </a:path>
                <a:path w="10631805" h="1379855">
                  <a:moveTo>
                    <a:pt x="8651088" y="1369479"/>
                  </a:moveTo>
                  <a:lnTo>
                    <a:pt x="8641080" y="1369479"/>
                  </a:lnTo>
                  <a:lnTo>
                    <a:pt x="8641080" y="1379486"/>
                  </a:lnTo>
                  <a:lnTo>
                    <a:pt x="8651088" y="1379486"/>
                  </a:lnTo>
                  <a:lnTo>
                    <a:pt x="8651088" y="1369479"/>
                  </a:lnTo>
                  <a:close/>
                </a:path>
                <a:path w="10631805" h="1379855">
                  <a:moveTo>
                    <a:pt x="8711095" y="1369479"/>
                  </a:moveTo>
                  <a:lnTo>
                    <a:pt x="8701087" y="1369479"/>
                  </a:lnTo>
                  <a:lnTo>
                    <a:pt x="8701087" y="1379486"/>
                  </a:lnTo>
                  <a:lnTo>
                    <a:pt x="8711095" y="1379486"/>
                  </a:lnTo>
                  <a:lnTo>
                    <a:pt x="8711095" y="1369479"/>
                  </a:lnTo>
                  <a:close/>
                </a:path>
                <a:path w="10631805" h="1379855">
                  <a:moveTo>
                    <a:pt x="8771103" y="1369479"/>
                  </a:moveTo>
                  <a:lnTo>
                    <a:pt x="8761095" y="1369479"/>
                  </a:lnTo>
                  <a:lnTo>
                    <a:pt x="8761095" y="1379486"/>
                  </a:lnTo>
                  <a:lnTo>
                    <a:pt x="8771103" y="1379486"/>
                  </a:lnTo>
                  <a:lnTo>
                    <a:pt x="8771103" y="1369479"/>
                  </a:lnTo>
                  <a:close/>
                </a:path>
                <a:path w="10631805" h="1379855">
                  <a:moveTo>
                    <a:pt x="8831110" y="1369479"/>
                  </a:moveTo>
                  <a:lnTo>
                    <a:pt x="8821102" y="1369479"/>
                  </a:lnTo>
                  <a:lnTo>
                    <a:pt x="8821102" y="1379486"/>
                  </a:lnTo>
                  <a:lnTo>
                    <a:pt x="8831110" y="1379486"/>
                  </a:lnTo>
                  <a:lnTo>
                    <a:pt x="8831110" y="1369479"/>
                  </a:lnTo>
                  <a:close/>
                </a:path>
                <a:path w="10631805" h="1379855">
                  <a:moveTo>
                    <a:pt x="8891118" y="1369479"/>
                  </a:moveTo>
                  <a:lnTo>
                    <a:pt x="8881110" y="1369479"/>
                  </a:lnTo>
                  <a:lnTo>
                    <a:pt x="8881110" y="1379486"/>
                  </a:lnTo>
                  <a:lnTo>
                    <a:pt x="8891118" y="1379486"/>
                  </a:lnTo>
                  <a:lnTo>
                    <a:pt x="8891118" y="1369479"/>
                  </a:lnTo>
                  <a:close/>
                </a:path>
                <a:path w="10631805" h="1379855">
                  <a:moveTo>
                    <a:pt x="8951125" y="1369479"/>
                  </a:moveTo>
                  <a:lnTo>
                    <a:pt x="8941117" y="1369479"/>
                  </a:lnTo>
                  <a:lnTo>
                    <a:pt x="8941117" y="1379486"/>
                  </a:lnTo>
                  <a:lnTo>
                    <a:pt x="8951125" y="1379486"/>
                  </a:lnTo>
                  <a:lnTo>
                    <a:pt x="8951125" y="1369479"/>
                  </a:lnTo>
                  <a:close/>
                </a:path>
                <a:path w="10631805" h="1379855">
                  <a:moveTo>
                    <a:pt x="9011133" y="1369479"/>
                  </a:moveTo>
                  <a:lnTo>
                    <a:pt x="9001125" y="1369479"/>
                  </a:lnTo>
                  <a:lnTo>
                    <a:pt x="9001125" y="1379486"/>
                  </a:lnTo>
                  <a:lnTo>
                    <a:pt x="9011133" y="1379486"/>
                  </a:lnTo>
                  <a:lnTo>
                    <a:pt x="9011133" y="1369479"/>
                  </a:lnTo>
                  <a:close/>
                </a:path>
                <a:path w="10631805" h="1379855">
                  <a:moveTo>
                    <a:pt x="9071140" y="1369479"/>
                  </a:moveTo>
                  <a:lnTo>
                    <a:pt x="9061132" y="1369479"/>
                  </a:lnTo>
                  <a:lnTo>
                    <a:pt x="9061132" y="1379486"/>
                  </a:lnTo>
                  <a:lnTo>
                    <a:pt x="9071140" y="1379486"/>
                  </a:lnTo>
                  <a:lnTo>
                    <a:pt x="9071140" y="1369479"/>
                  </a:lnTo>
                  <a:close/>
                </a:path>
                <a:path w="10631805" h="1379855">
                  <a:moveTo>
                    <a:pt x="9131148" y="1369479"/>
                  </a:moveTo>
                  <a:lnTo>
                    <a:pt x="9121140" y="1369479"/>
                  </a:lnTo>
                  <a:lnTo>
                    <a:pt x="9121140" y="1379486"/>
                  </a:lnTo>
                  <a:lnTo>
                    <a:pt x="9131148" y="1379486"/>
                  </a:lnTo>
                  <a:lnTo>
                    <a:pt x="9131148" y="1369479"/>
                  </a:lnTo>
                  <a:close/>
                </a:path>
                <a:path w="10631805" h="1379855">
                  <a:moveTo>
                    <a:pt x="9191155" y="1369479"/>
                  </a:moveTo>
                  <a:lnTo>
                    <a:pt x="9181147" y="1369479"/>
                  </a:lnTo>
                  <a:lnTo>
                    <a:pt x="9181147" y="1379486"/>
                  </a:lnTo>
                  <a:lnTo>
                    <a:pt x="9191155" y="1379486"/>
                  </a:lnTo>
                  <a:lnTo>
                    <a:pt x="9191155" y="1369479"/>
                  </a:lnTo>
                  <a:close/>
                </a:path>
                <a:path w="10631805" h="1379855">
                  <a:moveTo>
                    <a:pt x="9251163" y="1369479"/>
                  </a:moveTo>
                  <a:lnTo>
                    <a:pt x="9241155" y="1369479"/>
                  </a:lnTo>
                  <a:lnTo>
                    <a:pt x="9241155" y="1379486"/>
                  </a:lnTo>
                  <a:lnTo>
                    <a:pt x="9251163" y="1379486"/>
                  </a:lnTo>
                  <a:lnTo>
                    <a:pt x="9251163" y="1369479"/>
                  </a:lnTo>
                  <a:close/>
                </a:path>
                <a:path w="10631805" h="1379855">
                  <a:moveTo>
                    <a:pt x="9311170" y="1369479"/>
                  </a:moveTo>
                  <a:lnTo>
                    <a:pt x="9301162" y="1369479"/>
                  </a:lnTo>
                  <a:lnTo>
                    <a:pt x="9301162" y="1379486"/>
                  </a:lnTo>
                  <a:lnTo>
                    <a:pt x="9311170" y="1379486"/>
                  </a:lnTo>
                  <a:lnTo>
                    <a:pt x="9311170" y="1369479"/>
                  </a:lnTo>
                  <a:close/>
                </a:path>
                <a:path w="10631805" h="1379855">
                  <a:moveTo>
                    <a:pt x="9371178" y="1369479"/>
                  </a:moveTo>
                  <a:lnTo>
                    <a:pt x="9361170" y="1369479"/>
                  </a:lnTo>
                  <a:lnTo>
                    <a:pt x="9361170" y="1379486"/>
                  </a:lnTo>
                  <a:lnTo>
                    <a:pt x="9371178" y="1379486"/>
                  </a:lnTo>
                  <a:lnTo>
                    <a:pt x="9371178" y="1369479"/>
                  </a:lnTo>
                  <a:close/>
                </a:path>
                <a:path w="10631805" h="1379855">
                  <a:moveTo>
                    <a:pt x="9431185" y="1369479"/>
                  </a:moveTo>
                  <a:lnTo>
                    <a:pt x="9421177" y="1369479"/>
                  </a:lnTo>
                  <a:lnTo>
                    <a:pt x="9421177" y="1379486"/>
                  </a:lnTo>
                  <a:lnTo>
                    <a:pt x="9431185" y="1379486"/>
                  </a:lnTo>
                  <a:lnTo>
                    <a:pt x="9431185" y="1369479"/>
                  </a:lnTo>
                  <a:close/>
                </a:path>
                <a:path w="10631805" h="1379855">
                  <a:moveTo>
                    <a:pt x="9491193" y="1369479"/>
                  </a:moveTo>
                  <a:lnTo>
                    <a:pt x="9481185" y="1369479"/>
                  </a:lnTo>
                  <a:lnTo>
                    <a:pt x="9481185" y="1379486"/>
                  </a:lnTo>
                  <a:lnTo>
                    <a:pt x="9491193" y="1379486"/>
                  </a:lnTo>
                  <a:lnTo>
                    <a:pt x="9491193" y="1369479"/>
                  </a:lnTo>
                  <a:close/>
                </a:path>
                <a:path w="10631805" h="1379855">
                  <a:moveTo>
                    <a:pt x="9551200" y="1369479"/>
                  </a:moveTo>
                  <a:lnTo>
                    <a:pt x="9541192" y="1369479"/>
                  </a:lnTo>
                  <a:lnTo>
                    <a:pt x="9541192" y="1379486"/>
                  </a:lnTo>
                  <a:lnTo>
                    <a:pt x="9551200" y="1379486"/>
                  </a:lnTo>
                  <a:lnTo>
                    <a:pt x="9551200" y="1369479"/>
                  </a:lnTo>
                  <a:close/>
                </a:path>
                <a:path w="10631805" h="1379855">
                  <a:moveTo>
                    <a:pt x="9611208" y="1369479"/>
                  </a:moveTo>
                  <a:lnTo>
                    <a:pt x="9601200" y="1369479"/>
                  </a:lnTo>
                  <a:lnTo>
                    <a:pt x="9601200" y="1379486"/>
                  </a:lnTo>
                  <a:lnTo>
                    <a:pt x="9611208" y="1379486"/>
                  </a:lnTo>
                  <a:lnTo>
                    <a:pt x="9611208" y="1369479"/>
                  </a:lnTo>
                  <a:close/>
                </a:path>
                <a:path w="10631805" h="1379855">
                  <a:moveTo>
                    <a:pt x="9671215" y="1369479"/>
                  </a:moveTo>
                  <a:lnTo>
                    <a:pt x="9661207" y="1369479"/>
                  </a:lnTo>
                  <a:lnTo>
                    <a:pt x="9661207" y="1379486"/>
                  </a:lnTo>
                  <a:lnTo>
                    <a:pt x="9671215" y="1379486"/>
                  </a:lnTo>
                  <a:lnTo>
                    <a:pt x="9671215" y="1369479"/>
                  </a:lnTo>
                  <a:close/>
                </a:path>
                <a:path w="10631805" h="1379855">
                  <a:moveTo>
                    <a:pt x="9731223" y="1369479"/>
                  </a:moveTo>
                  <a:lnTo>
                    <a:pt x="9721215" y="1369479"/>
                  </a:lnTo>
                  <a:lnTo>
                    <a:pt x="9721215" y="1379486"/>
                  </a:lnTo>
                  <a:lnTo>
                    <a:pt x="9731223" y="1379486"/>
                  </a:lnTo>
                  <a:lnTo>
                    <a:pt x="9731223" y="1369479"/>
                  </a:lnTo>
                  <a:close/>
                </a:path>
                <a:path w="10631805" h="1379855">
                  <a:moveTo>
                    <a:pt x="9791230" y="1369479"/>
                  </a:moveTo>
                  <a:lnTo>
                    <a:pt x="9781222" y="1369479"/>
                  </a:lnTo>
                  <a:lnTo>
                    <a:pt x="9781222" y="1379486"/>
                  </a:lnTo>
                  <a:lnTo>
                    <a:pt x="9791230" y="1379486"/>
                  </a:lnTo>
                  <a:lnTo>
                    <a:pt x="9791230" y="1369479"/>
                  </a:lnTo>
                  <a:close/>
                </a:path>
                <a:path w="10631805" h="1379855">
                  <a:moveTo>
                    <a:pt x="9851238" y="1369479"/>
                  </a:moveTo>
                  <a:lnTo>
                    <a:pt x="9841230" y="1369479"/>
                  </a:lnTo>
                  <a:lnTo>
                    <a:pt x="9841230" y="1379486"/>
                  </a:lnTo>
                  <a:lnTo>
                    <a:pt x="9851238" y="1379486"/>
                  </a:lnTo>
                  <a:lnTo>
                    <a:pt x="9851238" y="1369479"/>
                  </a:lnTo>
                  <a:close/>
                </a:path>
                <a:path w="10631805" h="1379855">
                  <a:moveTo>
                    <a:pt x="9911245" y="1369479"/>
                  </a:moveTo>
                  <a:lnTo>
                    <a:pt x="9901237" y="1369479"/>
                  </a:lnTo>
                  <a:lnTo>
                    <a:pt x="9901237" y="1379486"/>
                  </a:lnTo>
                  <a:lnTo>
                    <a:pt x="9911245" y="1379486"/>
                  </a:lnTo>
                  <a:lnTo>
                    <a:pt x="9911245" y="1369479"/>
                  </a:lnTo>
                  <a:close/>
                </a:path>
                <a:path w="10631805" h="1379855">
                  <a:moveTo>
                    <a:pt x="9971253" y="1369479"/>
                  </a:moveTo>
                  <a:lnTo>
                    <a:pt x="9961245" y="1369479"/>
                  </a:lnTo>
                  <a:lnTo>
                    <a:pt x="9961245" y="1379486"/>
                  </a:lnTo>
                  <a:lnTo>
                    <a:pt x="9971253" y="1379486"/>
                  </a:lnTo>
                  <a:lnTo>
                    <a:pt x="9971253" y="1369479"/>
                  </a:lnTo>
                  <a:close/>
                </a:path>
                <a:path w="10631805" h="1379855">
                  <a:moveTo>
                    <a:pt x="10031260" y="1369479"/>
                  </a:moveTo>
                  <a:lnTo>
                    <a:pt x="10021252" y="1369479"/>
                  </a:lnTo>
                  <a:lnTo>
                    <a:pt x="10021252" y="1379486"/>
                  </a:lnTo>
                  <a:lnTo>
                    <a:pt x="10031260" y="1379486"/>
                  </a:lnTo>
                  <a:lnTo>
                    <a:pt x="10031260" y="1369479"/>
                  </a:lnTo>
                  <a:close/>
                </a:path>
                <a:path w="10631805" h="1379855">
                  <a:moveTo>
                    <a:pt x="10091268" y="1369479"/>
                  </a:moveTo>
                  <a:lnTo>
                    <a:pt x="10081260" y="1369479"/>
                  </a:lnTo>
                  <a:lnTo>
                    <a:pt x="10081260" y="1379486"/>
                  </a:lnTo>
                  <a:lnTo>
                    <a:pt x="10091268" y="1379486"/>
                  </a:lnTo>
                  <a:lnTo>
                    <a:pt x="10091268" y="1369479"/>
                  </a:lnTo>
                  <a:close/>
                </a:path>
                <a:path w="10631805" h="1379855">
                  <a:moveTo>
                    <a:pt x="10151275" y="1369479"/>
                  </a:moveTo>
                  <a:lnTo>
                    <a:pt x="10141267" y="1369479"/>
                  </a:lnTo>
                  <a:lnTo>
                    <a:pt x="10141267" y="1379486"/>
                  </a:lnTo>
                  <a:lnTo>
                    <a:pt x="10151275" y="1379486"/>
                  </a:lnTo>
                  <a:lnTo>
                    <a:pt x="10151275" y="1369479"/>
                  </a:lnTo>
                  <a:close/>
                </a:path>
                <a:path w="10631805" h="1379855">
                  <a:moveTo>
                    <a:pt x="10211283" y="1369479"/>
                  </a:moveTo>
                  <a:lnTo>
                    <a:pt x="10201275" y="1369479"/>
                  </a:lnTo>
                  <a:lnTo>
                    <a:pt x="10201275" y="1379486"/>
                  </a:lnTo>
                  <a:lnTo>
                    <a:pt x="10211283" y="1379486"/>
                  </a:lnTo>
                  <a:lnTo>
                    <a:pt x="10211283" y="1369479"/>
                  </a:lnTo>
                  <a:close/>
                </a:path>
                <a:path w="10631805" h="1379855">
                  <a:moveTo>
                    <a:pt x="10271290" y="1369479"/>
                  </a:moveTo>
                  <a:lnTo>
                    <a:pt x="10261282" y="1369479"/>
                  </a:lnTo>
                  <a:lnTo>
                    <a:pt x="10261282" y="1379486"/>
                  </a:lnTo>
                  <a:lnTo>
                    <a:pt x="10271290" y="1379486"/>
                  </a:lnTo>
                  <a:lnTo>
                    <a:pt x="10271290" y="1369479"/>
                  </a:lnTo>
                  <a:close/>
                </a:path>
                <a:path w="10631805" h="1379855">
                  <a:moveTo>
                    <a:pt x="10331298" y="1369479"/>
                  </a:moveTo>
                  <a:lnTo>
                    <a:pt x="10321290" y="1369479"/>
                  </a:lnTo>
                  <a:lnTo>
                    <a:pt x="10321290" y="1379486"/>
                  </a:lnTo>
                  <a:lnTo>
                    <a:pt x="10331298" y="1379486"/>
                  </a:lnTo>
                  <a:lnTo>
                    <a:pt x="10331298" y="1369479"/>
                  </a:lnTo>
                  <a:close/>
                </a:path>
                <a:path w="10631805" h="1379855">
                  <a:moveTo>
                    <a:pt x="10391305" y="1369479"/>
                  </a:moveTo>
                  <a:lnTo>
                    <a:pt x="10381297" y="1369479"/>
                  </a:lnTo>
                  <a:lnTo>
                    <a:pt x="10381297" y="1379486"/>
                  </a:lnTo>
                  <a:lnTo>
                    <a:pt x="10391305" y="1379486"/>
                  </a:lnTo>
                  <a:lnTo>
                    <a:pt x="10391305" y="1369479"/>
                  </a:lnTo>
                  <a:close/>
                </a:path>
                <a:path w="10631805" h="1379855">
                  <a:moveTo>
                    <a:pt x="10451313" y="1369479"/>
                  </a:moveTo>
                  <a:lnTo>
                    <a:pt x="10441305" y="1369479"/>
                  </a:lnTo>
                  <a:lnTo>
                    <a:pt x="10441305" y="1379486"/>
                  </a:lnTo>
                  <a:lnTo>
                    <a:pt x="10451313" y="1379486"/>
                  </a:lnTo>
                  <a:lnTo>
                    <a:pt x="10451313" y="1369479"/>
                  </a:lnTo>
                  <a:close/>
                </a:path>
                <a:path w="10631805" h="1379855">
                  <a:moveTo>
                    <a:pt x="10511320" y="1369479"/>
                  </a:moveTo>
                  <a:lnTo>
                    <a:pt x="10501312" y="1369479"/>
                  </a:lnTo>
                  <a:lnTo>
                    <a:pt x="10501312" y="1379486"/>
                  </a:lnTo>
                  <a:lnTo>
                    <a:pt x="10511320" y="1379486"/>
                  </a:lnTo>
                  <a:lnTo>
                    <a:pt x="10511320" y="1369479"/>
                  </a:lnTo>
                  <a:close/>
                </a:path>
                <a:path w="10631805" h="1379855">
                  <a:moveTo>
                    <a:pt x="10571328" y="1369479"/>
                  </a:moveTo>
                  <a:lnTo>
                    <a:pt x="10561320" y="1369479"/>
                  </a:lnTo>
                  <a:lnTo>
                    <a:pt x="10561320" y="1379486"/>
                  </a:lnTo>
                  <a:lnTo>
                    <a:pt x="10571328" y="1379486"/>
                  </a:lnTo>
                  <a:lnTo>
                    <a:pt x="10571328" y="1369479"/>
                  </a:lnTo>
                  <a:close/>
                </a:path>
                <a:path w="10631805" h="1379855">
                  <a:moveTo>
                    <a:pt x="10631335" y="1369479"/>
                  </a:moveTo>
                  <a:lnTo>
                    <a:pt x="10621328" y="1369479"/>
                  </a:lnTo>
                  <a:lnTo>
                    <a:pt x="10621328" y="1379486"/>
                  </a:lnTo>
                  <a:lnTo>
                    <a:pt x="10631335" y="1379486"/>
                  </a:lnTo>
                  <a:lnTo>
                    <a:pt x="10631335" y="1369479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400795" y="1560575"/>
              <a:ext cx="4210685" cy="10160"/>
            </a:xfrm>
            <a:custGeom>
              <a:avLst/>
              <a:gdLst/>
              <a:ahLst/>
              <a:cxnLst/>
              <a:rect l="l" t="t" r="r" b="b"/>
              <a:pathLst>
                <a:path w="4210684" h="10159">
                  <a:moveTo>
                    <a:pt x="10007" y="0"/>
                  </a:moveTo>
                  <a:lnTo>
                    <a:pt x="0" y="0"/>
                  </a:lnTo>
                  <a:lnTo>
                    <a:pt x="0" y="9994"/>
                  </a:lnTo>
                  <a:lnTo>
                    <a:pt x="10007" y="9994"/>
                  </a:lnTo>
                  <a:lnTo>
                    <a:pt x="10007" y="0"/>
                  </a:lnTo>
                  <a:close/>
                </a:path>
                <a:path w="4210684" h="10159">
                  <a:moveTo>
                    <a:pt x="70015" y="0"/>
                  </a:moveTo>
                  <a:lnTo>
                    <a:pt x="60007" y="0"/>
                  </a:lnTo>
                  <a:lnTo>
                    <a:pt x="60007" y="9994"/>
                  </a:lnTo>
                  <a:lnTo>
                    <a:pt x="70015" y="9994"/>
                  </a:lnTo>
                  <a:lnTo>
                    <a:pt x="70015" y="0"/>
                  </a:lnTo>
                  <a:close/>
                </a:path>
                <a:path w="4210684" h="10159">
                  <a:moveTo>
                    <a:pt x="130022" y="0"/>
                  </a:moveTo>
                  <a:lnTo>
                    <a:pt x="120015" y="0"/>
                  </a:lnTo>
                  <a:lnTo>
                    <a:pt x="120015" y="9994"/>
                  </a:lnTo>
                  <a:lnTo>
                    <a:pt x="130022" y="9994"/>
                  </a:lnTo>
                  <a:lnTo>
                    <a:pt x="130022" y="0"/>
                  </a:lnTo>
                  <a:close/>
                </a:path>
                <a:path w="4210684" h="10159">
                  <a:moveTo>
                    <a:pt x="190030" y="0"/>
                  </a:moveTo>
                  <a:lnTo>
                    <a:pt x="180022" y="0"/>
                  </a:lnTo>
                  <a:lnTo>
                    <a:pt x="180022" y="9994"/>
                  </a:lnTo>
                  <a:lnTo>
                    <a:pt x="190030" y="9994"/>
                  </a:lnTo>
                  <a:lnTo>
                    <a:pt x="190030" y="0"/>
                  </a:lnTo>
                  <a:close/>
                </a:path>
                <a:path w="4210684" h="10159">
                  <a:moveTo>
                    <a:pt x="250037" y="0"/>
                  </a:moveTo>
                  <a:lnTo>
                    <a:pt x="240030" y="0"/>
                  </a:lnTo>
                  <a:lnTo>
                    <a:pt x="240030" y="9994"/>
                  </a:lnTo>
                  <a:lnTo>
                    <a:pt x="250037" y="9994"/>
                  </a:lnTo>
                  <a:lnTo>
                    <a:pt x="250037" y="0"/>
                  </a:lnTo>
                  <a:close/>
                </a:path>
                <a:path w="4210684" h="10159">
                  <a:moveTo>
                    <a:pt x="310045" y="0"/>
                  </a:moveTo>
                  <a:lnTo>
                    <a:pt x="300037" y="0"/>
                  </a:lnTo>
                  <a:lnTo>
                    <a:pt x="300037" y="9994"/>
                  </a:lnTo>
                  <a:lnTo>
                    <a:pt x="310045" y="9994"/>
                  </a:lnTo>
                  <a:lnTo>
                    <a:pt x="310045" y="0"/>
                  </a:lnTo>
                  <a:close/>
                </a:path>
                <a:path w="4210684" h="10159">
                  <a:moveTo>
                    <a:pt x="370052" y="0"/>
                  </a:moveTo>
                  <a:lnTo>
                    <a:pt x="360045" y="0"/>
                  </a:lnTo>
                  <a:lnTo>
                    <a:pt x="360045" y="9994"/>
                  </a:lnTo>
                  <a:lnTo>
                    <a:pt x="370052" y="9994"/>
                  </a:lnTo>
                  <a:lnTo>
                    <a:pt x="370052" y="0"/>
                  </a:lnTo>
                  <a:close/>
                </a:path>
                <a:path w="4210684" h="10159">
                  <a:moveTo>
                    <a:pt x="430060" y="0"/>
                  </a:moveTo>
                  <a:lnTo>
                    <a:pt x="420052" y="0"/>
                  </a:lnTo>
                  <a:lnTo>
                    <a:pt x="420052" y="9994"/>
                  </a:lnTo>
                  <a:lnTo>
                    <a:pt x="430060" y="9994"/>
                  </a:lnTo>
                  <a:lnTo>
                    <a:pt x="430060" y="0"/>
                  </a:lnTo>
                  <a:close/>
                </a:path>
                <a:path w="4210684" h="10159">
                  <a:moveTo>
                    <a:pt x="490067" y="0"/>
                  </a:moveTo>
                  <a:lnTo>
                    <a:pt x="480060" y="0"/>
                  </a:lnTo>
                  <a:lnTo>
                    <a:pt x="480060" y="9994"/>
                  </a:lnTo>
                  <a:lnTo>
                    <a:pt x="490067" y="9994"/>
                  </a:lnTo>
                  <a:lnTo>
                    <a:pt x="490067" y="0"/>
                  </a:lnTo>
                  <a:close/>
                </a:path>
                <a:path w="4210684" h="10159">
                  <a:moveTo>
                    <a:pt x="550075" y="0"/>
                  </a:moveTo>
                  <a:lnTo>
                    <a:pt x="540067" y="0"/>
                  </a:lnTo>
                  <a:lnTo>
                    <a:pt x="540067" y="9994"/>
                  </a:lnTo>
                  <a:lnTo>
                    <a:pt x="550075" y="9994"/>
                  </a:lnTo>
                  <a:lnTo>
                    <a:pt x="550075" y="0"/>
                  </a:lnTo>
                  <a:close/>
                </a:path>
                <a:path w="4210684" h="10159">
                  <a:moveTo>
                    <a:pt x="610082" y="0"/>
                  </a:moveTo>
                  <a:lnTo>
                    <a:pt x="600075" y="0"/>
                  </a:lnTo>
                  <a:lnTo>
                    <a:pt x="600075" y="9994"/>
                  </a:lnTo>
                  <a:lnTo>
                    <a:pt x="610082" y="9994"/>
                  </a:lnTo>
                  <a:lnTo>
                    <a:pt x="610082" y="0"/>
                  </a:lnTo>
                  <a:close/>
                </a:path>
                <a:path w="4210684" h="10159">
                  <a:moveTo>
                    <a:pt x="670090" y="0"/>
                  </a:moveTo>
                  <a:lnTo>
                    <a:pt x="660082" y="0"/>
                  </a:lnTo>
                  <a:lnTo>
                    <a:pt x="660082" y="9994"/>
                  </a:lnTo>
                  <a:lnTo>
                    <a:pt x="670090" y="9994"/>
                  </a:lnTo>
                  <a:lnTo>
                    <a:pt x="670090" y="0"/>
                  </a:lnTo>
                  <a:close/>
                </a:path>
                <a:path w="4210684" h="10159">
                  <a:moveTo>
                    <a:pt x="730097" y="0"/>
                  </a:moveTo>
                  <a:lnTo>
                    <a:pt x="720090" y="0"/>
                  </a:lnTo>
                  <a:lnTo>
                    <a:pt x="720090" y="9994"/>
                  </a:lnTo>
                  <a:lnTo>
                    <a:pt x="730097" y="9994"/>
                  </a:lnTo>
                  <a:lnTo>
                    <a:pt x="730097" y="0"/>
                  </a:lnTo>
                  <a:close/>
                </a:path>
                <a:path w="4210684" h="10159">
                  <a:moveTo>
                    <a:pt x="790105" y="0"/>
                  </a:moveTo>
                  <a:lnTo>
                    <a:pt x="780097" y="0"/>
                  </a:lnTo>
                  <a:lnTo>
                    <a:pt x="780097" y="9994"/>
                  </a:lnTo>
                  <a:lnTo>
                    <a:pt x="790105" y="9994"/>
                  </a:lnTo>
                  <a:lnTo>
                    <a:pt x="790105" y="0"/>
                  </a:lnTo>
                  <a:close/>
                </a:path>
                <a:path w="4210684" h="10159">
                  <a:moveTo>
                    <a:pt x="850112" y="0"/>
                  </a:moveTo>
                  <a:lnTo>
                    <a:pt x="840105" y="0"/>
                  </a:lnTo>
                  <a:lnTo>
                    <a:pt x="840105" y="9994"/>
                  </a:lnTo>
                  <a:lnTo>
                    <a:pt x="850112" y="9994"/>
                  </a:lnTo>
                  <a:lnTo>
                    <a:pt x="850112" y="0"/>
                  </a:lnTo>
                  <a:close/>
                </a:path>
                <a:path w="4210684" h="10159">
                  <a:moveTo>
                    <a:pt x="910120" y="0"/>
                  </a:moveTo>
                  <a:lnTo>
                    <a:pt x="900112" y="0"/>
                  </a:lnTo>
                  <a:lnTo>
                    <a:pt x="900112" y="9994"/>
                  </a:lnTo>
                  <a:lnTo>
                    <a:pt x="910120" y="9994"/>
                  </a:lnTo>
                  <a:lnTo>
                    <a:pt x="910120" y="0"/>
                  </a:lnTo>
                  <a:close/>
                </a:path>
                <a:path w="4210684" h="10159">
                  <a:moveTo>
                    <a:pt x="970127" y="0"/>
                  </a:moveTo>
                  <a:lnTo>
                    <a:pt x="960120" y="0"/>
                  </a:lnTo>
                  <a:lnTo>
                    <a:pt x="960120" y="9994"/>
                  </a:lnTo>
                  <a:lnTo>
                    <a:pt x="970127" y="9994"/>
                  </a:lnTo>
                  <a:lnTo>
                    <a:pt x="970127" y="0"/>
                  </a:lnTo>
                  <a:close/>
                </a:path>
                <a:path w="4210684" h="10159">
                  <a:moveTo>
                    <a:pt x="1030135" y="0"/>
                  </a:moveTo>
                  <a:lnTo>
                    <a:pt x="1020127" y="0"/>
                  </a:lnTo>
                  <a:lnTo>
                    <a:pt x="1020127" y="9994"/>
                  </a:lnTo>
                  <a:lnTo>
                    <a:pt x="1030135" y="9994"/>
                  </a:lnTo>
                  <a:lnTo>
                    <a:pt x="1030135" y="0"/>
                  </a:lnTo>
                  <a:close/>
                </a:path>
                <a:path w="4210684" h="10159">
                  <a:moveTo>
                    <a:pt x="1090142" y="0"/>
                  </a:moveTo>
                  <a:lnTo>
                    <a:pt x="1080135" y="0"/>
                  </a:lnTo>
                  <a:lnTo>
                    <a:pt x="1080135" y="9994"/>
                  </a:lnTo>
                  <a:lnTo>
                    <a:pt x="1090142" y="9994"/>
                  </a:lnTo>
                  <a:lnTo>
                    <a:pt x="1090142" y="0"/>
                  </a:lnTo>
                  <a:close/>
                </a:path>
                <a:path w="4210684" h="10159">
                  <a:moveTo>
                    <a:pt x="1150150" y="0"/>
                  </a:moveTo>
                  <a:lnTo>
                    <a:pt x="1140142" y="0"/>
                  </a:lnTo>
                  <a:lnTo>
                    <a:pt x="1140142" y="9994"/>
                  </a:lnTo>
                  <a:lnTo>
                    <a:pt x="1150150" y="9994"/>
                  </a:lnTo>
                  <a:lnTo>
                    <a:pt x="1150150" y="0"/>
                  </a:lnTo>
                  <a:close/>
                </a:path>
                <a:path w="4210684" h="10159">
                  <a:moveTo>
                    <a:pt x="1210157" y="0"/>
                  </a:moveTo>
                  <a:lnTo>
                    <a:pt x="1200150" y="0"/>
                  </a:lnTo>
                  <a:lnTo>
                    <a:pt x="1200150" y="9994"/>
                  </a:lnTo>
                  <a:lnTo>
                    <a:pt x="1210157" y="9994"/>
                  </a:lnTo>
                  <a:lnTo>
                    <a:pt x="1210157" y="0"/>
                  </a:lnTo>
                  <a:close/>
                </a:path>
                <a:path w="4210684" h="10159">
                  <a:moveTo>
                    <a:pt x="1270165" y="0"/>
                  </a:moveTo>
                  <a:lnTo>
                    <a:pt x="1260157" y="0"/>
                  </a:lnTo>
                  <a:lnTo>
                    <a:pt x="1260157" y="9994"/>
                  </a:lnTo>
                  <a:lnTo>
                    <a:pt x="1270165" y="9994"/>
                  </a:lnTo>
                  <a:lnTo>
                    <a:pt x="1270165" y="0"/>
                  </a:lnTo>
                  <a:close/>
                </a:path>
                <a:path w="4210684" h="10159">
                  <a:moveTo>
                    <a:pt x="1330172" y="0"/>
                  </a:moveTo>
                  <a:lnTo>
                    <a:pt x="1320165" y="0"/>
                  </a:lnTo>
                  <a:lnTo>
                    <a:pt x="1320165" y="9994"/>
                  </a:lnTo>
                  <a:lnTo>
                    <a:pt x="1330172" y="9994"/>
                  </a:lnTo>
                  <a:lnTo>
                    <a:pt x="1330172" y="0"/>
                  </a:lnTo>
                  <a:close/>
                </a:path>
                <a:path w="4210684" h="10159">
                  <a:moveTo>
                    <a:pt x="1390180" y="0"/>
                  </a:moveTo>
                  <a:lnTo>
                    <a:pt x="1380172" y="0"/>
                  </a:lnTo>
                  <a:lnTo>
                    <a:pt x="1380172" y="9994"/>
                  </a:lnTo>
                  <a:lnTo>
                    <a:pt x="1390180" y="9994"/>
                  </a:lnTo>
                  <a:lnTo>
                    <a:pt x="1390180" y="0"/>
                  </a:lnTo>
                  <a:close/>
                </a:path>
                <a:path w="4210684" h="10159">
                  <a:moveTo>
                    <a:pt x="1450187" y="0"/>
                  </a:moveTo>
                  <a:lnTo>
                    <a:pt x="1440180" y="0"/>
                  </a:lnTo>
                  <a:lnTo>
                    <a:pt x="1440180" y="9994"/>
                  </a:lnTo>
                  <a:lnTo>
                    <a:pt x="1450187" y="9994"/>
                  </a:lnTo>
                  <a:lnTo>
                    <a:pt x="1450187" y="0"/>
                  </a:lnTo>
                  <a:close/>
                </a:path>
                <a:path w="4210684" h="10159">
                  <a:moveTo>
                    <a:pt x="1510195" y="0"/>
                  </a:moveTo>
                  <a:lnTo>
                    <a:pt x="1500187" y="0"/>
                  </a:lnTo>
                  <a:lnTo>
                    <a:pt x="1500187" y="9994"/>
                  </a:lnTo>
                  <a:lnTo>
                    <a:pt x="1510195" y="9994"/>
                  </a:lnTo>
                  <a:lnTo>
                    <a:pt x="1510195" y="0"/>
                  </a:lnTo>
                  <a:close/>
                </a:path>
                <a:path w="4210684" h="10159">
                  <a:moveTo>
                    <a:pt x="1570202" y="0"/>
                  </a:moveTo>
                  <a:lnTo>
                    <a:pt x="1560195" y="0"/>
                  </a:lnTo>
                  <a:lnTo>
                    <a:pt x="1560195" y="9994"/>
                  </a:lnTo>
                  <a:lnTo>
                    <a:pt x="1570202" y="9994"/>
                  </a:lnTo>
                  <a:lnTo>
                    <a:pt x="1570202" y="0"/>
                  </a:lnTo>
                  <a:close/>
                </a:path>
                <a:path w="4210684" h="10159">
                  <a:moveTo>
                    <a:pt x="1630210" y="0"/>
                  </a:moveTo>
                  <a:lnTo>
                    <a:pt x="1620202" y="0"/>
                  </a:lnTo>
                  <a:lnTo>
                    <a:pt x="1620202" y="9994"/>
                  </a:lnTo>
                  <a:lnTo>
                    <a:pt x="1630210" y="9994"/>
                  </a:lnTo>
                  <a:lnTo>
                    <a:pt x="1630210" y="0"/>
                  </a:lnTo>
                  <a:close/>
                </a:path>
                <a:path w="4210684" h="10159">
                  <a:moveTo>
                    <a:pt x="1690217" y="0"/>
                  </a:moveTo>
                  <a:lnTo>
                    <a:pt x="1680210" y="0"/>
                  </a:lnTo>
                  <a:lnTo>
                    <a:pt x="1680210" y="9994"/>
                  </a:lnTo>
                  <a:lnTo>
                    <a:pt x="1690217" y="9994"/>
                  </a:lnTo>
                  <a:lnTo>
                    <a:pt x="1690217" y="0"/>
                  </a:lnTo>
                  <a:close/>
                </a:path>
                <a:path w="4210684" h="10159">
                  <a:moveTo>
                    <a:pt x="1750225" y="0"/>
                  </a:moveTo>
                  <a:lnTo>
                    <a:pt x="1740217" y="0"/>
                  </a:lnTo>
                  <a:lnTo>
                    <a:pt x="1740217" y="9994"/>
                  </a:lnTo>
                  <a:lnTo>
                    <a:pt x="1750225" y="9994"/>
                  </a:lnTo>
                  <a:lnTo>
                    <a:pt x="1750225" y="0"/>
                  </a:lnTo>
                  <a:close/>
                </a:path>
                <a:path w="4210684" h="10159">
                  <a:moveTo>
                    <a:pt x="1810232" y="0"/>
                  </a:moveTo>
                  <a:lnTo>
                    <a:pt x="1800225" y="0"/>
                  </a:lnTo>
                  <a:lnTo>
                    <a:pt x="1800225" y="9994"/>
                  </a:lnTo>
                  <a:lnTo>
                    <a:pt x="1810232" y="9994"/>
                  </a:lnTo>
                  <a:lnTo>
                    <a:pt x="1810232" y="0"/>
                  </a:lnTo>
                  <a:close/>
                </a:path>
                <a:path w="4210684" h="10159">
                  <a:moveTo>
                    <a:pt x="1870240" y="0"/>
                  </a:moveTo>
                  <a:lnTo>
                    <a:pt x="1860232" y="0"/>
                  </a:lnTo>
                  <a:lnTo>
                    <a:pt x="1860232" y="9994"/>
                  </a:lnTo>
                  <a:lnTo>
                    <a:pt x="1870240" y="9994"/>
                  </a:lnTo>
                  <a:lnTo>
                    <a:pt x="1870240" y="0"/>
                  </a:lnTo>
                  <a:close/>
                </a:path>
                <a:path w="4210684" h="10159">
                  <a:moveTo>
                    <a:pt x="1930247" y="0"/>
                  </a:moveTo>
                  <a:lnTo>
                    <a:pt x="1920240" y="0"/>
                  </a:lnTo>
                  <a:lnTo>
                    <a:pt x="1920240" y="9994"/>
                  </a:lnTo>
                  <a:lnTo>
                    <a:pt x="1930247" y="9994"/>
                  </a:lnTo>
                  <a:lnTo>
                    <a:pt x="1930247" y="0"/>
                  </a:lnTo>
                  <a:close/>
                </a:path>
                <a:path w="4210684" h="10159">
                  <a:moveTo>
                    <a:pt x="1990255" y="0"/>
                  </a:moveTo>
                  <a:lnTo>
                    <a:pt x="1980247" y="0"/>
                  </a:lnTo>
                  <a:lnTo>
                    <a:pt x="1980247" y="9994"/>
                  </a:lnTo>
                  <a:lnTo>
                    <a:pt x="1990255" y="9994"/>
                  </a:lnTo>
                  <a:lnTo>
                    <a:pt x="1990255" y="0"/>
                  </a:lnTo>
                  <a:close/>
                </a:path>
                <a:path w="4210684" h="10159">
                  <a:moveTo>
                    <a:pt x="2050262" y="0"/>
                  </a:moveTo>
                  <a:lnTo>
                    <a:pt x="2040255" y="0"/>
                  </a:lnTo>
                  <a:lnTo>
                    <a:pt x="2040255" y="9994"/>
                  </a:lnTo>
                  <a:lnTo>
                    <a:pt x="2050262" y="9994"/>
                  </a:lnTo>
                  <a:lnTo>
                    <a:pt x="2050262" y="0"/>
                  </a:lnTo>
                  <a:close/>
                </a:path>
                <a:path w="4210684" h="10159">
                  <a:moveTo>
                    <a:pt x="2110270" y="0"/>
                  </a:moveTo>
                  <a:lnTo>
                    <a:pt x="2100262" y="0"/>
                  </a:lnTo>
                  <a:lnTo>
                    <a:pt x="2100262" y="9994"/>
                  </a:lnTo>
                  <a:lnTo>
                    <a:pt x="2110270" y="9994"/>
                  </a:lnTo>
                  <a:lnTo>
                    <a:pt x="2110270" y="0"/>
                  </a:lnTo>
                  <a:close/>
                </a:path>
                <a:path w="4210684" h="10159">
                  <a:moveTo>
                    <a:pt x="2170277" y="0"/>
                  </a:moveTo>
                  <a:lnTo>
                    <a:pt x="2160270" y="0"/>
                  </a:lnTo>
                  <a:lnTo>
                    <a:pt x="2160270" y="9994"/>
                  </a:lnTo>
                  <a:lnTo>
                    <a:pt x="2170277" y="9994"/>
                  </a:lnTo>
                  <a:lnTo>
                    <a:pt x="2170277" y="0"/>
                  </a:lnTo>
                  <a:close/>
                </a:path>
                <a:path w="4210684" h="10159">
                  <a:moveTo>
                    <a:pt x="2230285" y="0"/>
                  </a:moveTo>
                  <a:lnTo>
                    <a:pt x="2220277" y="0"/>
                  </a:lnTo>
                  <a:lnTo>
                    <a:pt x="2220277" y="9994"/>
                  </a:lnTo>
                  <a:lnTo>
                    <a:pt x="2230285" y="9994"/>
                  </a:lnTo>
                  <a:lnTo>
                    <a:pt x="2230285" y="0"/>
                  </a:lnTo>
                  <a:close/>
                </a:path>
                <a:path w="4210684" h="10159">
                  <a:moveTo>
                    <a:pt x="2290292" y="0"/>
                  </a:moveTo>
                  <a:lnTo>
                    <a:pt x="2280285" y="0"/>
                  </a:lnTo>
                  <a:lnTo>
                    <a:pt x="2280285" y="9994"/>
                  </a:lnTo>
                  <a:lnTo>
                    <a:pt x="2290292" y="9994"/>
                  </a:lnTo>
                  <a:lnTo>
                    <a:pt x="2290292" y="0"/>
                  </a:lnTo>
                  <a:close/>
                </a:path>
                <a:path w="4210684" h="10159">
                  <a:moveTo>
                    <a:pt x="2350300" y="0"/>
                  </a:moveTo>
                  <a:lnTo>
                    <a:pt x="2340292" y="0"/>
                  </a:lnTo>
                  <a:lnTo>
                    <a:pt x="2340292" y="9994"/>
                  </a:lnTo>
                  <a:lnTo>
                    <a:pt x="2350300" y="9994"/>
                  </a:lnTo>
                  <a:lnTo>
                    <a:pt x="2350300" y="0"/>
                  </a:lnTo>
                  <a:close/>
                </a:path>
                <a:path w="4210684" h="10159">
                  <a:moveTo>
                    <a:pt x="2410307" y="0"/>
                  </a:moveTo>
                  <a:lnTo>
                    <a:pt x="2400300" y="0"/>
                  </a:lnTo>
                  <a:lnTo>
                    <a:pt x="2400300" y="9994"/>
                  </a:lnTo>
                  <a:lnTo>
                    <a:pt x="2410307" y="9994"/>
                  </a:lnTo>
                  <a:lnTo>
                    <a:pt x="2410307" y="0"/>
                  </a:lnTo>
                  <a:close/>
                </a:path>
                <a:path w="4210684" h="10159">
                  <a:moveTo>
                    <a:pt x="2470315" y="0"/>
                  </a:moveTo>
                  <a:lnTo>
                    <a:pt x="2460307" y="0"/>
                  </a:lnTo>
                  <a:lnTo>
                    <a:pt x="2460307" y="9994"/>
                  </a:lnTo>
                  <a:lnTo>
                    <a:pt x="2470315" y="9994"/>
                  </a:lnTo>
                  <a:lnTo>
                    <a:pt x="2470315" y="0"/>
                  </a:lnTo>
                  <a:close/>
                </a:path>
                <a:path w="4210684" h="10159">
                  <a:moveTo>
                    <a:pt x="2530322" y="0"/>
                  </a:moveTo>
                  <a:lnTo>
                    <a:pt x="2520315" y="0"/>
                  </a:lnTo>
                  <a:lnTo>
                    <a:pt x="2520315" y="9994"/>
                  </a:lnTo>
                  <a:lnTo>
                    <a:pt x="2530322" y="9994"/>
                  </a:lnTo>
                  <a:lnTo>
                    <a:pt x="2530322" y="0"/>
                  </a:lnTo>
                  <a:close/>
                </a:path>
                <a:path w="4210684" h="10159">
                  <a:moveTo>
                    <a:pt x="2590330" y="0"/>
                  </a:moveTo>
                  <a:lnTo>
                    <a:pt x="2580322" y="0"/>
                  </a:lnTo>
                  <a:lnTo>
                    <a:pt x="2580322" y="9994"/>
                  </a:lnTo>
                  <a:lnTo>
                    <a:pt x="2590330" y="9994"/>
                  </a:lnTo>
                  <a:lnTo>
                    <a:pt x="2590330" y="0"/>
                  </a:lnTo>
                  <a:close/>
                </a:path>
                <a:path w="4210684" h="10159">
                  <a:moveTo>
                    <a:pt x="2650337" y="0"/>
                  </a:moveTo>
                  <a:lnTo>
                    <a:pt x="2640330" y="0"/>
                  </a:lnTo>
                  <a:lnTo>
                    <a:pt x="2640330" y="9994"/>
                  </a:lnTo>
                  <a:lnTo>
                    <a:pt x="2650337" y="9994"/>
                  </a:lnTo>
                  <a:lnTo>
                    <a:pt x="2650337" y="0"/>
                  </a:lnTo>
                  <a:close/>
                </a:path>
                <a:path w="4210684" h="10159">
                  <a:moveTo>
                    <a:pt x="2710345" y="0"/>
                  </a:moveTo>
                  <a:lnTo>
                    <a:pt x="2700337" y="0"/>
                  </a:lnTo>
                  <a:lnTo>
                    <a:pt x="2700337" y="9994"/>
                  </a:lnTo>
                  <a:lnTo>
                    <a:pt x="2710345" y="9994"/>
                  </a:lnTo>
                  <a:lnTo>
                    <a:pt x="2710345" y="0"/>
                  </a:lnTo>
                  <a:close/>
                </a:path>
                <a:path w="4210684" h="10159">
                  <a:moveTo>
                    <a:pt x="2770352" y="0"/>
                  </a:moveTo>
                  <a:lnTo>
                    <a:pt x="2760345" y="0"/>
                  </a:lnTo>
                  <a:lnTo>
                    <a:pt x="2760345" y="9994"/>
                  </a:lnTo>
                  <a:lnTo>
                    <a:pt x="2770352" y="9994"/>
                  </a:lnTo>
                  <a:lnTo>
                    <a:pt x="2770352" y="0"/>
                  </a:lnTo>
                  <a:close/>
                </a:path>
                <a:path w="4210684" h="10159">
                  <a:moveTo>
                    <a:pt x="2830360" y="0"/>
                  </a:moveTo>
                  <a:lnTo>
                    <a:pt x="2820352" y="0"/>
                  </a:lnTo>
                  <a:lnTo>
                    <a:pt x="2820352" y="9994"/>
                  </a:lnTo>
                  <a:lnTo>
                    <a:pt x="2830360" y="9994"/>
                  </a:lnTo>
                  <a:lnTo>
                    <a:pt x="2830360" y="0"/>
                  </a:lnTo>
                  <a:close/>
                </a:path>
                <a:path w="4210684" h="10159">
                  <a:moveTo>
                    <a:pt x="2890367" y="0"/>
                  </a:moveTo>
                  <a:lnTo>
                    <a:pt x="2880360" y="0"/>
                  </a:lnTo>
                  <a:lnTo>
                    <a:pt x="2880360" y="9994"/>
                  </a:lnTo>
                  <a:lnTo>
                    <a:pt x="2890367" y="9994"/>
                  </a:lnTo>
                  <a:lnTo>
                    <a:pt x="2890367" y="0"/>
                  </a:lnTo>
                  <a:close/>
                </a:path>
                <a:path w="4210684" h="10159">
                  <a:moveTo>
                    <a:pt x="2950375" y="0"/>
                  </a:moveTo>
                  <a:lnTo>
                    <a:pt x="2940367" y="0"/>
                  </a:lnTo>
                  <a:lnTo>
                    <a:pt x="2940367" y="9994"/>
                  </a:lnTo>
                  <a:lnTo>
                    <a:pt x="2950375" y="9994"/>
                  </a:lnTo>
                  <a:lnTo>
                    <a:pt x="2950375" y="0"/>
                  </a:lnTo>
                  <a:close/>
                </a:path>
                <a:path w="4210684" h="10159">
                  <a:moveTo>
                    <a:pt x="3010382" y="0"/>
                  </a:moveTo>
                  <a:lnTo>
                    <a:pt x="3000375" y="0"/>
                  </a:lnTo>
                  <a:lnTo>
                    <a:pt x="3000375" y="9994"/>
                  </a:lnTo>
                  <a:lnTo>
                    <a:pt x="3010382" y="9994"/>
                  </a:lnTo>
                  <a:lnTo>
                    <a:pt x="3010382" y="0"/>
                  </a:lnTo>
                  <a:close/>
                </a:path>
                <a:path w="4210684" h="10159">
                  <a:moveTo>
                    <a:pt x="3070390" y="0"/>
                  </a:moveTo>
                  <a:lnTo>
                    <a:pt x="3060382" y="0"/>
                  </a:lnTo>
                  <a:lnTo>
                    <a:pt x="3060382" y="9994"/>
                  </a:lnTo>
                  <a:lnTo>
                    <a:pt x="3070390" y="9994"/>
                  </a:lnTo>
                  <a:lnTo>
                    <a:pt x="3070390" y="0"/>
                  </a:lnTo>
                  <a:close/>
                </a:path>
                <a:path w="4210684" h="10159">
                  <a:moveTo>
                    <a:pt x="3130397" y="0"/>
                  </a:moveTo>
                  <a:lnTo>
                    <a:pt x="3120390" y="0"/>
                  </a:lnTo>
                  <a:lnTo>
                    <a:pt x="3120390" y="9994"/>
                  </a:lnTo>
                  <a:lnTo>
                    <a:pt x="3130397" y="9994"/>
                  </a:lnTo>
                  <a:lnTo>
                    <a:pt x="3130397" y="0"/>
                  </a:lnTo>
                  <a:close/>
                </a:path>
                <a:path w="4210684" h="10159">
                  <a:moveTo>
                    <a:pt x="3190405" y="0"/>
                  </a:moveTo>
                  <a:lnTo>
                    <a:pt x="3180397" y="0"/>
                  </a:lnTo>
                  <a:lnTo>
                    <a:pt x="3180397" y="9994"/>
                  </a:lnTo>
                  <a:lnTo>
                    <a:pt x="3190405" y="9994"/>
                  </a:lnTo>
                  <a:lnTo>
                    <a:pt x="3190405" y="0"/>
                  </a:lnTo>
                  <a:close/>
                </a:path>
                <a:path w="4210684" h="10159">
                  <a:moveTo>
                    <a:pt x="3250412" y="0"/>
                  </a:moveTo>
                  <a:lnTo>
                    <a:pt x="3240405" y="0"/>
                  </a:lnTo>
                  <a:lnTo>
                    <a:pt x="3240405" y="9994"/>
                  </a:lnTo>
                  <a:lnTo>
                    <a:pt x="3250412" y="9994"/>
                  </a:lnTo>
                  <a:lnTo>
                    <a:pt x="3250412" y="0"/>
                  </a:lnTo>
                  <a:close/>
                </a:path>
                <a:path w="4210684" h="10159">
                  <a:moveTo>
                    <a:pt x="3310420" y="0"/>
                  </a:moveTo>
                  <a:lnTo>
                    <a:pt x="3300412" y="0"/>
                  </a:lnTo>
                  <a:lnTo>
                    <a:pt x="3300412" y="9994"/>
                  </a:lnTo>
                  <a:lnTo>
                    <a:pt x="3310420" y="9994"/>
                  </a:lnTo>
                  <a:lnTo>
                    <a:pt x="3310420" y="0"/>
                  </a:lnTo>
                  <a:close/>
                </a:path>
                <a:path w="4210684" h="10159">
                  <a:moveTo>
                    <a:pt x="3370427" y="0"/>
                  </a:moveTo>
                  <a:lnTo>
                    <a:pt x="3360420" y="0"/>
                  </a:lnTo>
                  <a:lnTo>
                    <a:pt x="3360420" y="9994"/>
                  </a:lnTo>
                  <a:lnTo>
                    <a:pt x="3370427" y="9994"/>
                  </a:lnTo>
                  <a:lnTo>
                    <a:pt x="3370427" y="0"/>
                  </a:lnTo>
                  <a:close/>
                </a:path>
                <a:path w="4210684" h="10159">
                  <a:moveTo>
                    <a:pt x="3430435" y="0"/>
                  </a:moveTo>
                  <a:lnTo>
                    <a:pt x="3420427" y="0"/>
                  </a:lnTo>
                  <a:lnTo>
                    <a:pt x="3420427" y="9994"/>
                  </a:lnTo>
                  <a:lnTo>
                    <a:pt x="3430435" y="9994"/>
                  </a:lnTo>
                  <a:lnTo>
                    <a:pt x="3430435" y="0"/>
                  </a:lnTo>
                  <a:close/>
                </a:path>
                <a:path w="4210684" h="10159">
                  <a:moveTo>
                    <a:pt x="3490442" y="0"/>
                  </a:moveTo>
                  <a:lnTo>
                    <a:pt x="3480435" y="0"/>
                  </a:lnTo>
                  <a:lnTo>
                    <a:pt x="3480435" y="9994"/>
                  </a:lnTo>
                  <a:lnTo>
                    <a:pt x="3490442" y="9994"/>
                  </a:lnTo>
                  <a:lnTo>
                    <a:pt x="3490442" y="0"/>
                  </a:lnTo>
                  <a:close/>
                </a:path>
                <a:path w="4210684" h="10159">
                  <a:moveTo>
                    <a:pt x="3550450" y="0"/>
                  </a:moveTo>
                  <a:lnTo>
                    <a:pt x="3540442" y="0"/>
                  </a:lnTo>
                  <a:lnTo>
                    <a:pt x="3540442" y="9994"/>
                  </a:lnTo>
                  <a:lnTo>
                    <a:pt x="3550450" y="9994"/>
                  </a:lnTo>
                  <a:lnTo>
                    <a:pt x="3550450" y="0"/>
                  </a:lnTo>
                  <a:close/>
                </a:path>
                <a:path w="4210684" h="10159">
                  <a:moveTo>
                    <a:pt x="3610457" y="0"/>
                  </a:moveTo>
                  <a:lnTo>
                    <a:pt x="3600450" y="0"/>
                  </a:lnTo>
                  <a:lnTo>
                    <a:pt x="3600450" y="9994"/>
                  </a:lnTo>
                  <a:lnTo>
                    <a:pt x="3610457" y="9994"/>
                  </a:lnTo>
                  <a:lnTo>
                    <a:pt x="3610457" y="0"/>
                  </a:lnTo>
                  <a:close/>
                </a:path>
                <a:path w="4210684" h="10159">
                  <a:moveTo>
                    <a:pt x="3670465" y="0"/>
                  </a:moveTo>
                  <a:lnTo>
                    <a:pt x="3660457" y="0"/>
                  </a:lnTo>
                  <a:lnTo>
                    <a:pt x="3660457" y="9994"/>
                  </a:lnTo>
                  <a:lnTo>
                    <a:pt x="3670465" y="9994"/>
                  </a:lnTo>
                  <a:lnTo>
                    <a:pt x="3670465" y="0"/>
                  </a:lnTo>
                  <a:close/>
                </a:path>
                <a:path w="4210684" h="10159">
                  <a:moveTo>
                    <a:pt x="3730472" y="0"/>
                  </a:moveTo>
                  <a:lnTo>
                    <a:pt x="3720465" y="0"/>
                  </a:lnTo>
                  <a:lnTo>
                    <a:pt x="3720465" y="9994"/>
                  </a:lnTo>
                  <a:lnTo>
                    <a:pt x="3730472" y="9994"/>
                  </a:lnTo>
                  <a:lnTo>
                    <a:pt x="3730472" y="0"/>
                  </a:lnTo>
                  <a:close/>
                </a:path>
                <a:path w="4210684" h="10159">
                  <a:moveTo>
                    <a:pt x="3790480" y="0"/>
                  </a:moveTo>
                  <a:lnTo>
                    <a:pt x="3780472" y="0"/>
                  </a:lnTo>
                  <a:lnTo>
                    <a:pt x="3780472" y="9994"/>
                  </a:lnTo>
                  <a:lnTo>
                    <a:pt x="3790480" y="9994"/>
                  </a:lnTo>
                  <a:lnTo>
                    <a:pt x="3790480" y="0"/>
                  </a:lnTo>
                  <a:close/>
                </a:path>
                <a:path w="4210684" h="10159">
                  <a:moveTo>
                    <a:pt x="3850487" y="0"/>
                  </a:moveTo>
                  <a:lnTo>
                    <a:pt x="3840480" y="0"/>
                  </a:lnTo>
                  <a:lnTo>
                    <a:pt x="3840480" y="9994"/>
                  </a:lnTo>
                  <a:lnTo>
                    <a:pt x="3850487" y="9994"/>
                  </a:lnTo>
                  <a:lnTo>
                    <a:pt x="3850487" y="0"/>
                  </a:lnTo>
                  <a:close/>
                </a:path>
                <a:path w="4210684" h="10159">
                  <a:moveTo>
                    <a:pt x="3910495" y="0"/>
                  </a:moveTo>
                  <a:lnTo>
                    <a:pt x="3900487" y="0"/>
                  </a:lnTo>
                  <a:lnTo>
                    <a:pt x="3900487" y="9994"/>
                  </a:lnTo>
                  <a:lnTo>
                    <a:pt x="3910495" y="9994"/>
                  </a:lnTo>
                  <a:lnTo>
                    <a:pt x="3910495" y="0"/>
                  </a:lnTo>
                  <a:close/>
                </a:path>
                <a:path w="4210684" h="10159">
                  <a:moveTo>
                    <a:pt x="3970502" y="0"/>
                  </a:moveTo>
                  <a:lnTo>
                    <a:pt x="3960495" y="0"/>
                  </a:lnTo>
                  <a:lnTo>
                    <a:pt x="3960495" y="9994"/>
                  </a:lnTo>
                  <a:lnTo>
                    <a:pt x="3970502" y="9994"/>
                  </a:lnTo>
                  <a:lnTo>
                    <a:pt x="3970502" y="0"/>
                  </a:lnTo>
                  <a:close/>
                </a:path>
                <a:path w="4210684" h="10159">
                  <a:moveTo>
                    <a:pt x="4030510" y="0"/>
                  </a:moveTo>
                  <a:lnTo>
                    <a:pt x="4020502" y="0"/>
                  </a:lnTo>
                  <a:lnTo>
                    <a:pt x="4020502" y="9994"/>
                  </a:lnTo>
                  <a:lnTo>
                    <a:pt x="4030510" y="9994"/>
                  </a:lnTo>
                  <a:lnTo>
                    <a:pt x="4030510" y="0"/>
                  </a:lnTo>
                  <a:close/>
                </a:path>
                <a:path w="4210684" h="10159">
                  <a:moveTo>
                    <a:pt x="4090517" y="0"/>
                  </a:moveTo>
                  <a:lnTo>
                    <a:pt x="4080510" y="0"/>
                  </a:lnTo>
                  <a:lnTo>
                    <a:pt x="4080510" y="9994"/>
                  </a:lnTo>
                  <a:lnTo>
                    <a:pt x="4090517" y="9994"/>
                  </a:lnTo>
                  <a:lnTo>
                    <a:pt x="4090517" y="0"/>
                  </a:lnTo>
                  <a:close/>
                </a:path>
                <a:path w="4210684" h="10159">
                  <a:moveTo>
                    <a:pt x="4150525" y="0"/>
                  </a:moveTo>
                  <a:lnTo>
                    <a:pt x="4140517" y="0"/>
                  </a:lnTo>
                  <a:lnTo>
                    <a:pt x="4140517" y="9994"/>
                  </a:lnTo>
                  <a:lnTo>
                    <a:pt x="4150525" y="9994"/>
                  </a:lnTo>
                  <a:lnTo>
                    <a:pt x="4150525" y="0"/>
                  </a:lnTo>
                  <a:close/>
                </a:path>
                <a:path w="4210684" h="10159">
                  <a:moveTo>
                    <a:pt x="4210532" y="0"/>
                  </a:moveTo>
                  <a:lnTo>
                    <a:pt x="4200525" y="0"/>
                  </a:lnTo>
                  <a:lnTo>
                    <a:pt x="4200525" y="9994"/>
                  </a:lnTo>
                  <a:lnTo>
                    <a:pt x="4210532" y="9994"/>
                  </a:lnTo>
                  <a:lnTo>
                    <a:pt x="4210532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6601320" y="1560575"/>
              <a:ext cx="4751070" cy="10160"/>
            </a:xfrm>
            <a:custGeom>
              <a:avLst/>
              <a:gdLst/>
              <a:ahLst/>
              <a:cxnLst/>
              <a:rect l="l" t="t" r="r" b="b"/>
              <a:pathLst>
                <a:path w="4751070" h="10159">
                  <a:moveTo>
                    <a:pt x="10007" y="0"/>
                  </a:moveTo>
                  <a:lnTo>
                    <a:pt x="0" y="0"/>
                  </a:lnTo>
                  <a:lnTo>
                    <a:pt x="0" y="9994"/>
                  </a:lnTo>
                  <a:lnTo>
                    <a:pt x="10007" y="9994"/>
                  </a:lnTo>
                  <a:lnTo>
                    <a:pt x="10007" y="0"/>
                  </a:lnTo>
                  <a:close/>
                </a:path>
                <a:path w="4751070" h="10159">
                  <a:moveTo>
                    <a:pt x="70015" y="0"/>
                  </a:moveTo>
                  <a:lnTo>
                    <a:pt x="60007" y="0"/>
                  </a:lnTo>
                  <a:lnTo>
                    <a:pt x="60007" y="9994"/>
                  </a:lnTo>
                  <a:lnTo>
                    <a:pt x="70015" y="9994"/>
                  </a:lnTo>
                  <a:lnTo>
                    <a:pt x="70015" y="0"/>
                  </a:lnTo>
                  <a:close/>
                </a:path>
                <a:path w="4751070" h="10159">
                  <a:moveTo>
                    <a:pt x="130022" y="0"/>
                  </a:moveTo>
                  <a:lnTo>
                    <a:pt x="120015" y="0"/>
                  </a:lnTo>
                  <a:lnTo>
                    <a:pt x="120015" y="9994"/>
                  </a:lnTo>
                  <a:lnTo>
                    <a:pt x="130022" y="9994"/>
                  </a:lnTo>
                  <a:lnTo>
                    <a:pt x="130022" y="0"/>
                  </a:lnTo>
                  <a:close/>
                </a:path>
                <a:path w="4751070" h="10159">
                  <a:moveTo>
                    <a:pt x="1150150" y="0"/>
                  </a:moveTo>
                  <a:lnTo>
                    <a:pt x="1140142" y="0"/>
                  </a:lnTo>
                  <a:lnTo>
                    <a:pt x="1140142" y="9994"/>
                  </a:lnTo>
                  <a:lnTo>
                    <a:pt x="1150150" y="9994"/>
                  </a:lnTo>
                  <a:lnTo>
                    <a:pt x="1150150" y="0"/>
                  </a:lnTo>
                  <a:close/>
                </a:path>
                <a:path w="4751070" h="10159">
                  <a:moveTo>
                    <a:pt x="1210157" y="0"/>
                  </a:moveTo>
                  <a:lnTo>
                    <a:pt x="1200150" y="0"/>
                  </a:lnTo>
                  <a:lnTo>
                    <a:pt x="1200150" y="9994"/>
                  </a:lnTo>
                  <a:lnTo>
                    <a:pt x="1210157" y="9994"/>
                  </a:lnTo>
                  <a:lnTo>
                    <a:pt x="1210157" y="0"/>
                  </a:lnTo>
                  <a:close/>
                </a:path>
                <a:path w="4751070" h="10159">
                  <a:moveTo>
                    <a:pt x="1270165" y="0"/>
                  </a:moveTo>
                  <a:lnTo>
                    <a:pt x="1260157" y="0"/>
                  </a:lnTo>
                  <a:lnTo>
                    <a:pt x="1260157" y="9994"/>
                  </a:lnTo>
                  <a:lnTo>
                    <a:pt x="1270165" y="9994"/>
                  </a:lnTo>
                  <a:lnTo>
                    <a:pt x="1270165" y="0"/>
                  </a:lnTo>
                  <a:close/>
                </a:path>
                <a:path w="4751070" h="10159">
                  <a:moveTo>
                    <a:pt x="1330172" y="0"/>
                  </a:moveTo>
                  <a:lnTo>
                    <a:pt x="1320165" y="0"/>
                  </a:lnTo>
                  <a:lnTo>
                    <a:pt x="1320165" y="9994"/>
                  </a:lnTo>
                  <a:lnTo>
                    <a:pt x="1330172" y="9994"/>
                  </a:lnTo>
                  <a:lnTo>
                    <a:pt x="1330172" y="0"/>
                  </a:lnTo>
                  <a:close/>
                </a:path>
                <a:path w="4751070" h="10159">
                  <a:moveTo>
                    <a:pt x="1390180" y="0"/>
                  </a:moveTo>
                  <a:lnTo>
                    <a:pt x="1380172" y="0"/>
                  </a:lnTo>
                  <a:lnTo>
                    <a:pt x="1380172" y="9994"/>
                  </a:lnTo>
                  <a:lnTo>
                    <a:pt x="1390180" y="9994"/>
                  </a:lnTo>
                  <a:lnTo>
                    <a:pt x="1390180" y="0"/>
                  </a:lnTo>
                  <a:close/>
                </a:path>
                <a:path w="4751070" h="10159">
                  <a:moveTo>
                    <a:pt x="1450187" y="0"/>
                  </a:moveTo>
                  <a:lnTo>
                    <a:pt x="1440180" y="0"/>
                  </a:lnTo>
                  <a:lnTo>
                    <a:pt x="1440180" y="9994"/>
                  </a:lnTo>
                  <a:lnTo>
                    <a:pt x="1450187" y="9994"/>
                  </a:lnTo>
                  <a:lnTo>
                    <a:pt x="1450187" y="0"/>
                  </a:lnTo>
                  <a:close/>
                </a:path>
                <a:path w="4751070" h="10159">
                  <a:moveTo>
                    <a:pt x="1510195" y="0"/>
                  </a:moveTo>
                  <a:lnTo>
                    <a:pt x="1500187" y="0"/>
                  </a:lnTo>
                  <a:lnTo>
                    <a:pt x="1500187" y="9994"/>
                  </a:lnTo>
                  <a:lnTo>
                    <a:pt x="1510195" y="9994"/>
                  </a:lnTo>
                  <a:lnTo>
                    <a:pt x="1510195" y="0"/>
                  </a:lnTo>
                  <a:close/>
                </a:path>
                <a:path w="4751070" h="10159">
                  <a:moveTo>
                    <a:pt x="1570202" y="0"/>
                  </a:moveTo>
                  <a:lnTo>
                    <a:pt x="1560195" y="0"/>
                  </a:lnTo>
                  <a:lnTo>
                    <a:pt x="1560195" y="9994"/>
                  </a:lnTo>
                  <a:lnTo>
                    <a:pt x="1570202" y="9994"/>
                  </a:lnTo>
                  <a:lnTo>
                    <a:pt x="1570202" y="0"/>
                  </a:lnTo>
                  <a:close/>
                </a:path>
                <a:path w="4751070" h="10159">
                  <a:moveTo>
                    <a:pt x="1630210" y="0"/>
                  </a:moveTo>
                  <a:lnTo>
                    <a:pt x="1620202" y="0"/>
                  </a:lnTo>
                  <a:lnTo>
                    <a:pt x="1620202" y="9994"/>
                  </a:lnTo>
                  <a:lnTo>
                    <a:pt x="1630210" y="9994"/>
                  </a:lnTo>
                  <a:lnTo>
                    <a:pt x="1630210" y="0"/>
                  </a:lnTo>
                  <a:close/>
                </a:path>
                <a:path w="4751070" h="10159">
                  <a:moveTo>
                    <a:pt x="1690217" y="0"/>
                  </a:moveTo>
                  <a:lnTo>
                    <a:pt x="1680210" y="0"/>
                  </a:lnTo>
                  <a:lnTo>
                    <a:pt x="1680210" y="9994"/>
                  </a:lnTo>
                  <a:lnTo>
                    <a:pt x="1690217" y="9994"/>
                  </a:lnTo>
                  <a:lnTo>
                    <a:pt x="1690217" y="0"/>
                  </a:lnTo>
                  <a:close/>
                </a:path>
                <a:path w="4751070" h="10159">
                  <a:moveTo>
                    <a:pt x="1750225" y="0"/>
                  </a:moveTo>
                  <a:lnTo>
                    <a:pt x="1740217" y="0"/>
                  </a:lnTo>
                  <a:lnTo>
                    <a:pt x="1740217" y="9994"/>
                  </a:lnTo>
                  <a:lnTo>
                    <a:pt x="1750225" y="9994"/>
                  </a:lnTo>
                  <a:lnTo>
                    <a:pt x="1750225" y="0"/>
                  </a:lnTo>
                  <a:close/>
                </a:path>
                <a:path w="4751070" h="10159">
                  <a:moveTo>
                    <a:pt x="1810232" y="0"/>
                  </a:moveTo>
                  <a:lnTo>
                    <a:pt x="1800225" y="0"/>
                  </a:lnTo>
                  <a:lnTo>
                    <a:pt x="1800225" y="9994"/>
                  </a:lnTo>
                  <a:lnTo>
                    <a:pt x="1810232" y="9994"/>
                  </a:lnTo>
                  <a:lnTo>
                    <a:pt x="1810232" y="0"/>
                  </a:lnTo>
                  <a:close/>
                </a:path>
                <a:path w="4751070" h="10159">
                  <a:moveTo>
                    <a:pt x="1870240" y="0"/>
                  </a:moveTo>
                  <a:lnTo>
                    <a:pt x="1860232" y="0"/>
                  </a:lnTo>
                  <a:lnTo>
                    <a:pt x="1860232" y="9994"/>
                  </a:lnTo>
                  <a:lnTo>
                    <a:pt x="1870240" y="9994"/>
                  </a:lnTo>
                  <a:lnTo>
                    <a:pt x="1870240" y="0"/>
                  </a:lnTo>
                  <a:close/>
                </a:path>
                <a:path w="4751070" h="10159">
                  <a:moveTo>
                    <a:pt x="1930247" y="0"/>
                  </a:moveTo>
                  <a:lnTo>
                    <a:pt x="1920240" y="0"/>
                  </a:lnTo>
                  <a:lnTo>
                    <a:pt x="1920240" y="9994"/>
                  </a:lnTo>
                  <a:lnTo>
                    <a:pt x="1930247" y="9994"/>
                  </a:lnTo>
                  <a:lnTo>
                    <a:pt x="1930247" y="0"/>
                  </a:lnTo>
                  <a:close/>
                </a:path>
                <a:path w="4751070" h="10159">
                  <a:moveTo>
                    <a:pt x="1990255" y="0"/>
                  </a:moveTo>
                  <a:lnTo>
                    <a:pt x="1980247" y="0"/>
                  </a:lnTo>
                  <a:lnTo>
                    <a:pt x="1980247" y="9994"/>
                  </a:lnTo>
                  <a:lnTo>
                    <a:pt x="1990255" y="9994"/>
                  </a:lnTo>
                  <a:lnTo>
                    <a:pt x="1990255" y="0"/>
                  </a:lnTo>
                  <a:close/>
                </a:path>
                <a:path w="4751070" h="10159">
                  <a:moveTo>
                    <a:pt x="2050262" y="0"/>
                  </a:moveTo>
                  <a:lnTo>
                    <a:pt x="2040255" y="0"/>
                  </a:lnTo>
                  <a:lnTo>
                    <a:pt x="2040255" y="9994"/>
                  </a:lnTo>
                  <a:lnTo>
                    <a:pt x="2050262" y="9994"/>
                  </a:lnTo>
                  <a:lnTo>
                    <a:pt x="2050262" y="0"/>
                  </a:lnTo>
                  <a:close/>
                </a:path>
                <a:path w="4751070" h="10159">
                  <a:moveTo>
                    <a:pt x="2110270" y="0"/>
                  </a:moveTo>
                  <a:lnTo>
                    <a:pt x="2100262" y="0"/>
                  </a:lnTo>
                  <a:lnTo>
                    <a:pt x="2100262" y="9994"/>
                  </a:lnTo>
                  <a:lnTo>
                    <a:pt x="2110270" y="9994"/>
                  </a:lnTo>
                  <a:lnTo>
                    <a:pt x="2110270" y="0"/>
                  </a:lnTo>
                  <a:close/>
                </a:path>
                <a:path w="4751070" h="10159">
                  <a:moveTo>
                    <a:pt x="2170277" y="0"/>
                  </a:moveTo>
                  <a:lnTo>
                    <a:pt x="2160270" y="0"/>
                  </a:lnTo>
                  <a:lnTo>
                    <a:pt x="2160270" y="9994"/>
                  </a:lnTo>
                  <a:lnTo>
                    <a:pt x="2170277" y="9994"/>
                  </a:lnTo>
                  <a:lnTo>
                    <a:pt x="2170277" y="0"/>
                  </a:lnTo>
                  <a:close/>
                </a:path>
                <a:path w="4751070" h="10159">
                  <a:moveTo>
                    <a:pt x="2230285" y="0"/>
                  </a:moveTo>
                  <a:lnTo>
                    <a:pt x="2220277" y="0"/>
                  </a:lnTo>
                  <a:lnTo>
                    <a:pt x="2220277" y="9994"/>
                  </a:lnTo>
                  <a:lnTo>
                    <a:pt x="2230285" y="9994"/>
                  </a:lnTo>
                  <a:lnTo>
                    <a:pt x="2230285" y="0"/>
                  </a:lnTo>
                  <a:close/>
                </a:path>
                <a:path w="4751070" h="10159">
                  <a:moveTo>
                    <a:pt x="2290292" y="0"/>
                  </a:moveTo>
                  <a:lnTo>
                    <a:pt x="2280285" y="0"/>
                  </a:lnTo>
                  <a:lnTo>
                    <a:pt x="2280285" y="9994"/>
                  </a:lnTo>
                  <a:lnTo>
                    <a:pt x="2290292" y="9994"/>
                  </a:lnTo>
                  <a:lnTo>
                    <a:pt x="2290292" y="0"/>
                  </a:lnTo>
                  <a:close/>
                </a:path>
                <a:path w="4751070" h="10159">
                  <a:moveTo>
                    <a:pt x="2350300" y="0"/>
                  </a:moveTo>
                  <a:lnTo>
                    <a:pt x="2340292" y="0"/>
                  </a:lnTo>
                  <a:lnTo>
                    <a:pt x="2340292" y="9994"/>
                  </a:lnTo>
                  <a:lnTo>
                    <a:pt x="2350300" y="9994"/>
                  </a:lnTo>
                  <a:lnTo>
                    <a:pt x="2350300" y="0"/>
                  </a:lnTo>
                  <a:close/>
                </a:path>
                <a:path w="4751070" h="10159">
                  <a:moveTo>
                    <a:pt x="2410307" y="0"/>
                  </a:moveTo>
                  <a:lnTo>
                    <a:pt x="2400300" y="0"/>
                  </a:lnTo>
                  <a:lnTo>
                    <a:pt x="2400300" y="9994"/>
                  </a:lnTo>
                  <a:lnTo>
                    <a:pt x="2410307" y="9994"/>
                  </a:lnTo>
                  <a:lnTo>
                    <a:pt x="2410307" y="0"/>
                  </a:lnTo>
                  <a:close/>
                </a:path>
                <a:path w="4751070" h="10159">
                  <a:moveTo>
                    <a:pt x="2470315" y="0"/>
                  </a:moveTo>
                  <a:lnTo>
                    <a:pt x="2460307" y="0"/>
                  </a:lnTo>
                  <a:lnTo>
                    <a:pt x="2460307" y="9994"/>
                  </a:lnTo>
                  <a:lnTo>
                    <a:pt x="2470315" y="9994"/>
                  </a:lnTo>
                  <a:lnTo>
                    <a:pt x="2470315" y="0"/>
                  </a:lnTo>
                  <a:close/>
                </a:path>
                <a:path w="4751070" h="10159">
                  <a:moveTo>
                    <a:pt x="2530322" y="0"/>
                  </a:moveTo>
                  <a:lnTo>
                    <a:pt x="2520315" y="0"/>
                  </a:lnTo>
                  <a:lnTo>
                    <a:pt x="2520315" y="9994"/>
                  </a:lnTo>
                  <a:lnTo>
                    <a:pt x="2530322" y="9994"/>
                  </a:lnTo>
                  <a:lnTo>
                    <a:pt x="2530322" y="0"/>
                  </a:lnTo>
                  <a:close/>
                </a:path>
                <a:path w="4751070" h="10159">
                  <a:moveTo>
                    <a:pt x="2590330" y="0"/>
                  </a:moveTo>
                  <a:lnTo>
                    <a:pt x="2580322" y="0"/>
                  </a:lnTo>
                  <a:lnTo>
                    <a:pt x="2580322" y="9994"/>
                  </a:lnTo>
                  <a:lnTo>
                    <a:pt x="2590330" y="9994"/>
                  </a:lnTo>
                  <a:lnTo>
                    <a:pt x="2590330" y="0"/>
                  </a:lnTo>
                  <a:close/>
                </a:path>
                <a:path w="4751070" h="10159">
                  <a:moveTo>
                    <a:pt x="2650337" y="0"/>
                  </a:moveTo>
                  <a:lnTo>
                    <a:pt x="2640330" y="0"/>
                  </a:lnTo>
                  <a:lnTo>
                    <a:pt x="2640330" y="9994"/>
                  </a:lnTo>
                  <a:lnTo>
                    <a:pt x="2650337" y="9994"/>
                  </a:lnTo>
                  <a:lnTo>
                    <a:pt x="2650337" y="0"/>
                  </a:lnTo>
                  <a:close/>
                </a:path>
                <a:path w="4751070" h="10159">
                  <a:moveTo>
                    <a:pt x="2710345" y="0"/>
                  </a:moveTo>
                  <a:lnTo>
                    <a:pt x="2700337" y="0"/>
                  </a:lnTo>
                  <a:lnTo>
                    <a:pt x="2700337" y="9994"/>
                  </a:lnTo>
                  <a:lnTo>
                    <a:pt x="2710345" y="9994"/>
                  </a:lnTo>
                  <a:lnTo>
                    <a:pt x="2710345" y="0"/>
                  </a:lnTo>
                  <a:close/>
                </a:path>
                <a:path w="4751070" h="10159">
                  <a:moveTo>
                    <a:pt x="2770352" y="0"/>
                  </a:moveTo>
                  <a:lnTo>
                    <a:pt x="2760345" y="0"/>
                  </a:lnTo>
                  <a:lnTo>
                    <a:pt x="2760345" y="9994"/>
                  </a:lnTo>
                  <a:lnTo>
                    <a:pt x="2770352" y="9994"/>
                  </a:lnTo>
                  <a:lnTo>
                    <a:pt x="2770352" y="0"/>
                  </a:lnTo>
                  <a:close/>
                </a:path>
                <a:path w="4751070" h="10159">
                  <a:moveTo>
                    <a:pt x="2830360" y="0"/>
                  </a:moveTo>
                  <a:lnTo>
                    <a:pt x="2820352" y="0"/>
                  </a:lnTo>
                  <a:lnTo>
                    <a:pt x="2820352" y="9994"/>
                  </a:lnTo>
                  <a:lnTo>
                    <a:pt x="2830360" y="9994"/>
                  </a:lnTo>
                  <a:lnTo>
                    <a:pt x="2830360" y="0"/>
                  </a:lnTo>
                  <a:close/>
                </a:path>
                <a:path w="4751070" h="10159">
                  <a:moveTo>
                    <a:pt x="2890367" y="0"/>
                  </a:moveTo>
                  <a:lnTo>
                    <a:pt x="2880360" y="0"/>
                  </a:lnTo>
                  <a:lnTo>
                    <a:pt x="2880360" y="9994"/>
                  </a:lnTo>
                  <a:lnTo>
                    <a:pt x="2890367" y="9994"/>
                  </a:lnTo>
                  <a:lnTo>
                    <a:pt x="2890367" y="0"/>
                  </a:lnTo>
                  <a:close/>
                </a:path>
                <a:path w="4751070" h="10159">
                  <a:moveTo>
                    <a:pt x="2950375" y="0"/>
                  </a:moveTo>
                  <a:lnTo>
                    <a:pt x="2940367" y="0"/>
                  </a:lnTo>
                  <a:lnTo>
                    <a:pt x="2940367" y="9994"/>
                  </a:lnTo>
                  <a:lnTo>
                    <a:pt x="2950375" y="9994"/>
                  </a:lnTo>
                  <a:lnTo>
                    <a:pt x="2950375" y="0"/>
                  </a:lnTo>
                  <a:close/>
                </a:path>
                <a:path w="4751070" h="10159">
                  <a:moveTo>
                    <a:pt x="3010382" y="0"/>
                  </a:moveTo>
                  <a:lnTo>
                    <a:pt x="3000375" y="0"/>
                  </a:lnTo>
                  <a:lnTo>
                    <a:pt x="3000375" y="9994"/>
                  </a:lnTo>
                  <a:lnTo>
                    <a:pt x="3010382" y="9994"/>
                  </a:lnTo>
                  <a:lnTo>
                    <a:pt x="3010382" y="0"/>
                  </a:lnTo>
                  <a:close/>
                </a:path>
                <a:path w="4751070" h="10159">
                  <a:moveTo>
                    <a:pt x="3070390" y="0"/>
                  </a:moveTo>
                  <a:lnTo>
                    <a:pt x="3060382" y="0"/>
                  </a:lnTo>
                  <a:lnTo>
                    <a:pt x="3060382" y="9994"/>
                  </a:lnTo>
                  <a:lnTo>
                    <a:pt x="3070390" y="9994"/>
                  </a:lnTo>
                  <a:lnTo>
                    <a:pt x="3070390" y="0"/>
                  </a:lnTo>
                  <a:close/>
                </a:path>
                <a:path w="4751070" h="10159">
                  <a:moveTo>
                    <a:pt x="3130397" y="0"/>
                  </a:moveTo>
                  <a:lnTo>
                    <a:pt x="3120390" y="0"/>
                  </a:lnTo>
                  <a:lnTo>
                    <a:pt x="3120390" y="9994"/>
                  </a:lnTo>
                  <a:lnTo>
                    <a:pt x="3130397" y="9994"/>
                  </a:lnTo>
                  <a:lnTo>
                    <a:pt x="3130397" y="0"/>
                  </a:lnTo>
                  <a:close/>
                </a:path>
                <a:path w="4751070" h="10159">
                  <a:moveTo>
                    <a:pt x="3190405" y="0"/>
                  </a:moveTo>
                  <a:lnTo>
                    <a:pt x="3180397" y="0"/>
                  </a:lnTo>
                  <a:lnTo>
                    <a:pt x="3180397" y="9994"/>
                  </a:lnTo>
                  <a:lnTo>
                    <a:pt x="3190405" y="9994"/>
                  </a:lnTo>
                  <a:lnTo>
                    <a:pt x="3190405" y="0"/>
                  </a:lnTo>
                  <a:close/>
                </a:path>
                <a:path w="4751070" h="10159">
                  <a:moveTo>
                    <a:pt x="3250412" y="0"/>
                  </a:moveTo>
                  <a:lnTo>
                    <a:pt x="3240405" y="0"/>
                  </a:lnTo>
                  <a:lnTo>
                    <a:pt x="3240405" y="9994"/>
                  </a:lnTo>
                  <a:lnTo>
                    <a:pt x="3250412" y="9994"/>
                  </a:lnTo>
                  <a:lnTo>
                    <a:pt x="3250412" y="0"/>
                  </a:lnTo>
                  <a:close/>
                </a:path>
                <a:path w="4751070" h="10159">
                  <a:moveTo>
                    <a:pt x="3310420" y="0"/>
                  </a:moveTo>
                  <a:lnTo>
                    <a:pt x="3300412" y="0"/>
                  </a:lnTo>
                  <a:lnTo>
                    <a:pt x="3300412" y="9994"/>
                  </a:lnTo>
                  <a:lnTo>
                    <a:pt x="3310420" y="9994"/>
                  </a:lnTo>
                  <a:lnTo>
                    <a:pt x="3310420" y="0"/>
                  </a:lnTo>
                  <a:close/>
                </a:path>
                <a:path w="4751070" h="10159">
                  <a:moveTo>
                    <a:pt x="3370427" y="0"/>
                  </a:moveTo>
                  <a:lnTo>
                    <a:pt x="3360420" y="0"/>
                  </a:lnTo>
                  <a:lnTo>
                    <a:pt x="3360420" y="9994"/>
                  </a:lnTo>
                  <a:lnTo>
                    <a:pt x="3370427" y="9994"/>
                  </a:lnTo>
                  <a:lnTo>
                    <a:pt x="3370427" y="0"/>
                  </a:lnTo>
                  <a:close/>
                </a:path>
                <a:path w="4751070" h="10159">
                  <a:moveTo>
                    <a:pt x="3430435" y="0"/>
                  </a:moveTo>
                  <a:lnTo>
                    <a:pt x="3420427" y="0"/>
                  </a:lnTo>
                  <a:lnTo>
                    <a:pt x="3420427" y="9994"/>
                  </a:lnTo>
                  <a:lnTo>
                    <a:pt x="3430435" y="9994"/>
                  </a:lnTo>
                  <a:lnTo>
                    <a:pt x="3430435" y="0"/>
                  </a:lnTo>
                  <a:close/>
                </a:path>
                <a:path w="4751070" h="10159">
                  <a:moveTo>
                    <a:pt x="3490442" y="0"/>
                  </a:moveTo>
                  <a:lnTo>
                    <a:pt x="3480435" y="0"/>
                  </a:lnTo>
                  <a:lnTo>
                    <a:pt x="3480435" y="9994"/>
                  </a:lnTo>
                  <a:lnTo>
                    <a:pt x="3490442" y="9994"/>
                  </a:lnTo>
                  <a:lnTo>
                    <a:pt x="3490442" y="0"/>
                  </a:lnTo>
                  <a:close/>
                </a:path>
                <a:path w="4751070" h="10159">
                  <a:moveTo>
                    <a:pt x="3550450" y="0"/>
                  </a:moveTo>
                  <a:lnTo>
                    <a:pt x="3540442" y="0"/>
                  </a:lnTo>
                  <a:lnTo>
                    <a:pt x="3540442" y="9994"/>
                  </a:lnTo>
                  <a:lnTo>
                    <a:pt x="3550450" y="9994"/>
                  </a:lnTo>
                  <a:lnTo>
                    <a:pt x="3550450" y="0"/>
                  </a:lnTo>
                  <a:close/>
                </a:path>
                <a:path w="4751070" h="10159">
                  <a:moveTo>
                    <a:pt x="3610457" y="0"/>
                  </a:moveTo>
                  <a:lnTo>
                    <a:pt x="3600450" y="0"/>
                  </a:lnTo>
                  <a:lnTo>
                    <a:pt x="3600450" y="9994"/>
                  </a:lnTo>
                  <a:lnTo>
                    <a:pt x="3610457" y="9994"/>
                  </a:lnTo>
                  <a:lnTo>
                    <a:pt x="3610457" y="0"/>
                  </a:lnTo>
                  <a:close/>
                </a:path>
                <a:path w="4751070" h="10159">
                  <a:moveTo>
                    <a:pt x="3670465" y="0"/>
                  </a:moveTo>
                  <a:lnTo>
                    <a:pt x="3660457" y="0"/>
                  </a:lnTo>
                  <a:lnTo>
                    <a:pt x="3660457" y="9994"/>
                  </a:lnTo>
                  <a:lnTo>
                    <a:pt x="3670465" y="9994"/>
                  </a:lnTo>
                  <a:lnTo>
                    <a:pt x="3670465" y="0"/>
                  </a:lnTo>
                  <a:close/>
                </a:path>
                <a:path w="4751070" h="10159">
                  <a:moveTo>
                    <a:pt x="3730472" y="0"/>
                  </a:moveTo>
                  <a:lnTo>
                    <a:pt x="3720465" y="0"/>
                  </a:lnTo>
                  <a:lnTo>
                    <a:pt x="3720465" y="9994"/>
                  </a:lnTo>
                  <a:lnTo>
                    <a:pt x="3730472" y="9994"/>
                  </a:lnTo>
                  <a:lnTo>
                    <a:pt x="3730472" y="0"/>
                  </a:lnTo>
                  <a:close/>
                </a:path>
                <a:path w="4751070" h="10159">
                  <a:moveTo>
                    <a:pt x="3790480" y="0"/>
                  </a:moveTo>
                  <a:lnTo>
                    <a:pt x="3780472" y="0"/>
                  </a:lnTo>
                  <a:lnTo>
                    <a:pt x="3780472" y="9994"/>
                  </a:lnTo>
                  <a:lnTo>
                    <a:pt x="3790480" y="9994"/>
                  </a:lnTo>
                  <a:lnTo>
                    <a:pt x="3790480" y="0"/>
                  </a:lnTo>
                  <a:close/>
                </a:path>
                <a:path w="4751070" h="10159">
                  <a:moveTo>
                    <a:pt x="3850487" y="0"/>
                  </a:moveTo>
                  <a:lnTo>
                    <a:pt x="3840480" y="0"/>
                  </a:lnTo>
                  <a:lnTo>
                    <a:pt x="3840480" y="9994"/>
                  </a:lnTo>
                  <a:lnTo>
                    <a:pt x="3850487" y="9994"/>
                  </a:lnTo>
                  <a:lnTo>
                    <a:pt x="3850487" y="0"/>
                  </a:lnTo>
                  <a:close/>
                </a:path>
                <a:path w="4751070" h="10159">
                  <a:moveTo>
                    <a:pt x="3910495" y="0"/>
                  </a:moveTo>
                  <a:lnTo>
                    <a:pt x="3900487" y="0"/>
                  </a:lnTo>
                  <a:lnTo>
                    <a:pt x="3900487" y="9994"/>
                  </a:lnTo>
                  <a:lnTo>
                    <a:pt x="3910495" y="9994"/>
                  </a:lnTo>
                  <a:lnTo>
                    <a:pt x="3910495" y="0"/>
                  </a:lnTo>
                  <a:close/>
                </a:path>
                <a:path w="4751070" h="10159">
                  <a:moveTo>
                    <a:pt x="3970502" y="0"/>
                  </a:moveTo>
                  <a:lnTo>
                    <a:pt x="3960495" y="0"/>
                  </a:lnTo>
                  <a:lnTo>
                    <a:pt x="3960495" y="9994"/>
                  </a:lnTo>
                  <a:lnTo>
                    <a:pt x="3970502" y="9994"/>
                  </a:lnTo>
                  <a:lnTo>
                    <a:pt x="3970502" y="0"/>
                  </a:lnTo>
                  <a:close/>
                </a:path>
                <a:path w="4751070" h="10159">
                  <a:moveTo>
                    <a:pt x="4030510" y="0"/>
                  </a:moveTo>
                  <a:lnTo>
                    <a:pt x="4020502" y="0"/>
                  </a:lnTo>
                  <a:lnTo>
                    <a:pt x="4020502" y="9994"/>
                  </a:lnTo>
                  <a:lnTo>
                    <a:pt x="4030510" y="9994"/>
                  </a:lnTo>
                  <a:lnTo>
                    <a:pt x="4030510" y="0"/>
                  </a:lnTo>
                  <a:close/>
                </a:path>
                <a:path w="4751070" h="10159">
                  <a:moveTo>
                    <a:pt x="4090517" y="0"/>
                  </a:moveTo>
                  <a:lnTo>
                    <a:pt x="4080510" y="0"/>
                  </a:lnTo>
                  <a:lnTo>
                    <a:pt x="4080510" y="9994"/>
                  </a:lnTo>
                  <a:lnTo>
                    <a:pt x="4090517" y="9994"/>
                  </a:lnTo>
                  <a:lnTo>
                    <a:pt x="4090517" y="0"/>
                  </a:lnTo>
                  <a:close/>
                </a:path>
                <a:path w="4751070" h="10159">
                  <a:moveTo>
                    <a:pt x="4150525" y="0"/>
                  </a:moveTo>
                  <a:lnTo>
                    <a:pt x="4140517" y="0"/>
                  </a:lnTo>
                  <a:lnTo>
                    <a:pt x="4140517" y="9994"/>
                  </a:lnTo>
                  <a:lnTo>
                    <a:pt x="4150525" y="9994"/>
                  </a:lnTo>
                  <a:lnTo>
                    <a:pt x="4150525" y="0"/>
                  </a:lnTo>
                  <a:close/>
                </a:path>
                <a:path w="4751070" h="10159">
                  <a:moveTo>
                    <a:pt x="4210532" y="0"/>
                  </a:moveTo>
                  <a:lnTo>
                    <a:pt x="4200525" y="0"/>
                  </a:lnTo>
                  <a:lnTo>
                    <a:pt x="4200525" y="9994"/>
                  </a:lnTo>
                  <a:lnTo>
                    <a:pt x="4210532" y="9994"/>
                  </a:lnTo>
                  <a:lnTo>
                    <a:pt x="4210532" y="0"/>
                  </a:lnTo>
                  <a:close/>
                </a:path>
                <a:path w="4751070" h="10159">
                  <a:moveTo>
                    <a:pt x="4270540" y="0"/>
                  </a:moveTo>
                  <a:lnTo>
                    <a:pt x="4260532" y="0"/>
                  </a:lnTo>
                  <a:lnTo>
                    <a:pt x="4260532" y="9994"/>
                  </a:lnTo>
                  <a:lnTo>
                    <a:pt x="4270540" y="9994"/>
                  </a:lnTo>
                  <a:lnTo>
                    <a:pt x="4270540" y="0"/>
                  </a:lnTo>
                  <a:close/>
                </a:path>
                <a:path w="4751070" h="10159">
                  <a:moveTo>
                    <a:pt x="4330547" y="0"/>
                  </a:moveTo>
                  <a:lnTo>
                    <a:pt x="4320540" y="0"/>
                  </a:lnTo>
                  <a:lnTo>
                    <a:pt x="4320540" y="9994"/>
                  </a:lnTo>
                  <a:lnTo>
                    <a:pt x="4330547" y="9994"/>
                  </a:lnTo>
                  <a:lnTo>
                    <a:pt x="4330547" y="0"/>
                  </a:lnTo>
                  <a:close/>
                </a:path>
                <a:path w="4751070" h="10159">
                  <a:moveTo>
                    <a:pt x="4390555" y="0"/>
                  </a:moveTo>
                  <a:lnTo>
                    <a:pt x="4380547" y="0"/>
                  </a:lnTo>
                  <a:lnTo>
                    <a:pt x="4380547" y="9994"/>
                  </a:lnTo>
                  <a:lnTo>
                    <a:pt x="4390555" y="9994"/>
                  </a:lnTo>
                  <a:lnTo>
                    <a:pt x="4390555" y="0"/>
                  </a:lnTo>
                  <a:close/>
                </a:path>
                <a:path w="4751070" h="10159">
                  <a:moveTo>
                    <a:pt x="4450562" y="0"/>
                  </a:moveTo>
                  <a:lnTo>
                    <a:pt x="4440555" y="0"/>
                  </a:lnTo>
                  <a:lnTo>
                    <a:pt x="4440555" y="9994"/>
                  </a:lnTo>
                  <a:lnTo>
                    <a:pt x="4450562" y="9994"/>
                  </a:lnTo>
                  <a:lnTo>
                    <a:pt x="4450562" y="0"/>
                  </a:lnTo>
                  <a:close/>
                </a:path>
                <a:path w="4751070" h="10159">
                  <a:moveTo>
                    <a:pt x="4510570" y="0"/>
                  </a:moveTo>
                  <a:lnTo>
                    <a:pt x="4500562" y="0"/>
                  </a:lnTo>
                  <a:lnTo>
                    <a:pt x="4500562" y="9994"/>
                  </a:lnTo>
                  <a:lnTo>
                    <a:pt x="4510570" y="9994"/>
                  </a:lnTo>
                  <a:lnTo>
                    <a:pt x="4510570" y="0"/>
                  </a:lnTo>
                  <a:close/>
                </a:path>
                <a:path w="4751070" h="10159">
                  <a:moveTo>
                    <a:pt x="4570577" y="0"/>
                  </a:moveTo>
                  <a:lnTo>
                    <a:pt x="4560570" y="0"/>
                  </a:lnTo>
                  <a:lnTo>
                    <a:pt x="4560570" y="9994"/>
                  </a:lnTo>
                  <a:lnTo>
                    <a:pt x="4570577" y="9994"/>
                  </a:lnTo>
                  <a:lnTo>
                    <a:pt x="4570577" y="0"/>
                  </a:lnTo>
                  <a:close/>
                </a:path>
                <a:path w="4751070" h="10159">
                  <a:moveTo>
                    <a:pt x="4630585" y="0"/>
                  </a:moveTo>
                  <a:lnTo>
                    <a:pt x="4620577" y="0"/>
                  </a:lnTo>
                  <a:lnTo>
                    <a:pt x="4620577" y="9994"/>
                  </a:lnTo>
                  <a:lnTo>
                    <a:pt x="4630585" y="9994"/>
                  </a:lnTo>
                  <a:lnTo>
                    <a:pt x="4630585" y="0"/>
                  </a:lnTo>
                  <a:close/>
                </a:path>
                <a:path w="4751070" h="10159">
                  <a:moveTo>
                    <a:pt x="4690592" y="0"/>
                  </a:moveTo>
                  <a:lnTo>
                    <a:pt x="4680585" y="0"/>
                  </a:lnTo>
                  <a:lnTo>
                    <a:pt x="4680585" y="9994"/>
                  </a:lnTo>
                  <a:lnTo>
                    <a:pt x="4690592" y="9994"/>
                  </a:lnTo>
                  <a:lnTo>
                    <a:pt x="4690592" y="0"/>
                  </a:lnTo>
                  <a:close/>
                </a:path>
                <a:path w="4751070" h="10159">
                  <a:moveTo>
                    <a:pt x="4750600" y="0"/>
                  </a:moveTo>
                  <a:lnTo>
                    <a:pt x="4740592" y="0"/>
                  </a:lnTo>
                  <a:lnTo>
                    <a:pt x="4740592" y="9994"/>
                  </a:lnTo>
                  <a:lnTo>
                    <a:pt x="4750600" y="9994"/>
                  </a:lnTo>
                  <a:lnTo>
                    <a:pt x="4750600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93104" y="6131750"/>
            <a:ext cx="7956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9048" y="4923380"/>
            <a:ext cx="19386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200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9048" y="3715011"/>
            <a:ext cx="19386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400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9048" y="2506641"/>
            <a:ext cx="19386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600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9048" y="1298271"/>
            <a:ext cx="19386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800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5897" y="3179162"/>
            <a:ext cx="153888" cy="625288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206" defTabSz="806867">
              <a:lnSpc>
                <a:spcPts val="1174"/>
              </a:lnSpc>
            </a:pPr>
            <a:r>
              <a:rPr sz="1103" spc="-22" dirty="0">
                <a:solidFill>
                  <a:srgbClr val="252423"/>
                </a:solidFill>
                <a:latin typeface="Calibri"/>
                <a:cs typeface="Calibri"/>
              </a:rPr>
              <a:t>Count </a:t>
            </a:r>
            <a:r>
              <a:rPr sz="1103" spc="-40" dirty="0">
                <a:solidFill>
                  <a:srgbClr val="252423"/>
                </a:solidFill>
                <a:latin typeface="Calibri"/>
                <a:cs typeface="Calibri"/>
              </a:rPr>
              <a:t>of</a:t>
            </a:r>
            <a:r>
              <a:rPr sz="1103" spc="-26" dirty="0">
                <a:solidFill>
                  <a:srgbClr val="252423"/>
                </a:solidFill>
                <a:latin typeface="Calibri"/>
                <a:cs typeface="Calibri"/>
              </a:rPr>
              <a:t> id</a:t>
            </a:r>
            <a:endParaRPr sz="1103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40742" y="6234642"/>
            <a:ext cx="7956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44555" y="6234642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20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62632" y="6219967"/>
            <a:ext cx="556372" cy="349779"/>
          </a:xfrm>
          <a:prstGeom prst="rect">
            <a:avLst/>
          </a:prstGeom>
        </p:spPr>
        <p:txBody>
          <a:bodyPr vert="horz" wrap="square" lIns="0" tIns="25213" rIns="0" bIns="0" rtlCol="0">
            <a:spAutoFit/>
          </a:bodyPr>
          <a:lstStyle/>
          <a:p>
            <a:pPr marL="8405" algn="ctr" defTabSz="806867">
              <a:spcBef>
                <a:spcPts val="199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40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  <a:p>
            <a:pPr algn="ctr" defTabSz="806867">
              <a:spcBef>
                <a:spcPts val="159"/>
              </a:spcBef>
            </a:pPr>
            <a:r>
              <a:rPr sz="1103" dirty="0">
                <a:solidFill>
                  <a:srgbClr val="252423"/>
                </a:solidFill>
                <a:latin typeface="Calibri"/>
                <a:cs typeface="Calibri"/>
              </a:rPr>
              <a:t>age</a:t>
            </a:r>
            <a:r>
              <a:rPr sz="1103" spc="-35" dirty="0">
                <a:solidFill>
                  <a:srgbClr val="252423"/>
                </a:solidFill>
                <a:latin typeface="Calibri"/>
                <a:cs typeface="Calibri"/>
              </a:rPr>
              <a:t> </a:t>
            </a:r>
            <a:r>
              <a:rPr sz="1103" spc="-31" dirty="0">
                <a:solidFill>
                  <a:srgbClr val="252423"/>
                </a:solidFill>
                <a:latin typeface="Calibri"/>
                <a:cs typeface="Calibri"/>
              </a:rPr>
              <a:t>(bins)</a:t>
            </a:r>
            <a:endParaRPr sz="1103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09208" y="6234642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60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41536" y="6234642"/>
            <a:ext cx="136712" cy="1396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838" spc="-4" dirty="0">
                <a:solidFill>
                  <a:srgbClr val="FFFFFF"/>
                </a:solidFill>
                <a:latin typeface="Segoe UI"/>
                <a:cs typeface="Segoe UI"/>
              </a:rPr>
              <a:t>80</a:t>
            </a:r>
            <a:endParaRPr sz="838">
              <a:solidFill>
                <a:prstClr val="black"/>
              </a:solidFill>
              <a:latin typeface="Segoe UI"/>
              <a:cs typeface="Segoe U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49584" y="1171545"/>
            <a:ext cx="9612966" cy="5039285"/>
            <a:chOff x="720595" y="1327751"/>
            <a:chExt cx="10894695" cy="5711190"/>
          </a:xfrm>
        </p:grpSpPr>
        <p:sp>
          <p:nvSpPr>
            <p:cNvPr id="24" name="object 24"/>
            <p:cNvSpPr/>
            <p:nvPr/>
          </p:nvSpPr>
          <p:spPr>
            <a:xfrm>
              <a:off x="720585" y="1656435"/>
              <a:ext cx="10633710" cy="5382260"/>
            </a:xfrm>
            <a:custGeom>
              <a:avLst/>
              <a:gdLst/>
              <a:ahLst/>
              <a:cxnLst/>
              <a:rect l="l" t="t" r="r" b="b"/>
              <a:pathLst>
                <a:path w="10633710" h="5382259">
                  <a:moveTo>
                    <a:pt x="966660" y="2156942"/>
                  </a:moveTo>
                  <a:lnTo>
                    <a:pt x="0" y="2156942"/>
                  </a:lnTo>
                  <a:lnTo>
                    <a:pt x="0" y="5382082"/>
                  </a:lnTo>
                  <a:lnTo>
                    <a:pt x="966660" y="5382082"/>
                  </a:lnTo>
                  <a:lnTo>
                    <a:pt x="966660" y="2156942"/>
                  </a:lnTo>
                  <a:close/>
                </a:path>
                <a:path w="10633710" h="5382259">
                  <a:moveTo>
                    <a:pt x="2174976" y="2006295"/>
                  </a:moveTo>
                  <a:lnTo>
                    <a:pt x="1208328" y="2006295"/>
                  </a:lnTo>
                  <a:lnTo>
                    <a:pt x="1208328" y="5382082"/>
                  </a:lnTo>
                  <a:lnTo>
                    <a:pt x="2174976" y="5382082"/>
                  </a:lnTo>
                  <a:lnTo>
                    <a:pt x="2174976" y="2006295"/>
                  </a:lnTo>
                  <a:close/>
                </a:path>
                <a:path w="10633710" h="5382259">
                  <a:moveTo>
                    <a:pt x="3383292" y="1622844"/>
                  </a:moveTo>
                  <a:lnTo>
                    <a:pt x="2416645" y="1622844"/>
                  </a:lnTo>
                  <a:lnTo>
                    <a:pt x="2416645" y="5382082"/>
                  </a:lnTo>
                  <a:lnTo>
                    <a:pt x="3383292" y="5382082"/>
                  </a:lnTo>
                  <a:lnTo>
                    <a:pt x="3383292" y="1622844"/>
                  </a:lnTo>
                  <a:close/>
                </a:path>
                <a:path w="10633710" h="5382259">
                  <a:moveTo>
                    <a:pt x="4591609" y="938098"/>
                  </a:moveTo>
                  <a:lnTo>
                    <a:pt x="3624961" y="938098"/>
                  </a:lnTo>
                  <a:lnTo>
                    <a:pt x="3624961" y="5382082"/>
                  </a:lnTo>
                  <a:lnTo>
                    <a:pt x="4591609" y="5382082"/>
                  </a:lnTo>
                  <a:lnTo>
                    <a:pt x="4591609" y="938098"/>
                  </a:lnTo>
                  <a:close/>
                </a:path>
                <a:path w="10633710" h="5382259">
                  <a:moveTo>
                    <a:pt x="5799937" y="465620"/>
                  </a:moveTo>
                  <a:lnTo>
                    <a:pt x="4833277" y="465620"/>
                  </a:lnTo>
                  <a:lnTo>
                    <a:pt x="4833277" y="5382082"/>
                  </a:lnTo>
                  <a:lnTo>
                    <a:pt x="5799937" y="5382082"/>
                  </a:lnTo>
                  <a:lnTo>
                    <a:pt x="5799937" y="465620"/>
                  </a:lnTo>
                  <a:close/>
                </a:path>
                <a:path w="10633710" h="5382259">
                  <a:moveTo>
                    <a:pt x="7008254" y="0"/>
                  </a:moveTo>
                  <a:lnTo>
                    <a:pt x="6041593" y="0"/>
                  </a:lnTo>
                  <a:lnTo>
                    <a:pt x="6041593" y="5382082"/>
                  </a:lnTo>
                  <a:lnTo>
                    <a:pt x="7008254" y="5382082"/>
                  </a:lnTo>
                  <a:lnTo>
                    <a:pt x="7008254" y="0"/>
                  </a:lnTo>
                  <a:close/>
                </a:path>
                <a:path w="10633710" h="5382259">
                  <a:moveTo>
                    <a:pt x="8216570" y="1451648"/>
                  </a:moveTo>
                  <a:lnTo>
                    <a:pt x="7249909" y="1451648"/>
                  </a:lnTo>
                  <a:lnTo>
                    <a:pt x="7249909" y="5382082"/>
                  </a:lnTo>
                  <a:lnTo>
                    <a:pt x="8216570" y="5382082"/>
                  </a:lnTo>
                  <a:lnTo>
                    <a:pt x="8216570" y="1451648"/>
                  </a:lnTo>
                  <a:close/>
                </a:path>
                <a:path w="10633710" h="5382259">
                  <a:moveTo>
                    <a:pt x="9424886" y="2129548"/>
                  </a:moveTo>
                  <a:lnTo>
                    <a:pt x="8458238" y="2129548"/>
                  </a:lnTo>
                  <a:lnTo>
                    <a:pt x="8458238" y="5382082"/>
                  </a:lnTo>
                  <a:lnTo>
                    <a:pt x="9424886" y="5382082"/>
                  </a:lnTo>
                  <a:lnTo>
                    <a:pt x="9424886" y="2129548"/>
                  </a:lnTo>
                  <a:close/>
                </a:path>
                <a:path w="10633710" h="5382259">
                  <a:moveTo>
                    <a:pt x="10633202" y="4382351"/>
                  </a:moveTo>
                  <a:lnTo>
                    <a:pt x="9666554" y="4382351"/>
                  </a:lnTo>
                  <a:lnTo>
                    <a:pt x="9666554" y="5382082"/>
                  </a:lnTo>
                  <a:lnTo>
                    <a:pt x="10633202" y="5382082"/>
                  </a:lnTo>
                  <a:lnTo>
                    <a:pt x="10633202" y="4382351"/>
                  </a:lnTo>
                  <a:close/>
                </a:path>
              </a:pathLst>
            </a:custGeom>
            <a:solidFill>
              <a:srgbClr val="07BE37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720585" y="1327759"/>
              <a:ext cx="10633710" cy="4711065"/>
            </a:xfrm>
            <a:custGeom>
              <a:avLst/>
              <a:gdLst/>
              <a:ahLst/>
              <a:cxnLst/>
              <a:rect l="l" t="t" r="r" b="b"/>
              <a:pathLst>
                <a:path w="10633710" h="4711065">
                  <a:moveTo>
                    <a:pt x="966660" y="2478773"/>
                  </a:moveTo>
                  <a:lnTo>
                    <a:pt x="0" y="2478773"/>
                  </a:lnTo>
                  <a:lnTo>
                    <a:pt x="0" y="2485618"/>
                  </a:lnTo>
                  <a:lnTo>
                    <a:pt x="966660" y="2485618"/>
                  </a:lnTo>
                  <a:lnTo>
                    <a:pt x="966660" y="2478773"/>
                  </a:lnTo>
                  <a:close/>
                </a:path>
                <a:path w="10633710" h="4711065">
                  <a:moveTo>
                    <a:pt x="2174976" y="2328126"/>
                  </a:moveTo>
                  <a:lnTo>
                    <a:pt x="1208328" y="2328126"/>
                  </a:lnTo>
                  <a:lnTo>
                    <a:pt x="1208328" y="2334971"/>
                  </a:lnTo>
                  <a:lnTo>
                    <a:pt x="2174976" y="2334971"/>
                  </a:lnTo>
                  <a:lnTo>
                    <a:pt x="2174976" y="2328126"/>
                  </a:lnTo>
                  <a:close/>
                </a:path>
                <a:path w="10633710" h="4711065">
                  <a:moveTo>
                    <a:pt x="4591609" y="1225689"/>
                  </a:moveTo>
                  <a:lnTo>
                    <a:pt x="3624961" y="1225689"/>
                  </a:lnTo>
                  <a:lnTo>
                    <a:pt x="3624961" y="1266774"/>
                  </a:lnTo>
                  <a:lnTo>
                    <a:pt x="4591609" y="1266774"/>
                  </a:lnTo>
                  <a:lnTo>
                    <a:pt x="4591609" y="1225689"/>
                  </a:lnTo>
                  <a:close/>
                </a:path>
                <a:path w="10633710" h="4711065">
                  <a:moveTo>
                    <a:pt x="5799937" y="712127"/>
                  </a:moveTo>
                  <a:lnTo>
                    <a:pt x="4833277" y="712127"/>
                  </a:lnTo>
                  <a:lnTo>
                    <a:pt x="4833277" y="794296"/>
                  </a:lnTo>
                  <a:lnTo>
                    <a:pt x="5799937" y="794296"/>
                  </a:lnTo>
                  <a:lnTo>
                    <a:pt x="5799937" y="712127"/>
                  </a:lnTo>
                  <a:close/>
                </a:path>
                <a:path w="10633710" h="4711065">
                  <a:moveTo>
                    <a:pt x="7008254" y="0"/>
                  </a:moveTo>
                  <a:lnTo>
                    <a:pt x="6041593" y="0"/>
                  </a:lnTo>
                  <a:lnTo>
                    <a:pt x="6041593" y="328676"/>
                  </a:lnTo>
                  <a:lnTo>
                    <a:pt x="7008254" y="328676"/>
                  </a:lnTo>
                  <a:lnTo>
                    <a:pt x="7008254" y="0"/>
                  </a:lnTo>
                  <a:close/>
                </a:path>
                <a:path w="10633710" h="4711065">
                  <a:moveTo>
                    <a:pt x="8216570" y="1458506"/>
                  </a:moveTo>
                  <a:lnTo>
                    <a:pt x="7249909" y="1458506"/>
                  </a:lnTo>
                  <a:lnTo>
                    <a:pt x="7249909" y="1780324"/>
                  </a:lnTo>
                  <a:lnTo>
                    <a:pt x="8216570" y="1780324"/>
                  </a:lnTo>
                  <a:lnTo>
                    <a:pt x="8216570" y="1458506"/>
                  </a:lnTo>
                  <a:close/>
                </a:path>
                <a:path w="10633710" h="4711065">
                  <a:moveTo>
                    <a:pt x="9424886" y="1814563"/>
                  </a:moveTo>
                  <a:lnTo>
                    <a:pt x="8458238" y="1814563"/>
                  </a:lnTo>
                  <a:lnTo>
                    <a:pt x="8458238" y="2458224"/>
                  </a:lnTo>
                  <a:lnTo>
                    <a:pt x="9424886" y="2458224"/>
                  </a:lnTo>
                  <a:lnTo>
                    <a:pt x="9424886" y="1814563"/>
                  </a:lnTo>
                  <a:close/>
                </a:path>
                <a:path w="10633710" h="4711065">
                  <a:moveTo>
                    <a:pt x="10633202" y="4437126"/>
                  </a:moveTo>
                  <a:lnTo>
                    <a:pt x="9666554" y="4437126"/>
                  </a:lnTo>
                  <a:lnTo>
                    <a:pt x="9666554" y="4711027"/>
                  </a:lnTo>
                  <a:lnTo>
                    <a:pt x="10633202" y="4711027"/>
                  </a:lnTo>
                  <a:lnTo>
                    <a:pt x="10633202" y="4437126"/>
                  </a:lnTo>
                  <a:close/>
                </a:path>
              </a:pathLst>
            </a:custGeom>
            <a:solidFill>
              <a:srgbClr val="D5454F"/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23010" y="3995632"/>
              <a:ext cx="191723" cy="19329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3010" y="4542256"/>
              <a:ext cx="191723" cy="18978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0320617" y="2882491"/>
            <a:ext cx="1082488" cy="1428347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 defTabSz="806867">
              <a:spcBef>
                <a:spcPts val="97"/>
              </a:spcBef>
            </a:pPr>
            <a:r>
              <a:rPr sz="2956" b="1" dirty="0">
                <a:solidFill>
                  <a:srgbClr val="FFFFFF"/>
                </a:solidFill>
                <a:latin typeface="Times New Roman"/>
                <a:cs typeface="Times New Roman"/>
              </a:rPr>
              <a:t>St</a:t>
            </a:r>
            <a:r>
              <a:rPr sz="2956" b="1" spc="-57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956" b="1" dirty="0">
                <a:solidFill>
                  <a:srgbClr val="FFFFFF"/>
                </a:solidFill>
                <a:latin typeface="Times New Roman"/>
                <a:cs typeface="Times New Roman"/>
              </a:rPr>
              <a:t>oke</a:t>
            </a:r>
            <a:endParaRPr sz="29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1540" defTabSz="806867">
              <a:spcBef>
                <a:spcPts val="66"/>
              </a:spcBef>
            </a:pPr>
            <a:r>
              <a:rPr sz="2956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9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1540" defTabSz="806867">
              <a:spcBef>
                <a:spcPts val="274"/>
              </a:spcBef>
            </a:pPr>
            <a:r>
              <a:rPr sz="2956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956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48236" y="134470"/>
            <a:ext cx="169769" cy="223557"/>
            <a:chOff x="152400" y="152399"/>
            <a:chExt cx="192405" cy="253365"/>
          </a:xfrm>
        </p:grpSpPr>
        <p:sp>
          <p:nvSpPr>
            <p:cNvPr id="30" name="object 30"/>
            <p:cNvSpPr/>
            <p:nvPr/>
          </p:nvSpPr>
          <p:spPr>
            <a:xfrm>
              <a:off x="152400" y="152399"/>
              <a:ext cx="48895" cy="60960"/>
            </a:xfrm>
            <a:custGeom>
              <a:avLst/>
              <a:gdLst/>
              <a:ahLst/>
              <a:cxnLst/>
              <a:rect l="l" t="t" r="r" b="b"/>
              <a:pathLst>
                <a:path w="48894" h="60960">
                  <a:moveTo>
                    <a:pt x="0" y="0"/>
                  </a:moveTo>
                  <a:lnTo>
                    <a:pt x="48768" y="0"/>
                  </a:lnTo>
                  <a:lnTo>
                    <a:pt x="48768" y="60960"/>
                  </a:lnTo>
                  <a:lnTo>
                    <a:pt x="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52400" y="152399"/>
              <a:ext cx="192405" cy="253365"/>
            </a:xfrm>
            <a:custGeom>
              <a:avLst/>
              <a:gdLst/>
              <a:ahLst/>
              <a:cxnLst/>
              <a:rect l="l" t="t" r="r" b="b"/>
              <a:pathLst>
                <a:path w="192404" h="253365">
                  <a:moveTo>
                    <a:pt x="0" y="0"/>
                  </a:moveTo>
                  <a:lnTo>
                    <a:pt x="192024" y="0"/>
                  </a:lnTo>
                  <a:lnTo>
                    <a:pt x="192024" y="252984"/>
                  </a:lnTo>
                  <a:lnTo>
                    <a:pt x="0" y="252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3328"/>
              </a:srgbClr>
            </a:solidFill>
          </p:spPr>
          <p:txBody>
            <a:bodyPr wrap="square" lIns="0" tIns="0" rIns="0" bIns="0" rtlCol="0"/>
            <a:lstStyle/>
            <a:p>
              <a:pPr defTabSz="806867"/>
              <a:endParaRPr sz="1588">
                <a:solidFill>
                  <a:prstClr val="black"/>
                </a:solidFill>
                <a:latin typeface="Calibri"/>
              </a:endParaRP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1012</TotalTime>
  <Words>850</Words>
  <Application>Microsoft Office PowerPoint</Application>
  <PresentationFormat>Widescreen</PresentationFormat>
  <Paragraphs>216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Century Gothic</vt:lpstr>
      <vt:lpstr>Poppins Medium</vt:lpstr>
      <vt:lpstr>Segoe UI</vt:lpstr>
      <vt:lpstr>Tahoma</vt:lpstr>
      <vt:lpstr>Times New Roman</vt:lpstr>
      <vt:lpstr>Trebuchet MS</vt:lpstr>
      <vt:lpstr>Wingdings 3</vt:lpstr>
      <vt:lpstr>Mesh</vt:lpstr>
      <vt:lpstr>PowerPoint Presentation</vt:lpstr>
      <vt:lpstr>PowerPoint Presentation</vt:lpstr>
      <vt:lpstr>PowerPoint Presentation</vt:lpstr>
      <vt:lpstr>PowerPoint Presentation</vt:lpstr>
      <vt:lpstr> Data Preparation and Consolidation</vt:lpstr>
      <vt:lpstr>1. How many male and female suffer from heart disease?</vt:lpstr>
      <vt:lpstr>2. How many people male and female suffer from hypertension?</vt:lpstr>
      <vt:lpstr>3. How many people are diseased and healthy patients?</vt:lpstr>
      <vt:lpstr>4. How many people got first heart stroke in age range of 10 years gap?</vt:lpstr>
      <vt:lpstr>5. How many people suffer from heart disease with smoking habit?</vt:lpstr>
      <vt:lpstr>6. How many people living in urban area and rural area have heart disease?</vt:lpstr>
      <vt:lpstr>7. How many people suffer from hypertension with working status?</vt:lpstr>
      <vt:lpstr>8. How many people suffer from hypertension with marital status?</vt:lpstr>
      <vt:lpstr>7. How many people suffer from hypertension with working status?</vt:lpstr>
      <vt:lpstr>8. How many people suffer from hypertension with marital status?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Neelanjan Chakraborty</cp:lastModifiedBy>
  <cp:revision>26</cp:revision>
  <dcterms:created xsi:type="dcterms:W3CDTF">2020-10-23T11:51:57Z</dcterms:created>
  <dcterms:modified xsi:type="dcterms:W3CDTF">2023-06-30T06:02:25Z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2023-06-30T05:45:53Z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e5e2f6b8-41d3-4eff-b612-8a53c9a3bb0f</vt:lpwstr>
  </property>
  <property fmtid="{D5CDD505-2E9C-101B-9397-08002B2CF9AE}" pid="7" name="MSIP_Label_defa4170-0d19-0005-0004-bc88714345d2_ActionId">
    <vt:lpwstr>c9744a52-a861-4627-a2db-c90dc7a4b751</vt:lpwstr>
  </property>
  <property fmtid="{D5CDD505-2E9C-101B-9397-08002B2CF9AE}" pid="8" name="MSIP_Label_defa4170-0d19-0005-0004-bc88714345d2_ContentBits">
    <vt:lpwstr>0</vt:lpwstr>
  </property>
</Properties>
</file>