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8" r:id="rId1"/>
  </p:sldMasterIdLst>
  <p:notesMasterIdLst>
    <p:notesMasterId r:id="rId11"/>
  </p:notesMasterIdLst>
  <p:handoutMasterIdLst>
    <p:handoutMasterId r:id="rId12"/>
  </p:handoutMasterIdLst>
  <p:sldIdLst>
    <p:sldId id="256" r:id="rId2"/>
    <p:sldId id="258" r:id="rId3"/>
    <p:sldId id="298" r:id="rId4"/>
    <p:sldId id="266" r:id="rId5"/>
    <p:sldId id="294" r:id="rId6"/>
    <p:sldId id="295" r:id="rId7"/>
    <p:sldId id="296" r:id="rId8"/>
    <p:sldId id="297"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87">
          <p15:clr>
            <a:srgbClr val="A4A3A4"/>
          </p15:clr>
        </p15:guide>
        <p15:guide id="2" pos="3840">
          <p15:clr>
            <a:srgbClr val="A4A3A4"/>
          </p15:clr>
        </p15:guide>
        <p15:guide id="3" orient="horz" pos="4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B67"/>
    <a:srgbClr val="FFFFFF"/>
    <a:srgbClr val="7F7F7F"/>
    <a:srgbClr val="EAEDF1"/>
    <a:srgbClr val="C3D600"/>
    <a:srgbClr val="FF3C41"/>
    <a:srgbClr val="377C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2" autoAdjust="0"/>
    <p:restoredTop sz="94660"/>
  </p:normalViewPr>
  <p:slideViewPr>
    <p:cSldViewPr snapToGrid="0" showGuides="1">
      <p:cViewPr varScale="1">
        <p:scale>
          <a:sx n="86" d="100"/>
          <a:sy n="86" d="100"/>
        </p:scale>
        <p:origin x="389" y="67"/>
      </p:cViewPr>
      <p:guideLst>
        <p:guide orient="horz" pos="3787"/>
        <p:guide pos="3840"/>
        <p:guide orient="horz" pos="42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B6A55-9253-4AF9-A3B9-974CCABEBB08}"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B1385C5C-68ED-47EC-907D-BFCA099A2D57}">
      <dgm:prSet custT="1"/>
      <dgm:spPr/>
      <dgm:t>
        <a:bodyPr/>
        <a:lstStyle/>
        <a:p>
          <a:pPr>
            <a:lnSpc>
              <a:spcPct val="100000"/>
            </a:lnSpc>
          </a:pPr>
          <a:r>
            <a:rPr lang="zh-CN" sz="1800" b="1" dirty="0">
              <a:solidFill>
                <a:schemeClr val="bg1"/>
              </a:solidFill>
            </a:rPr>
            <a:t>FINDINGS:</a:t>
          </a:r>
          <a:endParaRPr lang="en-US" sz="1800" dirty="0">
            <a:solidFill>
              <a:schemeClr val="bg1"/>
            </a:solidFill>
          </a:endParaRPr>
        </a:p>
      </dgm:t>
    </dgm:pt>
    <dgm:pt modelId="{5A642EC2-CC3F-466A-935F-D8EE8565EAD1}" type="parTrans" cxnId="{56061C4A-F60A-48D9-AEBC-77F5412F8A64}">
      <dgm:prSet/>
      <dgm:spPr/>
      <dgm:t>
        <a:bodyPr/>
        <a:lstStyle/>
        <a:p>
          <a:endParaRPr lang="en-US">
            <a:solidFill>
              <a:schemeClr val="bg1"/>
            </a:solidFill>
          </a:endParaRPr>
        </a:p>
      </dgm:t>
    </dgm:pt>
    <dgm:pt modelId="{D42A3315-C24D-40AF-8673-A2D540E51EFE}" type="sibTrans" cxnId="{56061C4A-F60A-48D9-AEBC-77F5412F8A64}">
      <dgm:prSet/>
      <dgm:spPr/>
      <dgm:t>
        <a:bodyPr/>
        <a:lstStyle/>
        <a:p>
          <a:endParaRPr lang="en-US">
            <a:solidFill>
              <a:schemeClr val="bg1"/>
            </a:solidFill>
          </a:endParaRPr>
        </a:p>
      </dgm:t>
    </dgm:pt>
    <dgm:pt modelId="{33D7E34C-6785-43B2-B416-DAE412FD306B}">
      <dgm:prSet/>
      <dgm:spPr/>
      <dgm:t>
        <a:bodyPr/>
        <a:lstStyle/>
        <a:p>
          <a:pPr>
            <a:lnSpc>
              <a:spcPct val="100000"/>
            </a:lnSpc>
          </a:pPr>
          <a:r>
            <a:rPr lang="zh-CN" b="1" dirty="0">
              <a:solidFill>
                <a:schemeClr val="bg1"/>
              </a:solidFill>
            </a:rPr>
            <a:t>1.	We have seen that most content is produced in the following categories:10,24,21,22 are demanded.</a:t>
          </a:r>
          <a:endParaRPr lang="en-US" dirty="0">
            <a:solidFill>
              <a:schemeClr val="bg1"/>
            </a:solidFill>
          </a:endParaRPr>
        </a:p>
      </dgm:t>
    </dgm:pt>
    <dgm:pt modelId="{AA37394A-7F73-40FD-821D-7E8589366E5A}" type="parTrans" cxnId="{C8E76621-B936-4DCD-8F94-8A5C99657AB3}">
      <dgm:prSet/>
      <dgm:spPr/>
      <dgm:t>
        <a:bodyPr/>
        <a:lstStyle/>
        <a:p>
          <a:endParaRPr lang="en-US">
            <a:solidFill>
              <a:schemeClr val="bg1"/>
            </a:solidFill>
          </a:endParaRPr>
        </a:p>
      </dgm:t>
    </dgm:pt>
    <dgm:pt modelId="{25841524-1158-434C-BE20-AC03A4068F64}" type="sibTrans" cxnId="{C8E76621-B936-4DCD-8F94-8A5C99657AB3}">
      <dgm:prSet/>
      <dgm:spPr/>
      <dgm:t>
        <a:bodyPr/>
        <a:lstStyle/>
        <a:p>
          <a:endParaRPr lang="en-US">
            <a:solidFill>
              <a:schemeClr val="bg1"/>
            </a:solidFill>
          </a:endParaRPr>
        </a:p>
      </dgm:t>
    </dgm:pt>
    <dgm:pt modelId="{5FF60A4D-BA08-4A0C-8B8E-B008ABE68557}">
      <dgm:prSet/>
      <dgm:spPr/>
      <dgm:t>
        <a:bodyPr/>
        <a:lstStyle/>
        <a:p>
          <a:pPr>
            <a:lnSpc>
              <a:spcPct val="100000"/>
            </a:lnSpc>
          </a:pPr>
          <a:r>
            <a:rPr lang="zh-CN" b="1">
              <a:solidFill>
                <a:schemeClr val="bg1"/>
              </a:solidFill>
            </a:rPr>
            <a:t>2.	Most watched categories are 10,24</a:t>
          </a:r>
          <a:endParaRPr lang="en-US">
            <a:solidFill>
              <a:schemeClr val="bg1"/>
            </a:solidFill>
          </a:endParaRPr>
        </a:p>
      </dgm:t>
    </dgm:pt>
    <dgm:pt modelId="{6A4E5F1F-6FBF-4B67-AEA5-D2FE91EE86ED}" type="parTrans" cxnId="{DFEDB8F6-9434-494E-95B9-ADBEAD77AFA8}">
      <dgm:prSet/>
      <dgm:spPr/>
      <dgm:t>
        <a:bodyPr/>
        <a:lstStyle/>
        <a:p>
          <a:endParaRPr lang="en-US">
            <a:solidFill>
              <a:schemeClr val="bg1"/>
            </a:solidFill>
          </a:endParaRPr>
        </a:p>
      </dgm:t>
    </dgm:pt>
    <dgm:pt modelId="{996C6E1A-70EC-4AB6-ACB0-3EF2BD0453AE}" type="sibTrans" cxnId="{DFEDB8F6-9434-494E-95B9-ADBEAD77AFA8}">
      <dgm:prSet/>
      <dgm:spPr/>
      <dgm:t>
        <a:bodyPr/>
        <a:lstStyle/>
        <a:p>
          <a:endParaRPr lang="en-US">
            <a:solidFill>
              <a:schemeClr val="bg1"/>
            </a:solidFill>
          </a:endParaRPr>
        </a:p>
      </dgm:t>
    </dgm:pt>
    <dgm:pt modelId="{B0A409FC-ABF2-40F2-BB87-DF0AFBEB7DD4}">
      <dgm:prSet/>
      <dgm:spPr/>
      <dgm:t>
        <a:bodyPr/>
        <a:lstStyle/>
        <a:p>
          <a:pPr>
            <a:lnSpc>
              <a:spcPct val="100000"/>
            </a:lnSpc>
          </a:pPr>
          <a:r>
            <a:rPr lang="zh-CN" b="1">
              <a:solidFill>
                <a:schemeClr val="bg1"/>
              </a:solidFill>
            </a:rPr>
            <a:t>3.	There are some categories that have fewer contents but still more views than some categories.</a:t>
          </a:r>
          <a:endParaRPr lang="en-US">
            <a:solidFill>
              <a:schemeClr val="bg1"/>
            </a:solidFill>
          </a:endParaRPr>
        </a:p>
      </dgm:t>
    </dgm:pt>
    <dgm:pt modelId="{3F01913C-CEDB-42AB-A8A6-E47D3A232298}" type="parTrans" cxnId="{5DDD09E4-EB82-47AA-8462-261F26A6E5D8}">
      <dgm:prSet/>
      <dgm:spPr/>
      <dgm:t>
        <a:bodyPr/>
        <a:lstStyle/>
        <a:p>
          <a:endParaRPr lang="en-US">
            <a:solidFill>
              <a:schemeClr val="bg1"/>
            </a:solidFill>
          </a:endParaRPr>
        </a:p>
      </dgm:t>
    </dgm:pt>
    <dgm:pt modelId="{3B9FD0A8-6D7F-45EA-92E5-D53C10E164B2}" type="sibTrans" cxnId="{5DDD09E4-EB82-47AA-8462-261F26A6E5D8}">
      <dgm:prSet/>
      <dgm:spPr/>
      <dgm:t>
        <a:bodyPr/>
        <a:lstStyle/>
        <a:p>
          <a:endParaRPr lang="en-US">
            <a:solidFill>
              <a:schemeClr val="bg1"/>
            </a:solidFill>
          </a:endParaRPr>
        </a:p>
      </dgm:t>
    </dgm:pt>
    <dgm:pt modelId="{131BBDBC-E688-4C78-B06B-0B7A4FC04967}">
      <dgm:prSet/>
      <dgm:spPr/>
      <dgm:t>
        <a:bodyPr/>
        <a:lstStyle/>
        <a:p>
          <a:pPr>
            <a:lnSpc>
              <a:spcPct val="100000"/>
            </a:lnSpc>
          </a:pPr>
          <a:r>
            <a:rPr lang="zh-CN" b="1">
              <a:solidFill>
                <a:schemeClr val="bg1"/>
              </a:solidFill>
            </a:rPr>
            <a:t>4.	Views and likes attributes are highly correlated, just like dislikes and comments.</a:t>
          </a:r>
          <a:endParaRPr lang="en-US">
            <a:solidFill>
              <a:schemeClr val="bg1"/>
            </a:solidFill>
          </a:endParaRPr>
        </a:p>
      </dgm:t>
    </dgm:pt>
    <dgm:pt modelId="{AC3F89A6-F035-40DA-9584-47A9EBB7A903}" type="parTrans" cxnId="{CBB2E1BB-CE27-4735-BF68-605C6BE03765}">
      <dgm:prSet/>
      <dgm:spPr/>
      <dgm:t>
        <a:bodyPr/>
        <a:lstStyle/>
        <a:p>
          <a:endParaRPr lang="en-US">
            <a:solidFill>
              <a:schemeClr val="bg1"/>
            </a:solidFill>
          </a:endParaRPr>
        </a:p>
      </dgm:t>
    </dgm:pt>
    <dgm:pt modelId="{AF981C34-FBA5-4B0F-8F90-7A92C6FD9B07}" type="sibTrans" cxnId="{CBB2E1BB-CE27-4735-BF68-605C6BE03765}">
      <dgm:prSet/>
      <dgm:spPr/>
      <dgm:t>
        <a:bodyPr/>
        <a:lstStyle/>
        <a:p>
          <a:endParaRPr lang="en-US">
            <a:solidFill>
              <a:schemeClr val="bg1"/>
            </a:solidFill>
          </a:endParaRPr>
        </a:p>
      </dgm:t>
    </dgm:pt>
    <dgm:pt modelId="{0BD7A8B4-A587-47C7-BF5B-7CA7567EC3FF}" type="pres">
      <dgm:prSet presAssocID="{EB0B6A55-9253-4AF9-A3B9-974CCABEBB08}" presName="outerComposite" presStyleCnt="0">
        <dgm:presLayoutVars>
          <dgm:chMax val="5"/>
          <dgm:dir/>
          <dgm:resizeHandles val="exact"/>
        </dgm:presLayoutVars>
      </dgm:prSet>
      <dgm:spPr/>
    </dgm:pt>
    <dgm:pt modelId="{5E5DDA7A-C922-4C0A-8120-22C628A2BDF9}" type="pres">
      <dgm:prSet presAssocID="{EB0B6A55-9253-4AF9-A3B9-974CCABEBB08}" presName="dummyMaxCanvas" presStyleCnt="0">
        <dgm:presLayoutVars/>
      </dgm:prSet>
      <dgm:spPr/>
    </dgm:pt>
    <dgm:pt modelId="{261137ED-E62A-41D7-B568-DADD81B03DB3}" type="pres">
      <dgm:prSet presAssocID="{EB0B6A55-9253-4AF9-A3B9-974CCABEBB08}" presName="FiveNodes_1" presStyleLbl="node1" presStyleIdx="0" presStyleCnt="5">
        <dgm:presLayoutVars>
          <dgm:bulletEnabled val="1"/>
        </dgm:presLayoutVars>
      </dgm:prSet>
      <dgm:spPr/>
    </dgm:pt>
    <dgm:pt modelId="{3441C91F-5866-4F73-922A-2BC1EF27F8D6}" type="pres">
      <dgm:prSet presAssocID="{EB0B6A55-9253-4AF9-A3B9-974CCABEBB08}" presName="FiveNodes_2" presStyleLbl="node1" presStyleIdx="1" presStyleCnt="5">
        <dgm:presLayoutVars>
          <dgm:bulletEnabled val="1"/>
        </dgm:presLayoutVars>
      </dgm:prSet>
      <dgm:spPr/>
    </dgm:pt>
    <dgm:pt modelId="{777CDB37-76C6-42A0-91C8-C45BDB940EF6}" type="pres">
      <dgm:prSet presAssocID="{EB0B6A55-9253-4AF9-A3B9-974CCABEBB08}" presName="FiveNodes_3" presStyleLbl="node1" presStyleIdx="2" presStyleCnt="5">
        <dgm:presLayoutVars>
          <dgm:bulletEnabled val="1"/>
        </dgm:presLayoutVars>
      </dgm:prSet>
      <dgm:spPr/>
    </dgm:pt>
    <dgm:pt modelId="{528B5B2C-4D1A-4734-A776-07701A419838}" type="pres">
      <dgm:prSet presAssocID="{EB0B6A55-9253-4AF9-A3B9-974CCABEBB08}" presName="FiveNodes_4" presStyleLbl="node1" presStyleIdx="3" presStyleCnt="5">
        <dgm:presLayoutVars>
          <dgm:bulletEnabled val="1"/>
        </dgm:presLayoutVars>
      </dgm:prSet>
      <dgm:spPr/>
    </dgm:pt>
    <dgm:pt modelId="{CA15C90C-D4D0-4A2A-9D5D-9F755AD72E5F}" type="pres">
      <dgm:prSet presAssocID="{EB0B6A55-9253-4AF9-A3B9-974CCABEBB08}" presName="FiveNodes_5" presStyleLbl="node1" presStyleIdx="4" presStyleCnt="5">
        <dgm:presLayoutVars>
          <dgm:bulletEnabled val="1"/>
        </dgm:presLayoutVars>
      </dgm:prSet>
      <dgm:spPr/>
    </dgm:pt>
    <dgm:pt modelId="{7053D6A4-F19C-4537-B64E-63A436EBF4B1}" type="pres">
      <dgm:prSet presAssocID="{EB0B6A55-9253-4AF9-A3B9-974CCABEBB08}" presName="FiveConn_1-2" presStyleLbl="fgAccFollowNode1" presStyleIdx="0" presStyleCnt="4">
        <dgm:presLayoutVars>
          <dgm:bulletEnabled val="1"/>
        </dgm:presLayoutVars>
      </dgm:prSet>
      <dgm:spPr/>
    </dgm:pt>
    <dgm:pt modelId="{21A02AED-27BA-45BD-8AA6-FE462284DABE}" type="pres">
      <dgm:prSet presAssocID="{EB0B6A55-9253-4AF9-A3B9-974CCABEBB08}" presName="FiveConn_2-3" presStyleLbl="fgAccFollowNode1" presStyleIdx="1" presStyleCnt="4">
        <dgm:presLayoutVars>
          <dgm:bulletEnabled val="1"/>
        </dgm:presLayoutVars>
      </dgm:prSet>
      <dgm:spPr/>
    </dgm:pt>
    <dgm:pt modelId="{255A59E6-E86E-4AC3-A9FC-A90CD025B5E7}" type="pres">
      <dgm:prSet presAssocID="{EB0B6A55-9253-4AF9-A3B9-974CCABEBB08}" presName="FiveConn_3-4" presStyleLbl="fgAccFollowNode1" presStyleIdx="2" presStyleCnt="4">
        <dgm:presLayoutVars>
          <dgm:bulletEnabled val="1"/>
        </dgm:presLayoutVars>
      </dgm:prSet>
      <dgm:spPr/>
    </dgm:pt>
    <dgm:pt modelId="{6541543B-3C34-4A81-A239-E273BCAC22AF}" type="pres">
      <dgm:prSet presAssocID="{EB0B6A55-9253-4AF9-A3B9-974CCABEBB08}" presName="FiveConn_4-5" presStyleLbl="fgAccFollowNode1" presStyleIdx="3" presStyleCnt="4">
        <dgm:presLayoutVars>
          <dgm:bulletEnabled val="1"/>
        </dgm:presLayoutVars>
      </dgm:prSet>
      <dgm:spPr/>
    </dgm:pt>
    <dgm:pt modelId="{B85E89A7-3019-4045-8D89-7AD33AD12889}" type="pres">
      <dgm:prSet presAssocID="{EB0B6A55-9253-4AF9-A3B9-974CCABEBB08}" presName="FiveNodes_1_text" presStyleLbl="node1" presStyleIdx="4" presStyleCnt="5">
        <dgm:presLayoutVars>
          <dgm:bulletEnabled val="1"/>
        </dgm:presLayoutVars>
      </dgm:prSet>
      <dgm:spPr/>
    </dgm:pt>
    <dgm:pt modelId="{EB3A78F3-0887-4BCA-890F-0D85900D2A7F}" type="pres">
      <dgm:prSet presAssocID="{EB0B6A55-9253-4AF9-A3B9-974CCABEBB08}" presName="FiveNodes_2_text" presStyleLbl="node1" presStyleIdx="4" presStyleCnt="5">
        <dgm:presLayoutVars>
          <dgm:bulletEnabled val="1"/>
        </dgm:presLayoutVars>
      </dgm:prSet>
      <dgm:spPr/>
    </dgm:pt>
    <dgm:pt modelId="{F4BCEF5D-599D-48F9-B25A-5AE6A7C9FDEB}" type="pres">
      <dgm:prSet presAssocID="{EB0B6A55-9253-4AF9-A3B9-974CCABEBB08}" presName="FiveNodes_3_text" presStyleLbl="node1" presStyleIdx="4" presStyleCnt="5">
        <dgm:presLayoutVars>
          <dgm:bulletEnabled val="1"/>
        </dgm:presLayoutVars>
      </dgm:prSet>
      <dgm:spPr/>
    </dgm:pt>
    <dgm:pt modelId="{7C18AA31-6941-4F30-8F48-6F96AA3CDA43}" type="pres">
      <dgm:prSet presAssocID="{EB0B6A55-9253-4AF9-A3B9-974CCABEBB08}" presName="FiveNodes_4_text" presStyleLbl="node1" presStyleIdx="4" presStyleCnt="5">
        <dgm:presLayoutVars>
          <dgm:bulletEnabled val="1"/>
        </dgm:presLayoutVars>
      </dgm:prSet>
      <dgm:spPr/>
    </dgm:pt>
    <dgm:pt modelId="{1976FB7F-A789-4F0F-993E-095D72F6BEA5}" type="pres">
      <dgm:prSet presAssocID="{EB0B6A55-9253-4AF9-A3B9-974CCABEBB08}" presName="FiveNodes_5_text" presStyleLbl="node1" presStyleIdx="4" presStyleCnt="5">
        <dgm:presLayoutVars>
          <dgm:bulletEnabled val="1"/>
        </dgm:presLayoutVars>
      </dgm:prSet>
      <dgm:spPr/>
    </dgm:pt>
  </dgm:ptLst>
  <dgm:cxnLst>
    <dgm:cxn modelId="{CF764A0E-3350-43C1-AF74-729B45CC3F16}" type="presOf" srcId="{33D7E34C-6785-43B2-B416-DAE412FD306B}" destId="{3441C91F-5866-4F73-922A-2BC1EF27F8D6}" srcOrd="0" destOrd="0" presId="urn:microsoft.com/office/officeart/2005/8/layout/vProcess5"/>
    <dgm:cxn modelId="{3011471D-1F31-4192-95AA-09B1B0D069EB}" type="presOf" srcId="{131BBDBC-E688-4C78-B06B-0B7A4FC04967}" destId="{1976FB7F-A789-4F0F-993E-095D72F6BEA5}" srcOrd="1" destOrd="0" presId="urn:microsoft.com/office/officeart/2005/8/layout/vProcess5"/>
    <dgm:cxn modelId="{C8E76621-B936-4DCD-8F94-8A5C99657AB3}" srcId="{EB0B6A55-9253-4AF9-A3B9-974CCABEBB08}" destId="{33D7E34C-6785-43B2-B416-DAE412FD306B}" srcOrd="1" destOrd="0" parTransId="{AA37394A-7F73-40FD-821D-7E8589366E5A}" sibTransId="{25841524-1158-434C-BE20-AC03A4068F64}"/>
    <dgm:cxn modelId="{B55C0B30-EF2B-4C13-9D74-3154D4C1C8D0}" type="presOf" srcId="{3B9FD0A8-6D7F-45EA-92E5-D53C10E164B2}" destId="{6541543B-3C34-4A81-A239-E273BCAC22AF}" srcOrd="0" destOrd="0" presId="urn:microsoft.com/office/officeart/2005/8/layout/vProcess5"/>
    <dgm:cxn modelId="{56061C4A-F60A-48D9-AEBC-77F5412F8A64}" srcId="{EB0B6A55-9253-4AF9-A3B9-974CCABEBB08}" destId="{B1385C5C-68ED-47EC-907D-BFCA099A2D57}" srcOrd="0" destOrd="0" parTransId="{5A642EC2-CC3F-466A-935F-D8EE8565EAD1}" sibTransId="{D42A3315-C24D-40AF-8673-A2D540E51EFE}"/>
    <dgm:cxn modelId="{F772436E-A998-435E-8205-00B501EBD620}" type="presOf" srcId="{EB0B6A55-9253-4AF9-A3B9-974CCABEBB08}" destId="{0BD7A8B4-A587-47C7-BF5B-7CA7567EC3FF}" srcOrd="0" destOrd="0" presId="urn:microsoft.com/office/officeart/2005/8/layout/vProcess5"/>
    <dgm:cxn modelId="{2F20E64E-96AD-432D-9E5F-AA5462B19A16}" type="presOf" srcId="{5FF60A4D-BA08-4A0C-8B8E-B008ABE68557}" destId="{777CDB37-76C6-42A0-91C8-C45BDB940EF6}" srcOrd="0" destOrd="0" presId="urn:microsoft.com/office/officeart/2005/8/layout/vProcess5"/>
    <dgm:cxn modelId="{93CA9D78-A2F4-474D-AC15-9EA9799E6574}" type="presOf" srcId="{B0A409FC-ABF2-40F2-BB87-DF0AFBEB7DD4}" destId="{7C18AA31-6941-4F30-8F48-6F96AA3CDA43}" srcOrd="1" destOrd="0" presId="urn:microsoft.com/office/officeart/2005/8/layout/vProcess5"/>
    <dgm:cxn modelId="{29B27279-86BF-4DD4-8C53-C66077384F2A}" type="presOf" srcId="{33D7E34C-6785-43B2-B416-DAE412FD306B}" destId="{EB3A78F3-0887-4BCA-890F-0D85900D2A7F}" srcOrd="1" destOrd="0" presId="urn:microsoft.com/office/officeart/2005/8/layout/vProcess5"/>
    <dgm:cxn modelId="{8EF5847F-C78A-4C20-93C7-92D053C94C7A}" type="presOf" srcId="{5FF60A4D-BA08-4A0C-8B8E-B008ABE68557}" destId="{F4BCEF5D-599D-48F9-B25A-5AE6A7C9FDEB}" srcOrd="1" destOrd="0" presId="urn:microsoft.com/office/officeart/2005/8/layout/vProcess5"/>
    <dgm:cxn modelId="{88B6B0B5-5638-4FEA-A884-374ABF249846}" type="presOf" srcId="{131BBDBC-E688-4C78-B06B-0B7A4FC04967}" destId="{CA15C90C-D4D0-4A2A-9D5D-9F755AD72E5F}" srcOrd="0" destOrd="0" presId="urn:microsoft.com/office/officeart/2005/8/layout/vProcess5"/>
    <dgm:cxn modelId="{B8F0DDB9-A449-493F-A8D6-77D1690F4C17}" type="presOf" srcId="{B1385C5C-68ED-47EC-907D-BFCA099A2D57}" destId="{261137ED-E62A-41D7-B568-DADD81B03DB3}" srcOrd="0" destOrd="0" presId="urn:microsoft.com/office/officeart/2005/8/layout/vProcess5"/>
    <dgm:cxn modelId="{CBB2E1BB-CE27-4735-BF68-605C6BE03765}" srcId="{EB0B6A55-9253-4AF9-A3B9-974CCABEBB08}" destId="{131BBDBC-E688-4C78-B06B-0B7A4FC04967}" srcOrd="4" destOrd="0" parTransId="{AC3F89A6-F035-40DA-9584-47A9EBB7A903}" sibTransId="{AF981C34-FBA5-4B0F-8F90-7A92C6FD9B07}"/>
    <dgm:cxn modelId="{B65A64CE-3580-4382-8658-A54570C31E3D}" type="presOf" srcId="{996C6E1A-70EC-4AB6-ACB0-3EF2BD0453AE}" destId="{255A59E6-E86E-4AC3-A9FC-A90CD025B5E7}" srcOrd="0" destOrd="0" presId="urn:microsoft.com/office/officeart/2005/8/layout/vProcess5"/>
    <dgm:cxn modelId="{0F3D9AE2-50F3-43F5-BECE-BEB0F31F354C}" type="presOf" srcId="{D42A3315-C24D-40AF-8673-A2D540E51EFE}" destId="{7053D6A4-F19C-4537-B64E-63A436EBF4B1}" srcOrd="0" destOrd="0" presId="urn:microsoft.com/office/officeart/2005/8/layout/vProcess5"/>
    <dgm:cxn modelId="{5DDD09E4-EB82-47AA-8462-261F26A6E5D8}" srcId="{EB0B6A55-9253-4AF9-A3B9-974CCABEBB08}" destId="{B0A409FC-ABF2-40F2-BB87-DF0AFBEB7DD4}" srcOrd="3" destOrd="0" parTransId="{3F01913C-CEDB-42AB-A8A6-E47D3A232298}" sibTransId="{3B9FD0A8-6D7F-45EA-92E5-D53C10E164B2}"/>
    <dgm:cxn modelId="{23FB82F3-9302-4F35-A284-A7F7487DFE2E}" type="presOf" srcId="{B0A409FC-ABF2-40F2-BB87-DF0AFBEB7DD4}" destId="{528B5B2C-4D1A-4734-A776-07701A419838}" srcOrd="0" destOrd="0" presId="urn:microsoft.com/office/officeart/2005/8/layout/vProcess5"/>
    <dgm:cxn modelId="{8A42DBF4-346D-412A-AE9F-5B8507829EAC}" type="presOf" srcId="{25841524-1158-434C-BE20-AC03A4068F64}" destId="{21A02AED-27BA-45BD-8AA6-FE462284DABE}" srcOrd="0" destOrd="0" presId="urn:microsoft.com/office/officeart/2005/8/layout/vProcess5"/>
    <dgm:cxn modelId="{DFEDB8F6-9434-494E-95B9-ADBEAD77AFA8}" srcId="{EB0B6A55-9253-4AF9-A3B9-974CCABEBB08}" destId="{5FF60A4D-BA08-4A0C-8B8E-B008ABE68557}" srcOrd="2" destOrd="0" parTransId="{6A4E5F1F-6FBF-4B67-AEA5-D2FE91EE86ED}" sibTransId="{996C6E1A-70EC-4AB6-ACB0-3EF2BD0453AE}"/>
    <dgm:cxn modelId="{821CDDF9-06F9-46D6-A398-86441F7C57D8}" type="presOf" srcId="{B1385C5C-68ED-47EC-907D-BFCA099A2D57}" destId="{B85E89A7-3019-4045-8D89-7AD33AD12889}" srcOrd="1" destOrd="0" presId="urn:microsoft.com/office/officeart/2005/8/layout/vProcess5"/>
    <dgm:cxn modelId="{A73CC342-E912-4AE8-923D-B71AF5D8AB91}" type="presParOf" srcId="{0BD7A8B4-A587-47C7-BF5B-7CA7567EC3FF}" destId="{5E5DDA7A-C922-4C0A-8120-22C628A2BDF9}" srcOrd="0" destOrd="0" presId="urn:microsoft.com/office/officeart/2005/8/layout/vProcess5"/>
    <dgm:cxn modelId="{19FBB3EB-4081-4744-954C-978C6911AC3C}" type="presParOf" srcId="{0BD7A8B4-A587-47C7-BF5B-7CA7567EC3FF}" destId="{261137ED-E62A-41D7-B568-DADD81B03DB3}" srcOrd="1" destOrd="0" presId="urn:microsoft.com/office/officeart/2005/8/layout/vProcess5"/>
    <dgm:cxn modelId="{0F2F032C-C2AA-470F-84C6-A99DCFB75EC5}" type="presParOf" srcId="{0BD7A8B4-A587-47C7-BF5B-7CA7567EC3FF}" destId="{3441C91F-5866-4F73-922A-2BC1EF27F8D6}" srcOrd="2" destOrd="0" presId="urn:microsoft.com/office/officeart/2005/8/layout/vProcess5"/>
    <dgm:cxn modelId="{EF395282-C1AF-4CED-AF50-A437EE317B04}" type="presParOf" srcId="{0BD7A8B4-A587-47C7-BF5B-7CA7567EC3FF}" destId="{777CDB37-76C6-42A0-91C8-C45BDB940EF6}" srcOrd="3" destOrd="0" presId="urn:microsoft.com/office/officeart/2005/8/layout/vProcess5"/>
    <dgm:cxn modelId="{534E743B-3A21-4094-99F2-BF7CA918DC12}" type="presParOf" srcId="{0BD7A8B4-A587-47C7-BF5B-7CA7567EC3FF}" destId="{528B5B2C-4D1A-4734-A776-07701A419838}" srcOrd="4" destOrd="0" presId="urn:microsoft.com/office/officeart/2005/8/layout/vProcess5"/>
    <dgm:cxn modelId="{07429484-C627-477D-B248-9CD70435178C}" type="presParOf" srcId="{0BD7A8B4-A587-47C7-BF5B-7CA7567EC3FF}" destId="{CA15C90C-D4D0-4A2A-9D5D-9F755AD72E5F}" srcOrd="5" destOrd="0" presId="urn:microsoft.com/office/officeart/2005/8/layout/vProcess5"/>
    <dgm:cxn modelId="{ED97E6CF-F450-46BD-85CC-AF6066ACDD45}" type="presParOf" srcId="{0BD7A8B4-A587-47C7-BF5B-7CA7567EC3FF}" destId="{7053D6A4-F19C-4537-B64E-63A436EBF4B1}" srcOrd="6" destOrd="0" presId="urn:microsoft.com/office/officeart/2005/8/layout/vProcess5"/>
    <dgm:cxn modelId="{376B83FE-5DE5-4E26-A4F5-07BC237B9DD0}" type="presParOf" srcId="{0BD7A8B4-A587-47C7-BF5B-7CA7567EC3FF}" destId="{21A02AED-27BA-45BD-8AA6-FE462284DABE}" srcOrd="7" destOrd="0" presId="urn:microsoft.com/office/officeart/2005/8/layout/vProcess5"/>
    <dgm:cxn modelId="{81C50EEA-E21C-488C-ADDF-805333866639}" type="presParOf" srcId="{0BD7A8B4-A587-47C7-BF5B-7CA7567EC3FF}" destId="{255A59E6-E86E-4AC3-A9FC-A90CD025B5E7}" srcOrd="8" destOrd="0" presId="urn:microsoft.com/office/officeart/2005/8/layout/vProcess5"/>
    <dgm:cxn modelId="{47D07FCA-1613-434D-B0DD-44AAFB4F9FF3}" type="presParOf" srcId="{0BD7A8B4-A587-47C7-BF5B-7CA7567EC3FF}" destId="{6541543B-3C34-4A81-A239-E273BCAC22AF}" srcOrd="9" destOrd="0" presId="urn:microsoft.com/office/officeart/2005/8/layout/vProcess5"/>
    <dgm:cxn modelId="{190F36D6-DC70-4DBE-8505-A4904FDF3CD4}" type="presParOf" srcId="{0BD7A8B4-A587-47C7-BF5B-7CA7567EC3FF}" destId="{B85E89A7-3019-4045-8D89-7AD33AD12889}" srcOrd="10" destOrd="0" presId="urn:microsoft.com/office/officeart/2005/8/layout/vProcess5"/>
    <dgm:cxn modelId="{F31AEADB-BBF7-4F1F-A11E-F85583229BA3}" type="presParOf" srcId="{0BD7A8B4-A587-47C7-BF5B-7CA7567EC3FF}" destId="{EB3A78F3-0887-4BCA-890F-0D85900D2A7F}" srcOrd="11" destOrd="0" presId="urn:microsoft.com/office/officeart/2005/8/layout/vProcess5"/>
    <dgm:cxn modelId="{9329F80C-3D47-4A6F-8FEC-1C778195F61C}" type="presParOf" srcId="{0BD7A8B4-A587-47C7-BF5B-7CA7567EC3FF}" destId="{F4BCEF5D-599D-48F9-B25A-5AE6A7C9FDEB}" srcOrd="12" destOrd="0" presId="urn:microsoft.com/office/officeart/2005/8/layout/vProcess5"/>
    <dgm:cxn modelId="{9F4C0EB8-EC9D-4230-9183-3CD332638A53}" type="presParOf" srcId="{0BD7A8B4-A587-47C7-BF5B-7CA7567EC3FF}" destId="{7C18AA31-6941-4F30-8F48-6F96AA3CDA43}" srcOrd="13" destOrd="0" presId="urn:microsoft.com/office/officeart/2005/8/layout/vProcess5"/>
    <dgm:cxn modelId="{E14B4A7D-615A-4489-9858-0816090E9D2A}" type="presParOf" srcId="{0BD7A8B4-A587-47C7-BF5B-7CA7567EC3FF}" destId="{1976FB7F-A789-4F0F-993E-095D72F6BEA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137ED-E62A-41D7-B568-DADD81B03DB3}">
      <dsp:nvSpPr>
        <dsp:cNvPr id="0" name=""/>
        <dsp:cNvSpPr/>
      </dsp:nvSpPr>
      <dsp:spPr>
        <a:xfrm>
          <a:off x="0" y="0"/>
          <a:ext cx="8680818" cy="51527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zh-CN" sz="1800" b="1" kern="1200" dirty="0">
              <a:solidFill>
                <a:schemeClr val="bg1"/>
              </a:solidFill>
            </a:rPr>
            <a:t>FINDINGS:</a:t>
          </a:r>
          <a:endParaRPr lang="en-US" sz="1800" kern="1200" dirty="0">
            <a:solidFill>
              <a:schemeClr val="bg1"/>
            </a:solidFill>
          </a:endParaRPr>
        </a:p>
      </dsp:txBody>
      <dsp:txXfrm>
        <a:off x="15092" y="15092"/>
        <a:ext cx="8064511" cy="485089"/>
      </dsp:txXfrm>
    </dsp:sp>
    <dsp:sp modelId="{3441C91F-5866-4F73-922A-2BC1EF27F8D6}">
      <dsp:nvSpPr>
        <dsp:cNvPr id="0" name=""/>
        <dsp:cNvSpPr/>
      </dsp:nvSpPr>
      <dsp:spPr>
        <a:xfrm>
          <a:off x="648242" y="586838"/>
          <a:ext cx="8680818" cy="515273"/>
        </a:xfrm>
        <a:prstGeom prst="roundRect">
          <a:avLst>
            <a:gd name="adj" fmla="val 10000"/>
          </a:avLst>
        </a:prstGeom>
        <a:solidFill>
          <a:schemeClr val="accent3">
            <a:hueOff val="1641976"/>
            <a:satOff val="-12658"/>
            <a:lumOff val="3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zh-CN" sz="1200" b="1" kern="1200" dirty="0">
              <a:solidFill>
                <a:schemeClr val="bg1"/>
              </a:solidFill>
            </a:rPr>
            <a:t>1.	We have seen that most content is produced in the following categories:10,24,21,22 are demanded.</a:t>
          </a:r>
          <a:endParaRPr lang="en-US" sz="1200" kern="1200" dirty="0">
            <a:solidFill>
              <a:schemeClr val="bg1"/>
            </a:solidFill>
          </a:endParaRPr>
        </a:p>
      </dsp:txBody>
      <dsp:txXfrm>
        <a:off x="663334" y="601930"/>
        <a:ext cx="7667463" cy="485089"/>
      </dsp:txXfrm>
    </dsp:sp>
    <dsp:sp modelId="{777CDB37-76C6-42A0-91C8-C45BDB940EF6}">
      <dsp:nvSpPr>
        <dsp:cNvPr id="0" name=""/>
        <dsp:cNvSpPr/>
      </dsp:nvSpPr>
      <dsp:spPr>
        <a:xfrm>
          <a:off x="1296485" y="1173677"/>
          <a:ext cx="8680818" cy="515273"/>
        </a:xfrm>
        <a:prstGeom prst="roundRect">
          <a:avLst>
            <a:gd name="adj" fmla="val 10000"/>
          </a:avLst>
        </a:prstGeom>
        <a:solidFill>
          <a:schemeClr val="accent3">
            <a:hueOff val="3283952"/>
            <a:satOff val="-25316"/>
            <a:lumOff val="6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zh-CN" sz="1200" b="1" kern="1200">
              <a:solidFill>
                <a:schemeClr val="bg1"/>
              </a:solidFill>
            </a:rPr>
            <a:t>2.	Most watched categories are 10,24</a:t>
          </a:r>
          <a:endParaRPr lang="en-US" sz="1200" kern="1200">
            <a:solidFill>
              <a:schemeClr val="bg1"/>
            </a:solidFill>
          </a:endParaRPr>
        </a:p>
      </dsp:txBody>
      <dsp:txXfrm>
        <a:off x="1311577" y="1188769"/>
        <a:ext cx="7667463" cy="485089"/>
      </dsp:txXfrm>
    </dsp:sp>
    <dsp:sp modelId="{528B5B2C-4D1A-4734-A776-07701A419838}">
      <dsp:nvSpPr>
        <dsp:cNvPr id="0" name=""/>
        <dsp:cNvSpPr/>
      </dsp:nvSpPr>
      <dsp:spPr>
        <a:xfrm>
          <a:off x="1944728" y="1760516"/>
          <a:ext cx="8680818" cy="515273"/>
        </a:xfrm>
        <a:prstGeom prst="roundRect">
          <a:avLst>
            <a:gd name="adj" fmla="val 10000"/>
          </a:avLst>
        </a:prstGeom>
        <a:solidFill>
          <a:schemeClr val="accent3">
            <a:hueOff val="4925928"/>
            <a:satOff val="-37974"/>
            <a:lumOff val="10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zh-CN" sz="1200" b="1" kern="1200">
              <a:solidFill>
                <a:schemeClr val="bg1"/>
              </a:solidFill>
            </a:rPr>
            <a:t>3.	There are some categories that have fewer contents but still more views than some categories.</a:t>
          </a:r>
          <a:endParaRPr lang="en-US" sz="1200" kern="1200">
            <a:solidFill>
              <a:schemeClr val="bg1"/>
            </a:solidFill>
          </a:endParaRPr>
        </a:p>
      </dsp:txBody>
      <dsp:txXfrm>
        <a:off x="1959820" y="1775608"/>
        <a:ext cx="7667463" cy="485089"/>
      </dsp:txXfrm>
    </dsp:sp>
    <dsp:sp modelId="{CA15C90C-D4D0-4A2A-9D5D-9F755AD72E5F}">
      <dsp:nvSpPr>
        <dsp:cNvPr id="0" name=""/>
        <dsp:cNvSpPr/>
      </dsp:nvSpPr>
      <dsp:spPr>
        <a:xfrm>
          <a:off x="2592971" y="2347355"/>
          <a:ext cx="8680818" cy="515273"/>
        </a:xfrm>
        <a:prstGeom prst="roundRect">
          <a:avLst>
            <a:gd name="adj" fmla="val 10000"/>
          </a:avLst>
        </a:prstGeom>
        <a:solidFill>
          <a:schemeClr val="accent3">
            <a:hueOff val="6567904"/>
            <a:satOff val="-50632"/>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zh-CN" sz="1200" b="1" kern="1200">
              <a:solidFill>
                <a:schemeClr val="bg1"/>
              </a:solidFill>
            </a:rPr>
            <a:t>4.	Views and likes attributes are highly correlated, just like dislikes and comments.</a:t>
          </a:r>
          <a:endParaRPr lang="en-US" sz="1200" kern="1200">
            <a:solidFill>
              <a:schemeClr val="bg1"/>
            </a:solidFill>
          </a:endParaRPr>
        </a:p>
      </dsp:txBody>
      <dsp:txXfrm>
        <a:off x="2608063" y="2362447"/>
        <a:ext cx="7667463" cy="485089"/>
      </dsp:txXfrm>
    </dsp:sp>
    <dsp:sp modelId="{7053D6A4-F19C-4537-B64E-63A436EBF4B1}">
      <dsp:nvSpPr>
        <dsp:cNvPr id="0" name=""/>
        <dsp:cNvSpPr/>
      </dsp:nvSpPr>
      <dsp:spPr>
        <a:xfrm>
          <a:off x="8345890" y="376435"/>
          <a:ext cx="334927" cy="334927"/>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bg1"/>
            </a:solidFill>
          </a:endParaRPr>
        </a:p>
      </dsp:txBody>
      <dsp:txXfrm>
        <a:off x="8421249" y="376435"/>
        <a:ext cx="184209" cy="252033"/>
      </dsp:txXfrm>
    </dsp:sp>
    <dsp:sp modelId="{21A02AED-27BA-45BD-8AA6-FE462284DABE}">
      <dsp:nvSpPr>
        <dsp:cNvPr id="0" name=""/>
        <dsp:cNvSpPr/>
      </dsp:nvSpPr>
      <dsp:spPr>
        <a:xfrm>
          <a:off x="8994133" y="963274"/>
          <a:ext cx="334927" cy="334927"/>
        </a:xfrm>
        <a:prstGeom prst="downArrow">
          <a:avLst>
            <a:gd name="adj1" fmla="val 55000"/>
            <a:gd name="adj2" fmla="val 45000"/>
          </a:avLst>
        </a:prstGeom>
        <a:solidFill>
          <a:schemeClr val="accent3">
            <a:tint val="40000"/>
            <a:alpha val="90000"/>
            <a:hueOff val="2277662"/>
            <a:satOff val="-15793"/>
            <a:lumOff val="-763"/>
            <a:alphaOff val="0"/>
          </a:schemeClr>
        </a:solidFill>
        <a:ln w="19050" cap="rnd" cmpd="sng" algn="ctr">
          <a:solidFill>
            <a:schemeClr val="accent3">
              <a:tint val="40000"/>
              <a:alpha val="90000"/>
              <a:hueOff val="2277662"/>
              <a:satOff val="-15793"/>
              <a:lumOff val="-7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bg1"/>
            </a:solidFill>
          </a:endParaRPr>
        </a:p>
      </dsp:txBody>
      <dsp:txXfrm>
        <a:off x="9069492" y="963274"/>
        <a:ext cx="184209" cy="252033"/>
      </dsp:txXfrm>
    </dsp:sp>
    <dsp:sp modelId="{255A59E6-E86E-4AC3-A9FC-A90CD025B5E7}">
      <dsp:nvSpPr>
        <dsp:cNvPr id="0" name=""/>
        <dsp:cNvSpPr/>
      </dsp:nvSpPr>
      <dsp:spPr>
        <a:xfrm>
          <a:off x="9642376" y="1541525"/>
          <a:ext cx="334927" cy="334927"/>
        </a:xfrm>
        <a:prstGeom prst="downArrow">
          <a:avLst>
            <a:gd name="adj1" fmla="val 55000"/>
            <a:gd name="adj2" fmla="val 45000"/>
          </a:avLst>
        </a:prstGeom>
        <a:solidFill>
          <a:schemeClr val="accent3">
            <a:tint val="40000"/>
            <a:alpha val="90000"/>
            <a:hueOff val="4555323"/>
            <a:satOff val="-31587"/>
            <a:lumOff val="-1526"/>
            <a:alphaOff val="0"/>
          </a:schemeClr>
        </a:solidFill>
        <a:ln w="19050" cap="rnd" cmpd="sng" algn="ctr">
          <a:solidFill>
            <a:schemeClr val="accent3">
              <a:tint val="40000"/>
              <a:alpha val="90000"/>
              <a:hueOff val="4555323"/>
              <a:satOff val="-31587"/>
              <a:lumOff val="-15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bg1"/>
            </a:solidFill>
          </a:endParaRPr>
        </a:p>
      </dsp:txBody>
      <dsp:txXfrm>
        <a:off x="9717735" y="1541525"/>
        <a:ext cx="184209" cy="252033"/>
      </dsp:txXfrm>
    </dsp:sp>
    <dsp:sp modelId="{6541543B-3C34-4A81-A239-E273BCAC22AF}">
      <dsp:nvSpPr>
        <dsp:cNvPr id="0" name=""/>
        <dsp:cNvSpPr/>
      </dsp:nvSpPr>
      <dsp:spPr>
        <a:xfrm>
          <a:off x="10290619" y="2134089"/>
          <a:ext cx="334927" cy="334927"/>
        </a:xfrm>
        <a:prstGeom prst="downArrow">
          <a:avLst>
            <a:gd name="adj1" fmla="val 55000"/>
            <a:gd name="adj2" fmla="val 45000"/>
          </a:avLst>
        </a:prstGeom>
        <a:solidFill>
          <a:schemeClr val="accent3">
            <a:tint val="40000"/>
            <a:alpha val="90000"/>
            <a:hueOff val="6832984"/>
            <a:satOff val="-47380"/>
            <a:lumOff val="-2289"/>
            <a:alphaOff val="0"/>
          </a:schemeClr>
        </a:solidFill>
        <a:ln w="19050" cap="rnd" cmpd="sng" algn="ctr">
          <a:solidFill>
            <a:schemeClr val="accent3">
              <a:tint val="40000"/>
              <a:alpha val="90000"/>
              <a:hueOff val="6832984"/>
              <a:satOff val="-47380"/>
              <a:lumOff val="-2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bg1"/>
            </a:solidFill>
          </a:endParaRPr>
        </a:p>
      </dsp:txBody>
      <dsp:txXfrm>
        <a:off x="10365978" y="2134089"/>
        <a:ext cx="184209" cy="25203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cs typeface="Poppins" panose="020000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Poppins" panose="02000000000000000000" charset="0"/>
              </a:rPr>
              <a:t>2023/6/30</a:t>
            </a:fld>
            <a:endParaRPr lang="zh-CN" altLang="en-US">
              <a:cs typeface="Poppins" panose="020000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cs typeface="Poppins" panose="020000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Poppins" panose="02000000000000000000" charset="0"/>
              </a:rPr>
              <a:t>‹#›</a:t>
            </a:fld>
            <a:endParaRPr lang="zh-CN" altLang="en-US">
              <a:cs typeface="Poppins" panose="020000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Poppins" panose="020000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Poppins" panose="02000000000000000000" charset="0"/>
              </a:defRPr>
            </a:lvl1pPr>
          </a:lstStyle>
          <a:p>
            <a:fld id="{D2A48B96-639E-45A3-A0BA-2464DFDB1FAA}" type="datetimeFigureOut">
              <a:rPr lang="zh-CN" altLang="en-US" smtClean="0"/>
              <a:t>2023/6/30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Poppins" panose="020000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Poppins" panose="02000000000000000000"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Poppins" panose="02000000000000000000" charset="0"/>
      </a:defRPr>
    </a:lvl1pPr>
    <a:lvl2pPr marL="457200" algn="l" defTabSz="914400" rtl="0" eaLnBrk="1" latinLnBrk="0" hangingPunct="1">
      <a:defRPr sz="1200" kern="1200">
        <a:solidFill>
          <a:schemeClr val="tx1"/>
        </a:solidFill>
        <a:latin typeface="+mn-lt"/>
        <a:ea typeface="+mn-ea"/>
        <a:cs typeface="Poppins" panose="02000000000000000000" charset="0"/>
      </a:defRPr>
    </a:lvl2pPr>
    <a:lvl3pPr marL="914400" algn="l" defTabSz="914400" rtl="0" eaLnBrk="1" latinLnBrk="0" hangingPunct="1">
      <a:defRPr sz="1200" kern="1200">
        <a:solidFill>
          <a:schemeClr val="tx1"/>
        </a:solidFill>
        <a:latin typeface="+mn-lt"/>
        <a:ea typeface="+mn-ea"/>
        <a:cs typeface="Poppins" panose="02000000000000000000" charset="0"/>
      </a:defRPr>
    </a:lvl3pPr>
    <a:lvl4pPr marL="1371600" algn="l" defTabSz="914400" rtl="0" eaLnBrk="1" latinLnBrk="0" hangingPunct="1">
      <a:defRPr sz="1200" kern="1200">
        <a:solidFill>
          <a:schemeClr val="tx1"/>
        </a:solidFill>
        <a:latin typeface="+mn-lt"/>
        <a:ea typeface="+mn-ea"/>
        <a:cs typeface="Poppins" panose="02000000000000000000" charset="0"/>
      </a:defRPr>
    </a:lvl4pPr>
    <a:lvl5pPr marL="1828800" algn="l" defTabSz="914400" rtl="0" eaLnBrk="1" latinLnBrk="0" hangingPunct="1">
      <a:defRPr sz="1200" kern="1200">
        <a:solidFill>
          <a:schemeClr val="tx1"/>
        </a:solidFill>
        <a:latin typeface="+mn-lt"/>
        <a:ea typeface="+mn-ea"/>
        <a:cs typeface="Poppins" panose="020000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177199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6" name="Footer Placeholder 5"/>
          <p:cNvSpPr>
            <a:spLocks noGrp="1"/>
          </p:cNvSpPr>
          <p:nvPr>
            <p:ph type="ftr" sz="quarter" idx="11"/>
          </p:nvPr>
        </p:nvSpPr>
        <p:spPr/>
        <p:txBody>
          <a:bodyPr/>
          <a:lstStyle/>
          <a:p>
            <a:r>
              <a:rPr lang="ja-JP" altLang="en-US"/>
              <a:t>フッター</a:t>
            </a:r>
            <a:endParaRPr lang="zh-CN" altLang="en-US" dirty="0"/>
          </a:p>
        </p:txBody>
      </p:sp>
      <p:sp>
        <p:nvSpPr>
          <p:cNvPr id="7" name="Slide Number Placeholder 6"/>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329694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152794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95723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4248632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4"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387139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4"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352460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242154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1160149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タイトルのみ">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z="4400" dirty="0"/>
              <a:t>Add text</a:t>
            </a:r>
          </a:p>
        </p:txBody>
      </p:sp>
      <p:sp>
        <p:nvSpPr>
          <p:cNvPr id="5" name="图片占位符 4"/>
          <p:cNvSpPr>
            <a:spLocks noGrp="1"/>
          </p:cNvSpPr>
          <p:nvPr>
            <p:ph type="pic" idx="10" hasCustomPrompt="1"/>
          </p:nvPr>
        </p:nvSpPr>
        <p:spPr>
          <a:xfrm>
            <a:off x="8186057" y="1451327"/>
            <a:ext cx="3171674" cy="4662686"/>
          </a:xfrm>
          <a:custGeom>
            <a:avLst/>
            <a:gdLst>
              <a:gd name="connsiteX0" fmla="*/ 0 w 3171674"/>
              <a:gd name="connsiteY0" fmla="*/ 0 h 4662686"/>
              <a:gd name="connsiteX1" fmla="*/ 3171674 w 3171674"/>
              <a:gd name="connsiteY1" fmla="*/ 0 h 4662686"/>
              <a:gd name="connsiteX2" fmla="*/ 3171674 w 3171674"/>
              <a:gd name="connsiteY2" fmla="*/ 4662686 h 4662686"/>
              <a:gd name="connsiteX3" fmla="*/ 0 w 3171674"/>
              <a:gd name="connsiteY3" fmla="*/ 4662686 h 4662686"/>
            </a:gdLst>
            <a:ahLst/>
            <a:cxnLst>
              <a:cxn ang="0">
                <a:pos x="connsiteX0" y="connsiteY0"/>
              </a:cxn>
              <a:cxn ang="0">
                <a:pos x="connsiteX1" y="connsiteY1"/>
              </a:cxn>
              <a:cxn ang="0">
                <a:pos x="connsiteX2" y="connsiteY2"/>
              </a:cxn>
              <a:cxn ang="0">
                <a:pos x="connsiteX3" y="connsiteY3"/>
              </a:cxn>
            </a:cxnLst>
            <a:rect l="l" t="t" r="r" b="b"/>
            <a:pathLst>
              <a:path w="3171674" h="4662686">
                <a:moveTo>
                  <a:pt x="0" y="0"/>
                </a:moveTo>
                <a:lnTo>
                  <a:pt x="3171674" y="0"/>
                </a:lnTo>
                <a:lnTo>
                  <a:pt x="3171674" y="4662686"/>
                </a:lnTo>
                <a:lnTo>
                  <a:pt x="0" y="4662686"/>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Tree>
    <p:extLst>
      <p:ext uri="{BB962C8B-B14F-4D97-AF65-F5344CB8AC3E}">
        <p14:creationId xmlns:p14="http://schemas.microsoft.com/office/powerpoint/2010/main" val="3316992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タイトルのみ">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z="4400" dirty="0"/>
              <a:t>Add text</a:t>
            </a:r>
          </a:p>
        </p:txBody>
      </p:sp>
      <p:sp>
        <p:nvSpPr>
          <p:cNvPr id="5" name="图片占位符 4"/>
          <p:cNvSpPr>
            <a:spLocks noGrp="1"/>
          </p:cNvSpPr>
          <p:nvPr>
            <p:ph type="pic" idx="10" hasCustomPrompt="1"/>
          </p:nvPr>
        </p:nvSpPr>
        <p:spPr>
          <a:xfrm>
            <a:off x="1241425" y="959485"/>
            <a:ext cx="1602105" cy="1473835"/>
          </a:xfrm>
          <a:custGeom>
            <a:avLst/>
            <a:gdLst>
              <a:gd name="connsiteX0" fmla="*/ 0 w 1552133"/>
              <a:gd name="connsiteY0" fmla="*/ 0 h 1225262"/>
              <a:gd name="connsiteX1" fmla="*/ 1552133 w 1552133"/>
              <a:gd name="connsiteY1" fmla="*/ 0 h 1225262"/>
              <a:gd name="connsiteX2" fmla="*/ 1552133 w 1552133"/>
              <a:gd name="connsiteY2" fmla="*/ 1225262 h 1225262"/>
              <a:gd name="connsiteX3" fmla="*/ 0 w 1552133"/>
              <a:gd name="connsiteY3" fmla="*/ 1225262 h 1225262"/>
            </a:gdLst>
            <a:ahLst/>
            <a:cxnLst>
              <a:cxn ang="0">
                <a:pos x="connsiteX0" y="connsiteY0"/>
              </a:cxn>
              <a:cxn ang="0">
                <a:pos x="connsiteX1" y="connsiteY1"/>
              </a:cxn>
              <a:cxn ang="0">
                <a:pos x="connsiteX2" y="connsiteY2"/>
              </a:cxn>
              <a:cxn ang="0">
                <a:pos x="connsiteX3" y="connsiteY3"/>
              </a:cxn>
            </a:cxnLst>
            <a:rect l="l" t="t" r="r" b="b"/>
            <a:pathLst>
              <a:path w="1552133" h="1225262">
                <a:moveTo>
                  <a:pt x="0" y="0"/>
                </a:moveTo>
                <a:lnTo>
                  <a:pt x="1552133" y="0"/>
                </a:lnTo>
                <a:lnTo>
                  <a:pt x="1552133" y="1225262"/>
                </a:lnTo>
                <a:lnTo>
                  <a:pt x="0" y="122526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
        <p:nvSpPr>
          <p:cNvPr id="8" name="图片占位符 7"/>
          <p:cNvSpPr>
            <a:spLocks noGrp="1"/>
          </p:cNvSpPr>
          <p:nvPr>
            <p:ph type="pic" sz="quarter" idx="11" hasCustomPrompt="1"/>
          </p:nvPr>
        </p:nvSpPr>
        <p:spPr>
          <a:xfrm>
            <a:off x="1241510" y="2834640"/>
            <a:ext cx="1552133" cy="1225262"/>
          </a:xfrm>
          <a:custGeom>
            <a:avLst/>
            <a:gdLst>
              <a:gd name="connsiteX0" fmla="*/ 0 w 1552133"/>
              <a:gd name="connsiteY0" fmla="*/ 0 h 1225262"/>
              <a:gd name="connsiteX1" fmla="*/ 1552133 w 1552133"/>
              <a:gd name="connsiteY1" fmla="*/ 0 h 1225262"/>
              <a:gd name="connsiteX2" fmla="*/ 1552133 w 1552133"/>
              <a:gd name="connsiteY2" fmla="*/ 1225262 h 1225262"/>
              <a:gd name="connsiteX3" fmla="*/ 0 w 1552133"/>
              <a:gd name="connsiteY3" fmla="*/ 1225262 h 1225262"/>
            </a:gdLst>
            <a:ahLst/>
            <a:cxnLst>
              <a:cxn ang="0">
                <a:pos x="connsiteX0" y="connsiteY0"/>
              </a:cxn>
              <a:cxn ang="0">
                <a:pos x="connsiteX1" y="connsiteY1"/>
              </a:cxn>
              <a:cxn ang="0">
                <a:pos x="connsiteX2" y="connsiteY2"/>
              </a:cxn>
              <a:cxn ang="0">
                <a:pos x="connsiteX3" y="connsiteY3"/>
              </a:cxn>
            </a:cxnLst>
            <a:rect l="l" t="t" r="r" b="b"/>
            <a:pathLst>
              <a:path w="1552133" h="1225262">
                <a:moveTo>
                  <a:pt x="0" y="0"/>
                </a:moveTo>
                <a:lnTo>
                  <a:pt x="1552133" y="0"/>
                </a:lnTo>
                <a:lnTo>
                  <a:pt x="1552133" y="1225262"/>
                </a:lnTo>
                <a:lnTo>
                  <a:pt x="0" y="122526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
        <p:nvSpPr>
          <p:cNvPr id="11" name="图片占位符 10"/>
          <p:cNvSpPr>
            <a:spLocks noGrp="1"/>
          </p:cNvSpPr>
          <p:nvPr>
            <p:ph type="pic" sz="quarter" idx="12" hasCustomPrompt="1"/>
          </p:nvPr>
        </p:nvSpPr>
        <p:spPr>
          <a:xfrm>
            <a:off x="1241510" y="4709669"/>
            <a:ext cx="1552133" cy="1225262"/>
          </a:xfrm>
          <a:custGeom>
            <a:avLst/>
            <a:gdLst>
              <a:gd name="connsiteX0" fmla="*/ 0 w 1552133"/>
              <a:gd name="connsiteY0" fmla="*/ 0 h 1225262"/>
              <a:gd name="connsiteX1" fmla="*/ 1552133 w 1552133"/>
              <a:gd name="connsiteY1" fmla="*/ 0 h 1225262"/>
              <a:gd name="connsiteX2" fmla="*/ 1552133 w 1552133"/>
              <a:gd name="connsiteY2" fmla="*/ 1225262 h 1225262"/>
              <a:gd name="connsiteX3" fmla="*/ 0 w 1552133"/>
              <a:gd name="connsiteY3" fmla="*/ 1225262 h 1225262"/>
            </a:gdLst>
            <a:ahLst/>
            <a:cxnLst>
              <a:cxn ang="0">
                <a:pos x="connsiteX0" y="connsiteY0"/>
              </a:cxn>
              <a:cxn ang="0">
                <a:pos x="connsiteX1" y="connsiteY1"/>
              </a:cxn>
              <a:cxn ang="0">
                <a:pos x="connsiteX2" y="connsiteY2"/>
              </a:cxn>
              <a:cxn ang="0">
                <a:pos x="connsiteX3" y="connsiteY3"/>
              </a:cxn>
            </a:cxnLst>
            <a:rect l="l" t="t" r="r" b="b"/>
            <a:pathLst>
              <a:path w="1552133" h="1225262">
                <a:moveTo>
                  <a:pt x="0" y="0"/>
                </a:moveTo>
                <a:lnTo>
                  <a:pt x="1552133" y="0"/>
                </a:lnTo>
                <a:lnTo>
                  <a:pt x="1552133" y="1225262"/>
                </a:lnTo>
                <a:lnTo>
                  <a:pt x="0" y="122526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1927995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タイトルのみ">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z="4400" dirty="0"/>
              <a:t>Add text</a:t>
            </a:r>
          </a:p>
        </p:txBody>
      </p:sp>
      <p:sp>
        <p:nvSpPr>
          <p:cNvPr id="5" name="图片占位符 4"/>
          <p:cNvSpPr>
            <a:spLocks noGrp="1"/>
          </p:cNvSpPr>
          <p:nvPr>
            <p:ph type="pic" idx="10" hasCustomPrompt="1"/>
          </p:nvPr>
        </p:nvSpPr>
        <p:spPr>
          <a:xfrm>
            <a:off x="8864600" y="728662"/>
            <a:ext cx="2492596" cy="5400675"/>
          </a:xfrm>
          <a:custGeom>
            <a:avLst/>
            <a:gdLst>
              <a:gd name="connsiteX0" fmla="*/ 0 w 2492596"/>
              <a:gd name="connsiteY0" fmla="*/ 0 h 5400675"/>
              <a:gd name="connsiteX1" fmla="*/ 2492596 w 2492596"/>
              <a:gd name="connsiteY1" fmla="*/ 0 h 5400675"/>
              <a:gd name="connsiteX2" fmla="*/ 2492596 w 2492596"/>
              <a:gd name="connsiteY2" fmla="*/ 5400675 h 5400675"/>
              <a:gd name="connsiteX3" fmla="*/ 0 w 2492596"/>
              <a:gd name="connsiteY3" fmla="*/ 5400675 h 5400675"/>
            </a:gdLst>
            <a:ahLst/>
            <a:cxnLst>
              <a:cxn ang="0">
                <a:pos x="connsiteX0" y="connsiteY0"/>
              </a:cxn>
              <a:cxn ang="0">
                <a:pos x="connsiteX1" y="connsiteY1"/>
              </a:cxn>
              <a:cxn ang="0">
                <a:pos x="connsiteX2" y="connsiteY2"/>
              </a:cxn>
              <a:cxn ang="0">
                <a:pos x="connsiteX3" y="connsiteY3"/>
              </a:cxn>
            </a:cxnLst>
            <a:rect l="l" t="t" r="r" b="b"/>
            <a:pathLst>
              <a:path w="2492596" h="5400675">
                <a:moveTo>
                  <a:pt x="0" y="0"/>
                </a:moveTo>
                <a:lnTo>
                  <a:pt x="2492596" y="0"/>
                </a:lnTo>
                <a:lnTo>
                  <a:pt x="2492596" y="5400675"/>
                </a:lnTo>
                <a:lnTo>
                  <a:pt x="0" y="540067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タイトルのみ">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z="4400" dirty="0"/>
              <a:t>Add text</a:t>
            </a:r>
          </a:p>
        </p:txBody>
      </p:sp>
      <p:sp>
        <p:nvSpPr>
          <p:cNvPr id="5" name="图片占位符 4"/>
          <p:cNvSpPr>
            <a:spLocks noGrp="1"/>
          </p:cNvSpPr>
          <p:nvPr>
            <p:ph type="pic" idx="10" hasCustomPrompt="1"/>
          </p:nvPr>
        </p:nvSpPr>
        <p:spPr>
          <a:xfrm>
            <a:off x="8642350" y="857250"/>
            <a:ext cx="2533650" cy="5105400"/>
          </a:xfrm>
          <a:custGeom>
            <a:avLst/>
            <a:gdLst>
              <a:gd name="connsiteX0" fmla="*/ 222250 w 2533650"/>
              <a:gd name="connsiteY0" fmla="*/ 0 h 5105400"/>
              <a:gd name="connsiteX1" fmla="*/ 2315210 w 2533650"/>
              <a:gd name="connsiteY1" fmla="*/ 3810 h 5105400"/>
              <a:gd name="connsiteX2" fmla="*/ 2533650 w 2533650"/>
              <a:gd name="connsiteY2" fmla="*/ 234950 h 5105400"/>
              <a:gd name="connsiteX3" fmla="*/ 2527300 w 2533650"/>
              <a:gd name="connsiteY3" fmla="*/ 4737100 h 5105400"/>
              <a:gd name="connsiteX4" fmla="*/ 2311400 w 2533650"/>
              <a:gd name="connsiteY4" fmla="*/ 5099050 h 5105400"/>
              <a:gd name="connsiteX5" fmla="*/ 203200 w 2533650"/>
              <a:gd name="connsiteY5" fmla="*/ 5105400 h 5105400"/>
              <a:gd name="connsiteX6" fmla="*/ 0 w 2533650"/>
              <a:gd name="connsiteY6" fmla="*/ 4876800 h 5105400"/>
              <a:gd name="connsiteX7" fmla="*/ 6350 w 2533650"/>
              <a:gd name="connsiteY7" fmla="*/ 222250 h 510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33650" h="5105400">
                <a:moveTo>
                  <a:pt x="222250" y="0"/>
                </a:moveTo>
                <a:lnTo>
                  <a:pt x="2315210" y="3810"/>
                </a:lnTo>
                <a:lnTo>
                  <a:pt x="2533650" y="234950"/>
                </a:lnTo>
                <a:cubicBezTo>
                  <a:pt x="2531533" y="1735667"/>
                  <a:pt x="2529417" y="3236383"/>
                  <a:pt x="2527300" y="4737100"/>
                </a:cubicBezTo>
                <a:lnTo>
                  <a:pt x="2311400" y="5099050"/>
                </a:lnTo>
                <a:lnTo>
                  <a:pt x="203200" y="5105400"/>
                </a:lnTo>
                <a:lnTo>
                  <a:pt x="0" y="4876800"/>
                </a:lnTo>
                <a:cubicBezTo>
                  <a:pt x="2117" y="3325283"/>
                  <a:pt x="4233" y="1773767"/>
                  <a:pt x="6350" y="222250"/>
                </a:cubicBezTo>
                <a:close/>
              </a:path>
            </a:pathLst>
          </a:cu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z="4400" dirty="0"/>
              <a:t>Add text</a:t>
            </a:r>
          </a:p>
        </p:txBody>
      </p:sp>
      <p:sp>
        <p:nvSpPr>
          <p:cNvPr id="5" name="图片占位符 4"/>
          <p:cNvSpPr>
            <a:spLocks noGrp="1"/>
          </p:cNvSpPr>
          <p:nvPr>
            <p:ph type="pic" idx="10" hasCustomPrompt="1"/>
          </p:nvPr>
        </p:nvSpPr>
        <p:spPr>
          <a:xfrm>
            <a:off x="838199" y="1504710"/>
            <a:ext cx="3269343" cy="3676179"/>
          </a:xfrm>
          <a:custGeom>
            <a:avLst/>
            <a:gdLst>
              <a:gd name="connsiteX0" fmla="*/ 0 w 3269343"/>
              <a:gd name="connsiteY0" fmla="*/ 0 h 3676179"/>
              <a:gd name="connsiteX1" fmla="*/ 3269343 w 3269343"/>
              <a:gd name="connsiteY1" fmla="*/ 0 h 3676179"/>
              <a:gd name="connsiteX2" fmla="*/ 3269343 w 3269343"/>
              <a:gd name="connsiteY2" fmla="*/ 3676179 h 3676179"/>
              <a:gd name="connsiteX3" fmla="*/ 0 w 3269343"/>
              <a:gd name="connsiteY3" fmla="*/ 3676179 h 3676179"/>
            </a:gdLst>
            <a:ahLst/>
            <a:cxnLst>
              <a:cxn ang="0">
                <a:pos x="connsiteX0" y="connsiteY0"/>
              </a:cxn>
              <a:cxn ang="0">
                <a:pos x="connsiteX1" y="connsiteY1"/>
              </a:cxn>
              <a:cxn ang="0">
                <a:pos x="connsiteX2" y="connsiteY2"/>
              </a:cxn>
              <a:cxn ang="0">
                <a:pos x="connsiteX3" y="connsiteY3"/>
              </a:cxn>
            </a:cxnLst>
            <a:rect l="l" t="t" r="r" b="b"/>
            <a:pathLst>
              <a:path w="3269343" h="3676179">
                <a:moveTo>
                  <a:pt x="0" y="0"/>
                </a:moveTo>
                <a:lnTo>
                  <a:pt x="3269343" y="0"/>
                </a:lnTo>
                <a:lnTo>
                  <a:pt x="3269343" y="3676179"/>
                </a:lnTo>
                <a:lnTo>
                  <a:pt x="0" y="3676179"/>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z="4400" dirty="0"/>
              <a:t>Add text</a:t>
            </a:r>
          </a:p>
        </p:txBody>
      </p:sp>
      <p:sp>
        <p:nvSpPr>
          <p:cNvPr id="5" name="图片占位符 4"/>
          <p:cNvSpPr>
            <a:spLocks noGrp="1"/>
          </p:cNvSpPr>
          <p:nvPr>
            <p:ph type="pic" idx="10" hasCustomPrompt="1"/>
          </p:nvPr>
        </p:nvSpPr>
        <p:spPr>
          <a:xfrm>
            <a:off x="4570569" y="1329302"/>
            <a:ext cx="3061453" cy="2192338"/>
          </a:xfrm>
          <a:custGeom>
            <a:avLst/>
            <a:gdLst>
              <a:gd name="connsiteX0" fmla="*/ 0 w 3061453"/>
              <a:gd name="connsiteY0" fmla="*/ 0 h 2192338"/>
              <a:gd name="connsiteX1" fmla="*/ 3061453 w 3061453"/>
              <a:gd name="connsiteY1" fmla="*/ 0 h 2192338"/>
              <a:gd name="connsiteX2" fmla="*/ 3061453 w 3061453"/>
              <a:gd name="connsiteY2" fmla="*/ 2192338 h 2192338"/>
              <a:gd name="connsiteX3" fmla="*/ 0 w 3061453"/>
              <a:gd name="connsiteY3" fmla="*/ 2192338 h 2192338"/>
            </a:gdLst>
            <a:ahLst/>
            <a:cxnLst>
              <a:cxn ang="0">
                <a:pos x="connsiteX0" y="connsiteY0"/>
              </a:cxn>
              <a:cxn ang="0">
                <a:pos x="connsiteX1" y="connsiteY1"/>
              </a:cxn>
              <a:cxn ang="0">
                <a:pos x="connsiteX2" y="connsiteY2"/>
              </a:cxn>
              <a:cxn ang="0">
                <a:pos x="connsiteX3" y="connsiteY3"/>
              </a:cxn>
            </a:cxnLst>
            <a:rect l="l" t="t" r="r" b="b"/>
            <a:pathLst>
              <a:path w="3061453" h="2192338">
                <a:moveTo>
                  <a:pt x="0" y="0"/>
                </a:moveTo>
                <a:lnTo>
                  <a:pt x="3061453" y="0"/>
                </a:lnTo>
                <a:lnTo>
                  <a:pt x="3061453" y="2192338"/>
                </a:lnTo>
                <a:lnTo>
                  <a:pt x="0" y="2192338"/>
                </a:ln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
        <p:nvSpPr>
          <p:cNvPr id="8" name="图片占位符 7"/>
          <p:cNvSpPr>
            <a:spLocks noGrp="1"/>
          </p:cNvSpPr>
          <p:nvPr>
            <p:ph type="pic" sz="quarter" idx="11" hasCustomPrompt="1"/>
          </p:nvPr>
        </p:nvSpPr>
        <p:spPr>
          <a:xfrm>
            <a:off x="839787" y="3937000"/>
            <a:ext cx="3061453" cy="2192338"/>
          </a:xfrm>
          <a:custGeom>
            <a:avLst/>
            <a:gdLst>
              <a:gd name="connsiteX0" fmla="*/ 0 w 3061453"/>
              <a:gd name="connsiteY0" fmla="*/ 0 h 2192338"/>
              <a:gd name="connsiteX1" fmla="*/ 3061453 w 3061453"/>
              <a:gd name="connsiteY1" fmla="*/ 0 h 2192338"/>
              <a:gd name="connsiteX2" fmla="*/ 3061453 w 3061453"/>
              <a:gd name="connsiteY2" fmla="*/ 2192338 h 2192338"/>
              <a:gd name="connsiteX3" fmla="*/ 0 w 3061453"/>
              <a:gd name="connsiteY3" fmla="*/ 2192338 h 2192338"/>
            </a:gdLst>
            <a:ahLst/>
            <a:cxnLst>
              <a:cxn ang="0">
                <a:pos x="connsiteX0" y="connsiteY0"/>
              </a:cxn>
              <a:cxn ang="0">
                <a:pos x="connsiteX1" y="connsiteY1"/>
              </a:cxn>
              <a:cxn ang="0">
                <a:pos x="connsiteX2" y="connsiteY2"/>
              </a:cxn>
              <a:cxn ang="0">
                <a:pos x="connsiteX3" y="connsiteY3"/>
              </a:cxn>
            </a:cxnLst>
            <a:rect l="l" t="t" r="r" b="b"/>
            <a:pathLst>
              <a:path w="3061453" h="2192338">
                <a:moveTo>
                  <a:pt x="0" y="0"/>
                </a:moveTo>
                <a:lnTo>
                  <a:pt x="3061453" y="0"/>
                </a:lnTo>
                <a:lnTo>
                  <a:pt x="3061453" y="2192338"/>
                </a:lnTo>
                <a:lnTo>
                  <a:pt x="0" y="2192338"/>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
        <p:nvSpPr>
          <p:cNvPr id="11" name="图片占位符 10"/>
          <p:cNvSpPr>
            <a:spLocks noGrp="1"/>
          </p:cNvSpPr>
          <p:nvPr>
            <p:ph type="pic" sz="quarter" idx="12" hasCustomPrompt="1"/>
          </p:nvPr>
        </p:nvSpPr>
        <p:spPr>
          <a:xfrm>
            <a:off x="8301351" y="3937000"/>
            <a:ext cx="3061453" cy="2192338"/>
          </a:xfrm>
          <a:custGeom>
            <a:avLst/>
            <a:gdLst>
              <a:gd name="connsiteX0" fmla="*/ 0 w 3061453"/>
              <a:gd name="connsiteY0" fmla="*/ 0 h 2192338"/>
              <a:gd name="connsiteX1" fmla="*/ 3061453 w 3061453"/>
              <a:gd name="connsiteY1" fmla="*/ 0 h 2192338"/>
              <a:gd name="connsiteX2" fmla="*/ 3061453 w 3061453"/>
              <a:gd name="connsiteY2" fmla="*/ 2192338 h 2192338"/>
              <a:gd name="connsiteX3" fmla="*/ 0 w 3061453"/>
              <a:gd name="connsiteY3" fmla="*/ 2192338 h 2192338"/>
            </a:gdLst>
            <a:ahLst/>
            <a:cxnLst>
              <a:cxn ang="0">
                <a:pos x="connsiteX0" y="connsiteY0"/>
              </a:cxn>
              <a:cxn ang="0">
                <a:pos x="connsiteX1" y="connsiteY1"/>
              </a:cxn>
              <a:cxn ang="0">
                <a:pos x="connsiteX2" y="connsiteY2"/>
              </a:cxn>
              <a:cxn ang="0">
                <a:pos x="connsiteX3" y="connsiteY3"/>
              </a:cxn>
            </a:cxnLst>
            <a:rect l="l" t="t" r="r" b="b"/>
            <a:pathLst>
              <a:path w="3061453" h="2192338">
                <a:moveTo>
                  <a:pt x="0" y="0"/>
                </a:moveTo>
                <a:lnTo>
                  <a:pt x="3061453" y="0"/>
                </a:lnTo>
                <a:lnTo>
                  <a:pt x="3061453" y="2192338"/>
                </a:lnTo>
                <a:lnTo>
                  <a:pt x="0" y="2192338"/>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タイトルのみ">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z="4400" dirty="0"/>
              <a:t>Add text</a:t>
            </a:r>
          </a:p>
        </p:txBody>
      </p:sp>
      <p:sp>
        <p:nvSpPr>
          <p:cNvPr id="5" name="图片占位符 4"/>
          <p:cNvSpPr>
            <a:spLocks noGrp="1"/>
          </p:cNvSpPr>
          <p:nvPr>
            <p:ph type="pic" idx="10" hasCustomPrompt="1"/>
          </p:nvPr>
        </p:nvSpPr>
        <p:spPr>
          <a:xfrm>
            <a:off x="5359047" y="728663"/>
            <a:ext cx="2953314" cy="5400675"/>
          </a:xfrm>
          <a:custGeom>
            <a:avLst/>
            <a:gdLst>
              <a:gd name="connsiteX0" fmla="*/ 0 w 2953314"/>
              <a:gd name="connsiteY0" fmla="*/ 0 h 5400675"/>
              <a:gd name="connsiteX1" fmla="*/ 2953314 w 2953314"/>
              <a:gd name="connsiteY1" fmla="*/ 0 h 5400675"/>
              <a:gd name="connsiteX2" fmla="*/ 2953314 w 2953314"/>
              <a:gd name="connsiteY2" fmla="*/ 5400675 h 5400675"/>
              <a:gd name="connsiteX3" fmla="*/ 0 w 2953314"/>
              <a:gd name="connsiteY3" fmla="*/ 5400675 h 5400675"/>
            </a:gdLst>
            <a:ahLst/>
            <a:cxnLst>
              <a:cxn ang="0">
                <a:pos x="connsiteX0" y="connsiteY0"/>
              </a:cxn>
              <a:cxn ang="0">
                <a:pos x="connsiteX1" y="connsiteY1"/>
              </a:cxn>
              <a:cxn ang="0">
                <a:pos x="connsiteX2" y="connsiteY2"/>
              </a:cxn>
              <a:cxn ang="0">
                <a:pos x="connsiteX3" y="connsiteY3"/>
              </a:cxn>
            </a:cxnLst>
            <a:rect l="l" t="t" r="r" b="b"/>
            <a:pathLst>
              <a:path w="2953314" h="5400675">
                <a:moveTo>
                  <a:pt x="0" y="0"/>
                </a:moveTo>
                <a:lnTo>
                  <a:pt x="2953314" y="0"/>
                </a:lnTo>
                <a:lnTo>
                  <a:pt x="2953314" y="5400675"/>
                </a:lnTo>
                <a:lnTo>
                  <a:pt x="0" y="540067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z="4400" dirty="0"/>
              <a:t>Add text</a:t>
            </a:r>
          </a:p>
        </p:txBody>
      </p:sp>
      <p:sp>
        <p:nvSpPr>
          <p:cNvPr id="5" name="图片占位符 4"/>
          <p:cNvSpPr>
            <a:spLocks noGrp="1"/>
          </p:cNvSpPr>
          <p:nvPr>
            <p:ph type="pic" idx="10" hasCustomPrompt="1"/>
          </p:nvPr>
        </p:nvSpPr>
        <p:spPr>
          <a:xfrm>
            <a:off x="838200" y="1466652"/>
            <a:ext cx="5261196" cy="4662686"/>
          </a:xfrm>
          <a:custGeom>
            <a:avLst/>
            <a:gdLst>
              <a:gd name="connsiteX0" fmla="*/ 0 w 5261196"/>
              <a:gd name="connsiteY0" fmla="*/ 0 h 4662686"/>
              <a:gd name="connsiteX1" fmla="*/ 5261196 w 5261196"/>
              <a:gd name="connsiteY1" fmla="*/ 0 h 4662686"/>
              <a:gd name="connsiteX2" fmla="*/ 5261196 w 5261196"/>
              <a:gd name="connsiteY2" fmla="*/ 4662686 h 4662686"/>
              <a:gd name="connsiteX3" fmla="*/ 0 w 5261196"/>
              <a:gd name="connsiteY3" fmla="*/ 4662686 h 4662686"/>
            </a:gdLst>
            <a:ahLst/>
            <a:cxnLst>
              <a:cxn ang="0">
                <a:pos x="connsiteX0" y="connsiteY0"/>
              </a:cxn>
              <a:cxn ang="0">
                <a:pos x="connsiteX1" y="connsiteY1"/>
              </a:cxn>
              <a:cxn ang="0">
                <a:pos x="connsiteX2" y="connsiteY2"/>
              </a:cxn>
              <a:cxn ang="0">
                <a:pos x="connsiteX3" y="connsiteY3"/>
              </a:cxn>
            </a:cxnLst>
            <a:rect l="l" t="t" r="r" b="b"/>
            <a:pathLst>
              <a:path w="5261196" h="4662686">
                <a:moveTo>
                  <a:pt x="0" y="0"/>
                </a:moveTo>
                <a:lnTo>
                  <a:pt x="5261196" y="0"/>
                </a:lnTo>
                <a:lnTo>
                  <a:pt x="5261196" y="4662686"/>
                </a:lnTo>
                <a:lnTo>
                  <a:pt x="0" y="4662686"/>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4"/>
          <p:cNvSpPr>
            <a:spLocks noGrp="1"/>
          </p:cNvSpPr>
          <p:nvPr>
            <p:ph type="ftr" sz="quarter" idx="11"/>
          </p:nvPr>
        </p:nvSpPr>
        <p:spPr/>
        <p:txBody>
          <a:bodyPr/>
          <a:lstStyle/>
          <a:p>
            <a:r>
              <a:rPr lang="ja-JP" altLang="en-US"/>
              <a:t>フッター</a:t>
            </a:r>
            <a:endParaRPr lang="zh-CN" altLang="en-US" dirty="0"/>
          </a:p>
        </p:txBody>
      </p:sp>
      <p:sp>
        <p:nvSpPr>
          <p:cNvPr id="6" name="Slide Number Placeholder 5"/>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376621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6" name="Footer Placeholder 5"/>
          <p:cNvSpPr>
            <a:spLocks noGrp="1"/>
          </p:cNvSpPr>
          <p:nvPr>
            <p:ph type="ftr" sz="quarter" idx="11"/>
          </p:nvPr>
        </p:nvSpPr>
        <p:spPr/>
        <p:txBody>
          <a:bodyPr/>
          <a:lstStyle/>
          <a:p>
            <a:r>
              <a:rPr lang="ja-JP" altLang="en-US"/>
              <a:t>フッター</a:t>
            </a:r>
            <a:endParaRPr lang="zh-CN" altLang="en-US" dirty="0"/>
          </a:p>
        </p:txBody>
      </p:sp>
      <p:sp>
        <p:nvSpPr>
          <p:cNvPr id="7" name="Slide Number Placeholder 6"/>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124230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8" name="Footer Placeholder 7"/>
          <p:cNvSpPr>
            <a:spLocks noGrp="1"/>
          </p:cNvSpPr>
          <p:nvPr>
            <p:ph type="ftr" sz="quarter" idx="11"/>
          </p:nvPr>
        </p:nvSpPr>
        <p:spPr/>
        <p:txBody>
          <a:bodyPr/>
          <a:lstStyle/>
          <a:p>
            <a:r>
              <a:rPr lang="ja-JP" altLang="en-US"/>
              <a:t>フッター</a:t>
            </a:r>
            <a:endParaRPr lang="zh-CN" altLang="en-US" dirty="0"/>
          </a:p>
        </p:txBody>
      </p:sp>
      <p:sp>
        <p:nvSpPr>
          <p:cNvPr id="9" name="Slide Number Placeholder 8"/>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129789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3"/>
          <p:cNvSpPr>
            <a:spLocks noGrp="1"/>
          </p:cNvSpPr>
          <p:nvPr>
            <p:ph type="ftr" sz="quarter" idx="11"/>
          </p:nvPr>
        </p:nvSpPr>
        <p:spPr/>
        <p:txBody>
          <a:bodyPr/>
          <a:lstStyle/>
          <a:p>
            <a:r>
              <a:rPr lang="ja-JP" altLang="en-US"/>
              <a:t>フッター</a:t>
            </a:r>
            <a:endParaRPr lang="zh-CN" altLang="en-US" dirty="0"/>
          </a:p>
        </p:txBody>
      </p:sp>
      <p:sp>
        <p:nvSpPr>
          <p:cNvPr id="6" name="Slide Number Placeholder 4"/>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427060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2"/>
          <p:cNvSpPr>
            <a:spLocks noGrp="1"/>
          </p:cNvSpPr>
          <p:nvPr>
            <p:ph type="ftr" sz="quarter" idx="11"/>
          </p:nvPr>
        </p:nvSpPr>
        <p:spPr/>
        <p:txBody>
          <a:bodyPr/>
          <a:lstStyle/>
          <a:p>
            <a:r>
              <a:rPr lang="ja-JP" altLang="en-US"/>
              <a:t>フッター</a:t>
            </a:r>
            <a:endParaRPr lang="zh-CN" altLang="en-US" dirty="0"/>
          </a:p>
        </p:txBody>
      </p:sp>
      <p:sp>
        <p:nvSpPr>
          <p:cNvPr id="6" name="Slide Number Placeholder 3"/>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350278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5" name="Footer Placeholder 5"/>
          <p:cNvSpPr>
            <a:spLocks noGrp="1"/>
          </p:cNvSpPr>
          <p:nvPr>
            <p:ph type="ftr" sz="quarter" idx="11"/>
          </p:nvPr>
        </p:nvSpPr>
        <p:spPr/>
        <p:txBody>
          <a:bodyPr/>
          <a:lstStyle/>
          <a:p>
            <a:r>
              <a:rPr lang="ja-JP" altLang="en-US"/>
              <a:t>フッター</a:t>
            </a:r>
            <a:endParaRPr lang="zh-CN" altLang="en-US" dirty="0"/>
          </a:p>
        </p:txBody>
      </p:sp>
      <p:sp>
        <p:nvSpPr>
          <p:cNvPr id="6" name="Slide Number Placeholder 6"/>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391956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DE096B3-9EB3-458F-90DB-A691C8F15593}" type="datetimeFigureOut">
              <a:rPr lang="zh-CN" altLang="en-US" smtClean="0"/>
              <a:t>2023/6/30</a:t>
            </a:fld>
            <a:endParaRPr lang="zh-CN" altLang="en-US"/>
          </a:p>
        </p:txBody>
      </p:sp>
      <p:sp>
        <p:nvSpPr>
          <p:cNvPr id="6" name="Footer Placeholder 5"/>
          <p:cNvSpPr>
            <a:spLocks noGrp="1"/>
          </p:cNvSpPr>
          <p:nvPr>
            <p:ph type="ftr" sz="quarter" idx="11"/>
          </p:nvPr>
        </p:nvSpPr>
        <p:spPr/>
        <p:txBody>
          <a:bodyPr/>
          <a:lstStyle/>
          <a:p>
            <a:r>
              <a:rPr lang="ja-JP" altLang="en-US"/>
              <a:t>フッター</a:t>
            </a:r>
            <a:endParaRPr lang="zh-CN" altLang="en-US" dirty="0"/>
          </a:p>
        </p:txBody>
      </p:sp>
      <p:sp>
        <p:nvSpPr>
          <p:cNvPr id="7" name="Slide Number Placeholder 6"/>
          <p:cNvSpPr>
            <a:spLocks noGrp="1"/>
          </p:cNvSpPr>
          <p:nvPr>
            <p:ph type="sldNum" sz="quarter" idx="12"/>
          </p:nvPr>
        </p:nvSpPr>
        <p:spPr/>
        <p:txBody>
          <a:body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253870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E096B3-9EB3-458F-90DB-A691C8F15593}" type="datetimeFigureOut">
              <a:rPr lang="zh-CN" altLang="en-US" smtClean="0"/>
              <a:t>2023/6/30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ja-JP" altLang="en-US"/>
              <a:t>フッター</a:t>
            </a:r>
            <a:endParaRPr lang="zh-CN" alt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EA712B-A29A-4481-96DA-EA182359DEEE}" type="slidenum">
              <a:rPr lang="zh-CN" altLang="en-US" smtClean="0"/>
              <a:t>‹#›</a:t>
            </a:fld>
            <a:endParaRPr lang="zh-CN" altLang="en-US"/>
          </a:p>
        </p:txBody>
      </p:sp>
    </p:spTree>
    <p:extLst>
      <p:ext uri="{BB962C8B-B14F-4D97-AF65-F5344CB8AC3E}">
        <p14:creationId xmlns:p14="http://schemas.microsoft.com/office/powerpoint/2010/main" val="567213433"/>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0" r:id="rId19"/>
    <p:sldLayoutId id="2147483652" r:id="rId20"/>
    <p:sldLayoutId id="2147483653" r:id="rId21"/>
    <p:sldLayoutId id="2147483654" r:id="rId22"/>
    <p:sldLayoutId id="2147483655" r:id="rId23"/>
    <p:sldLayoutId id="2147483656" r:id="rId24"/>
    <p:sldLayoutId id="2147483657" r:id="rId25"/>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96" name="任意多边形: 形状 95"/>
          <p:cNvSpPr/>
          <p:nvPr/>
        </p:nvSpPr>
        <p:spPr>
          <a:xfrm>
            <a:off x="180742" y="163829"/>
            <a:ext cx="11779250" cy="6538421"/>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67" name="任意多边形: 形状 66"/>
          <p:cNvSpPr/>
          <p:nvPr/>
        </p:nvSpPr>
        <p:spPr>
          <a:xfrm flipH="1">
            <a:off x="9137889" y="1211610"/>
            <a:ext cx="2220664" cy="4466366"/>
          </a:xfrm>
          <a:custGeom>
            <a:avLst/>
            <a:gdLst>
              <a:gd name="connsiteX0" fmla="*/ 2758121 w 2758121"/>
              <a:gd name="connsiteY0" fmla="*/ 0 h 5547340"/>
              <a:gd name="connsiteX1" fmla="*/ 2758121 w 2758121"/>
              <a:gd name="connsiteY1" fmla="*/ 5547340 h 5547340"/>
              <a:gd name="connsiteX2" fmla="*/ 2490821 w 2758121"/>
              <a:gd name="connsiteY2" fmla="*/ 5533843 h 5547340"/>
              <a:gd name="connsiteX3" fmla="*/ 0 w 2758121"/>
              <a:gd name="connsiteY3" fmla="*/ 2773670 h 5547340"/>
              <a:gd name="connsiteX4" fmla="*/ 2490821 w 2758121"/>
              <a:gd name="connsiteY4" fmla="*/ 13498 h 554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121" h="5547340">
                <a:moveTo>
                  <a:pt x="2758121" y="0"/>
                </a:moveTo>
                <a:lnTo>
                  <a:pt x="2758121" y="5547340"/>
                </a:lnTo>
                <a:lnTo>
                  <a:pt x="2490821" y="5533843"/>
                </a:lnTo>
                <a:cubicBezTo>
                  <a:pt x="1091764" y="5391761"/>
                  <a:pt x="0" y="4210213"/>
                  <a:pt x="0" y="2773670"/>
                </a:cubicBezTo>
                <a:cubicBezTo>
                  <a:pt x="0" y="1337128"/>
                  <a:pt x="1091764" y="155580"/>
                  <a:pt x="2490821" y="1349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Poppins" panose="02000000000000000000" charset="0"/>
            </a:endParaRPr>
          </a:p>
        </p:txBody>
      </p:sp>
      <p:sp>
        <p:nvSpPr>
          <p:cNvPr id="5" name="文本框 4"/>
          <p:cNvSpPr txBox="1"/>
          <p:nvPr/>
        </p:nvSpPr>
        <p:spPr>
          <a:xfrm>
            <a:off x="472440" y="1289426"/>
            <a:ext cx="6804025" cy="2506840"/>
          </a:xfrm>
          <a:prstGeom prst="rect">
            <a:avLst/>
          </a:prstGeom>
          <a:noFill/>
        </p:spPr>
        <p:txBody>
          <a:bodyPr wrap="square" rtlCol="0" anchor="t">
            <a:spAutoFit/>
          </a:bodyPr>
          <a:lstStyle>
            <a:defPPr>
              <a:defRPr lang="zh-CN"/>
            </a:defPPr>
            <a:lvl1pPr>
              <a:defRPr sz="3600">
                <a:latin typeface="+mj-ea"/>
                <a:ea typeface="+mj-ea"/>
                <a:cs typeface="Tahoma" panose="020B0604030504040204" charset="0"/>
              </a:defRPr>
            </a:lvl1pPr>
          </a:lstStyle>
          <a:p>
            <a:pPr algn="ctr">
              <a:lnSpc>
                <a:spcPct val="150000"/>
              </a:lnSpc>
            </a:pPr>
            <a:r>
              <a:rPr lang="en-US" altLang="ja-JP" b="1" dirty="0">
                <a:solidFill>
                  <a:schemeClr val="bg1"/>
                </a:solidFill>
                <a:cs typeface="+mj-ea"/>
              </a:rPr>
              <a:t>YOUTUBE DATA BASE ANALYSIS</a:t>
            </a:r>
          </a:p>
          <a:p>
            <a:pPr algn="ctr">
              <a:lnSpc>
                <a:spcPct val="150000"/>
              </a:lnSpc>
            </a:pPr>
            <a:endParaRPr lang="en-US" altLang="ja-JP" b="1" dirty="0">
              <a:solidFill>
                <a:schemeClr val="bg1"/>
              </a:solidFill>
              <a:cs typeface="+mj-ea"/>
            </a:endParaRPr>
          </a:p>
        </p:txBody>
      </p:sp>
      <p:sp>
        <p:nvSpPr>
          <p:cNvPr id="43" name="矩形 42"/>
          <p:cNvSpPr/>
          <p:nvPr/>
        </p:nvSpPr>
        <p:spPr>
          <a:xfrm>
            <a:off x="4785258" y="5583429"/>
            <a:ext cx="3204325" cy="297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Poppins" panose="02000000000000000000" charset="0"/>
            </a:endParaRPr>
          </a:p>
        </p:txBody>
      </p:sp>
      <p:sp>
        <p:nvSpPr>
          <p:cNvPr id="44" name="矩形 43"/>
          <p:cNvSpPr/>
          <p:nvPr/>
        </p:nvSpPr>
        <p:spPr>
          <a:xfrm>
            <a:off x="5587049" y="5046349"/>
            <a:ext cx="2402534" cy="297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45" name="矩形 44"/>
          <p:cNvSpPr/>
          <p:nvPr/>
        </p:nvSpPr>
        <p:spPr>
          <a:xfrm>
            <a:off x="6422984" y="4509270"/>
            <a:ext cx="1566599" cy="297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grpSp>
        <p:nvGrpSpPr>
          <p:cNvPr id="58" name="组合 57"/>
          <p:cNvGrpSpPr/>
          <p:nvPr/>
        </p:nvGrpSpPr>
        <p:grpSpPr>
          <a:xfrm rot="5400000" flipH="1">
            <a:off x="5503258" y="4619370"/>
            <a:ext cx="950814" cy="183404"/>
            <a:chOff x="5949910" y="4253001"/>
            <a:chExt cx="950814" cy="183404"/>
          </a:xfrm>
        </p:grpSpPr>
        <p:sp>
          <p:nvSpPr>
            <p:cNvPr id="52" name="椭圆 51"/>
            <p:cNvSpPr/>
            <p:nvPr/>
          </p:nvSpPr>
          <p:spPr>
            <a:xfrm>
              <a:off x="5949910" y="4253001"/>
              <a:ext cx="183404" cy="183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54" name="菱形 53"/>
            <p:cNvSpPr/>
            <p:nvPr/>
          </p:nvSpPr>
          <p:spPr>
            <a:xfrm>
              <a:off x="6717320" y="4253001"/>
              <a:ext cx="183404" cy="183404"/>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56" name="菱形 55"/>
            <p:cNvSpPr/>
            <p:nvPr/>
          </p:nvSpPr>
          <p:spPr>
            <a:xfrm>
              <a:off x="6333615" y="4253001"/>
              <a:ext cx="183404" cy="183404"/>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grpSp>
      <p:sp>
        <p:nvSpPr>
          <p:cNvPr id="36" name="椭圆 35"/>
          <p:cNvSpPr/>
          <p:nvPr/>
        </p:nvSpPr>
        <p:spPr>
          <a:xfrm>
            <a:off x="8639125" y="2931315"/>
            <a:ext cx="1030230" cy="10302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Poppins" panose="02000000000000000000" charset="0"/>
            </a:endParaRPr>
          </a:p>
        </p:txBody>
      </p:sp>
      <p:sp>
        <p:nvSpPr>
          <p:cNvPr id="39" name="椭圆 38"/>
          <p:cNvSpPr/>
          <p:nvPr/>
        </p:nvSpPr>
        <p:spPr>
          <a:xfrm>
            <a:off x="8359306" y="2632889"/>
            <a:ext cx="1625447" cy="1625447"/>
          </a:xfrm>
          <a:prstGeom prst="ellipse">
            <a:avLst/>
          </a:prstGeom>
          <a:noFill/>
          <a:ln>
            <a:solidFill>
              <a:schemeClr val="accent2">
                <a:alpha val="7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cs typeface="Poppins" panose="02000000000000000000" charset="0"/>
            </a:endParaRPr>
          </a:p>
        </p:txBody>
      </p:sp>
      <p:sp>
        <p:nvSpPr>
          <p:cNvPr id="40" name="椭圆 39"/>
          <p:cNvSpPr/>
          <p:nvPr/>
        </p:nvSpPr>
        <p:spPr>
          <a:xfrm>
            <a:off x="8079485" y="2334461"/>
            <a:ext cx="2220665" cy="2220665"/>
          </a:xfrm>
          <a:prstGeom prst="ellipse">
            <a:avLst/>
          </a:prstGeom>
          <a:noFill/>
          <a:ln>
            <a:solidFill>
              <a:schemeClr val="accent2">
                <a:alpha val="3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cs typeface="Poppins" panose="02000000000000000000" charset="0"/>
            </a:endParaRPr>
          </a:p>
        </p:txBody>
      </p:sp>
      <p:sp>
        <p:nvSpPr>
          <p:cNvPr id="38" name="椭圆 37"/>
          <p:cNvSpPr/>
          <p:nvPr/>
        </p:nvSpPr>
        <p:spPr>
          <a:xfrm>
            <a:off x="7799666" y="2005656"/>
            <a:ext cx="2815882" cy="2815882"/>
          </a:xfrm>
          <a:prstGeom prst="ellipse">
            <a:avLst/>
          </a:prstGeom>
          <a:noFill/>
          <a:ln>
            <a:solidFill>
              <a:schemeClr val="accent2">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grpSp>
        <p:nvGrpSpPr>
          <p:cNvPr id="59" name="组合 58"/>
          <p:cNvGrpSpPr/>
          <p:nvPr/>
        </p:nvGrpSpPr>
        <p:grpSpPr>
          <a:xfrm rot="10800000" flipH="1" flipV="1">
            <a:off x="10046589" y="1559567"/>
            <a:ext cx="1183043" cy="183404"/>
            <a:chOff x="5717681" y="4253001"/>
            <a:chExt cx="1183043" cy="183404"/>
          </a:xfrm>
        </p:grpSpPr>
        <p:sp>
          <p:nvSpPr>
            <p:cNvPr id="60" name="椭圆 59"/>
            <p:cNvSpPr/>
            <p:nvPr/>
          </p:nvSpPr>
          <p:spPr>
            <a:xfrm>
              <a:off x="5717681" y="4253001"/>
              <a:ext cx="183404" cy="183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61" name="菱形 60"/>
            <p:cNvSpPr/>
            <p:nvPr/>
          </p:nvSpPr>
          <p:spPr>
            <a:xfrm>
              <a:off x="6717320" y="4253001"/>
              <a:ext cx="183404" cy="183404"/>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62" name="菱形 61"/>
            <p:cNvSpPr/>
            <p:nvPr/>
          </p:nvSpPr>
          <p:spPr>
            <a:xfrm>
              <a:off x="6333615" y="4253001"/>
              <a:ext cx="183404" cy="183404"/>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grpSp>
      <p:grpSp>
        <p:nvGrpSpPr>
          <p:cNvPr id="76" name="组合 75"/>
          <p:cNvGrpSpPr/>
          <p:nvPr/>
        </p:nvGrpSpPr>
        <p:grpSpPr>
          <a:xfrm>
            <a:off x="1894252" y="2822823"/>
            <a:ext cx="3685538" cy="2190606"/>
            <a:chOff x="1794274" y="-2652601"/>
            <a:chExt cx="1875759" cy="6977996"/>
          </a:xfrm>
        </p:grpSpPr>
        <p:sp>
          <p:nvSpPr>
            <p:cNvPr id="69" name="文本框 68"/>
            <p:cNvSpPr txBox="1"/>
            <p:nvPr/>
          </p:nvSpPr>
          <p:spPr>
            <a:xfrm>
              <a:off x="1794274" y="-2652601"/>
              <a:ext cx="1875759" cy="2941192"/>
            </a:xfrm>
            <a:prstGeom prst="rect">
              <a:avLst/>
            </a:prstGeom>
            <a:noFill/>
          </p:spPr>
          <p:txBody>
            <a:bodyPr wrap="square" rtlCol="0" anchor="t">
              <a:spAutoFit/>
            </a:bodyPr>
            <a:lstStyle>
              <a:defPPr>
                <a:defRPr lang="zh-CN"/>
              </a:defPPr>
              <a:lvl1pPr>
                <a:defRPr sz="3600">
                  <a:latin typeface="+mj-ea"/>
                  <a:ea typeface="+mj-ea"/>
                  <a:cs typeface="Tahoma" panose="020B0604030504040204" charset="0"/>
                </a:defRPr>
              </a:lvl1pPr>
            </a:lstStyle>
            <a:p>
              <a:pPr algn="ctr"/>
              <a:endParaRPr lang="en-US" altLang="zh-CN" sz="1800" b="1" dirty="0">
                <a:solidFill>
                  <a:schemeClr val="bg1"/>
                </a:solidFill>
                <a:latin typeface="Poppins Bold" panose="00000800000000000000" charset="0"/>
                <a:ea typeface="+mn-ea"/>
                <a:cs typeface="Poppins Bold" panose="00000800000000000000" charset="0"/>
              </a:endParaRPr>
            </a:p>
            <a:p>
              <a:pPr algn="ctr"/>
              <a:r>
                <a:rPr lang="en-US" altLang="zh-CN" sz="1800" b="1" dirty="0">
                  <a:solidFill>
                    <a:schemeClr val="bg1"/>
                  </a:solidFill>
                  <a:latin typeface="Poppins Bold" panose="00000800000000000000" charset="0"/>
                  <a:ea typeface="+mn-ea"/>
                  <a:cs typeface="Poppins Bold" panose="00000800000000000000" charset="0"/>
                </a:rPr>
                <a:t>by</a:t>
              </a:r>
            </a:p>
            <a:p>
              <a:pPr algn="ctr"/>
              <a:r>
                <a:rPr lang="en-US" altLang="zh-CN" sz="1800" b="1" dirty="0">
                  <a:solidFill>
                    <a:schemeClr val="bg1"/>
                  </a:solidFill>
                  <a:latin typeface="Poppins Bold" panose="00000800000000000000" charset="0"/>
                  <a:ea typeface="+mn-ea"/>
                  <a:cs typeface="Poppins Bold" panose="00000800000000000000" charset="0"/>
                </a:rPr>
                <a:t>Neelanjan Chakraborty</a:t>
              </a:r>
            </a:p>
          </p:txBody>
        </p:sp>
        <p:cxnSp>
          <p:nvCxnSpPr>
            <p:cNvPr id="72" name="直接连接符 71"/>
            <p:cNvCxnSpPr/>
            <p:nvPr/>
          </p:nvCxnSpPr>
          <p:spPr>
            <a:xfrm flipH="1">
              <a:off x="2946400" y="4001392"/>
              <a:ext cx="1" cy="32400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83" name="椭圆 82"/>
          <p:cNvSpPr/>
          <p:nvPr/>
        </p:nvSpPr>
        <p:spPr>
          <a:xfrm>
            <a:off x="10470113" y="5863447"/>
            <a:ext cx="297630" cy="2976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cs typeface="Poppins" panose="02000000000000000000" charset="0"/>
            </a:endParaRPr>
          </a:p>
        </p:txBody>
      </p:sp>
      <p:pic>
        <p:nvPicPr>
          <p:cNvPr id="87" name="图形 8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40408" y="5919682"/>
            <a:ext cx="188097" cy="185159"/>
          </a:xfrm>
          <a:prstGeom prst="rect">
            <a:avLst/>
          </a:prstGeom>
        </p:spPr>
      </p:pic>
      <p:pic>
        <p:nvPicPr>
          <p:cNvPr id="20" name="图形 1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46308" y="5908648"/>
            <a:ext cx="188097" cy="207226"/>
          </a:xfrm>
          <a:prstGeom prst="rect">
            <a:avLst/>
          </a:prstGeom>
        </p:spPr>
      </p:pic>
      <p:pic>
        <p:nvPicPr>
          <p:cNvPr id="14" name="图形 1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09349" y="5911944"/>
            <a:ext cx="188097" cy="2006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3" name="Picture 5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5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5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9" name="Picture 5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1" name="Rectangle 6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矩形 1"/>
          <p:cNvSpPr/>
          <p:nvPr/>
        </p:nvSpPr>
        <p:spPr>
          <a:xfrm>
            <a:off x="648930" y="629266"/>
            <a:ext cx="6188190" cy="1622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a:spcBef>
                <a:spcPct val="0"/>
              </a:spcBef>
              <a:spcAft>
                <a:spcPts val="600"/>
              </a:spcAft>
            </a:pPr>
            <a:r>
              <a:rPr lang="en-US" altLang="zh-CN" sz="4200">
                <a:solidFill>
                  <a:srgbClr val="EBEBEB"/>
                </a:solidFill>
                <a:latin typeface="+mj-lt"/>
                <a:ea typeface="+mj-ea"/>
                <a:cs typeface="+mj-cs"/>
              </a:rPr>
              <a:t>INTRODUCTION</a:t>
            </a:r>
          </a:p>
        </p:txBody>
      </p:sp>
      <p:sp>
        <p:nvSpPr>
          <p:cNvPr id="45" name="矩形 44"/>
          <p:cNvSpPr/>
          <p:nvPr/>
        </p:nvSpPr>
        <p:spPr>
          <a:xfrm>
            <a:off x="648930" y="2438400"/>
            <a:ext cx="6188189" cy="3785419"/>
          </a:xfrm>
          <a:prstGeom prst="rect">
            <a:avLst/>
          </a:prstGeom>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lIns="91440" tIns="45720" rIns="91440" bIns="45720" numCol="1" spcCol="0" rtlCol="0" fromWordArt="0" anchorCtr="0" forceAA="0" compatLnSpc="1">
            <a:normAutofit fontScale="92500"/>
          </a:bodyPr>
          <a:lstStyle/>
          <a:p>
            <a:pPr algn="l"/>
            <a:r>
              <a:rPr lang="en-US" sz="1400" b="0" i="0" dirty="0">
                <a:solidFill>
                  <a:srgbClr val="D1D5DB"/>
                </a:solidFill>
                <a:effectLst/>
                <a:latin typeface="Söhne"/>
              </a:rPr>
              <a:t>Preliminary data exploration aims to gain a better understanding of the data's characteristics.</a:t>
            </a:r>
          </a:p>
          <a:p>
            <a:pPr algn="l"/>
            <a:r>
              <a:rPr lang="en-US" sz="1400" b="0" i="0" dirty="0">
                <a:solidFill>
                  <a:srgbClr val="D1D5DB"/>
                </a:solidFill>
                <a:effectLst/>
                <a:latin typeface="Söhne"/>
              </a:rPr>
              <a:t>Key motivations for data exploration include:</a:t>
            </a:r>
          </a:p>
          <a:p>
            <a:pPr algn="l">
              <a:buFont typeface="+mj-lt"/>
              <a:buAutoNum type="arabicPeriod"/>
            </a:pPr>
            <a:r>
              <a:rPr lang="en-US" sz="1400" b="0" i="0" dirty="0">
                <a:solidFill>
                  <a:srgbClr val="D1D5DB"/>
                </a:solidFill>
                <a:effectLst/>
                <a:latin typeface="Söhne"/>
              </a:rPr>
              <a:t>Assisting in the selection of appropriate tools for preprocessing or analysis.</a:t>
            </a:r>
          </a:p>
          <a:p>
            <a:pPr algn="l">
              <a:buFont typeface="+mj-lt"/>
              <a:buAutoNum type="arabicPeriod"/>
            </a:pPr>
            <a:r>
              <a:rPr lang="en-US" sz="1400" b="0" i="0" dirty="0">
                <a:solidFill>
                  <a:srgbClr val="D1D5DB"/>
                </a:solidFill>
                <a:effectLst/>
                <a:latin typeface="Söhne"/>
              </a:rPr>
              <a:t>Leveraging human abilities to identify patterns that may not be captured by automated data analysis tools.</a:t>
            </a:r>
          </a:p>
          <a:p>
            <a:pPr algn="l">
              <a:buFont typeface="+mj-lt"/>
              <a:buAutoNum type="arabicPeriod"/>
            </a:pPr>
            <a:endParaRPr lang="en-US" sz="1400" b="0" i="0" dirty="0">
              <a:solidFill>
                <a:srgbClr val="D1D5DB"/>
              </a:solidFill>
              <a:effectLst/>
              <a:latin typeface="Söhne"/>
            </a:endParaRPr>
          </a:p>
          <a:p>
            <a:pPr algn="l"/>
            <a:r>
              <a:rPr lang="en-US" sz="1400" b="0" i="0" dirty="0">
                <a:solidFill>
                  <a:srgbClr val="D1D5DB"/>
                </a:solidFill>
                <a:effectLst/>
                <a:latin typeface="Söhne"/>
              </a:rPr>
              <a:t>Exploratory Data Analysis (EDA), originally defined by statistician John Tukey, emphasizes:</a:t>
            </a:r>
          </a:p>
          <a:p>
            <a:pPr algn="l">
              <a:buFont typeface="+mj-lt"/>
              <a:buAutoNum type="arabicPeriod"/>
            </a:pPr>
            <a:r>
              <a:rPr lang="en-US" sz="1400" b="0" i="0" dirty="0">
                <a:solidFill>
                  <a:srgbClr val="D1D5DB"/>
                </a:solidFill>
                <a:effectLst/>
                <a:latin typeface="Söhne"/>
              </a:rPr>
              <a:t>Visualization as a primary focus for understanding the data.</a:t>
            </a:r>
          </a:p>
          <a:p>
            <a:pPr algn="l">
              <a:buFont typeface="+mj-lt"/>
              <a:buAutoNum type="arabicPeriod"/>
            </a:pPr>
            <a:r>
              <a:rPr lang="en-US" sz="1400" b="0" i="0" dirty="0">
                <a:solidFill>
                  <a:srgbClr val="D1D5DB"/>
                </a:solidFill>
                <a:effectLst/>
                <a:latin typeface="Söhne"/>
              </a:rPr>
              <a:t>Considering clustering and anomaly detection as exploratory techniques.</a:t>
            </a:r>
          </a:p>
          <a:p>
            <a:pPr algn="l"/>
            <a:r>
              <a:rPr lang="en-US" sz="1400" b="0" i="0" dirty="0">
                <a:solidFill>
                  <a:srgbClr val="D1D5DB"/>
                </a:solidFill>
                <a:effectLst/>
                <a:latin typeface="Söhne"/>
              </a:rPr>
              <a:t>However, in the field of data mining, clustering and anomaly detection are significant areas of interest and not limited to exploratory purposes.</a:t>
            </a:r>
          </a:p>
          <a:p>
            <a:pPr algn="l"/>
            <a:endParaRPr lang="en-US" sz="1400" b="0" i="0" dirty="0">
              <a:solidFill>
                <a:srgbClr val="D1D5DB"/>
              </a:solidFill>
              <a:effectLst/>
              <a:latin typeface="Söhne"/>
            </a:endParaRPr>
          </a:p>
          <a:p>
            <a:pPr algn="l"/>
            <a:r>
              <a:rPr lang="en-US" sz="1400" b="0" i="0" dirty="0">
                <a:solidFill>
                  <a:srgbClr val="D1D5DB"/>
                </a:solidFill>
                <a:effectLst/>
                <a:latin typeface="Söhne"/>
              </a:rPr>
              <a:t>When discussing data exploration, we primarily focus on:</a:t>
            </a:r>
          </a:p>
          <a:p>
            <a:pPr algn="l">
              <a:buFont typeface="+mj-lt"/>
              <a:buAutoNum type="arabicPeriod"/>
            </a:pPr>
            <a:r>
              <a:rPr lang="en-US" sz="1400" b="0" i="0" dirty="0">
                <a:solidFill>
                  <a:srgbClr val="D1D5DB"/>
                </a:solidFill>
                <a:effectLst/>
                <a:latin typeface="Söhne"/>
              </a:rPr>
              <a:t>Obtaining summary statistics to summarize the data's key properties.</a:t>
            </a:r>
          </a:p>
          <a:p>
            <a:pPr algn="l">
              <a:buFont typeface="+mj-lt"/>
              <a:buAutoNum type="arabicPeriod"/>
            </a:pPr>
            <a:r>
              <a:rPr lang="en-US" sz="1400" b="0" i="0" dirty="0">
                <a:solidFill>
                  <a:srgbClr val="D1D5DB"/>
                </a:solidFill>
                <a:effectLst/>
                <a:latin typeface="Söhne"/>
              </a:rPr>
              <a:t>Utilizing visualization techniques to visually represent the data and identify patterns.</a:t>
            </a:r>
          </a:p>
          <a:p>
            <a:pPr algn="l">
              <a:buFont typeface="+mj-lt"/>
              <a:buAutoNum type="arabicPeriod"/>
            </a:pPr>
            <a:r>
              <a:rPr lang="en-US" sz="1400" b="0" i="0" dirty="0">
                <a:solidFill>
                  <a:srgbClr val="D1D5DB"/>
                </a:solidFill>
                <a:effectLst/>
                <a:latin typeface="Söhne"/>
              </a:rPr>
              <a:t>Employing Online Analytical Processing (OLAP) methods to facilitate interactive analysis of multi-dimensional data.</a:t>
            </a:r>
          </a:p>
        </p:txBody>
      </p:sp>
      <p:sp>
        <p:nvSpPr>
          <p:cNvPr id="6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7" name="Picture 46">
            <a:extLst>
              <a:ext uri="{FF2B5EF4-FFF2-40B4-BE49-F238E27FC236}">
                <a16:creationId xmlns:a16="http://schemas.microsoft.com/office/drawing/2014/main" id="{254F5E7F-2368-3628-8DBB-D92D75A3DA95}"/>
              </a:ext>
            </a:extLst>
          </p:cNvPr>
          <p:cNvPicPr>
            <a:picLocks noChangeAspect="1"/>
          </p:cNvPicPr>
          <p:nvPr/>
        </p:nvPicPr>
        <p:blipFill rotWithShape="1">
          <a:blip r:embed="rId7"/>
          <a:srcRect l="20549" r="31142"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8" name="Picture 4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4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2" name="Picture 5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4" name="Picture 5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5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 Box 1">
            <a:extLst>
              <a:ext uri="{FF2B5EF4-FFF2-40B4-BE49-F238E27FC236}">
                <a16:creationId xmlns:a16="http://schemas.microsoft.com/office/drawing/2014/main" id="{6CC872B0-25BF-6480-B990-DCA3D1FEA7E0}"/>
              </a:ext>
            </a:extLst>
          </p:cNvPr>
          <p:cNvSpPr txBox="1"/>
          <p:nvPr/>
        </p:nvSpPr>
        <p:spPr>
          <a:xfrm>
            <a:off x="648929" y="629266"/>
            <a:ext cx="3505495"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3600" b="0" i="0" kern="1200" dirty="0">
                <a:solidFill>
                  <a:srgbClr val="EBEBEB"/>
                </a:solidFill>
                <a:latin typeface="+mj-lt"/>
                <a:ea typeface="+mj-ea"/>
                <a:cs typeface="+mj-cs"/>
                <a:sym typeface="+mn-ea"/>
              </a:rPr>
              <a:t>Graph -1(Category by Likes)</a:t>
            </a:r>
          </a:p>
        </p:txBody>
      </p:sp>
      <p:sp>
        <p:nvSpPr>
          <p:cNvPr id="60" name="Rectangle 59">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6">
            <a:extLst>
              <a:ext uri="{FF2B5EF4-FFF2-40B4-BE49-F238E27FC236}">
                <a16:creationId xmlns:a16="http://schemas.microsoft.com/office/drawing/2014/main" id="{0694EF40-A742-D01B-46D3-E18D3D44A5D5}"/>
              </a:ext>
            </a:extLst>
          </p:cNvPr>
          <p:cNvPicPr>
            <a:picLocks noChangeAspect="1"/>
          </p:cNvPicPr>
          <p:nvPr/>
        </p:nvPicPr>
        <p:blipFill>
          <a:blip r:embed="rId6"/>
          <a:stretch>
            <a:fillRect/>
          </a:stretch>
        </p:blipFill>
        <p:spPr>
          <a:xfrm>
            <a:off x="5175699" y="2046942"/>
            <a:ext cx="6741204" cy="3134658"/>
          </a:xfrm>
          <a:prstGeom prst="rect">
            <a:avLst/>
          </a:prstGeom>
          <a:solidFill>
            <a:schemeClr val="bg1">
              <a:lumMod val="50000"/>
            </a:schemeClr>
          </a:solidFill>
          <a:effectLst/>
        </p:spPr>
      </p:pic>
      <p:sp>
        <p:nvSpPr>
          <p:cNvPr id="64" name="Rectangle 63">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 Box 6"/>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altLang="zh-CN" sz="1500">
                <a:solidFill>
                  <a:srgbClr val="FFFFFF"/>
                </a:solidFill>
                <a:latin typeface="+mj-lt"/>
                <a:ea typeface="+mj-ea"/>
                <a:cs typeface="+mj-cs"/>
                <a:sym typeface="+mn-ea"/>
              </a:rPr>
              <a:t>Here we can see like of Category 24 is so high, it means it is so demandable by the consumer. So we can make similar type of video to attract new consumer.Like wise  category 43 is less demandable video  so we should avoid to make it. Here  can also see the categories which have the most content. As one could see entertainment is the leading category with the most content and followed by category25,10,22,23.So  we can say people are using  youtube  for these to get some relaxation?</a:t>
            </a:r>
          </a:p>
        </p:txBody>
      </p:sp>
    </p:spTree>
    <p:extLst>
      <p:ext uri="{BB962C8B-B14F-4D97-AF65-F5344CB8AC3E}">
        <p14:creationId xmlns:p14="http://schemas.microsoft.com/office/powerpoint/2010/main" val="175625185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23">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648929" y="629266"/>
            <a:ext cx="3505495"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3600" b="0" i="0" kern="1200" dirty="0">
                <a:solidFill>
                  <a:srgbClr val="EBEBEB"/>
                </a:solidFill>
                <a:latin typeface="+mj-lt"/>
                <a:ea typeface="+mj-ea"/>
                <a:cs typeface="+mj-cs"/>
                <a:sym typeface="+mn-ea"/>
              </a:rPr>
              <a:t>Graph -2(Category by dislikes)</a:t>
            </a:r>
          </a:p>
        </p:txBody>
      </p:sp>
      <p:sp>
        <p:nvSpPr>
          <p:cNvPr id="39" name="Rectangle 25">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p:cNvPicPr>
            <a:picLocks noGrp="1" noChangeAspect="1"/>
          </p:cNvPicPr>
          <p:nvPr>
            <p:ph type="pic" idx="10"/>
          </p:nvPr>
        </p:nvPicPr>
        <p:blipFill>
          <a:blip r:embed="rId6"/>
          <a:stretch>
            <a:fillRect/>
          </a:stretch>
        </p:blipFill>
        <p:spPr>
          <a:xfrm>
            <a:off x="5123688" y="2075016"/>
            <a:ext cx="6584098" cy="3182784"/>
          </a:xfrm>
          <a:prstGeom prst="rect">
            <a:avLst/>
          </a:prstGeom>
          <a:effectLst/>
        </p:spPr>
      </p:pic>
      <p:sp>
        <p:nvSpPr>
          <p:cNvPr id="41" name="Rectangle 29">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 Box 6"/>
          <p:cNvSpPr txBox="1"/>
          <p:nvPr/>
        </p:nvSpPr>
        <p:spPr>
          <a:xfrm>
            <a:off x="648931" y="2438400"/>
            <a:ext cx="3505494"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ltLang="zh-CN" dirty="0">
                <a:solidFill>
                  <a:srgbClr val="FFFFFF"/>
                </a:solidFill>
                <a:latin typeface="+mj-lt"/>
                <a:ea typeface="+mj-ea"/>
                <a:cs typeface="+mj-cs"/>
                <a:sym typeface="+mn-ea"/>
              </a:rPr>
              <a:t>Here we can category 24 is most dislike category And  though category 10 is more like category  also more dislike category and also category 24 is also more likeable </a:t>
            </a:r>
            <a:r>
              <a:rPr lang="en-US" altLang="zh-CN" dirty="0" err="1">
                <a:solidFill>
                  <a:srgbClr val="FFFFFF"/>
                </a:solidFill>
                <a:latin typeface="+mj-lt"/>
                <a:ea typeface="+mj-ea"/>
                <a:cs typeface="+mj-cs"/>
                <a:sym typeface="+mn-ea"/>
              </a:rPr>
              <a:t>category.So</a:t>
            </a:r>
            <a:r>
              <a:rPr lang="en-US" altLang="zh-CN" dirty="0">
                <a:solidFill>
                  <a:srgbClr val="FFFFFF"/>
                </a:solidFill>
                <a:latin typeface="+mj-lt"/>
                <a:ea typeface="+mj-ea"/>
                <a:cs typeface="+mj-cs"/>
                <a:sym typeface="+mn-ea"/>
              </a:rPr>
              <a:t> we should not replace it .Let them to </a:t>
            </a:r>
            <a:r>
              <a:rPr lang="en-US" altLang="zh-CN" dirty="0" err="1">
                <a:solidFill>
                  <a:srgbClr val="FFFFFF"/>
                </a:solidFill>
                <a:latin typeface="+mj-lt"/>
                <a:ea typeface="+mj-ea"/>
                <a:cs typeface="+mj-cs"/>
                <a:sym typeface="+mn-ea"/>
              </a:rPr>
              <a:t>continue.We</a:t>
            </a:r>
            <a:r>
              <a:rPr lang="en-US" altLang="zh-CN" dirty="0">
                <a:solidFill>
                  <a:srgbClr val="FFFFFF"/>
                </a:solidFill>
                <a:latin typeface="+mj-lt"/>
                <a:ea typeface="+mj-ea"/>
                <a:cs typeface="+mj-cs"/>
                <a:sym typeface="+mn-ea"/>
              </a:rPr>
              <a:t> can  bring changes in something to increase the </a:t>
            </a:r>
            <a:r>
              <a:rPr lang="en-US" altLang="zh-CN" dirty="0" err="1">
                <a:solidFill>
                  <a:srgbClr val="FFFFFF"/>
                </a:solidFill>
                <a:latin typeface="+mj-lt"/>
                <a:ea typeface="+mj-ea"/>
                <a:cs typeface="+mj-cs"/>
                <a:sym typeface="+mn-ea"/>
              </a:rPr>
              <a:t>likingness</a:t>
            </a:r>
            <a:r>
              <a:rPr lang="en-US" altLang="zh-CN" dirty="0">
                <a:solidFill>
                  <a:srgbClr val="FFFFFF"/>
                </a:solidFill>
                <a:latin typeface="+mj-lt"/>
                <a:ea typeface="+mj-ea"/>
                <a:cs typeface="+mj-cs"/>
                <a:sym typeface="+mn-ea"/>
              </a:rPr>
              <a:t>  of the consumer.</a:t>
            </a:r>
          </a:p>
          <a:p>
            <a:pPr>
              <a:spcBef>
                <a:spcPts val="1000"/>
              </a:spcBef>
              <a:buClr>
                <a:schemeClr val="bg2">
                  <a:lumMod val="40000"/>
                  <a:lumOff val="60000"/>
                </a:schemeClr>
              </a:buClr>
              <a:buSzPct val="80000"/>
              <a:buFont typeface="Wingdings 3" charset="2"/>
              <a:buChar char=""/>
            </a:pPr>
            <a:endParaRPr lang="en-US" altLang="zh-CN" dirty="0">
              <a:solidFill>
                <a:srgbClr val="FFFFFF"/>
              </a:solidFill>
              <a:latin typeface="+mj-lt"/>
              <a:ea typeface="+mj-ea"/>
              <a:cs typeface="+mj-cs"/>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 Box 1"/>
          <p:cNvSpPr txBox="1"/>
          <p:nvPr/>
        </p:nvSpPr>
        <p:spPr>
          <a:xfrm>
            <a:off x="648929" y="629266"/>
            <a:ext cx="3505495"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3600" b="0" i="0" kern="1200">
                <a:solidFill>
                  <a:srgbClr val="EBEBEB"/>
                </a:solidFill>
                <a:latin typeface="+mj-lt"/>
                <a:ea typeface="+mj-ea"/>
                <a:cs typeface="+mj-cs"/>
                <a:sym typeface="+mn-ea"/>
              </a:rPr>
              <a:t>Graph -2(Category by dislikes)</a:t>
            </a:r>
          </a:p>
        </p:txBody>
      </p:sp>
      <p:sp>
        <p:nvSpPr>
          <p:cNvPr id="49" name="Rectangle 48">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p:cNvPicPr>
            <a:picLocks noGrp="1" noChangeAspect="1"/>
          </p:cNvPicPr>
          <p:nvPr>
            <p:ph type="pic" idx="10"/>
          </p:nvPr>
        </p:nvPicPr>
        <p:blipFill>
          <a:blip r:embed="rId6"/>
          <a:stretch>
            <a:fillRect/>
          </a:stretch>
        </p:blipFill>
        <p:spPr>
          <a:xfrm>
            <a:off x="5608319" y="2075016"/>
            <a:ext cx="5614835" cy="2554749"/>
          </a:xfrm>
          <a:prstGeom prst="rect">
            <a:avLst/>
          </a:prstGeom>
          <a:effectLst/>
        </p:spPr>
      </p:pic>
      <p:sp>
        <p:nvSpPr>
          <p:cNvPr id="53" name="Rectangle 52">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 Box 6"/>
          <p:cNvSpPr txBox="1"/>
          <p:nvPr/>
        </p:nvSpPr>
        <p:spPr>
          <a:xfrm>
            <a:off x="648931" y="2438400"/>
            <a:ext cx="3505494"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ltLang="zh-CN">
                <a:solidFill>
                  <a:srgbClr val="FFFFFF"/>
                </a:solidFill>
                <a:latin typeface="+mj-lt"/>
                <a:ea typeface="+mj-ea"/>
                <a:cs typeface="+mj-cs"/>
                <a:sym typeface="+mn-ea"/>
              </a:rPr>
              <a:t>Here we can category 24 is most dislike category And  though category 10 is more like category  also more dis like category and also category 24 is also more likeable category.So we should not replace it .Let them to continue.We can  bring changes in something to increase the likingness  of the consumer.</a:t>
            </a:r>
          </a:p>
          <a:p>
            <a:pPr>
              <a:spcBef>
                <a:spcPts val="1000"/>
              </a:spcBef>
              <a:buClr>
                <a:schemeClr val="bg2">
                  <a:lumMod val="40000"/>
                  <a:lumOff val="60000"/>
                </a:schemeClr>
              </a:buClr>
              <a:buSzPct val="80000"/>
              <a:buFont typeface="Wingdings 3" charset="2"/>
              <a:buChar char=""/>
            </a:pPr>
            <a:endParaRPr lang="en-US" altLang="zh-CN">
              <a:solidFill>
                <a:srgbClr val="FFFFFF"/>
              </a:solidFill>
              <a:latin typeface="+mj-lt"/>
              <a:ea typeface="+mj-ea"/>
              <a:cs typeface="+mj-cs"/>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6" name="Picture 4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4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0" name="Picture 4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2" name="Picture 5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4" name="Rectangle 5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648929" y="629266"/>
            <a:ext cx="3505495"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600" b="0" i="0" kern="1200">
                <a:solidFill>
                  <a:srgbClr val="EBEBEB"/>
                </a:solidFill>
                <a:latin typeface="+mj-lt"/>
                <a:ea typeface="+mj-ea"/>
                <a:cs typeface="+mj-cs"/>
                <a:sym typeface="+mn-ea"/>
              </a:rPr>
              <a:t>Graph 3- (category by comment,likes,dislikes)</a:t>
            </a:r>
          </a:p>
        </p:txBody>
      </p:sp>
      <p:sp>
        <p:nvSpPr>
          <p:cNvPr id="58" name="Rectangle 57">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9"/>
          <p:cNvPicPr>
            <a:picLocks noGrp="1" noChangeAspect="1"/>
          </p:cNvPicPr>
          <p:nvPr>
            <p:ph type="pic" idx="10"/>
          </p:nvPr>
        </p:nvPicPr>
        <p:blipFill>
          <a:blip r:embed="rId6"/>
          <a:stretch>
            <a:fillRect/>
          </a:stretch>
        </p:blipFill>
        <p:spPr>
          <a:xfrm>
            <a:off x="5608319" y="1948682"/>
            <a:ext cx="5614835" cy="2807417"/>
          </a:xfrm>
          <a:prstGeom prst="rect">
            <a:avLst/>
          </a:prstGeom>
          <a:effectLst/>
        </p:spPr>
      </p:pic>
      <p:sp>
        <p:nvSpPr>
          <p:cNvPr id="62" name="Rectangle 61">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 Box 4"/>
          <p:cNvSpPr txBox="1"/>
          <p:nvPr/>
        </p:nvSpPr>
        <p:spPr>
          <a:xfrm>
            <a:off x="648931" y="2438400"/>
            <a:ext cx="3505494"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ltLang="zh-CN">
                <a:solidFill>
                  <a:srgbClr val="FFFFFF"/>
                </a:solidFill>
                <a:latin typeface="+mj-lt"/>
                <a:ea typeface="+mj-ea"/>
                <a:cs typeface="+mj-cs"/>
                <a:sym typeface="+mn-ea"/>
              </a:rPr>
              <a:t>Likes, dislikes, and comments distribution by category id; it can be seen that these attributes are correlated with views distribution except one category. Where likes are increasing Views are also increasing.</a:t>
            </a:r>
          </a:p>
          <a:p>
            <a:pPr>
              <a:spcBef>
                <a:spcPts val="1000"/>
              </a:spcBef>
              <a:buClr>
                <a:schemeClr val="bg2">
                  <a:lumMod val="40000"/>
                  <a:lumOff val="60000"/>
                </a:schemeClr>
              </a:buClr>
              <a:buSzPct val="80000"/>
              <a:buFont typeface="Wingdings 3" charset="2"/>
              <a:buChar char=""/>
            </a:pPr>
            <a:r>
              <a:rPr lang="en-US" altLang="zh-CN">
                <a:solidFill>
                  <a:srgbClr val="FFFFFF"/>
                </a:solidFill>
                <a:latin typeface="+mj-lt"/>
                <a:ea typeface="+mj-ea"/>
                <a:cs typeface="+mj-cs"/>
                <a:sym typeface="+mn-ea"/>
              </a:rPr>
              <a:t>Graph -4(category by views)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4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4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 name="Picture 5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5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648929" y="1063417"/>
            <a:ext cx="3505495" cy="4675396"/>
          </a:xfrm>
          <a:prstGeom prst="rect">
            <a:avLst/>
          </a:prstGeom>
        </p:spPr>
        <p:txBody>
          <a:bodyPr vert="horz" lIns="91440" tIns="45720" rIns="91440" bIns="45720" rtlCol="0" anchor="ctr">
            <a:normAutofit/>
          </a:bodyPr>
          <a:lstStyle/>
          <a:p>
            <a:pPr>
              <a:spcBef>
                <a:spcPct val="0"/>
              </a:spcBef>
              <a:spcAft>
                <a:spcPts val="600"/>
              </a:spcAft>
            </a:pPr>
            <a:r>
              <a:rPr lang="en-US" altLang="zh-CN" sz="4200">
                <a:solidFill>
                  <a:srgbClr val="F2F2F2"/>
                </a:solidFill>
                <a:latin typeface="+mj-lt"/>
                <a:ea typeface="+mj-ea"/>
                <a:cs typeface="+mj-cs"/>
                <a:sym typeface="+mn-ea"/>
              </a:rPr>
              <a:t>Graph -4(category by views)</a:t>
            </a:r>
          </a:p>
        </p:txBody>
      </p:sp>
      <p:sp>
        <p:nvSpPr>
          <p:cNvPr id="57" name="Rectangle 56">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8" name="Picture 38"/>
          <p:cNvPicPr>
            <a:picLocks noGrp="1" noChangeAspect="1"/>
          </p:cNvPicPr>
          <p:nvPr>
            <p:ph type="pic" idx="10"/>
          </p:nvPr>
        </p:nvPicPr>
        <p:blipFill>
          <a:blip r:embed="rId6"/>
          <a:stretch>
            <a:fillRect/>
          </a:stretch>
        </p:blipFill>
        <p:spPr>
          <a:xfrm>
            <a:off x="5608638" y="2336166"/>
            <a:ext cx="5614987" cy="1245181"/>
          </a:xfrm>
          <a:prstGeom prst="rect">
            <a:avLst/>
          </a:prstGeom>
        </p:spPr>
      </p:pic>
      <p:sp>
        <p:nvSpPr>
          <p:cNvPr id="6" name="Text Box 5"/>
          <p:cNvSpPr txBox="1"/>
          <p:nvPr/>
        </p:nvSpPr>
        <p:spPr>
          <a:xfrm>
            <a:off x="5942045" y="4033781"/>
            <a:ext cx="3824320" cy="374846"/>
          </a:xfrm>
          <a:prstGeom prst="rect">
            <a:avLst/>
          </a:prstGeom>
          <a:noFill/>
        </p:spPr>
        <p:txBody>
          <a:bodyPr wrap="square" rtlCol="0" anchor="t">
            <a:spAutoFit/>
          </a:bodyPr>
          <a:lstStyle/>
          <a:p>
            <a:pPr algn="ctr" defTabSz="233172">
              <a:spcAft>
                <a:spcPts val="600"/>
              </a:spcAft>
            </a:pPr>
            <a:r>
              <a:rPr lang="zh-CN" altLang="en-US" sz="918" b="1" kern="1200">
                <a:solidFill>
                  <a:schemeClr val="accent2"/>
                </a:solidFill>
                <a:latin typeface="Poppins Bold" panose="00000800000000000000" charset="0"/>
                <a:ea typeface="+mn-ea"/>
                <a:cs typeface="Poppins Bold" panose="00000800000000000000" charset="0"/>
                <a:sym typeface="+mn-ea"/>
              </a:rPr>
              <a:t>Here  we can see the most viewed category is 24 and category 40 is completely  not watched</a:t>
            </a:r>
            <a:endParaRPr lang="zh-CN" altLang="en-US" sz="1800" b="1">
              <a:solidFill>
                <a:schemeClr val="accent2"/>
              </a:solidFill>
              <a:latin typeface="Poppins Bold" panose="00000800000000000000" charset="0"/>
              <a:ea typeface="+mn-ea"/>
              <a:cs typeface="Poppins Bold" panose="00000800000000000000" charset="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511810" y="5024120"/>
            <a:ext cx="11273790" cy="9220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nchor="t">
            <a:spAutoFit/>
          </a:bodyPr>
          <a:lstStyle/>
          <a:p>
            <a:r>
              <a:rPr lang="zh-CN" altLang="en-US" sz="1800" b="1" dirty="0">
                <a:solidFill>
                  <a:schemeClr val="bg1"/>
                </a:solidFill>
                <a:latin typeface="Poppins Bold" panose="00000800000000000000" charset="0"/>
                <a:ea typeface="+mn-ea"/>
                <a:cs typeface="Poppins Bold" panose="00000800000000000000" charset="0"/>
                <a:sym typeface="+mn-ea"/>
              </a:rPr>
              <a:t>CONCLUSSION:</a:t>
            </a:r>
          </a:p>
          <a:p>
            <a:r>
              <a:rPr lang="zh-CN" altLang="en-US" sz="1800" b="1" dirty="0">
                <a:solidFill>
                  <a:schemeClr val="bg1"/>
                </a:solidFill>
                <a:latin typeface="Poppins Bold" panose="00000800000000000000" charset="0"/>
                <a:ea typeface="+mn-ea"/>
                <a:cs typeface="Poppins Bold" panose="00000800000000000000" charset="0"/>
                <a:sym typeface="+mn-ea"/>
              </a:rPr>
              <a:t>On the basis of this analysis we can decide on which category we can focus more and on which category we can focus less. </a:t>
            </a:r>
          </a:p>
        </p:txBody>
      </p:sp>
      <p:graphicFrame>
        <p:nvGraphicFramePr>
          <p:cNvPr id="11" name="Text Box 4">
            <a:extLst>
              <a:ext uri="{FF2B5EF4-FFF2-40B4-BE49-F238E27FC236}">
                <a16:creationId xmlns:a16="http://schemas.microsoft.com/office/drawing/2014/main" id="{7968E22B-123C-23A0-45D4-208B817C83E3}"/>
              </a:ext>
            </a:extLst>
          </p:cNvPr>
          <p:cNvGraphicFramePr/>
          <p:nvPr>
            <p:extLst>
              <p:ext uri="{D42A27DB-BD31-4B8C-83A1-F6EECF244321}">
                <p14:modId xmlns:p14="http://schemas.microsoft.com/office/powerpoint/2010/main" val="3332760289"/>
              </p:ext>
            </p:extLst>
          </p:nvPr>
        </p:nvGraphicFramePr>
        <p:xfrm>
          <a:off x="511810" y="1700493"/>
          <a:ext cx="11273790" cy="2862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任意多边形: 形状 66"/>
          <p:cNvSpPr/>
          <p:nvPr/>
        </p:nvSpPr>
        <p:spPr>
          <a:xfrm flipH="1">
            <a:off x="9137889" y="1211610"/>
            <a:ext cx="2220664" cy="4466366"/>
          </a:xfrm>
          <a:custGeom>
            <a:avLst/>
            <a:gdLst>
              <a:gd name="connsiteX0" fmla="*/ 2758121 w 2758121"/>
              <a:gd name="connsiteY0" fmla="*/ 0 h 5547340"/>
              <a:gd name="connsiteX1" fmla="*/ 2758121 w 2758121"/>
              <a:gd name="connsiteY1" fmla="*/ 5547340 h 5547340"/>
              <a:gd name="connsiteX2" fmla="*/ 2490821 w 2758121"/>
              <a:gd name="connsiteY2" fmla="*/ 5533843 h 5547340"/>
              <a:gd name="connsiteX3" fmla="*/ 0 w 2758121"/>
              <a:gd name="connsiteY3" fmla="*/ 2773670 h 5547340"/>
              <a:gd name="connsiteX4" fmla="*/ 2490821 w 2758121"/>
              <a:gd name="connsiteY4" fmla="*/ 13498 h 554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121" h="5547340">
                <a:moveTo>
                  <a:pt x="2758121" y="0"/>
                </a:moveTo>
                <a:lnTo>
                  <a:pt x="2758121" y="5547340"/>
                </a:lnTo>
                <a:lnTo>
                  <a:pt x="2490821" y="5533843"/>
                </a:lnTo>
                <a:cubicBezTo>
                  <a:pt x="1091764" y="5391761"/>
                  <a:pt x="0" y="4210213"/>
                  <a:pt x="0" y="2773670"/>
                </a:cubicBezTo>
                <a:cubicBezTo>
                  <a:pt x="0" y="1337128"/>
                  <a:pt x="1091764" y="155580"/>
                  <a:pt x="2490821" y="1349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Poppins" panose="02000000000000000000" charset="0"/>
            </a:endParaRPr>
          </a:p>
        </p:txBody>
      </p:sp>
      <p:sp>
        <p:nvSpPr>
          <p:cNvPr id="5" name="文本框 4"/>
          <p:cNvSpPr txBox="1"/>
          <p:nvPr/>
        </p:nvSpPr>
        <p:spPr>
          <a:xfrm>
            <a:off x="599440" y="1172845"/>
            <a:ext cx="7618095" cy="1234953"/>
          </a:xfrm>
          <a:prstGeom prst="rect">
            <a:avLst/>
          </a:prstGeom>
          <a:noFill/>
        </p:spPr>
        <p:txBody>
          <a:bodyPr wrap="square" rtlCol="0" anchor="t">
            <a:spAutoFit/>
          </a:bodyPr>
          <a:lstStyle>
            <a:defPPr>
              <a:defRPr lang="zh-CN"/>
            </a:defPPr>
            <a:lvl1pPr>
              <a:defRPr sz="3600">
                <a:latin typeface="+mj-ea"/>
                <a:ea typeface="+mj-ea"/>
                <a:cs typeface="Tahoma" panose="020B0604030504040204" charset="0"/>
              </a:defRPr>
            </a:lvl1pPr>
          </a:lstStyle>
          <a:p>
            <a:pPr>
              <a:lnSpc>
                <a:spcPct val="150000"/>
              </a:lnSpc>
            </a:pPr>
            <a:r>
              <a:rPr lang="ja-JP" altLang="en-US" sz="5400" b="1" dirty="0"/>
              <a:t>Thank you </a:t>
            </a:r>
          </a:p>
        </p:txBody>
      </p:sp>
      <p:sp>
        <p:nvSpPr>
          <p:cNvPr id="43" name="矩形 42"/>
          <p:cNvSpPr/>
          <p:nvPr/>
        </p:nvSpPr>
        <p:spPr>
          <a:xfrm>
            <a:off x="4785258" y="5583429"/>
            <a:ext cx="3204325" cy="297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Poppins" panose="02000000000000000000" charset="0"/>
            </a:endParaRPr>
          </a:p>
        </p:txBody>
      </p:sp>
      <p:sp>
        <p:nvSpPr>
          <p:cNvPr id="44" name="矩形 43"/>
          <p:cNvSpPr/>
          <p:nvPr/>
        </p:nvSpPr>
        <p:spPr>
          <a:xfrm>
            <a:off x="5587049" y="5046349"/>
            <a:ext cx="2402534" cy="297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45" name="矩形 44"/>
          <p:cNvSpPr/>
          <p:nvPr/>
        </p:nvSpPr>
        <p:spPr>
          <a:xfrm>
            <a:off x="6422984" y="4509270"/>
            <a:ext cx="1566599" cy="297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grpSp>
        <p:nvGrpSpPr>
          <p:cNvPr id="58" name="组合 57"/>
          <p:cNvGrpSpPr/>
          <p:nvPr/>
        </p:nvGrpSpPr>
        <p:grpSpPr>
          <a:xfrm rot="5400000" flipH="1">
            <a:off x="5503258" y="4619370"/>
            <a:ext cx="950814" cy="183404"/>
            <a:chOff x="5949910" y="4253001"/>
            <a:chExt cx="950814" cy="183404"/>
          </a:xfrm>
        </p:grpSpPr>
        <p:sp>
          <p:nvSpPr>
            <p:cNvPr id="52" name="椭圆 51"/>
            <p:cNvSpPr/>
            <p:nvPr/>
          </p:nvSpPr>
          <p:spPr>
            <a:xfrm>
              <a:off x="5949910" y="4253001"/>
              <a:ext cx="183404" cy="183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54" name="菱形 53"/>
            <p:cNvSpPr/>
            <p:nvPr/>
          </p:nvSpPr>
          <p:spPr>
            <a:xfrm>
              <a:off x="6717320" y="4253001"/>
              <a:ext cx="183404" cy="183404"/>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56" name="菱形 55"/>
            <p:cNvSpPr/>
            <p:nvPr/>
          </p:nvSpPr>
          <p:spPr>
            <a:xfrm>
              <a:off x="6333615" y="4253001"/>
              <a:ext cx="183404" cy="183404"/>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grpSp>
      <p:sp>
        <p:nvSpPr>
          <p:cNvPr id="36" name="椭圆 35"/>
          <p:cNvSpPr/>
          <p:nvPr/>
        </p:nvSpPr>
        <p:spPr>
          <a:xfrm>
            <a:off x="8639125" y="2931315"/>
            <a:ext cx="1030230" cy="10302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Poppins" panose="02000000000000000000" charset="0"/>
            </a:endParaRPr>
          </a:p>
        </p:txBody>
      </p:sp>
      <p:sp>
        <p:nvSpPr>
          <p:cNvPr id="39" name="椭圆 38"/>
          <p:cNvSpPr/>
          <p:nvPr/>
        </p:nvSpPr>
        <p:spPr>
          <a:xfrm>
            <a:off x="8359306" y="2632889"/>
            <a:ext cx="1625447" cy="1625447"/>
          </a:xfrm>
          <a:prstGeom prst="ellipse">
            <a:avLst/>
          </a:prstGeom>
          <a:noFill/>
          <a:ln>
            <a:solidFill>
              <a:schemeClr val="accent2">
                <a:alpha val="7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cs typeface="Poppins" panose="02000000000000000000" charset="0"/>
            </a:endParaRPr>
          </a:p>
        </p:txBody>
      </p:sp>
      <p:sp>
        <p:nvSpPr>
          <p:cNvPr id="40" name="椭圆 39"/>
          <p:cNvSpPr/>
          <p:nvPr/>
        </p:nvSpPr>
        <p:spPr>
          <a:xfrm>
            <a:off x="8079485" y="2334461"/>
            <a:ext cx="2220665" cy="2220665"/>
          </a:xfrm>
          <a:prstGeom prst="ellipse">
            <a:avLst/>
          </a:prstGeom>
          <a:noFill/>
          <a:ln>
            <a:solidFill>
              <a:schemeClr val="accent2">
                <a:alpha val="3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cs typeface="Poppins" panose="02000000000000000000" charset="0"/>
            </a:endParaRPr>
          </a:p>
        </p:txBody>
      </p:sp>
      <p:sp>
        <p:nvSpPr>
          <p:cNvPr id="38" name="椭圆 37"/>
          <p:cNvSpPr/>
          <p:nvPr/>
        </p:nvSpPr>
        <p:spPr>
          <a:xfrm>
            <a:off x="7799666" y="2005656"/>
            <a:ext cx="2815882" cy="2815882"/>
          </a:xfrm>
          <a:prstGeom prst="ellipse">
            <a:avLst/>
          </a:prstGeom>
          <a:noFill/>
          <a:ln>
            <a:solidFill>
              <a:schemeClr val="accent2">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grpSp>
        <p:nvGrpSpPr>
          <p:cNvPr id="59" name="组合 58"/>
          <p:cNvGrpSpPr/>
          <p:nvPr/>
        </p:nvGrpSpPr>
        <p:grpSpPr>
          <a:xfrm rot="10800000" flipH="1" flipV="1">
            <a:off x="10046589" y="1559567"/>
            <a:ext cx="1183043" cy="183404"/>
            <a:chOff x="5717681" y="4253001"/>
            <a:chExt cx="1183043" cy="183404"/>
          </a:xfrm>
        </p:grpSpPr>
        <p:sp>
          <p:nvSpPr>
            <p:cNvPr id="60" name="椭圆 59"/>
            <p:cNvSpPr/>
            <p:nvPr/>
          </p:nvSpPr>
          <p:spPr>
            <a:xfrm>
              <a:off x="5717681" y="4253001"/>
              <a:ext cx="183404" cy="183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61" name="菱形 60"/>
            <p:cNvSpPr/>
            <p:nvPr/>
          </p:nvSpPr>
          <p:spPr>
            <a:xfrm>
              <a:off x="6717320" y="4253001"/>
              <a:ext cx="183404" cy="183404"/>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sp>
          <p:nvSpPr>
            <p:cNvPr id="62" name="菱形 61"/>
            <p:cNvSpPr/>
            <p:nvPr/>
          </p:nvSpPr>
          <p:spPr>
            <a:xfrm>
              <a:off x="6333615" y="4253001"/>
              <a:ext cx="183404" cy="183404"/>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oppins" panose="02000000000000000000" charset="0"/>
              </a:endParaRPr>
            </a:p>
          </p:txBody>
        </p:sp>
      </p:grpSp>
      <p:sp>
        <p:nvSpPr>
          <p:cNvPr id="83" name="椭圆 82"/>
          <p:cNvSpPr/>
          <p:nvPr/>
        </p:nvSpPr>
        <p:spPr>
          <a:xfrm>
            <a:off x="10470113" y="5863447"/>
            <a:ext cx="297630" cy="2976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cs typeface="Poppins" panose="02000000000000000000" charset="0"/>
            </a:endParaRPr>
          </a:p>
        </p:txBody>
      </p:sp>
      <p:pic>
        <p:nvPicPr>
          <p:cNvPr id="87" name="图形 86"/>
          <p:cNvPicPr>
            <a:picLocks noChangeAspect="1"/>
          </p:cNvPicPr>
          <p:nvPr/>
        </p:nvPicPr>
        <p:blipFill>
          <a:blip r:embed="rId2"/>
          <a:stretch>
            <a:fillRect/>
          </a:stretch>
        </p:blipFill>
        <p:spPr>
          <a:xfrm>
            <a:off x="9940408" y="5919682"/>
            <a:ext cx="188097" cy="185159"/>
          </a:xfrm>
          <a:prstGeom prst="rect">
            <a:avLst/>
          </a:prstGeom>
        </p:spPr>
      </p:pic>
      <p:pic>
        <p:nvPicPr>
          <p:cNvPr id="20" name="图形 19"/>
          <p:cNvPicPr>
            <a:picLocks noChangeAspect="1"/>
          </p:cNvPicPr>
          <p:nvPr/>
        </p:nvPicPr>
        <p:blipFill>
          <a:blip r:embed="rId3"/>
          <a:stretch>
            <a:fillRect/>
          </a:stretch>
        </p:blipFill>
        <p:spPr>
          <a:xfrm>
            <a:off x="10546308" y="5908648"/>
            <a:ext cx="188097" cy="207226"/>
          </a:xfrm>
          <a:prstGeom prst="rect">
            <a:avLst/>
          </a:prstGeom>
        </p:spPr>
      </p:pic>
      <p:pic>
        <p:nvPicPr>
          <p:cNvPr id="14" name="图形 13"/>
          <p:cNvPicPr>
            <a:picLocks noChangeAspect="1"/>
          </p:cNvPicPr>
          <p:nvPr/>
        </p:nvPicPr>
        <p:blipFill>
          <a:blip r:embed="rId4"/>
          <a:stretch>
            <a:fillRect/>
          </a:stretch>
        </p:blipFill>
        <p:spPr>
          <a:xfrm>
            <a:off x="11109349" y="5911944"/>
            <a:ext cx="188097" cy="20063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935</Words>
  <Application>Microsoft Office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メイリオ</vt:lpstr>
      <vt:lpstr>Arial</vt:lpstr>
      <vt:lpstr>Calibri</vt:lpstr>
      <vt:lpstr>Century Gothic</vt:lpstr>
      <vt:lpstr>Poppins Bold</vt:lpstr>
      <vt:lpstr>Söhne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abbey</dc:creator>
  <cp:lastModifiedBy>Neelanjan Chakraborty</cp:lastModifiedBy>
  <cp:revision>79</cp:revision>
  <dcterms:created xsi:type="dcterms:W3CDTF">2021-09-28T05:06:00Z</dcterms:created>
  <dcterms:modified xsi:type="dcterms:W3CDTF">2023-06-30T04:31:03Z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1443741CD20A4042ABD9816F2D00B26C</vt:lpwstr>
  </property>
  <property fmtid="{D5CDD505-2E9C-101B-9397-08002B2CF9AE}" pid="3" name="KSOProductBuildVer">
    <vt:lpwstr>1033-11.2.0.10382</vt:lpwstr>
  </property>
  <property fmtid="{D5CDD505-2E9C-101B-9397-08002B2CF9AE}" pid="4" name="MSIP_Label_defa4170-0d19-0005-0004-bc88714345d2_Enabled">
    <vt:lpwstr>true</vt:lpwstr>
  </property>
  <property fmtid="{D5CDD505-2E9C-101B-9397-08002B2CF9AE}" pid="5" name="MSIP_Label_defa4170-0d19-0005-0004-bc88714345d2_SetDate">
    <vt:lpwstr>2023-06-30T04:31:03Z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e5e2f6b8-41d3-4eff-b612-8a53c9a3bb0f</vt:lpwstr>
  </property>
  <property fmtid="{D5CDD505-2E9C-101B-9397-08002B2CF9AE}" pid="9" name="MSIP_Label_defa4170-0d19-0005-0004-bc88714345d2_ActionId">
    <vt:lpwstr>3c4f2931-ef9a-4f85-8f46-3043e3db1ab7</vt:lpwstr>
  </property>
  <property fmtid="{D5CDD505-2E9C-101B-9397-08002B2CF9AE}" pid="10" name="MSIP_Label_defa4170-0d19-0005-0004-bc88714345d2_ContentBits">
    <vt:lpwstr>0</vt:lpwstr>
  </property>
</Properties>
</file>