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Number of Games Sold by Genre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Publisher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Platforms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Published Games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Games by Number of Copies Sold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Publishing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Publishers by number of Games Sold and Games Published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Platform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ad4308f-082b-4953-8412-78744d70881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cba844eba5f4534" /><Relationship Type="http://schemas.openxmlformats.org/officeDocument/2006/relationships/slideLayout" Target="/ppt/slideLayouts/slideLayout8.xml" Id="R076133ced1694246" /><Relationship Type="http://schemas.openxmlformats.org/officeDocument/2006/relationships/hyperlink" Target="https://app.powerbi.com/groups/me/reports/cad4308f-082b-4953-8412-78744d708819/?pbi_source=PowerPoint" TargetMode="External" Id="RelId0" /><Relationship Type="http://schemas.openxmlformats.org/officeDocument/2006/relationships/image" Target="/ppt/media/image4.png" Id="imgId4624321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Neelanjans Game Report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6/23/2023 4:49:17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6/23/2023 1:09:16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Number of Games Sold by Genre ,Publisher ,card ,Top 10 Platforms ,Number of Published Games by Year ,Top 10 Games by Number of Copies Sold ,Publishing Year ,Top 10 Publishers by number of Games Sold and Games Published ,Platform ,card ,slicer ,card ,card ,card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624321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VG_Sales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