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9" r:id="rId3"/>
    <p:sldId id="270" r:id="rId4"/>
    <p:sldId id="271" r:id="rId5"/>
    <p:sldId id="272"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38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666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731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357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247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766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9789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414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0785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2735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500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28263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B69640F-DE4A-D9B0-CC73-1CD262B491CB}"/>
              </a:ext>
            </a:extLst>
          </p:cNvPr>
          <p:cNvPicPr>
            <a:picLocks noChangeAspect="1"/>
          </p:cNvPicPr>
          <p:nvPr/>
        </p:nvPicPr>
        <p:blipFill rotWithShape="1">
          <a:blip r:embed="rId2"/>
          <a:srcRect t="43751" r="-2" b="-2"/>
          <a:stretch/>
        </p:blipFill>
        <p:spPr>
          <a:xfrm>
            <a:off x="20" y="10"/>
            <a:ext cx="12191980" cy="6857990"/>
          </a:xfrm>
          <a:prstGeom prst="rect">
            <a:avLst/>
          </a:prstGeom>
        </p:spPr>
      </p:pic>
      <p:sp>
        <p:nvSpPr>
          <p:cNvPr id="11"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2103121" y="4727173"/>
            <a:ext cx="7985759" cy="868823"/>
          </a:xfrm>
        </p:spPr>
        <p:txBody>
          <a:bodyPr anchor="ctr">
            <a:normAutofit/>
          </a:bodyPr>
          <a:lstStyle/>
          <a:p>
            <a:pPr algn="ctr"/>
            <a:r>
              <a:rPr lang="en-US" sz="2800"/>
              <a:t>Earthquake Prediction model Using python -AI</a:t>
            </a:r>
          </a:p>
        </p:txBody>
      </p:sp>
      <p:sp>
        <p:nvSpPr>
          <p:cNvPr id="13"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19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a:t>Introduction </a:t>
            </a:r>
          </a:p>
        </p:txBody>
      </p:sp>
      <p:pic>
        <p:nvPicPr>
          <p:cNvPr id="6" name="Picture 5">
            <a:extLst>
              <a:ext uri="{FF2B5EF4-FFF2-40B4-BE49-F238E27FC236}">
                <a16:creationId xmlns:a16="http://schemas.microsoft.com/office/drawing/2014/main" id="{3E9B2F35-50B5-6465-A9C5-0BB3D5F01E5C}"/>
              </a:ext>
            </a:extLst>
          </p:cNvPr>
          <p:cNvPicPr>
            <a:picLocks noChangeAspect="1"/>
          </p:cNvPicPr>
          <p:nvPr/>
        </p:nvPicPr>
        <p:blipFill rotWithShape="1">
          <a:blip r:embed="rId2"/>
          <a:srcRect l="14923" r="48124" b="-2"/>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4973060" y="2619701"/>
            <a:ext cx="6272784" cy="2825686"/>
          </a:xfrm>
        </p:spPr>
        <p:txBody>
          <a:bodyPr>
            <a:noAutofit/>
          </a:bodyPr>
          <a:lstStyle/>
          <a:p>
            <a:pPr lvl="0">
              <a:lnSpc>
                <a:spcPct val="100000"/>
              </a:lnSpc>
            </a:pPr>
            <a:r>
              <a:rPr lang="en-US" sz="800" dirty="0"/>
              <a:t>AI &amp; ADS:</a:t>
            </a:r>
          </a:p>
          <a:p>
            <a:pPr lvl="0">
              <a:lnSpc>
                <a:spcPct val="100000"/>
              </a:lnSpc>
            </a:pPr>
            <a:r>
              <a:rPr lang="en-US" sz="800" dirty="0"/>
              <a:t>In these two technology projects you will begin building your project by loading and preprocessing </a:t>
            </a:r>
          </a:p>
          <a:p>
            <a:pPr lvl="0">
              <a:lnSpc>
                <a:spcPct val="100000"/>
              </a:lnSpc>
            </a:pPr>
            <a:r>
              <a:rPr lang="en-US" sz="800" dirty="0"/>
              <a:t>the dataset. Perform different analysis as needed. After performing the relevant activities create a </a:t>
            </a:r>
          </a:p>
          <a:p>
            <a:pPr lvl="0">
              <a:lnSpc>
                <a:spcPct val="100000"/>
              </a:lnSpc>
            </a:pPr>
            <a:r>
              <a:rPr lang="en-US" sz="800" dirty="0"/>
              <a:t>document around it and share the same for assessment.</a:t>
            </a:r>
          </a:p>
          <a:p>
            <a:pPr lvl="0">
              <a:lnSpc>
                <a:spcPct val="100000"/>
              </a:lnSpc>
            </a:pPr>
            <a:r>
              <a:rPr lang="en-US" sz="800" dirty="0"/>
              <a:t>DAC:</a:t>
            </a:r>
          </a:p>
          <a:p>
            <a:pPr lvl="0">
              <a:lnSpc>
                <a:spcPct val="100000"/>
              </a:lnSpc>
            </a:pPr>
            <a:r>
              <a:rPr lang="en-US" sz="800" dirty="0"/>
              <a:t>In this technology projects you will begin building your project by loading and preprocessing the </a:t>
            </a:r>
          </a:p>
          <a:p>
            <a:pPr lvl="0">
              <a:lnSpc>
                <a:spcPct val="100000"/>
              </a:lnSpc>
            </a:pPr>
            <a:r>
              <a:rPr lang="en-US" sz="800" dirty="0"/>
              <a:t>dataset. Perform different analysis and visualization using IBM </a:t>
            </a:r>
            <a:r>
              <a:rPr lang="en-US" sz="800" dirty="0" err="1"/>
              <a:t>Cognos</a:t>
            </a:r>
            <a:r>
              <a:rPr lang="en-US" sz="800" dirty="0"/>
              <a:t>. After performing the </a:t>
            </a:r>
          </a:p>
          <a:p>
            <a:pPr lvl="0">
              <a:lnSpc>
                <a:spcPct val="100000"/>
              </a:lnSpc>
            </a:pPr>
            <a:r>
              <a:rPr lang="en-US" sz="800" dirty="0"/>
              <a:t>relevant activities create a document around it and share the same for assessment.</a:t>
            </a:r>
          </a:p>
          <a:p>
            <a:pPr lvl="0">
              <a:lnSpc>
                <a:spcPct val="100000"/>
              </a:lnSpc>
            </a:pPr>
            <a:r>
              <a:rPr lang="en-US" sz="800" dirty="0"/>
              <a:t>IOT:</a:t>
            </a:r>
          </a:p>
          <a:p>
            <a:pPr lvl="0">
              <a:lnSpc>
                <a:spcPct val="100000"/>
              </a:lnSpc>
            </a:pPr>
            <a:r>
              <a:rPr lang="en-US" sz="800" dirty="0"/>
              <a:t>In this technology project you will begin building your project by deploying </a:t>
            </a:r>
            <a:r>
              <a:rPr lang="en-US" sz="800" dirty="0" err="1"/>
              <a:t>IoT</a:t>
            </a:r>
            <a:r>
              <a:rPr lang="en-US" sz="800" dirty="0"/>
              <a:t> devices and then </a:t>
            </a:r>
          </a:p>
          <a:p>
            <a:pPr lvl="0">
              <a:lnSpc>
                <a:spcPct val="100000"/>
              </a:lnSpc>
            </a:pPr>
            <a:r>
              <a:rPr lang="en-US" sz="800" dirty="0"/>
              <a:t>developing a Python script on the </a:t>
            </a:r>
            <a:r>
              <a:rPr lang="en-US" sz="800" dirty="0" err="1"/>
              <a:t>IoT</a:t>
            </a:r>
            <a:r>
              <a:rPr lang="en-US" sz="800" dirty="0"/>
              <a:t> devices as per the project requirement. After performing the </a:t>
            </a:r>
          </a:p>
          <a:p>
            <a:pPr lvl="0">
              <a:lnSpc>
                <a:spcPct val="100000"/>
              </a:lnSpc>
            </a:pPr>
            <a:r>
              <a:rPr lang="en-US" sz="800" dirty="0"/>
              <a:t>relevant activities create a document around it and share the same for assessment.</a:t>
            </a:r>
          </a:p>
          <a:p>
            <a:pPr lvl="0">
              <a:lnSpc>
                <a:spcPct val="100000"/>
              </a:lnSpc>
            </a:pPr>
            <a:r>
              <a:rPr lang="en-US" sz="800" dirty="0"/>
              <a:t>CAD:</a:t>
            </a:r>
          </a:p>
          <a:p>
            <a:pPr lvl="0">
              <a:lnSpc>
                <a:spcPct val="100000"/>
              </a:lnSpc>
            </a:pPr>
            <a:r>
              <a:rPr lang="en-US" sz="800" dirty="0"/>
              <a:t>In this technology projects you will begin building your project using IBM Cloud Foundry. Perform </a:t>
            </a:r>
          </a:p>
          <a:p>
            <a:pPr lvl="0">
              <a:lnSpc>
                <a:spcPct val="100000"/>
              </a:lnSpc>
            </a:pPr>
            <a:r>
              <a:rPr lang="en-US" sz="800" dirty="0"/>
              <a:t>different functions as per project requirement. After performing the relevant activities create a </a:t>
            </a:r>
          </a:p>
          <a:p>
            <a:pPr lvl="0">
              <a:lnSpc>
                <a:spcPct val="100000"/>
              </a:lnSpc>
            </a:pPr>
            <a:r>
              <a:rPr lang="en-US" sz="800" dirty="0"/>
              <a:t>document around it and share the same for assessment.</a:t>
            </a:r>
          </a:p>
        </p:txBody>
      </p:sp>
    </p:spTree>
    <p:extLst>
      <p:ext uri="{BB962C8B-B14F-4D97-AF65-F5344CB8AC3E}">
        <p14:creationId xmlns:p14="http://schemas.microsoft.com/office/powerpoint/2010/main" val="300061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3635" y="3349824"/>
            <a:ext cx="3984218" cy="2408695"/>
          </a:xfrm>
        </p:spPr>
        <p:txBody>
          <a:bodyPr anchor="b">
            <a:normAutofit fontScale="90000"/>
          </a:bodyPr>
          <a:lstStyle/>
          <a:p>
            <a:r>
              <a:rPr lang="en-US" sz="3100" b="1" dirty="0">
                <a:solidFill>
                  <a:srgbClr val="00B0F0"/>
                </a:solidFill>
              </a:rPr>
              <a:t>AI&amp;ADS</a:t>
            </a:r>
            <a:br>
              <a:rPr lang="en-IN" sz="2000" dirty="0"/>
            </a:br>
            <a:br>
              <a:rPr lang="en-IN" sz="1300" dirty="0"/>
            </a:br>
            <a:r>
              <a:rPr lang="en-US" sz="1300" dirty="0"/>
              <a:t>Data Collection: Gather historical earthquake data, including features like location, magnitude, depth, and time. You can obtain this data from sources like USGS (United States Geological Survey).</a:t>
            </a:r>
            <a:br>
              <a:rPr lang="en-IN" sz="1300" dirty="0"/>
            </a:br>
            <a:br>
              <a:rPr lang="en-IN" sz="1300" dirty="0"/>
            </a:br>
            <a:r>
              <a:rPr lang="en-US" sz="1300" dirty="0"/>
              <a:t>    Data Preprocessing: Clean and preprocess the data. This includes handling missing values, normalizing numerical features, and encoding categorical data.</a:t>
            </a:r>
            <a:br>
              <a:rPr lang="en-IN" sz="1300" dirty="0"/>
            </a:br>
            <a:br>
              <a:rPr lang="en-IN" sz="1300" dirty="0"/>
            </a:br>
            <a:r>
              <a:rPr lang="en-US" sz="1300" dirty="0"/>
              <a:t>Feature Engineering: Extract relevant features and perform feature selection to improve model accuracy.</a:t>
            </a:r>
            <a:br>
              <a:rPr lang="en-IN" sz="1300" dirty="0"/>
            </a:br>
            <a:br>
              <a:rPr lang="en-IN" sz="1300" dirty="0"/>
            </a:br>
            <a:r>
              <a:rPr lang="en-US" sz="1300" dirty="0"/>
              <a:t>Machine Learning Model Selection: Choose a suitable AI model for earthquake prediction. Common choices include Random Forest, Support Vector Machines, and neural networks.</a:t>
            </a:r>
            <a:br>
              <a:rPr lang="en-IN" sz="1300" dirty="0"/>
            </a:br>
            <a:br>
              <a:rPr lang="en-IN" sz="1300" dirty="0"/>
            </a:br>
            <a:r>
              <a:rPr lang="en-US" sz="1300" dirty="0"/>
              <a:t>Model Training: Split the data           into training and testing sets, and train your chosen model on the training data.</a:t>
            </a:r>
          </a:p>
        </p:txBody>
      </p:sp>
      <p:sp>
        <p:nvSpPr>
          <p:cNvPr id="12"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Light bulb on yellow background with sketched light beams and cord">
            <a:extLst>
              <a:ext uri="{FF2B5EF4-FFF2-40B4-BE49-F238E27FC236}">
                <a16:creationId xmlns:a16="http://schemas.microsoft.com/office/drawing/2014/main" id="{1F8DAC1A-433B-9738-0641-26D2551B13A0}"/>
              </a:ext>
            </a:extLst>
          </p:cNvPr>
          <p:cNvPicPr>
            <a:picLocks noChangeAspect="1"/>
          </p:cNvPicPr>
          <p:nvPr/>
        </p:nvPicPr>
        <p:blipFill rotWithShape="1">
          <a:blip r:embed="rId2"/>
          <a:srcRect l="38940" r="3" b="3"/>
          <a:stretch/>
        </p:blipFill>
        <p:spPr>
          <a:xfrm>
            <a:off x="5385816" y="-2"/>
            <a:ext cx="6806184" cy="6858001"/>
          </a:xfrm>
          <a:prstGeom prst="rect">
            <a:avLst/>
          </a:prstGeom>
        </p:spPr>
      </p:pic>
    </p:spTree>
    <p:extLst>
      <p:ext uri="{BB962C8B-B14F-4D97-AF65-F5344CB8AC3E}">
        <p14:creationId xmlns:p14="http://schemas.microsoft.com/office/powerpoint/2010/main" val="303206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b="1" dirty="0">
                <a:solidFill>
                  <a:srgbClr val="00B0F0"/>
                </a:solidFill>
              </a:rPr>
              <a:t>DAC</a:t>
            </a:r>
          </a:p>
        </p:txBody>
      </p:sp>
      <p:pic>
        <p:nvPicPr>
          <p:cNvPr id="6" name="Picture 5">
            <a:extLst>
              <a:ext uri="{FF2B5EF4-FFF2-40B4-BE49-F238E27FC236}">
                <a16:creationId xmlns:a16="http://schemas.microsoft.com/office/drawing/2014/main" id="{43D6FB3A-9CB4-EFA9-641B-8AF768F54D57}"/>
              </a:ext>
            </a:extLst>
          </p:cNvPr>
          <p:cNvPicPr>
            <a:picLocks noChangeAspect="1"/>
          </p:cNvPicPr>
          <p:nvPr/>
        </p:nvPicPr>
        <p:blipFill rotWithShape="1">
          <a:blip r:embed="rId2"/>
          <a:srcRect l="7650" r="57707" b="6250"/>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5080216" y="3351276"/>
            <a:ext cx="6272784" cy="2825686"/>
          </a:xfrm>
        </p:spPr>
        <p:txBody>
          <a:bodyPr>
            <a:normAutofit/>
          </a:bodyPr>
          <a:lstStyle/>
          <a:p>
            <a:pPr lvl="0">
              <a:lnSpc>
                <a:spcPct val="100000"/>
              </a:lnSpc>
            </a:pPr>
            <a:r>
              <a:rPr lang="en-US" sz="1000"/>
              <a:t>Data Collection: You'll need access to a substantial amount of seismic data, which is typically provided by organizations like the USGS. This data will include information on past earthquakes, such as their magnitudes, locations, and depths.</a:t>
            </a:r>
          </a:p>
          <a:p>
            <a:pPr lvl="0">
              <a:lnSpc>
                <a:spcPct val="100000"/>
              </a:lnSpc>
            </a:pPr>
            <a:r>
              <a:rPr lang="en-US" sz="1000"/>
              <a:t>Feature Engineering: Extract relevant features from the seismic data. These might include historical seismic activity, fault lines, geological data, and more. You'll also need to consider other environmental factors like weather conditions and tides.</a:t>
            </a:r>
          </a:p>
          <a:p>
            <a:pPr lvl="0">
              <a:lnSpc>
                <a:spcPct val="100000"/>
              </a:lnSpc>
            </a:pPr>
            <a:r>
              <a:rPr lang="en-US" sz="1000"/>
              <a:t>Data Preprocessing: Clean and preprocess the data, dealing with missing values and outliers. Normalize or standardize the data as necessary.</a:t>
            </a:r>
          </a:p>
          <a:p>
            <a:pPr lvl="0">
              <a:lnSpc>
                <a:spcPct val="100000"/>
              </a:lnSpc>
            </a:pPr>
            <a:r>
              <a:rPr lang="en-US" sz="1000"/>
              <a:t>Model Selection: Choose an appropriate machine learning or AI model. Time series forecasting techniques, neural networks, and regression models are commonly used. Deep learning models, such as LSTM (Long Short-Term Memory) networks, can capture temporal dependencies.</a:t>
            </a:r>
          </a:p>
          <a:p>
            <a:pPr lvl="0">
              <a:lnSpc>
                <a:spcPct val="100000"/>
              </a:lnSpc>
            </a:pPr>
            <a:r>
              <a:rPr lang="en-US" sz="1000"/>
              <a:t>Model Training: Train your model using historical earthquake data. Split your data into training, validation, and test sets to evaluate the model's performance.</a:t>
            </a:r>
          </a:p>
          <a:p>
            <a:pPr>
              <a:lnSpc>
                <a:spcPct val="100000"/>
              </a:lnSpc>
            </a:pPr>
            <a:endParaRPr lang="en-US" sz="1000"/>
          </a:p>
        </p:txBody>
      </p:sp>
    </p:spTree>
    <p:extLst>
      <p:ext uri="{BB962C8B-B14F-4D97-AF65-F5344CB8AC3E}">
        <p14:creationId xmlns:p14="http://schemas.microsoft.com/office/powerpoint/2010/main" val="402078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80216" y="1076324"/>
            <a:ext cx="6272784" cy="1535051"/>
          </a:xfrm>
        </p:spPr>
        <p:txBody>
          <a:bodyPr anchor="b">
            <a:normAutofit/>
          </a:bodyPr>
          <a:lstStyle/>
          <a:p>
            <a:r>
              <a:rPr lang="en-US" sz="5200" b="1" dirty="0">
                <a:solidFill>
                  <a:srgbClr val="00B0F0"/>
                </a:solidFill>
              </a:rPr>
              <a:t>IOT</a:t>
            </a:r>
          </a:p>
        </p:txBody>
      </p:sp>
      <p:pic>
        <p:nvPicPr>
          <p:cNvPr id="6" name="Picture 5" descr="Graph on document with pen">
            <a:extLst>
              <a:ext uri="{FF2B5EF4-FFF2-40B4-BE49-F238E27FC236}">
                <a16:creationId xmlns:a16="http://schemas.microsoft.com/office/drawing/2014/main" id="{F96ADE1A-6F83-025E-527D-FCD568607066}"/>
              </a:ext>
            </a:extLst>
          </p:cNvPr>
          <p:cNvPicPr>
            <a:picLocks noChangeAspect="1"/>
          </p:cNvPicPr>
          <p:nvPr/>
        </p:nvPicPr>
        <p:blipFill rotWithShape="1">
          <a:blip r:embed="rId2"/>
          <a:srcRect l="35132" r="21081" b="-3"/>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p:cNvSpPr>
            <a:spLocks noGrp="1"/>
          </p:cNvSpPr>
          <p:nvPr>
            <p:ph idx="1"/>
          </p:nvPr>
        </p:nvSpPr>
        <p:spPr>
          <a:xfrm>
            <a:off x="4839891" y="3111320"/>
            <a:ext cx="10870797" cy="3908763"/>
          </a:xfrm>
        </p:spPr>
        <p:txBody>
          <a:bodyPr>
            <a:normAutofit/>
          </a:bodyPr>
          <a:lstStyle/>
          <a:p>
            <a:pPr lvl="0">
              <a:lnSpc>
                <a:spcPct val="100000"/>
              </a:lnSpc>
            </a:pPr>
            <a:r>
              <a:rPr lang="en-US" sz="1050" dirty="0"/>
              <a:t>Data Collection:</a:t>
            </a:r>
          </a:p>
          <a:p>
            <a:pPr lvl="1">
              <a:lnSpc>
                <a:spcPct val="100000"/>
              </a:lnSpc>
            </a:pPr>
            <a:r>
              <a:rPr lang="en-US" sz="1050" dirty="0"/>
              <a:t>Collect historical earthquake data from reliable sources such as USGS.</a:t>
            </a:r>
          </a:p>
          <a:p>
            <a:pPr lvl="1">
              <a:lnSpc>
                <a:spcPct val="100000"/>
              </a:lnSpc>
            </a:pPr>
            <a:r>
              <a:rPr lang="en-US" sz="1050" dirty="0"/>
              <a:t>Set up </a:t>
            </a:r>
            <a:r>
              <a:rPr lang="en-US" sz="1050" dirty="0" err="1"/>
              <a:t>IoT</a:t>
            </a:r>
            <a:r>
              <a:rPr lang="en-US" sz="1050" dirty="0"/>
              <a:t> devices to monitor seismic activity, temperature, humidity, and other relevant parameters in real-time.</a:t>
            </a:r>
          </a:p>
          <a:p>
            <a:pPr lvl="0">
              <a:lnSpc>
                <a:spcPct val="100000"/>
              </a:lnSpc>
            </a:pPr>
            <a:r>
              <a:rPr lang="en-US" sz="1050" dirty="0"/>
              <a:t>Data Preprocessing:</a:t>
            </a:r>
          </a:p>
          <a:p>
            <a:pPr lvl="1">
              <a:lnSpc>
                <a:spcPct val="100000"/>
              </a:lnSpc>
            </a:pPr>
            <a:r>
              <a:rPr lang="en-US" sz="1050" dirty="0"/>
              <a:t>Clean and preprocess the collected data.</a:t>
            </a:r>
          </a:p>
          <a:p>
            <a:pPr lvl="1">
              <a:lnSpc>
                <a:spcPct val="100000"/>
              </a:lnSpc>
            </a:pPr>
            <a:r>
              <a:rPr lang="en-US" sz="1050" dirty="0"/>
              <a:t>Combine </a:t>
            </a:r>
            <a:r>
              <a:rPr lang="en-US" sz="1050" dirty="0" err="1"/>
              <a:t>IoT</a:t>
            </a:r>
            <a:r>
              <a:rPr lang="en-US" sz="1050" dirty="0"/>
              <a:t> sensor data with historical earthquake data.</a:t>
            </a:r>
          </a:p>
          <a:p>
            <a:pPr lvl="0">
              <a:lnSpc>
                <a:spcPct val="100000"/>
              </a:lnSpc>
            </a:pPr>
            <a:r>
              <a:rPr lang="en-US" sz="1050" dirty="0"/>
              <a:t>Feature Engineering:</a:t>
            </a:r>
          </a:p>
          <a:p>
            <a:pPr lvl="1">
              <a:lnSpc>
                <a:spcPct val="100000"/>
              </a:lnSpc>
            </a:pPr>
            <a:r>
              <a:rPr lang="en-US" sz="1050" dirty="0"/>
              <a:t>Extract relevant features from the data, such as seismic sensor readings, geographic coordinates, and time.</a:t>
            </a:r>
          </a:p>
          <a:p>
            <a:pPr lvl="0">
              <a:lnSpc>
                <a:spcPct val="100000"/>
              </a:lnSpc>
            </a:pPr>
            <a:r>
              <a:rPr lang="en-US" sz="1050" dirty="0"/>
              <a:t>Model Selection:</a:t>
            </a:r>
          </a:p>
          <a:p>
            <a:pPr lvl="1">
              <a:lnSpc>
                <a:spcPct val="100000"/>
              </a:lnSpc>
            </a:pPr>
            <a:r>
              <a:rPr lang="en-US" sz="1050" dirty="0"/>
              <a:t>Choose a suitable AI model for earthquake prediction. This could be a deep learning model like a recurrent neural network (RNN) or a convolutional neural network (CNN).</a:t>
            </a:r>
          </a:p>
          <a:p>
            <a:pPr lvl="0">
              <a:lnSpc>
                <a:spcPct val="100000"/>
              </a:lnSpc>
            </a:pPr>
            <a:r>
              <a:rPr lang="en-US" sz="1050" dirty="0"/>
              <a:t>Model Training:</a:t>
            </a:r>
          </a:p>
          <a:p>
            <a:pPr lvl="1">
              <a:lnSpc>
                <a:spcPct val="100000"/>
              </a:lnSpc>
            </a:pPr>
            <a:r>
              <a:rPr lang="en-US" sz="1050" dirty="0"/>
              <a:t>Train the selected model using the preprocessed data.</a:t>
            </a:r>
          </a:p>
          <a:p>
            <a:pPr lvl="0">
              <a:lnSpc>
                <a:spcPct val="100000"/>
              </a:lnSpc>
            </a:pPr>
            <a:r>
              <a:rPr lang="en-US" sz="1050" dirty="0"/>
              <a:t>Real-time Monitoring:</a:t>
            </a:r>
          </a:p>
          <a:p>
            <a:pPr lvl="1">
              <a:lnSpc>
                <a:spcPct val="100000"/>
              </a:lnSpc>
            </a:pPr>
            <a:r>
              <a:rPr lang="en-US" sz="1050" dirty="0"/>
              <a:t>Continuously feed real-time </a:t>
            </a:r>
            <a:r>
              <a:rPr lang="en-US" sz="1050" dirty="0" err="1"/>
              <a:t>IoT</a:t>
            </a:r>
            <a:r>
              <a:rPr lang="en-US" sz="1050" dirty="0"/>
              <a:t> sensor data into the model.</a:t>
            </a:r>
          </a:p>
        </p:txBody>
      </p:sp>
    </p:spTree>
    <p:extLst>
      <p:ext uri="{BB962C8B-B14F-4D97-AF65-F5344CB8AC3E}">
        <p14:creationId xmlns:p14="http://schemas.microsoft.com/office/powerpoint/2010/main" val="3324715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099266" y="4138389"/>
            <a:ext cx="6272784" cy="1535051"/>
          </a:xfrm>
        </p:spPr>
        <p:txBody>
          <a:bodyPr anchor="b">
            <a:normAutofit fontScale="90000"/>
          </a:bodyPr>
          <a:lstStyle/>
          <a:p>
            <a:r>
              <a:rPr lang="en-US" sz="3100" b="1" dirty="0">
                <a:solidFill>
                  <a:srgbClr val="00B0F0"/>
                </a:solidFill>
              </a:rPr>
              <a:t>CAD</a:t>
            </a:r>
            <a:br>
              <a:rPr lang="en-IN" sz="1300" dirty="0"/>
            </a:br>
            <a:br>
              <a:rPr lang="en-IN" sz="1300" dirty="0"/>
            </a:br>
            <a:br>
              <a:rPr lang="en-IN" sz="1300" dirty="0"/>
            </a:br>
            <a:r>
              <a:rPr lang="en-IN" sz="1800" dirty="0"/>
              <a:t>Data</a:t>
            </a:r>
            <a:r>
              <a:rPr lang="en-US" sz="1800" dirty="0"/>
              <a:t> Collection: Gather earthquake data, including historical seismic activity, fault lines, and geological data. You can use sources like the USGS Earthquake Catalog</a:t>
            </a:r>
            <a:r>
              <a:rPr lang="en-IN" sz="1800" dirty="0"/>
              <a:t>      </a:t>
            </a:r>
            <a:br>
              <a:rPr lang="en-IN" sz="1800" dirty="0"/>
            </a:br>
            <a:br>
              <a:rPr lang="en-IN" sz="1800" dirty="0"/>
            </a:br>
            <a:r>
              <a:rPr lang="en-US" sz="1800" dirty="0"/>
              <a:t>Data Preprocessing: Clean and preprocess the data. This involves handling missing values, scaling data, and converting it into a suitable format for machine learning</a:t>
            </a:r>
            <a:br>
              <a:rPr lang="en-IN" sz="1800" dirty="0"/>
            </a:br>
            <a:br>
              <a:rPr lang="en-IN" sz="1800" dirty="0"/>
            </a:br>
            <a:r>
              <a:rPr lang="en-US" sz="1800" dirty="0"/>
              <a:t>Feature Engineering: Extract relevant features from the data, such as seismic magnitude, location, depth, and historical earthquake patterns.</a:t>
            </a:r>
            <a:br>
              <a:rPr lang="en-IN" sz="1800" dirty="0"/>
            </a:br>
            <a:br>
              <a:rPr lang="en-IN" sz="1800" dirty="0"/>
            </a:br>
            <a:r>
              <a:rPr lang="en-US" sz="1800" dirty="0"/>
              <a:t>Model Selection: Choose an AI model suitable for time-series data. Recurrent Neural Networks (RNNs) and Long Short-Term Memory (LSTM) networks are commonly used for time series prediction</a:t>
            </a:r>
            <a:br>
              <a:rPr lang="en-IN" sz="1800" dirty="0"/>
            </a:br>
            <a:br>
              <a:rPr lang="en-IN" sz="1800" dirty="0"/>
            </a:br>
            <a:r>
              <a:rPr lang="en-US" sz="1800" dirty="0"/>
              <a:t>Model Training: Train the selected model on your preprocessed data. You might use libraries like </a:t>
            </a:r>
            <a:r>
              <a:rPr lang="en-US" sz="1800" dirty="0" err="1"/>
              <a:t>TensorFlow</a:t>
            </a:r>
            <a:r>
              <a:rPr lang="en-US" sz="1800" dirty="0"/>
              <a:t> or </a:t>
            </a:r>
            <a:r>
              <a:rPr lang="en-US" sz="1800" dirty="0" err="1"/>
              <a:t>PyTorch</a:t>
            </a:r>
            <a:r>
              <a:rPr lang="en-US" sz="1800" dirty="0"/>
              <a:t> for this.</a:t>
            </a:r>
          </a:p>
        </p:txBody>
      </p:sp>
      <p:pic>
        <p:nvPicPr>
          <p:cNvPr id="6" name="Picture 5" descr="Abstract blurred public library with bookshelves">
            <a:extLst>
              <a:ext uri="{FF2B5EF4-FFF2-40B4-BE49-F238E27FC236}">
                <a16:creationId xmlns:a16="http://schemas.microsoft.com/office/drawing/2014/main" id="{038AD54B-AC0B-2C5A-B985-C4F883237380}"/>
              </a:ext>
            </a:extLst>
          </p:cNvPr>
          <p:cNvPicPr>
            <a:picLocks noChangeAspect="1"/>
          </p:cNvPicPr>
          <p:nvPr/>
        </p:nvPicPr>
        <p:blipFill rotWithShape="1">
          <a:blip r:embed="rId2"/>
          <a:srcRect l="17114" r="39038" b="4"/>
          <a:stretch/>
        </p:blipFill>
        <p:spPr>
          <a:xfrm>
            <a:off x="20" y="10"/>
            <a:ext cx="4505305" cy="6857990"/>
          </a:xfrm>
          <a:prstGeom prst="rect">
            <a:avLst/>
          </a:prstGeom>
        </p:spPr>
      </p:pic>
      <p:sp>
        <p:nvSpPr>
          <p:cNvPr id="12"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34766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2D41"/>
      </a:dk2>
      <a:lt2>
        <a:srgbClr val="E8E4E2"/>
      </a:lt2>
      <a:accent1>
        <a:srgbClr val="7EA8B9"/>
      </a:accent1>
      <a:accent2>
        <a:srgbClr val="7F90BA"/>
      </a:accent2>
      <a:accent3>
        <a:srgbClr val="9C96C6"/>
      </a:accent3>
      <a:accent4>
        <a:srgbClr val="9F7FBA"/>
      </a:accent4>
      <a:accent5>
        <a:srgbClr val="C292C4"/>
      </a:accent5>
      <a:accent6>
        <a:srgbClr val="BA7FA3"/>
      </a:accent6>
      <a:hlink>
        <a:srgbClr val="A97660"/>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AccentBoxVTI</vt:lpstr>
      <vt:lpstr>Earthquake Prediction model Using python -AI</vt:lpstr>
      <vt:lpstr>Introduction </vt:lpstr>
      <vt:lpstr>AI&amp;ADS  Data Collection: Gather historical earthquake data, including features like location, magnitude, depth, and time. You can obtain this data from sources like USGS (United States Geological Survey).      Data Preprocessing: Clean and preprocess the data. This includes handling missing values, normalizing numerical features, and encoding categorical data.  Feature Engineering: Extract relevant features and perform feature selection to improve model accuracy.  Machine Learning Model Selection: Choose a suitable AI model for earthquake prediction. Common choices include Random Forest, Support Vector Machines, and neural networks.  Model Training: Split the data           into training and testing sets, and train your chosen model on the training data.</vt:lpstr>
      <vt:lpstr>DAC</vt:lpstr>
      <vt:lpstr>IOT</vt:lpstr>
      <vt:lpstr>CAD   Data Collection: Gather earthquake data, including historical seismic activity, fault lines, and geological data. You can use sources like the USGS Earthquake Catalog        Data Preprocessing: Clean and preprocess the data. This involves handling missing values, scaling data, and converting it into a suitable format for machine learning  Feature Engineering: Extract relevant features from the data, such as seismic magnitude, location, depth, and historical earthquake patterns.  Model Selection: Choose an AI model suitable for time-series data. Recurrent Neural Networks (RNNs) and Long Short-Term Memory (LSTM) networks are commonly used for time series prediction  Model Training: Train the selected model on your preprocessed data. You might use libraries like TensorFlow or PyTorch for this.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 -AI</dc:title>
  <dc:creator>Guest User</dc:creator>
  <cp:lastModifiedBy>Guest User</cp:lastModifiedBy>
  <cp:revision>1</cp:revision>
  <dcterms:created xsi:type="dcterms:W3CDTF">2023-10-17T04:16:45Z</dcterms:created>
  <dcterms:modified xsi:type="dcterms:W3CDTF">2023-10-17T05:22:35Z</dcterms:modified>
</cp:coreProperties>
</file>