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GB" sz="2400" dirty="0"/>
              <a:t> NEELASRI</a:t>
            </a:r>
            <a:r>
              <a:rPr lang="en-IN" sz="2400" dirty="0"/>
              <a:t>.S</a:t>
            </a:r>
            <a:endParaRPr lang="en-AI" sz="2400" dirty="0"/>
          </a:p>
          <a:p>
            <a:r>
              <a:rPr lang="en-US" sz="2400" dirty="0"/>
              <a:t>REGISTER NO</a:t>
            </a:r>
            <a:r>
              <a:rPr lang="en-AI" sz="2400" dirty="0"/>
              <a:t>        </a:t>
            </a:r>
            <a:r>
              <a:rPr lang="en-US" sz="2400" dirty="0"/>
              <a:t>:</a:t>
            </a:r>
            <a:r>
              <a:rPr lang="en-AI" sz="2400" dirty="0"/>
              <a:t>  22011110360</a:t>
            </a:r>
            <a:r>
              <a:rPr lang="en-GB" sz="2400" dirty="0"/>
              <a:t>50</a:t>
            </a:r>
            <a:endParaRPr lang="en-AI" sz="2400" dirty="0"/>
          </a:p>
          <a:p>
            <a:r>
              <a:rPr lang="en-AI" sz="2400" dirty="0"/>
              <a:t>NM ID                     : </a:t>
            </a:r>
            <a:r>
              <a:rPr lang="en-IN" sz="2400" dirty="0"/>
              <a:t>asunm111unm11122011110360</a:t>
            </a:r>
            <a:r>
              <a:rPr lang="en-GB" sz="2400" dirty="0"/>
              <a:t>50</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Neelasri S.Neelasri</cp:lastModifiedBy>
  <cp:revision>27</cp:revision>
  <dcterms:created xsi:type="dcterms:W3CDTF">2024-03-29T15:07:22Z</dcterms:created>
  <dcterms:modified xsi:type="dcterms:W3CDTF">2024-09-10T08:45:25Z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