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0E78-D0EF-4FE3-94C7-51EC53E49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E3FBB-8E2B-4BD9-8C59-D0DE18383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DFDC6-B958-4B8B-8AFF-883BFDD6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454-9DAB-4967-B72B-3C98B5E521D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AF1C-25F7-4A54-BFA2-88A9CCD0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C7EFA-B01C-42EE-99C3-9F24AE76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116-0104-4412-B086-803473E1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2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4739-34EC-49A1-8A09-953A0CD8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9997D-0B10-496D-8107-8F11BC007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314D1-829B-473E-8F2F-2496A68F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454-9DAB-4967-B72B-3C98B5E521D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85AF-C036-4DFC-B138-9410E376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67EA-1923-405C-B7E0-51090AE1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116-0104-4412-B086-803473E1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EFE8D-941F-4F89-BF31-63B7255D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C6152-620C-495B-AB01-1B519F9BB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9BEAE-4486-4FF8-9EA0-B5881E75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454-9DAB-4967-B72B-3C98B5E521D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21F1-B3AE-4187-BAF2-DADEA921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2F1B-1E5F-44C1-9176-E1E8A84D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116-0104-4412-B086-803473E1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6A1A-101E-41D1-A9C3-B07A55FA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E05CC-1F4D-407E-9DF5-03DBB860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A71DD-DC0C-4E55-B9DB-E7F27C05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454-9DAB-4967-B72B-3C98B5E521D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EE9C3-B1AF-426B-99F0-8CA672AE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ED550-E879-434C-B248-50C2E764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116-0104-4412-B086-803473E1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C4C0-469B-43B6-9AFD-4F08DF83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C7CCB-A452-42B0-B1B3-C30BAC230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2A91-DC9F-4539-B9F3-91BD63C0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454-9DAB-4967-B72B-3C98B5E521D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1A09-076D-4054-BF51-8B144B61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976B-A84D-4E48-B105-3B2ADDED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116-0104-4412-B086-803473E1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39FB-7CCC-43C3-8B4B-D0C933F7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F6E4-D896-4881-9618-5EF2B1E83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1AE34-7C9C-4A7E-A62D-63557E7FA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FCE33-6B73-4D03-A4DF-6B485E1A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454-9DAB-4967-B72B-3C98B5E521D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B63FE-7322-45F3-9753-1E6A6E14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80230-F1BB-4FC9-8BE5-287F8D04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116-0104-4412-B086-803473E1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C3B8-F632-4252-A1AA-CD3CB6D0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9E1EA-DBCC-44C0-ACA9-7FE68F96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51D8-07C5-4749-A41A-F21A5B59A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D5891-86A9-4F65-95DE-51798BB50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A0F8E-C885-4F7A-9DFA-0F6E01B14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8C331-DA6C-4797-98F0-0893B3AF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454-9DAB-4967-B72B-3C98B5E521D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98ADE-7A14-4D4F-A1FE-20F84A5F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0DA21-869F-4584-90DA-748AFE6B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116-0104-4412-B086-803473E1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7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2D58-DA60-4B32-9186-CDCB8FEB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D9C36-1136-44A3-BB06-B532F043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454-9DAB-4967-B72B-3C98B5E521D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AC67B-A04F-4B5B-823B-96F915AA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F9EB-E78D-42F8-A2E7-0ECEB8B8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116-0104-4412-B086-803473E1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4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DD6F4-1167-437E-97A7-967C7BD6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454-9DAB-4967-B72B-3C98B5E521D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DB0EC-88D7-408A-8641-8B3417FE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C6C6B-F131-4A76-AB00-9B7D051F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116-0104-4412-B086-803473E1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F22E-DA00-4F8B-B67D-14234695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FF66-15A7-42C3-B4DF-0E11E2DD2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B8EFA-3ADA-4539-8B4F-9A4600CB0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880C2-637E-4674-973A-6909FBA2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454-9DAB-4967-B72B-3C98B5E521D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205CE-8998-4F40-92EC-6480BD7D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CBAE1-85AB-494E-8BF7-B908B5D1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116-0104-4412-B086-803473E1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2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D0C2-6079-4969-8CA7-D39F7ACF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5F685-6CA4-4D63-9F47-9A607718E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FD8D7-B04F-472C-A0BB-805A95917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03C65-AE3C-4F59-8DBC-CB29A745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D454-9DAB-4967-B72B-3C98B5E521D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B4EF9-CF1A-4AF0-8A65-A34AB56D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9EA98-90FB-471F-A00C-3CA497A8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116-0104-4412-B086-803473E1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9A98B-DB5B-4EC9-A2ED-B2AE0591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94378-E257-4F08-97F6-97A2FA69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CB638-F5B5-4A2D-8C01-5EF7567BF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D454-9DAB-4967-B72B-3C98B5E521D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E07DC-8215-4477-AF8B-595103CAA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26572-DFB9-4825-9D4F-E0D20CB9D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2116-0104-4412-B086-803473E1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spring.io/ui/native/release/org/springframework/spr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BB46-AA4E-4658-978B-2DD75008B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CB6A5-DCD1-43C7-B76C-3B8F6AED2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2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C971-9E90-4D39-A72C-EF56E91A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B347-5360-46FE-B8C4-A2D2ADF17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Setup the Spring in our local </a:t>
            </a:r>
          </a:p>
          <a:p>
            <a:r>
              <a:rPr lang="en-US" dirty="0"/>
              <a:t>Download The latest Spring Distribution from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https://repo.spring.io/ui/native/release/org/springframework/spring/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download</a:t>
            </a:r>
          </a:p>
          <a:p>
            <a:pPr marL="0" indent="0">
              <a:buNone/>
            </a:pPr>
            <a:r>
              <a:rPr lang="en-US" dirty="0"/>
              <a:t>	unzip it</a:t>
            </a:r>
          </a:p>
          <a:p>
            <a:pPr marL="0" indent="0">
              <a:buNone/>
            </a:pPr>
            <a:r>
              <a:rPr lang="en-US" dirty="0"/>
              <a:t>	it will have Docs, lib, and schema folders</a:t>
            </a:r>
          </a:p>
          <a:p>
            <a:pPr marL="0" indent="0">
              <a:buNone/>
            </a:pPr>
            <a:r>
              <a:rPr lang="en-US" dirty="0"/>
              <a:t>	Docs – will have documents of spring</a:t>
            </a:r>
          </a:p>
          <a:p>
            <a:pPr marL="0" indent="0">
              <a:buNone/>
            </a:pPr>
            <a:r>
              <a:rPr lang="en-US" dirty="0"/>
              <a:t>	lib – will have all the library needed for spring</a:t>
            </a:r>
          </a:p>
          <a:p>
            <a:pPr marL="0" indent="0">
              <a:buNone/>
            </a:pPr>
            <a:r>
              <a:rPr lang="en-US" dirty="0"/>
              <a:t>	Schema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511D-2271-43B2-BD2C-EC0F4356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CBE84-3EF0-4409-BFA8-2648A12BA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also has the dependency on third party jar Common Loggings which is provided by </a:t>
            </a:r>
            <a:r>
              <a:rPr lang="en-US" dirty="0" err="1"/>
              <a:t>apache</a:t>
            </a:r>
            <a:endParaRPr lang="en-US" dirty="0"/>
          </a:p>
          <a:p>
            <a:r>
              <a:rPr lang="en-US" dirty="0"/>
              <a:t>Download the common log from the below link</a:t>
            </a:r>
          </a:p>
          <a:p>
            <a:pPr marL="0" indent="0">
              <a:buNone/>
            </a:pPr>
            <a:r>
              <a:rPr lang="en-US" dirty="0"/>
              <a:t>https://commons.apache.org/proper/commons-logging/</a:t>
            </a:r>
          </a:p>
        </p:txBody>
      </p:sp>
    </p:spTree>
    <p:extLst>
      <p:ext uri="{BB962C8B-B14F-4D97-AF65-F5344CB8AC3E}">
        <p14:creationId xmlns:p14="http://schemas.microsoft.com/office/powerpoint/2010/main" val="280509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A51E-04A4-4B0B-B458-6DAA7378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9E68-7ABF-4B4D-8D46-E3838785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required IDE</a:t>
            </a:r>
          </a:p>
          <a:p>
            <a:r>
              <a:rPr lang="en-US" dirty="0"/>
              <a:t>If you want eclipse - </a:t>
            </a:r>
            <a:r>
              <a:rPr lang="en-US" dirty="0">
                <a:hlinkClick r:id="rId2"/>
              </a:rPr>
              <a:t>http://www.eclipse.org/downloads/</a:t>
            </a:r>
            <a:endParaRPr lang="en-US" dirty="0"/>
          </a:p>
          <a:p>
            <a:r>
              <a:rPr lang="en-US" dirty="0"/>
              <a:t>Before Opening eclipse make sure that you downloaded Java and set up the java environmental variable in your system</a:t>
            </a:r>
          </a:p>
        </p:txBody>
      </p:sp>
    </p:spTree>
    <p:extLst>
      <p:ext uri="{BB962C8B-B14F-4D97-AF65-F5344CB8AC3E}">
        <p14:creationId xmlns:p14="http://schemas.microsoft.com/office/powerpoint/2010/main" val="298993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1E11-9CEA-4D85-8B15-CE4C16F0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7270-AB39-4764-B4A1-61DE4B273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6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65A0-FD01-4BCD-A6F3-71452373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4287-ECB7-4311-8EF8-824DF6398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“install </a:t>
            </a:r>
            <a:r>
              <a:rPr lang="en-US" dirty="0" err="1"/>
              <a:t>mysql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9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CC9B-E2A9-406E-B66E-FA608E4A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577E-BDCE-4DAD-AB26-CB421AC01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7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F9048D86300A49852693EBFBC5490F" ma:contentTypeVersion="4" ma:contentTypeDescription="Create a new document." ma:contentTypeScope="" ma:versionID="dcad6fe28887e387ccae13408e3897fc">
  <xsd:schema xmlns:xsd="http://www.w3.org/2001/XMLSchema" xmlns:xs="http://www.w3.org/2001/XMLSchema" xmlns:p="http://schemas.microsoft.com/office/2006/metadata/properties" xmlns:ns3="8d684853-e4d2-450a-bd67-9b7bbaaf099a" targetNamespace="http://schemas.microsoft.com/office/2006/metadata/properties" ma:root="true" ma:fieldsID="a19012bd73cca1293509bf9645cf8698" ns3:_="">
    <xsd:import namespace="8d684853-e4d2-450a-bd67-9b7bbaaf09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684853-e4d2-450a-bd67-9b7bbaaf09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5ACE77-57B4-4955-A667-B8AA859A0501}">
  <ds:schemaRefs>
    <ds:schemaRef ds:uri="http://www.w3.org/XML/1998/namespace"/>
    <ds:schemaRef ds:uri="http://purl.org/dc/dcmitype/"/>
    <ds:schemaRef ds:uri="8d684853-e4d2-450a-bd67-9b7bbaaf099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5382978-91CC-4A08-A040-BEACC6362B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B610B8-3290-4590-B9A5-5A324CC80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684853-e4d2-450a-bd67-9b7bbaaf09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Neelavathi K27</dc:creator>
  <cp:lastModifiedBy>Neelavathi K27</cp:lastModifiedBy>
  <cp:revision>4</cp:revision>
  <dcterms:created xsi:type="dcterms:W3CDTF">2022-05-10T12:05:46Z</dcterms:created>
  <dcterms:modified xsi:type="dcterms:W3CDTF">2022-05-10T14:43:02Z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0x01010042F9048D86300A49852693EBFBC5490F</vt:lpwstr>
  </property>
</Properties>
</file>