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295400"/>
            <a:ext cx="7467600" cy="35868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/>
            </a:r>
            <a:br>
              <a:rPr lang="en-US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 smtClean="0"/>
              <a:t>      </a:t>
            </a: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4000" b="1" spc="15" dirty="0" smtClean="0">
                <a:solidFill>
                  <a:schemeClr val="tx2"/>
                </a:solidFill>
              </a:rPr>
              <a:t>S.Neelaveni</a:t>
            </a:r>
            <a:r>
              <a:rPr lang="en-IN" sz="4000" b="1" spc="15" dirty="0" smtClean="0">
                <a:solidFill>
                  <a:schemeClr val="tx2"/>
                </a:solidFill>
              </a:rPr>
              <a:t/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4000" b="1" spc="15" dirty="0" smtClean="0">
                <a:solidFill>
                  <a:schemeClr val="tx2"/>
                </a:solidFill>
              </a:rPr>
              <a:t>813821205035</a:t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US" sz="2000" spc="15" dirty="0"/>
              <a:t/>
            </a: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724400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 smtClean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https://github.com/NeelaveniSelvaraj/TNSDC-Generative-AI.git</a:t>
            </a: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351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S.Neelaveni 813821205035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244035</cp:lastModifiedBy>
  <cp:revision>12</cp:revision>
  <dcterms:created xsi:type="dcterms:W3CDTF">2024-04-01T15:34:00Z</dcterms:created>
  <dcterms:modified xsi:type="dcterms:W3CDTF">2024-04-04T09:23:56Z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