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uvetha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1999" y="2114821"/>
            <a:ext cx="10591799" cy="46640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000" spc="15" dirty="0"/>
              <a:t>     </a:t>
            </a:r>
            <a:br>
              <a:rPr lang="en-IN" sz="2000" spc="15" dirty="0"/>
            </a:br>
            <a:r>
              <a:rPr lang="en-IN" sz="2000" spc="15" dirty="0"/>
              <a:t>  </a:t>
            </a:r>
            <a:br>
              <a:rPr lang="en-IN" sz="4000" b="1" spc="15" dirty="0">
                <a:solidFill>
                  <a:schemeClr val="tx2"/>
                </a:solidFill>
              </a:rPr>
            </a:br>
            <a:r>
              <a:rPr lang="en-US" sz="2800" spc="15" dirty="0"/>
              <a:t>Presented by S.Neelaveni</a:t>
            </a:r>
            <a:br>
              <a:rPr lang="en-US" sz="2800" spc="15" dirty="0"/>
            </a:br>
            <a:r>
              <a:rPr lang="en-US" sz="2800" spc="15" dirty="0"/>
              <a:t>Register NO:813821205035</a:t>
            </a:r>
            <a:br>
              <a:rPr lang="en-US" sz="2800" spc="15" dirty="0"/>
            </a:br>
            <a:r>
              <a:rPr lang="en-US" sz="2800" spc="15" dirty="0"/>
              <a:t>NM mail ID:neelaveni0413@gmail.com</a:t>
            </a:r>
            <a:br>
              <a:rPr lang="en-US" sz="2800" spc="15" dirty="0"/>
            </a:br>
            <a:r>
              <a:rPr lang="en-US" sz="2800" spc="15" dirty="0"/>
              <a:t>                  (au813821205035)</a:t>
            </a:r>
            <a:br>
              <a:rPr lang="en-US" sz="2800" spc="15" dirty="0"/>
            </a:br>
            <a:r>
              <a:rPr lang="en-US" sz="2800" spc="15" dirty="0"/>
              <a:t>Department:Information Technology</a:t>
            </a:r>
            <a:br>
              <a:rPr lang="en-US" sz="2800" spc="15" dirty="0"/>
            </a:br>
            <a:r>
              <a:rPr lang="en-US" sz="2800" spc="15" dirty="0"/>
              <a:t>College:Saranathan college of engineering </a:t>
            </a:r>
            <a:br>
              <a:rPr lang="en-US" sz="2000" spc="15" dirty="0"/>
            </a:br>
            <a:br>
              <a:rPr lang="en-US" sz="2000" spc="15" dirty="0"/>
            </a:br>
            <a:br>
              <a:rPr lang="en-IN" sz="1400" spc="15" dirty="0"/>
            </a:br>
            <a:br>
              <a:rPr lang="en-IN" sz="2000" spc="15" dirty="0"/>
            </a:b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24BDB-3CEC-476E-8EBC-EE90E02FB5BA}"/>
              </a:ext>
            </a:extLst>
          </p:cNvPr>
          <p:cNvSpPr txBox="1"/>
          <p:nvPr/>
        </p:nvSpPr>
        <p:spPr>
          <a:xfrm flipH="1">
            <a:off x="1676399" y="-26762"/>
            <a:ext cx="8458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SKIN CANCER DETECTION using CNN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5486400" cy="15940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https://github.com/NeelaveniSelvaraj/TNSDC-Generative-AI.git</a:t>
            </a: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426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         Presented by S.Neelaveni Register NO:813821205035 NM mail ID:neelaveni0413@gmail.com                   (au813821205035) Department:Information Technology College:Saranathan college of engineering  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HP</cp:lastModifiedBy>
  <cp:revision>12</cp:revision>
  <dcterms:created xsi:type="dcterms:W3CDTF">2024-04-01T15:34:00Z</dcterms:created>
  <dcterms:modified xsi:type="dcterms:W3CDTF">2024-04-05T05:49:13Z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