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CBCE"/>
          </a:solidFill>
        </a:fill>
      </a:tcStyle>
    </a:wholeTbl>
    <a:band2H>
      <a:tcTxStyle b="def" i="def"/>
      <a:tcStyle>
        <a:tcBdr/>
        <a:fill>
          <a:solidFill>
            <a:srgbClr val="FA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E7CC"/>
          </a:solidFill>
        </a:fill>
      </a:tcStyle>
    </a:wholeTbl>
    <a:band2H>
      <a:tcTxStyle b="def" i="def"/>
      <a:tcStyle>
        <a:tcBdr/>
        <a:fill>
          <a:solidFill>
            <a:srgbClr val="FD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rgbClr val="F6F6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xfrm>
            <a:off x="0" y="627533"/>
            <a:ext cx="9144000" cy="533309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 algn="ctr">
              <a:defRPr b="1" sz="3600">
                <a:solidFill>
                  <a:srgbClr val="3F3F3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0" y="1203598"/>
            <a:ext cx="9144000" cy="432001"/>
          </a:xfrm>
          <a:prstGeom prst="rect">
            <a:avLst/>
          </a:prstGeom>
        </p:spPr>
        <p:txBody>
          <a:bodyPr lIns="45699" tIns="45699" rIns="45699" bIns="45699" anchor="ctr">
            <a:normAutofit fontScale="100000" lnSpcReduction="0"/>
          </a:bodyPr>
          <a:lstStyle>
            <a:lvl1pPr marL="228600" algn="ctr">
              <a:spcBef>
                <a:spcPts val="200"/>
              </a:spcBef>
              <a:defRPr b="1" sz="1200"/>
            </a:lvl1pPr>
            <a:lvl2pPr marL="682171" indent="-174171" algn="ctr">
              <a:spcBef>
                <a:spcPts val="200"/>
              </a:spcBef>
              <a:buSzPts val="1200"/>
              <a:buChar char="–"/>
              <a:defRPr b="1" sz="1200"/>
            </a:lvl2pPr>
            <a:lvl3pPr marL="1181100" indent="-190500" algn="ctr">
              <a:spcBef>
                <a:spcPts val="200"/>
              </a:spcBef>
              <a:buSzPts val="1200"/>
              <a:buChar char="•"/>
              <a:defRPr b="1" sz="1200"/>
            </a:lvl3pPr>
            <a:lvl4pPr marL="1686560" indent="-213360" algn="ctr">
              <a:spcBef>
                <a:spcPts val="200"/>
              </a:spcBef>
              <a:buSzPts val="1200"/>
              <a:buChar char="–"/>
              <a:defRPr b="1" sz="1200"/>
            </a:lvl4pPr>
            <a:lvl5pPr marL="2143760" indent="-213360" algn="ctr">
              <a:spcBef>
                <a:spcPts val="200"/>
              </a:spcBef>
              <a:buSzPts val="1200"/>
              <a:buChar char="»"/>
              <a:defRPr b="1"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 algn="ctr">
              <a:defRPr sz="4400">
                <a:solidFill>
                  <a:srgbClr val="3F3F3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02" name="Google Shape;45;p12" descr="Google Shape;45;p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1799" y="2499741"/>
            <a:ext cx="3600402" cy="1831223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Google Shape;46;p12"/>
          <p:cNvSpPr/>
          <p:nvPr>
            <p:ph type="pic" sz="quarter" idx="21"/>
          </p:nvPr>
        </p:nvSpPr>
        <p:spPr>
          <a:xfrm>
            <a:off x="3753799" y="2764639"/>
            <a:ext cx="1711408" cy="124967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48;p13"/>
          <p:cNvSpPr/>
          <p:nvPr>
            <p:ph type="pic" idx="21"/>
          </p:nvPr>
        </p:nvSpPr>
        <p:spPr>
          <a:xfrm>
            <a:off x="0" y="-2"/>
            <a:ext cx="9144000" cy="271621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50;p14"/>
          <p:cNvSpPr/>
          <p:nvPr>
            <p:ph type="pic" sz="half" idx="21"/>
          </p:nvPr>
        </p:nvSpPr>
        <p:spPr>
          <a:xfrm>
            <a:off x="548178" y="557440"/>
            <a:ext cx="2592000" cy="40320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20" name="Google Shape;51;p14"/>
          <p:cNvSpPr/>
          <p:nvPr>
            <p:ph type="pic" sz="half" idx="22"/>
          </p:nvPr>
        </p:nvSpPr>
        <p:spPr>
          <a:xfrm>
            <a:off x="6012448" y="557440"/>
            <a:ext cx="2592001" cy="40320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21" name="Google Shape;52;p14"/>
          <p:cNvSpPr/>
          <p:nvPr>
            <p:ph type="pic" sz="half" idx="23"/>
          </p:nvPr>
        </p:nvSpPr>
        <p:spPr>
          <a:xfrm>
            <a:off x="3280312" y="557440"/>
            <a:ext cx="2592001" cy="40320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54;p15"/>
          <p:cNvSpPr/>
          <p:nvPr>
            <p:ph type="pic" sz="quarter" idx="21"/>
          </p:nvPr>
        </p:nvSpPr>
        <p:spPr>
          <a:xfrm>
            <a:off x="3059900" y="1"/>
            <a:ext cx="3024201" cy="257175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30" name="Google Shape;55;p15"/>
          <p:cNvSpPr/>
          <p:nvPr>
            <p:ph type="pic" sz="quarter" idx="22"/>
          </p:nvPr>
        </p:nvSpPr>
        <p:spPr>
          <a:xfrm>
            <a:off x="4572099" y="2571750"/>
            <a:ext cx="1512001" cy="257175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31" name="Google Shape;56;p15"/>
          <p:cNvSpPr/>
          <p:nvPr>
            <p:ph type="pic" sz="quarter" idx="23"/>
          </p:nvPr>
        </p:nvSpPr>
        <p:spPr>
          <a:xfrm>
            <a:off x="3059900" y="2571750"/>
            <a:ext cx="1512001" cy="257175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58;p16"/>
          <p:cNvSpPr/>
          <p:nvPr>
            <p:ph type="pic" sz="quarter" idx="21"/>
          </p:nvPr>
        </p:nvSpPr>
        <p:spPr>
          <a:xfrm>
            <a:off x="2426011" y="539999"/>
            <a:ext cx="1728193" cy="403706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40" name="Google Shape;59;p16"/>
          <p:cNvSpPr/>
          <p:nvPr>
            <p:ph type="pic" sz="quarter" idx="22"/>
          </p:nvPr>
        </p:nvSpPr>
        <p:spPr>
          <a:xfrm>
            <a:off x="553803" y="539999"/>
            <a:ext cx="1728193" cy="403706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41" name="Google Shape;60;p16"/>
          <p:cNvSpPr/>
          <p:nvPr>
            <p:ph type="pic" sz="quarter" idx="23"/>
          </p:nvPr>
        </p:nvSpPr>
        <p:spPr>
          <a:xfrm>
            <a:off x="4298219" y="539999"/>
            <a:ext cx="1728193" cy="403706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62;p17"/>
          <p:cNvSpPr/>
          <p:nvPr>
            <p:ph type="pic" idx="21"/>
          </p:nvPr>
        </p:nvSpPr>
        <p:spPr>
          <a:xfrm>
            <a:off x="0" y="-2"/>
            <a:ext cx="9144000" cy="514350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64;p18"/>
          <p:cNvSpPr/>
          <p:nvPr>
            <p:ph type="pic" idx="21"/>
          </p:nvPr>
        </p:nvSpPr>
        <p:spPr>
          <a:xfrm>
            <a:off x="0" y="0"/>
            <a:ext cx="5076057" cy="51435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hapes sets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Body Level One…"/>
          <p:cNvSpPr txBox="1"/>
          <p:nvPr>
            <p:ph type="body" sz="quarter" idx="1"/>
          </p:nvPr>
        </p:nvSpPr>
        <p:spPr>
          <a:xfrm>
            <a:off x="242645" y="92608"/>
            <a:ext cx="8679900" cy="543187"/>
          </a:xfrm>
          <a:prstGeom prst="rect">
            <a:avLst/>
          </a:prstGeom>
        </p:spPr>
        <p:txBody>
          <a:bodyPr lIns="45699" tIns="45699" rIns="45699" bIns="45699" anchor="ctr">
            <a:normAutofit fontScale="100000" lnSpcReduction="0"/>
          </a:bodyPr>
          <a:lstStyle>
            <a:lvl1pPr marL="228600" algn="ctr">
              <a:spcBef>
                <a:spcPts val="800"/>
              </a:spcBef>
              <a:defRPr sz="4000">
                <a:solidFill>
                  <a:srgbClr val="262626"/>
                </a:solidFill>
              </a:defRPr>
            </a:lvl1pPr>
            <a:lvl2pPr marL="1088571" indent="-580571" algn="ctr">
              <a:spcBef>
                <a:spcPts val="800"/>
              </a:spcBef>
              <a:buSzPts val="4000"/>
              <a:buChar char="–"/>
              <a:defRPr sz="4000">
                <a:solidFill>
                  <a:srgbClr val="262626"/>
                </a:solidFill>
              </a:defRPr>
            </a:lvl2pPr>
            <a:lvl3pPr marL="1625600" indent="-635000" algn="ctr">
              <a:spcBef>
                <a:spcPts val="800"/>
              </a:spcBef>
              <a:buSzPts val="4000"/>
              <a:buChar char="•"/>
              <a:defRPr sz="4000">
                <a:solidFill>
                  <a:srgbClr val="262626"/>
                </a:solidFill>
              </a:defRPr>
            </a:lvl3pPr>
            <a:lvl4pPr marL="2184400" indent="-711200" algn="ctr">
              <a:spcBef>
                <a:spcPts val="800"/>
              </a:spcBef>
              <a:buSzPts val="4000"/>
              <a:buChar char="–"/>
              <a:defRPr sz="4000">
                <a:solidFill>
                  <a:srgbClr val="262626"/>
                </a:solidFill>
              </a:defRPr>
            </a:lvl4pPr>
            <a:lvl5pPr marL="2641600" indent="-711200" algn="ctr">
              <a:spcBef>
                <a:spcPts val="800"/>
              </a:spcBef>
              <a:buSzPts val="4000"/>
              <a:buChar char="»"/>
              <a:defRPr sz="4000">
                <a:solidFill>
                  <a:srgbClr val="2626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Body Level One…"/>
          <p:cNvSpPr txBox="1"/>
          <p:nvPr>
            <p:ph type="body" sz="quarter" idx="1"/>
          </p:nvPr>
        </p:nvSpPr>
        <p:spPr>
          <a:xfrm>
            <a:off x="0" y="123478"/>
            <a:ext cx="9144000" cy="576065"/>
          </a:xfrm>
          <a:prstGeom prst="rect">
            <a:avLst/>
          </a:prstGeom>
        </p:spPr>
        <p:txBody>
          <a:bodyPr lIns="45699" tIns="45699" rIns="45699" bIns="45699" anchor="ctr">
            <a:normAutofit fontScale="100000" lnSpcReduction="0"/>
          </a:bodyPr>
          <a:lstStyle>
            <a:lvl1pPr marL="228600" algn="ctr">
              <a:spcBef>
                <a:spcPts val="800"/>
              </a:spcBef>
              <a:defRPr sz="4000">
                <a:solidFill>
                  <a:srgbClr val="3F3F3F"/>
                </a:solidFill>
              </a:defRPr>
            </a:lvl1pPr>
            <a:lvl2pPr marL="1088571" indent="-580571" algn="ctr">
              <a:spcBef>
                <a:spcPts val="800"/>
              </a:spcBef>
              <a:buSzPts val="4000"/>
              <a:buChar char="–"/>
              <a:defRPr sz="4000">
                <a:solidFill>
                  <a:srgbClr val="3F3F3F"/>
                </a:solidFill>
              </a:defRPr>
            </a:lvl2pPr>
            <a:lvl3pPr marL="1625600" indent="-635000" algn="ctr">
              <a:spcBef>
                <a:spcPts val="800"/>
              </a:spcBef>
              <a:buSzPts val="4000"/>
              <a:buChar char="•"/>
              <a:defRPr sz="4000">
                <a:solidFill>
                  <a:srgbClr val="3F3F3F"/>
                </a:solidFill>
              </a:defRPr>
            </a:lvl3pPr>
            <a:lvl4pPr marL="2184400" indent="-711200" algn="ctr">
              <a:spcBef>
                <a:spcPts val="800"/>
              </a:spcBef>
              <a:buSzPts val="4000"/>
              <a:buChar char="–"/>
              <a:defRPr sz="4000">
                <a:solidFill>
                  <a:srgbClr val="3F3F3F"/>
                </a:solidFill>
              </a:defRPr>
            </a:lvl4pPr>
            <a:lvl5pPr marL="2641600" indent="-711200" algn="ctr">
              <a:spcBef>
                <a:spcPts val="800"/>
              </a:spcBef>
              <a:buSzPts val="4000"/>
              <a:buChar char="»"/>
              <a:defRPr sz="4000">
                <a:solidFill>
                  <a:srgbClr val="3F3F3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69;p20"/>
          <p:cNvSpPr/>
          <p:nvPr/>
        </p:nvSpPr>
        <p:spPr>
          <a:xfrm>
            <a:off x="354007" y="1131588"/>
            <a:ext cx="2849841" cy="3649173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75" name="Google Shape;70;p20"/>
          <p:cNvSpPr/>
          <p:nvPr/>
        </p:nvSpPr>
        <p:spPr>
          <a:xfrm>
            <a:off x="531932" y="1347500"/>
            <a:ext cx="108521" cy="3240473"/>
          </a:xfrm>
          <a:prstGeom prst="roundRect">
            <a:avLst>
              <a:gd name="adj" fmla="val 50000"/>
            </a:avLst>
          </a:prstGeom>
          <a:solidFill>
            <a:srgbClr val="FFFFFF">
              <a:alpha val="4078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76" name="Google Shape;71;p20"/>
          <p:cNvSpPr/>
          <p:nvPr/>
        </p:nvSpPr>
        <p:spPr>
          <a:xfrm rot="5400000">
            <a:off x="2592641" y="1238200"/>
            <a:ext cx="502332" cy="502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6475" y="5125"/>
                </a:lnTo>
                <a:lnTo>
                  <a:pt x="5323" y="5125"/>
                </a:lnTo>
                <a:lnTo>
                  <a:pt x="5323" y="16277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2274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/>
            </a:pP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3;p3"/>
          <p:cNvSpPr/>
          <p:nvPr>
            <p:ph type="pic" sz="quarter" idx="21"/>
          </p:nvPr>
        </p:nvSpPr>
        <p:spPr>
          <a:xfrm>
            <a:off x="3312000" y="3430237"/>
            <a:ext cx="2520001" cy="171326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6;p5"/>
          <p:cNvSpPr/>
          <p:nvPr/>
        </p:nvSpPr>
        <p:spPr>
          <a:xfrm>
            <a:off x="3203847" y="-2323"/>
            <a:ext cx="2700002" cy="1806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51" y="0"/>
                </a:moveTo>
                <a:lnTo>
                  <a:pt x="17949" y="0"/>
                </a:lnTo>
                <a:lnTo>
                  <a:pt x="21600" y="5457"/>
                </a:lnTo>
                <a:lnTo>
                  <a:pt x="10800" y="21600"/>
                </a:lnTo>
                <a:lnTo>
                  <a:pt x="0" y="5457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32" name="Google Shape;17;p5"/>
          <p:cNvSpPr/>
          <p:nvPr/>
        </p:nvSpPr>
        <p:spPr>
          <a:xfrm>
            <a:off x="3746891" y="4331239"/>
            <a:ext cx="1650217" cy="812261"/>
          </a:xfrm>
          <a:prstGeom prst="triangle">
            <a:avLst/>
          </a:prstGeom>
          <a:ln w="38100">
            <a:solidFill>
              <a:schemeClr val="accent2"/>
            </a:solidFill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33" name="Google Shape;18;p5"/>
          <p:cNvSpPr/>
          <p:nvPr/>
        </p:nvSpPr>
        <p:spPr>
          <a:xfrm>
            <a:off x="4041647" y="4493809"/>
            <a:ext cx="1060705" cy="554361"/>
          </a:xfrm>
          <a:prstGeom prst="triangl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34" name="Google Shape;19;p5"/>
          <p:cNvSpPr/>
          <p:nvPr>
            <p:ph type="pic" sz="quarter" idx="21"/>
          </p:nvPr>
        </p:nvSpPr>
        <p:spPr>
          <a:xfrm>
            <a:off x="3293848" y="1"/>
            <a:ext cx="2520001" cy="171115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 algn="ctr">
              <a:defRPr sz="4400">
                <a:solidFill>
                  <a:srgbClr val="3F3F3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3;p7"/>
          <p:cNvSpPr/>
          <p:nvPr>
            <p:ph type="pic" idx="21"/>
          </p:nvPr>
        </p:nvSpPr>
        <p:spPr>
          <a:xfrm>
            <a:off x="3563887" y="638650"/>
            <a:ext cx="4320481" cy="450485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1" name="Google Shape;24;p7"/>
          <p:cNvSpPr/>
          <p:nvPr>
            <p:ph type="pic" sz="half" idx="22"/>
          </p:nvPr>
        </p:nvSpPr>
        <p:spPr>
          <a:xfrm>
            <a:off x="5635630" y="1"/>
            <a:ext cx="3508370" cy="433926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1619671" y="0"/>
            <a:ext cx="7524330" cy="884466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sz="4400">
                <a:solidFill>
                  <a:srgbClr val="3F3F3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 algn="ctr">
              <a:defRPr sz="4400">
                <a:solidFill>
                  <a:srgbClr val="3F3F3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 algn="ctr">
              <a:defRPr sz="4400">
                <a:solidFill>
                  <a:srgbClr val="3F3F3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Google Shape;31;p10"/>
          <p:cNvSpPr/>
          <p:nvPr/>
        </p:nvSpPr>
        <p:spPr>
          <a:xfrm>
            <a:off x="565878" y="1176691"/>
            <a:ext cx="1871760" cy="305124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77" name="Google Shape;32;p10"/>
          <p:cNvSpPr/>
          <p:nvPr/>
        </p:nvSpPr>
        <p:spPr>
          <a:xfrm>
            <a:off x="2612855" y="1176060"/>
            <a:ext cx="1871761" cy="305124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78" name="Google Shape;33;p10"/>
          <p:cNvSpPr/>
          <p:nvPr/>
        </p:nvSpPr>
        <p:spPr>
          <a:xfrm>
            <a:off x="4659831" y="1175429"/>
            <a:ext cx="1871761" cy="305124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79" name="Google Shape;34;p10"/>
          <p:cNvSpPr/>
          <p:nvPr/>
        </p:nvSpPr>
        <p:spPr>
          <a:xfrm>
            <a:off x="6706810" y="1174798"/>
            <a:ext cx="1871760" cy="305124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80" name="Google Shape;35;p10"/>
          <p:cNvSpPr/>
          <p:nvPr>
            <p:ph type="pic" sz="quarter" idx="21"/>
          </p:nvPr>
        </p:nvSpPr>
        <p:spPr>
          <a:xfrm>
            <a:off x="825475" y="1320085"/>
            <a:ext cx="1352568" cy="135256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1" name="Google Shape;36;p10"/>
          <p:cNvSpPr/>
          <p:nvPr>
            <p:ph type="pic" sz="quarter" idx="22"/>
          </p:nvPr>
        </p:nvSpPr>
        <p:spPr>
          <a:xfrm>
            <a:off x="6966407" y="1320085"/>
            <a:ext cx="1352569" cy="135256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2" name="Google Shape;37;p10"/>
          <p:cNvSpPr/>
          <p:nvPr>
            <p:ph type="pic" sz="quarter" idx="23"/>
          </p:nvPr>
        </p:nvSpPr>
        <p:spPr>
          <a:xfrm>
            <a:off x="2872452" y="1320085"/>
            <a:ext cx="1352568" cy="135256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3" name="Google Shape;38;p10"/>
          <p:cNvSpPr/>
          <p:nvPr>
            <p:ph type="pic" sz="quarter" idx="24"/>
          </p:nvPr>
        </p:nvSpPr>
        <p:spPr>
          <a:xfrm>
            <a:off x="4919429" y="1320085"/>
            <a:ext cx="1352569" cy="135256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40;p11" descr="Google Shape;40;p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3753" y="451442"/>
            <a:ext cx="3282040" cy="3272437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Google Shape;41;p11"/>
          <p:cNvSpPr/>
          <p:nvPr>
            <p:ph type="pic" sz="quarter" idx="21"/>
          </p:nvPr>
        </p:nvSpPr>
        <p:spPr>
          <a:xfrm>
            <a:off x="1363708" y="584770"/>
            <a:ext cx="2991585" cy="207678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3" name="Google Shape;42;p11"/>
          <p:cNvSpPr/>
          <p:nvPr>
            <p:ph type="pic" sz="quarter" idx="22"/>
          </p:nvPr>
        </p:nvSpPr>
        <p:spPr>
          <a:xfrm>
            <a:off x="4143454" y="1295867"/>
            <a:ext cx="3055841" cy="223137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DF1D2">
            <a:alpha val="49803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3"/>
          <p:cNvSpPr/>
          <p:nvPr/>
        </p:nvSpPr>
        <p:spPr>
          <a:xfrm rot="10800000">
            <a:off x="3221999" y="3337154"/>
            <a:ext cx="2700002" cy="1806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51" y="0"/>
                </a:moveTo>
                <a:lnTo>
                  <a:pt x="17949" y="0"/>
                </a:lnTo>
                <a:lnTo>
                  <a:pt x="21600" y="5457"/>
                </a:lnTo>
                <a:lnTo>
                  <a:pt x="10800" y="21600"/>
                </a:lnTo>
                <a:lnTo>
                  <a:pt x="0" y="5457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3" name="Google Shape;11;p3"/>
          <p:cNvSpPr/>
          <p:nvPr/>
        </p:nvSpPr>
        <p:spPr>
          <a:xfrm rot="10800000">
            <a:off x="3746891" y="0"/>
            <a:ext cx="1650217" cy="812261"/>
          </a:xfrm>
          <a:prstGeom prst="triangle">
            <a:avLst/>
          </a:prstGeom>
          <a:ln w="38100">
            <a:solidFill>
              <a:schemeClr val="accent2"/>
            </a:solidFill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4" name="Google Shape;12;p3"/>
          <p:cNvSpPr/>
          <p:nvPr/>
        </p:nvSpPr>
        <p:spPr>
          <a:xfrm rot="10800000">
            <a:off x="4041648" y="99959"/>
            <a:ext cx="1060704" cy="554361"/>
          </a:xfrm>
          <a:prstGeom prst="triangl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gif"/><Relationship Id="rId3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76;p21"/>
          <p:cNvSpPr txBox="1"/>
          <p:nvPr>
            <p:ph type="title"/>
          </p:nvPr>
        </p:nvSpPr>
        <p:spPr>
          <a:xfrm>
            <a:off x="11449" y="78448"/>
            <a:ext cx="9144001" cy="693900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chemeClr val="accent5"/>
                </a:solidFill>
              </a:defRPr>
            </a:lvl1pPr>
          </a:lstStyle>
          <a:p>
            <a:pPr/>
            <a:r>
              <a:t>Raksha SOS</a:t>
            </a:r>
          </a:p>
        </p:txBody>
      </p:sp>
      <p:sp>
        <p:nvSpPr>
          <p:cNvPr id="187" name="Google Shape;77;p21"/>
          <p:cNvSpPr/>
          <p:nvPr/>
        </p:nvSpPr>
        <p:spPr>
          <a:xfrm rot="18900000">
            <a:off x="3534414" y="1664444"/>
            <a:ext cx="2075077" cy="2075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1191" y="1191"/>
                </a:moveTo>
                <a:lnTo>
                  <a:pt x="1191" y="20409"/>
                </a:lnTo>
                <a:lnTo>
                  <a:pt x="20409" y="20409"/>
                </a:lnTo>
                <a:lnTo>
                  <a:pt x="20409" y="119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/>
            </a:pPr>
          </a:p>
        </p:txBody>
      </p:sp>
      <p:sp>
        <p:nvSpPr>
          <p:cNvPr id="188" name="Google Shape;78;p21"/>
          <p:cNvSpPr/>
          <p:nvPr/>
        </p:nvSpPr>
        <p:spPr>
          <a:xfrm>
            <a:off x="2888283" y="1229548"/>
            <a:ext cx="900001" cy="9000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89" name="Google Shape;79;p21"/>
          <p:cNvSpPr/>
          <p:nvPr/>
        </p:nvSpPr>
        <p:spPr>
          <a:xfrm>
            <a:off x="5411141" y="1229548"/>
            <a:ext cx="900001" cy="9000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90" name="Google Shape;80;p21"/>
          <p:cNvSpPr/>
          <p:nvPr/>
        </p:nvSpPr>
        <p:spPr>
          <a:xfrm>
            <a:off x="2888283" y="3203880"/>
            <a:ext cx="900001" cy="90000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91" name="Google Shape;81;p21"/>
          <p:cNvSpPr/>
          <p:nvPr/>
        </p:nvSpPr>
        <p:spPr>
          <a:xfrm>
            <a:off x="5411141" y="3153729"/>
            <a:ext cx="900001" cy="9000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92" name="Google Shape;82;p21"/>
          <p:cNvSpPr/>
          <p:nvPr/>
        </p:nvSpPr>
        <p:spPr>
          <a:xfrm>
            <a:off x="3172209" y="3498430"/>
            <a:ext cx="332101" cy="310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3" fill="norm" stroke="1" extrusionOk="0">
                <a:moveTo>
                  <a:pt x="10511" y="19779"/>
                </a:moveTo>
                <a:cubicBezTo>
                  <a:pt x="10511" y="19784"/>
                  <a:pt x="11089" y="19882"/>
                  <a:pt x="11089" y="19779"/>
                </a:cubicBezTo>
                <a:lnTo>
                  <a:pt x="11089" y="19767"/>
                </a:lnTo>
                <a:cubicBezTo>
                  <a:pt x="14567" y="18551"/>
                  <a:pt x="16297" y="17803"/>
                  <a:pt x="19942" y="19292"/>
                </a:cubicBezTo>
                <a:lnTo>
                  <a:pt x="20006" y="3752"/>
                </a:lnTo>
                <a:lnTo>
                  <a:pt x="19034" y="3752"/>
                </a:lnTo>
                <a:cubicBezTo>
                  <a:pt x="19048" y="8368"/>
                  <a:pt x="19062" y="12984"/>
                  <a:pt x="19076" y="17600"/>
                </a:cubicBezTo>
                <a:cubicBezTo>
                  <a:pt x="16559" y="16504"/>
                  <a:pt x="13683" y="17368"/>
                  <a:pt x="11089" y="19688"/>
                </a:cubicBezTo>
                <a:lnTo>
                  <a:pt x="11089" y="2862"/>
                </a:lnTo>
                <a:cubicBezTo>
                  <a:pt x="12643" y="1065"/>
                  <a:pt x="14106" y="15"/>
                  <a:pt x="16040" y="0"/>
                </a:cubicBezTo>
                <a:cubicBezTo>
                  <a:pt x="16920" y="-7"/>
                  <a:pt x="17897" y="200"/>
                  <a:pt x="19024" y="648"/>
                </a:cubicBezTo>
                <a:cubicBezTo>
                  <a:pt x="19027" y="1454"/>
                  <a:pt x="19029" y="2259"/>
                  <a:pt x="19032" y="3064"/>
                </a:cubicBezTo>
                <a:lnTo>
                  <a:pt x="20804" y="3050"/>
                </a:lnTo>
                <a:lnTo>
                  <a:pt x="20804" y="5256"/>
                </a:lnTo>
                <a:lnTo>
                  <a:pt x="21600" y="5256"/>
                </a:lnTo>
                <a:lnTo>
                  <a:pt x="21600" y="21593"/>
                </a:lnTo>
                <a:lnTo>
                  <a:pt x="0" y="21593"/>
                </a:lnTo>
                <a:lnTo>
                  <a:pt x="0" y="5256"/>
                </a:lnTo>
                <a:lnTo>
                  <a:pt x="683" y="5256"/>
                </a:lnTo>
                <a:lnTo>
                  <a:pt x="683" y="3050"/>
                </a:lnTo>
                <a:lnTo>
                  <a:pt x="2568" y="3064"/>
                </a:lnTo>
                <a:cubicBezTo>
                  <a:pt x="2571" y="2259"/>
                  <a:pt x="2573" y="1454"/>
                  <a:pt x="2576" y="648"/>
                </a:cubicBezTo>
                <a:cubicBezTo>
                  <a:pt x="3703" y="200"/>
                  <a:pt x="4680" y="-7"/>
                  <a:pt x="5560" y="0"/>
                </a:cubicBezTo>
                <a:cubicBezTo>
                  <a:pt x="7494" y="15"/>
                  <a:pt x="8957" y="1065"/>
                  <a:pt x="10511" y="2862"/>
                </a:cubicBezTo>
                <a:lnTo>
                  <a:pt x="10511" y="19688"/>
                </a:lnTo>
                <a:cubicBezTo>
                  <a:pt x="7917" y="17368"/>
                  <a:pt x="5041" y="16504"/>
                  <a:pt x="2524" y="17600"/>
                </a:cubicBezTo>
                <a:lnTo>
                  <a:pt x="2566" y="3752"/>
                </a:lnTo>
                <a:lnTo>
                  <a:pt x="1594" y="3752"/>
                </a:lnTo>
                <a:lnTo>
                  <a:pt x="1531" y="19156"/>
                </a:lnTo>
                <a:cubicBezTo>
                  <a:pt x="5155" y="17558"/>
                  <a:pt x="7212" y="18697"/>
                  <a:pt x="10511" y="19767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93" name="Google Shape;83;p21"/>
          <p:cNvSpPr/>
          <p:nvPr/>
        </p:nvSpPr>
        <p:spPr>
          <a:xfrm>
            <a:off x="3142626" y="1482267"/>
            <a:ext cx="392385" cy="3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749" y="7105"/>
                </a:moveTo>
                <a:cubicBezTo>
                  <a:pt x="9648" y="6547"/>
                  <a:pt x="7488" y="7784"/>
                  <a:pt x="6925" y="9868"/>
                </a:cubicBezTo>
                <a:cubicBezTo>
                  <a:pt x="6362" y="11952"/>
                  <a:pt x="7609" y="14094"/>
                  <a:pt x="9710" y="14652"/>
                </a:cubicBezTo>
                <a:cubicBezTo>
                  <a:pt x="11812" y="15211"/>
                  <a:pt x="13972" y="13974"/>
                  <a:pt x="14535" y="11890"/>
                </a:cubicBezTo>
                <a:cubicBezTo>
                  <a:pt x="15098" y="9806"/>
                  <a:pt x="13851" y="7664"/>
                  <a:pt x="11749" y="7105"/>
                </a:cubicBezTo>
                <a:close/>
                <a:moveTo>
                  <a:pt x="12450" y="4511"/>
                </a:moveTo>
                <a:cubicBezTo>
                  <a:pt x="15997" y="5453"/>
                  <a:pt x="18101" y="9068"/>
                  <a:pt x="17151" y="12585"/>
                </a:cubicBezTo>
                <a:cubicBezTo>
                  <a:pt x="16201" y="16102"/>
                  <a:pt x="12556" y="18189"/>
                  <a:pt x="9009" y="17247"/>
                </a:cubicBezTo>
                <a:cubicBezTo>
                  <a:pt x="5463" y="16304"/>
                  <a:pt x="3359" y="12689"/>
                  <a:pt x="4309" y="9173"/>
                </a:cubicBezTo>
                <a:cubicBezTo>
                  <a:pt x="5259" y="5656"/>
                  <a:pt x="8904" y="3569"/>
                  <a:pt x="12450" y="4511"/>
                </a:cubicBezTo>
                <a:close/>
                <a:moveTo>
                  <a:pt x="12705" y="3568"/>
                </a:moveTo>
                <a:cubicBezTo>
                  <a:pt x="8634" y="2486"/>
                  <a:pt x="4448" y="4882"/>
                  <a:pt x="3357" y="8920"/>
                </a:cubicBezTo>
                <a:cubicBezTo>
                  <a:pt x="2267" y="12958"/>
                  <a:pt x="4683" y="17108"/>
                  <a:pt x="8754" y="18190"/>
                </a:cubicBezTo>
                <a:cubicBezTo>
                  <a:pt x="12826" y="19272"/>
                  <a:pt x="17011" y="16876"/>
                  <a:pt x="18102" y="12838"/>
                </a:cubicBezTo>
                <a:cubicBezTo>
                  <a:pt x="19193" y="8800"/>
                  <a:pt x="16777" y="4650"/>
                  <a:pt x="12705" y="3568"/>
                </a:cubicBezTo>
                <a:close/>
                <a:moveTo>
                  <a:pt x="21600" y="5115"/>
                </a:moveTo>
                <a:lnTo>
                  <a:pt x="21568" y="5235"/>
                </a:lnTo>
                <a:lnTo>
                  <a:pt x="21535" y="5185"/>
                </a:lnTo>
                <a:close/>
                <a:moveTo>
                  <a:pt x="15142" y="843"/>
                </a:moveTo>
                <a:lnTo>
                  <a:pt x="15096" y="3523"/>
                </a:lnTo>
                <a:lnTo>
                  <a:pt x="15013" y="3501"/>
                </a:lnTo>
                <a:cubicBezTo>
                  <a:pt x="15689" y="3878"/>
                  <a:pt x="16301" y="4341"/>
                  <a:pt x="16818" y="4890"/>
                </a:cubicBezTo>
                <a:lnTo>
                  <a:pt x="19223" y="4297"/>
                </a:lnTo>
                <a:lnTo>
                  <a:pt x="20765" y="7173"/>
                </a:lnTo>
                <a:lnTo>
                  <a:pt x="19051" y="8706"/>
                </a:lnTo>
                <a:cubicBezTo>
                  <a:pt x="19266" y="9482"/>
                  <a:pt x="19367" y="10295"/>
                  <a:pt x="19331" y="11121"/>
                </a:cubicBezTo>
                <a:lnTo>
                  <a:pt x="21472" y="12299"/>
                </a:lnTo>
                <a:lnTo>
                  <a:pt x="20622" y="15446"/>
                </a:lnTo>
                <a:lnTo>
                  <a:pt x="18024" y="15403"/>
                </a:lnTo>
                <a:cubicBezTo>
                  <a:pt x="17695" y="15947"/>
                  <a:pt x="17297" y="16438"/>
                  <a:pt x="16852" y="16876"/>
                </a:cubicBezTo>
                <a:lnTo>
                  <a:pt x="17705" y="19085"/>
                </a:lnTo>
                <a:lnTo>
                  <a:pt x="15014" y="20953"/>
                </a:lnTo>
                <a:lnTo>
                  <a:pt x="12973" y="19196"/>
                </a:lnTo>
                <a:lnTo>
                  <a:pt x="13222" y="19023"/>
                </a:lnTo>
                <a:cubicBezTo>
                  <a:pt x="12440" y="19274"/>
                  <a:pt x="11613" y="19395"/>
                  <a:pt x="10770" y="19390"/>
                </a:cubicBezTo>
                <a:lnTo>
                  <a:pt x="9533" y="21600"/>
                </a:lnTo>
                <a:lnTo>
                  <a:pt x="6361" y="20757"/>
                </a:lnTo>
                <a:lnTo>
                  <a:pt x="6403" y="18230"/>
                </a:lnTo>
                <a:cubicBezTo>
                  <a:pt x="5731" y="17850"/>
                  <a:pt x="5124" y="17385"/>
                  <a:pt x="4611" y="16835"/>
                </a:cubicBezTo>
                <a:lnTo>
                  <a:pt x="4652" y="16923"/>
                </a:lnTo>
                <a:lnTo>
                  <a:pt x="1998" y="17432"/>
                </a:lnTo>
                <a:lnTo>
                  <a:pt x="610" y="14480"/>
                </a:lnTo>
                <a:lnTo>
                  <a:pt x="2405" y="13037"/>
                </a:lnTo>
                <a:cubicBezTo>
                  <a:pt x="2213" y="12341"/>
                  <a:pt x="2113" y="11615"/>
                  <a:pt x="2113" y="10877"/>
                </a:cubicBezTo>
                <a:lnTo>
                  <a:pt x="0" y="9714"/>
                </a:lnTo>
                <a:lnTo>
                  <a:pt x="850" y="6567"/>
                </a:lnTo>
                <a:lnTo>
                  <a:pt x="3271" y="6608"/>
                </a:lnTo>
                <a:cubicBezTo>
                  <a:pt x="3600" y="6033"/>
                  <a:pt x="3997" y="5509"/>
                  <a:pt x="4445" y="5039"/>
                </a:cubicBezTo>
                <a:lnTo>
                  <a:pt x="3634" y="2559"/>
                </a:lnTo>
                <a:lnTo>
                  <a:pt x="6420" y="833"/>
                </a:lnTo>
                <a:lnTo>
                  <a:pt x="8365" y="2693"/>
                </a:lnTo>
                <a:lnTo>
                  <a:pt x="8346" y="2705"/>
                </a:lnTo>
                <a:cubicBezTo>
                  <a:pt x="9110" y="2467"/>
                  <a:pt x="9918" y="2356"/>
                  <a:pt x="10740" y="2365"/>
                </a:cubicBezTo>
                <a:lnTo>
                  <a:pt x="10657" y="2343"/>
                </a:lnTo>
                <a:lnTo>
                  <a:pt x="1196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94" name="Google Shape;84;p21"/>
          <p:cNvSpPr/>
          <p:nvPr/>
        </p:nvSpPr>
        <p:spPr>
          <a:xfrm rot="1784693">
            <a:off x="5726167" y="3405054"/>
            <a:ext cx="269955" cy="497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7" y="0"/>
                </a:moveTo>
                <a:cubicBezTo>
                  <a:pt x="12296" y="26"/>
                  <a:pt x="13869" y="651"/>
                  <a:pt x="14004" y="1665"/>
                </a:cubicBezTo>
                <a:cubicBezTo>
                  <a:pt x="14352" y="2941"/>
                  <a:pt x="12417" y="3255"/>
                  <a:pt x="12966" y="4789"/>
                </a:cubicBezTo>
                <a:lnTo>
                  <a:pt x="21600" y="4789"/>
                </a:lnTo>
                <a:lnTo>
                  <a:pt x="21600" y="9598"/>
                </a:lnTo>
                <a:cubicBezTo>
                  <a:pt x="18932" y="9873"/>
                  <a:pt x="18357" y="8821"/>
                  <a:pt x="16095" y="9013"/>
                </a:cubicBezTo>
                <a:cubicBezTo>
                  <a:pt x="14278" y="9088"/>
                  <a:pt x="13156" y="9965"/>
                  <a:pt x="13110" y="10796"/>
                </a:cubicBezTo>
                <a:cubicBezTo>
                  <a:pt x="13141" y="11525"/>
                  <a:pt x="14300" y="12602"/>
                  <a:pt x="16464" y="12611"/>
                </a:cubicBezTo>
                <a:cubicBezTo>
                  <a:pt x="19082" y="12461"/>
                  <a:pt x="18698" y="11745"/>
                  <a:pt x="21600" y="11809"/>
                </a:cubicBezTo>
                <a:lnTo>
                  <a:pt x="21600" y="16837"/>
                </a:lnTo>
                <a:lnTo>
                  <a:pt x="12611" y="16837"/>
                </a:lnTo>
                <a:cubicBezTo>
                  <a:pt x="12479" y="18486"/>
                  <a:pt x="13776" y="18261"/>
                  <a:pt x="14047" y="19730"/>
                </a:cubicBezTo>
                <a:cubicBezTo>
                  <a:pt x="14031" y="20937"/>
                  <a:pt x="12100" y="21583"/>
                  <a:pt x="10793" y="21600"/>
                </a:cubicBezTo>
                <a:cubicBezTo>
                  <a:pt x="9304" y="21574"/>
                  <a:pt x="7731" y="20949"/>
                  <a:pt x="7596" y="19935"/>
                </a:cubicBezTo>
                <a:cubicBezTo>
                  <a:pt x="7250" y="18666"/>
                  <a:pt x="9161" y="18349"/>
                  <a:pt x="8639" y="16837"/>
                </a:cubicBezTo>
                <a:lnTo>
                  <a:pt x="0" y="16837"/>
                </a:lnTo>
                <a:lnTo>
                  <a:pt x="0" y="11894"/>
                </a:lnTo>
                <a:cubicBezTo>
                  <a:pt x="2766" y="11582"/>
                  <a:pt x="3326" y="12666"/>
                  <a:pt x="5620" y="12472"/>
                </a:cubicBezTo>
                <a:cubicBezTo>
                  <a:pt x="7437" y="12396"/>
                  <a:pt x="8558" y="11519"/>
                  <a:pt x="8604" y="10688"/>
                </a:cubicBezTo>
                <a:cubicBezTo>
                  <a:pt x="8574" y="9959"/>
                  <a:pt x="7415" y="8882"/>
                  <a:pt x="5251" y="8873"/>
                </a:cubicBezTo>
                <a:cubicBezTo>
                  <a:pt x="2598" y="9025"/>
                  <a:pt x="3027" y="9758"/>
                  <a:pt x="0" y="9673"/>
                </a:cubicBezTo>
                <a:lnTo>
                  <a:pt x="0" y="4789"/>
                </a:lnTo>
                <a:lnTo>
                  <a:pt x="8988" y="4789"/>
                </a:lnTo>
                <a:cubicBezTo>
                  <a:pt x="9135" y="3112"/>
                  <a:pt x="7825" y="3347"/>
                  <a:pt x="7554" y="1870"/>
                </a:cubicBezTo>
                <a:cubicBezTo>
                  <a:pt x="7569" y="663"/>
                  <a:pt x="9500" y="17"/>
                  <a:pt x="10807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95" name="Google Shape;85;p21"/>
          <p:cNvSpPr/>
          <p:nvPr/>
        </p:nvSpPr>
        <p:spPr>
          <a:xfrm>
            <a:off x="5682937" y="1525762"/>
            <a:ext cx="356402" cy="307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79" y="4730"/>
                </a:moveTo>
                <a:cubicBezTo>
                  <a:pt x="4075" y="4730"/>
                  <a:pt x="3667" y="5204"/>
                  <a:pt x="3667" y="5787"/>
                </a:cubicBezTo>
                <a:cubicBezTo>
                  <a:pt x="3667" y="6371"/>
                  <a:pt x="4075" y="6845"/>
                  <a:pt x="4579" y="6845"/>
                </a:cubicBezTo>
                <a:cubicBezTo>
                  <a:pt x="5083" y="6845"/>
                  <a:pt x="5492" y="6371"/>
                  <a:pt x="5492" y="5787"/>
                </a:cubicBezTo>
                <a:cubicBezTo>
                  <a:pt x="5492" y="5204"/>
                  <a:pt x="5083" y="4730"/>
                  <a:pt x="4579" y="4730"/>
                </a:cubicBezTo>
                <a:close/>
                <a:moveTo>
                  <a:pt x="10583" y="2174"/>
                </a:moveTo>
                <a:cubicBezTo>
                  <a:pt x="9547" y="2174"/>
                  <a:pt x="8707" y="3148"/>
                  <a:pt x="8707" y="4348"/>
                </a:cubicBezTo>
                <a:cubicBezTo>
                  <a:pt x="8707" y="5549"/>
                  <a:pt x="9547" y="6523"/>
                  <a:pt x="10583" y="6523"/>
                </a:cubicBezTo>
                <a:cubicBezTo>
                  <a:pt x="11620" y="6523"/>
                  <a:pt x="12460" y="5549"/>
                  <a:pt x="12460" y="4348"/>
                </a:cubicBezTo>
                <a:cubicBezTo>
                  <a:pt x="12460" y="3148"/>
                  <a:pt x="11620" y="2174"/>
                  <a:pt x="10583" y="2174"/>
                </a:cubicBezTo>
                <a:close/>
                <a:moveTo>
                  <a:pt x="10583" y="0"/>
                </a:moveTo>
                <a:cubicBezTo>
                  <a:pt x="12656" y="0"/>
                  <a:pt x="14336" y="1947"/>
                  <a:pt x="14336" y="4348"/>
                </a:cubicBezTo>
                <a:cubicBezTo>
                  <a:pt x="14336" y="6073"/>
                  <a:pt x="13469" y="7563"/>
                  <a:pt x="12207" y="8252"/>
                </a:cubicBezTo>
                <a:lnTo>
                  <a:pt x="14771" y="8252"/>
                </a:lnTo>
                <a:cubicBezTo>
                  <a:pt x="15832" y="8252"/>
                  <a:pt x="16691" y="9248"/>
                  <a:pt x="16691" y="10477"/>
                </a:cubicBezTo>
                <a:lnTo>
                  <a:pt x="16691" y="11394"/>
                </a:lnTo>
                <a:lnTo>
                  <a:pt x="17707" y="11394"/>
                </a:lnTo>
                <a:cubicBezTo>
                  <a:pt x="17949" y="11394"/>
                  <a:pt x="18152" y="11591"/>
                  <a:pt x="18193" y="11856"/>
                </a:cubicBezTo>
                <a:lnTo>
                  <a:pt x="21600" y="8573"/>
                </a:lnTo>
                <a:lnTo>
                  <a:pt x="21600" y="21279"/>
                </a:lnTo>
                <a:lnTo>
                  <a:pt x="18193" y="17996"/>
                </a:lnTo>
                <a:cubicBezTo>
                  <a:pt x="18152" y="18262"/>
                  <a:pt x="17949" y="18458"/>
                  <a:pt x="17707" y="18458"/>
                </a:cubicBezTo>
                <a:lnTo>
                  <a:pt x="16691" y="18458"/>
                </a:lnTo>
                <a:lnTo>
                  <a:pt x="16691" y="19375"/>
                </a:lnTo>
                <a:cubicBezTo>
                  <a:pt x="16691" y="20604"/>
                  <a:pt x="15832" y="21600"/>
                  <a:pt x="14771" y="21600"/>
                </a:cubicBezTo>
                <a:lnTo>
                  <a:pt x="1920" y="21600"/>
                </a:lnTo>
                <a:cubicBezTo>
                  <a:pt x="860" y="21600"/>
                  <a:pt x="0" y="20604"/>
                  <a:pt x="0" y="19375"/>
                </a:cubicBezTo>
                <a:lnTo>
                  <a:pt x="0" y="10477"/>
                </a:lnTo>
                <a:cubicBezTo>
                  <a:pt x="0" y="9248"/>
                  <a:pt x="860" y="8252"/>
                  <a:pt x="1920" y="8252"/>
                </a:cubicBezTo>
                <a:lnTo>
                  <a:pt x="3630" y="8252"/>
                </a:lnTo>
                <a:cubicBezTo>
                  <a:pt x="2814" y="7835"/>
                  <a:pt x="2246" y="6888"/>
                  <a:pt x="2246" y="5787"/>
                </a:cubicBezTo>
                <a:cubicBezTo>
                  <a:pt x="2246" y="4295"/>
                  <a:pt x="3291" y="3084"/>
                  <a:pt x="4579" y="3084"/>
                </a:cubicBezTo>
                <a:cubicBezTo>
                  <a:pt x="5867" y="3084"/>
                  <a:pt x="6912" y="4295"/>
                  <a:pt x="6912" y="5787"/>
                </a:cubicBezTo>
                <a:cubicBezTo>
                  <a:pt x="6912" y="6888"/>
                  <a:pt x="6344" y="7835"/>
                  <a:pt x="5528" y="8252"/>
                </a:cubicBezTo>
                <a:lnTo>
                  <a:pt x="8959" y="8252"/>
                </a:lnTo>
                <a:cubicBezTo>
                  <a:pt x="7697" y="7563"/>
                  <a:pt x="6831" y="6073"/>
                  <a:pt x="6831" y="4348"/>
                </a:cubicBezTo>
                <a:cubicBezTo>
                  <a:pt x="6831" y="1947"/>
                  <a:pt x="8511" y="0"/>
                  <a:pt x="10583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96" name="Google Shape;86;p21"/>
          <p:cNvSpPr txBox="1"/>
          <p:nvPr/>
        </p:nvSpPr>
        <p:spPr>
          <a:xfrm>
            <a:off x="6346400" y="1234624"/>
            <a:ext cx="2651451" cy="1304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/>
            <a:r>
              <a:t>User can check the authenticity of other user with whom they wants to get accompanied by checking the verification blue tick on their profile.</a:t>
            </a:r>
          </a:p>
        </p:txBody>
      </p:sp>
      <p:sp>
        <p:nvSpPr>
          <p:cNvPr id="197" name="Google Shape;87;p21"/>
          <p:cNvSpPr txBox="1"/>
          <p:nvPr/>
        </p:nvSpPr>
        <p:spPr>
          <a:xfrm>
            <a:off x="6273885" y="3203880"/>
            <a:ext cx="2284251" cy="1101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/>
            <a:r>
              <a:t>User can disconnect the other accompanied user if they finds something suspicious about them.</a:t>
            </a:r>
          </a:p>
        </p:txBody>
      </p:sp>
      <p:sp>
        <p:nvSpPr>
          <p:cNvPr id="198" name="Google Shape;88;p21"/>
          <p:cNvSpPr txBox="1"/>
          <p:nvPr/>
        </p:nvSpPr>
        <p:spPr>
          <a:xfrm>
            <a:off x="146150" y="1229550"/>
            <a:ext cx="2651452" cy="1101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/>
            <a:r>
              <a:t>So</a:t>
            </a:r>
            <a:r>
              <a:rPr sz="1300"/>
              <a:t>,</a:t>
            </a:r>
            <a:r>
              <a:t>this app basically checks and provides safety and security to the user. It has many features which are very much user-friendly.</a:t>
            </a:r>
            <a:r>
              <a:rPr sz="1200">
                <a:solidFill>
                  <a:srgbClr val="3F3F3F"/>
                </a:solidFill>
              </a:rPr>
              <a:t> </a:t>
            </a:r>
          </a:p>
        </p:txBody>
      </p:sp>
      <p:sp>
        <p:nvSpPr>
          <p:cNvPr id="199" name="Google Shape;89;p21"/>
          <p:cNvSpPr txBox="1"/>
          <p:nvPr/>
        </p:nvSpPr>
        <p:spPr>
          <a:xfrm>
            <a:off x="327000" y="3229899"/>
            <a:ext cx="2572551" cy="1304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sz="900">
                <a:solidFill>
                  <a:srgbClr val="3F3F3F"/>
                </a:solidFill>
              </a:defRPr>
            </a:pPr>
            <a:r>
              <a:t> </a:t>
            </a:r>
            <a:r>
              <a:rPr sz="1400">
                <a:solidFill>
                  <a:srgbClr val="000000"/>
                </a:solidFill>
              </a:rPr>
              <a:t>Using this app the user can connect to other users and ask for them for their company and if they loved their company, they would give them a 5star rating. </a:t>
            </a:r>
          </a:p>
        </p:txBody>
      </p:sp>
      <p:sp>
        <p:nvSpPr>
          <p:cNvPr id="200" name="Google Shape;90;p21"/>
          <p:cNvSpPr txBox="1"/>
          <p:nvPr/>
        </p:nvSpPr>
        <p:spPr>
          <a:xfrm>
            <a:off x="765575" y="632541"/>
            <a:ext cx="7317600" cy="392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i="1" sz="1500" u="sng"/>
            </a:lvl1pPr>
          </a:lstStyle>
          <a:p>
            <a:pPr/>
            <a:r>
              <a:t> Why take a risky situation better avoid it before it happens.</a:t>
            </a:r>
          </a:p>
        </p:txBody>
      </p:sp>
      <p:pic>
        <p:nvPicPr>
          <p:cNvPr id="201" name="Google Shape;91;p21" descr="Google Shape;91;p21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8674" y="78450"/>
            <a:ext cx="615451" cy="615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Google Shape;92;p21" descr="Google Shape;92;p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86675" y="1318087"/>
            <a:ext cx="1599926" cy="2767777"/>
          </a:xfrm>
          <a:prstGeom prst="rect">
            <a:avLst/>
          </a:prstGeom>
          <a:ln w="12700">
            <a:miter lim="400000"/>
          </a:ln>
          <a:effectLst>
            <a:reflection blurRad="0" stA="38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97;p22"/>
          <p:cNvSpPr/>
          <p:nvPr/>
        </p:nvSpPr>
        <p:spPr>
          <a:xfrm>
            <a:off x="642948" y="857774"/>
            <a:ext cx="1777801" cy="9000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205" name="Google Shape;98;p22"/>
          <p:cNvSpPr txBox="1"/>
          <p:nvPr/>
        </p:nvSpPr>
        <p:spPr>
          <a:xfrm>
            <a:off x="783499" y="1026525"/>
            <a:ext cx="1496702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Find People near you</a:t>
            </a:r>
          </a:p>
        </p:txBody>
      </p:sp>
      <p:grpSp>
        <p:nvGrpSpPr>
          <p:cNvPr id="208" name="Google Shape;99;p22"/>
          <p:cNvGrpSpPr/>
          <p:nvPr/>
        </p:nvGrpSpPr>
        <p:grpSpPr>
          <a:xfrm>
            <a:off x="3556937" y="1083424"/>
            <a:ext cx="1777801" cy="900001"/>
            <a:chOff x="0" y="0"/>
            <a:chExt cx="1777800" cy="900000"/>
          </a:xfrm>
        </p:grpSpPr>
        <p:sp>
          <p:nvSpPr>
            <p:cNvPr id="206" name="Oval"/>
            <p:cNvSpPr/>
            <p:nvPr/>
          </p:nvSpPr>
          <p:spPr>
            <a:xfrm>
              <a:off x="-1" y="-1"/>
              <a:ext cx="1777802" cy="900002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" name="SOS"/>
            <p:cNvSpPr txBox="1"/>
            <p:nvPr/>
          </p:nvSpPr>
          <p:spPr>
            <a:xfrm>
              <a:off x="306077" y="274689"/>
              <a:ext cx="1165646" cy="35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SOS</a:t>
              </a:r>
            </a:p>
          </p:txBody>
        </p:sp>
      </p:grpSp>
      <p:grpSp>
        <p:nvGrpSpPr>
          <p:cNvPr id="211" name="Google Shape;100;p22"/>
          <p:cNvGrpSpPr/>
          <p:nvPr/>
        </p:nvGrpSpPr>
        <p:grpSpPr>
          <a:xfrm>
            <a:off x="6768275" y="1026525"/>
            <a:ext cx="1687801" cy="900001"/>
            <a:chOff x="0" y="0"/>
            <a:chExt cx="1687800" cy="900000"/>
          </a:xfrm>
        </p:grpSpPr>
        <p:sp>
          <p:nvSpPr>
            <p:cNvPr id="209" name="Oval"/>
            <p:cNvSpPr/>
            <p:nvPr/>
          </p:nvSpPr>
          <p:spPr>
            <a:xfrm>
              <a:off x="-1" y="-1"/>
              <a:ext cx="1687802" cy="90000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" name="Offline mode"/>
            <p:cNvSpPr txBox="1"/>
            <p:nvPr/>
          </p:nvSpPr>
          <p:spPr>
            <a:xfrm>
              <a:off x="292898" y="141339"/>
              <a:ext cx="1102004" cy="617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Offline mode</a:t>
              </a:r>
            </a:p>
          </p:txBody>
        </p:sp>
      </p:grpSp>
      <p:grpSp>
        <p:nvGrpSpPr>
          <p:cNvPr id="214" name="Google Shape;101;p22"/>
          <p:cNvGrpSpPr/>
          <p:nvPr/>
        </p:nvGrpSpPr>
        <p:grpSpPr>
          <a:xfrm>
            <a:off x="3139950" y="2284374"/>
            <a:ext cx="2611801" cy="1050901"/>
            <a:chOff x="0" y="0"/>
            <a:chExt cx="2611800" cy="1050900"/>
          </a:xfrm>
        </p:grpSpPr>
        <p:sp>
          <p:nvSpPr>
            <p:cNvPr id="212" name="Rounded Rectangle"/>
            <p:cNvSpPr/>
            <p:nvPr/>
          </p:nvSpPr>
          <p:spPr>
            <a:xfrm>
              <a:off x="0" y="0"/>
              <a:ext cx="2611801" cy="1050901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" name="Why to get in a risky situation when you can avoid it before it happens.The SOS message will be sent to all the contacts in the  contact list."/>
            <p:cNvSpPr txBox="1"/>
            <p:nvPr/>
          </p:nvSpPr>
          <p:spPr>
            <a:xfrm>
              <a:off x="97025" y="6200"/>
              <a:ext cx="2417750" cy="1038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300"/>
              </a:lvl1pPr>
            </a:lstStyle>
            <a:p>
              <a:pPr/>
              <a:r>
                <a:t>Why to get in a risky situation when you can avoid it before it happens.The SOS message will be sent to all the contacts in the  contact list.</a:t>
              </a:r>
            </a:p>
          </p:txBody>
        </p:sp>
      </p:grpSp>
      <p:grpSp>
        <p:nvGrpSpPr>
          <p:cNvPr id="217" name="Google Shape;102;p22"/>
          <p:cNvGrpSpPr/>
          <p:nvPr/>
        </p:nvGrpSpPr>
        <p:grpSpPr>
          <a:xfrm>
            <a:off x="6306275" y="2277606"/>
            <a:ext cx="2611801" cy="2370338"/>
            <a:chOff x="0" y="0"/>
            <a:chExt cx="2611800" cy="2370336"/>
          </a:xfrm>
        </p:grpSpPr>
        <p:sp>
          <p:nvSpPr>
            <p:cNvPr id="215" name="Rounded Rectangle"/>
            <p:cNvSpPr/>
            <p:nvPr/>
          </p:nvSpPr>
          <p:spPr>
            <a:xfrm>
              <a:off x="0" y="6768"/>
              <a:ext cx="2611801" cy="2356801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7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" name="There are instances where none of the possible situation would work in offline mode.So we have introduced a distress alarm which will alert the people going /…"/>
            <p:cNvSpPr txBox="1"/>
            <p:nvPr/>
          </p:nvSpPr>
          <p:spPr>
            <a:xfrm>
              <a:off x="160773" y="0"/>
              <a:ext cx="2290254" cy="2370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ctr">
                <a:defRPr sz="1700">
                  <a:solidFill>
                    <a:srgbClr val="FFFFFF"/>
                  </a:solidFill>
                </a:defRPr>
              </a:pPr>
              <a:r>
                <a:t>There are instances where none of the possible situation would work in offline mode.So we have introduced a distress alarm which will alert the people going / </a:t>
              </a:r>
            </a:p>
            <a:p>
              <a:pPr algn="ctr">
                <a:defRPr sz="1700">
                  <a:solidFill>
                    <a:srgbClr val="FFFFFF"/>
                  </a:solidFill>
                </a:defRPr>
              </a:pPr>
              <a:r>
                <a:t>living nearby </a:t>
              </a:r>
            </a:p>
          </p:txBody>
        </p:sp>
      </p:grpSp>
      <p:grpSp>
        <p:nvGrpSpPr>
          <p:cNvPr id="220" name="Google Shape;104;p22"/>
          <p:cNvGrpSpPr/>
          <p:nvPr/>
        </p:nvGrpSpPr>
        <p:grpSpPr>
          <a:xfrm>
            <a:off x="225949" y="1908175"/>
            <a:ext cx="2611802" cy="1050901"/>
            <a:chOff x="0" y="0"/>
            <a:chExt cx="2611800" cy="1050900"/>
          </a:xfrm>
        </p:grpSpPr>
        <p:sp>
          <p:nvSpPr>
            <p:cNvPr id="218" name="Rounded Rectangle"/>
            <p:cNvSpPr/>
            <p:nvPr/>
          </p:nvSpPr>
          <p:spPr>
            <a:xfrm>
              <a:off x="0" y="0"/>
              <a:ext cx="2611801" cy="1050901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219" name="Using this app, the users can find other users in their vicinity connect to them and ask for their company."/>
            <p:cNvSpPr txBox="1"/>
            <p:nvPr/>
          </p:nvSpPr>
          <p:spPr>
            <a:xfrm>
              <a:off x="51300" y="30533"/>
              <a:ext cx="2509200" cy="989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Using this app, the users can find other users in their vicinity connect to them and ask for their company.</a:t>
              </a:r>
            </a:p>
          </p:txBody>
        </p:sp>
      </p:grpSp>
      <p:grpSp>
        <p:nvGrpSpPr>
          <p:cNvPr id="223" name="Google Shape;105;p22"/>
          <p:cNvGrpSpPr/>
          <p:nvPr/>
        </p:nvGrpSpPr>
        <p:grpSpPr>
          <a:xfrm>
            <a:off x="225949" y="3108491"/>
            <a:ext cx="2611802" cy="1596468"/>
            <a:chOff x="0" y="0"/>
            <a:chExt cx="2611800" cy="1596467"/>
          </a:xfrm>
        </p:grpSpPr>
        <p:sp>
          <p:nvSpPr>
            <p:cNvPr id="221" name="Rounded Rectangle"/>
            <p:cNvSpPr/>
            <p:nvPr/>
          </p:nvSpPr>
          <p:spPr>
            <a:xfrm>
              <a:off x="0" y="983"/>
              <a:ext cx="2611801" cy="1594501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" name="User can check the authenticity of the other users to find company by checking blue-tick on their profile and reviews of the other person they are gonna with"/>
            <p:cNvSpPr txBox="1"/>
            <p:nvPr/>
          </p:nvSpPr>
          <p:spPr>
            <a:xfrm>
              <a:off x="123561" y="0"/>
              <a:ext cx="2364678" cy="15964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User can check the authenticity of the other users to find company by checking blue-tick on their profile and reviews of the other person they are gonna with</a:t>
              </a:r>
            </a:p>
          </p:txBody>
        </p:sp>
      </p:grpSp>
      <p:grpSp>
        <p:nvGrpSpPr>
          <p:cNvPr id="226" name="Google Shape;106;p22"/>
          <p:cNvGrpSpPr/>
          <p:nvPr/>
        </p:nvGrpSpPr>
        <p:grpSpPr>
          <a:xfrm>
            <a:off x="3139950" y="3587898"/>
            <a:ext cx="2611801" cy="999154"/>
            <a:chOff x="0" y="0"/>
            <a:chExt cx="2611800" cy="999152"/>
          </a:xfrm>
        </p:grpSpPr>
        <p:sp>
          <p:nvSpPr>
            <p:cNvPr id="224" name="Rounded Rectangle"/>
            <p:cNvSpPr/>
            <p:nvPr/>
          </p:nvSpPr>
          <p:spPr>
            <a:xfrm>
              <a:off x="0" y="3376"/>
              <a:ext cx="2611801" cy="99240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A real time location will be shared with the user along with satellite view to hide themselves."/>
            <p:cNvSpPr txBox="1"/>
            <p:nvPr/>
          </p:nvSpPr>
          <p:spPr>
            <a:xfrm>
              <a:off x="94169" y="0"/>
              <a:ext cx="2423462" cy="999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 real time location will be shared with the user along with satellite view to hide themselves.</a:t>
              </a:r>
            </a:p>
          </p:txBody>
        </p:sp>
      </p:grpSp>
      <p:sp>
        <p:nvSpPr>
          <p:cNvPr id="238" name="Google Shape;107;p22"/>
          <p:cNvSpPr/>
          <p:nvPr/>
        </p:nvSpPr>
        <p:spPr>
          <a:xfrm>
            <a:off x="1531849" y="1757774"/>
            <a:ext cx="1" cy="15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9" name="Google Shape;108;p22"/>
          <p:cNvSpPr/>
          <p:nvPr/>
        </p:nvSpPr>
        <p:spPr>
          <a:xfrm>
            <a:off x="4445842" y="1983576"/>
            <a:ext cx="4" cy="300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40" name="Google Shape;109;p22"/>
          <p:cNvSpPr/>
          <p:nvPr/>
        </p:nvSpPr>
        <p:spPr>
          <a:xfrm>
            <a:off x="7612175" y="1926676"/>
            <a:ext cx="1" cy="350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1F497D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32" name="Google Shape;111;p22"/>
          <p:cNvGrpSpPr/>
          <p:nvPr/>
        </p:nvGrpSpPr>
        <p:grpSpPr>
          <a:xfrm>
            <a:off x="3475799" y="95474"/>
            <a:ext cx="1940101" cy="687002"/>
            <a:chOff x="0" y="0"/>
            <a:chExt cx="1940099" cy="687000"/>
          </a:xfrm>
        </p:grpSpPr>
        <p:sp>
          <p:nvSpPr>
            <p:cNvPr id="230" name="Rounded Rectangle"/>
            <p:cNvSpPr/>
            <p:nvPr/>
          </p:nvSpPr>
          <p:spPr>
            <a:xfrm>
              <a:off x="0" y="0"/>
              <a:ext cx="1940100" cy="687001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1" name="APP"/>
            <p:cNvSpPr txBox="1"/>
            <p:nvPr/>
          </p:nvSpPr>
          <p:spPr>
            <a:xfrm>
              <a:off x="38299" y="73118"/>
              <a:ext cx="1863502" cy="5407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APP</a:t>
              </a:r>
            </a:p>
          </p:txBody>
        </p:sp>
      </p:grpSp>
      <p:sp>
        <p:nvSpPr>
          <p:cNvPr id="241" name="Google Shape;112;p22"/>
          <p:cNvSpPr/>
          <p:nvPr/>
        </p:nvSpPr>
        <p:spPr>
          <a:xfrm>
            <a:off x="2297974" y="725196"/>
            <a:ext cx="1187876" cy="354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1F497D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42" name="Google Shape;113;p22"/>
          <p:cNvSpPr/>
          <p:nvPr/>
        </p:nvSpPr>
        <p:spPr>
          <a:xfrm>
            <a:off x="4445842" y="787228"/>
            <a:ext cx="5" cy="296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1F497D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43" name="Google Shape;114;p22"/>
          <p:cNvSpPr/>
          <p:nvPr/>
        </p:nvSpPr>
        <p:spPr>
          <a:xfrm>
            <a:off x="5389488" y="748189"/>
            <a:ext cx="1503564" cy="492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1F497D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44" name="Google Shape;115;p22"/>
          <p:cNvSpPr/>
          <p:nvPr/>
        </p:nvSpPr>
        <p:spPr>
          <a:xfrm>
            <a:off x="1531850" y="2959100"/>
            <a:ext cx="1" cy="149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>
            <a:solidFill>
              <a:srgbClr val="1F497D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45" name="Google Shape;116;p22"/>
          <p:cNvSpPr/>
          <p:nvPr/>
        </p:nvSpPr>
        <p:spPr>
          <a:xfrm>
            <a:off x="4445850" y="3335299"/>
            <a:ext cx="1" cy="25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>
            <a:solidFill>
              <a:srgbClr val="1F497D"/>
            </a:solidFill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121;p23"/>
          <p:cNvSpPr txBox="1"/>
          <p:nvPr>
            <p:ph type="title"/>
          </p:nvPr>
        </p:nvSpPr>
        <p:spPr>
          <a:xfrm>
            <a:off x="0" y="-1"/>
            <a:ext cx="9144000" cy="620702"/>
          </a:xfrm>
          <a:prstGeom prst="rect">
            <a:avLst/>
          </a:prstGeom>
        </p:spPr>
        <p:txBody>
          <a:bodyPr/>
          <a:lstStyle>
            <a:lvl1pPr defTabSz="786384">
              <a:defRPr sz="3784"/>
            </a:lvl1pPr>
          </a:lstStyle>
          <a:p>
            <a:pPr/>
            <a:r>
              <a:t>Business Model Canvas</a:t>
            </a:r>
          </a:p>
        </p:txBody>
      </p:sp>
      <p:pic>
        <p:nvPicPr>
          <p:cNvPr id="248" name="Google Shape;122;p23" descr="Google Shape;122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99" y="620700"/>
            <a:ext cx="8956776" cy="421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128;p24"/>
          <p:cNvGrpSpPr/>
          <p:nvPr/>
        </p:nvGrpSpPr>
        <p:grpSpPr>
          <a:xfrm>
            <a:off x="373642" y="427238"/>
            <a:ext cx="4215085" cy="4254132"/>
            <a:chOff x="0" y="0"/>
            <a:chExt cx="4215084" cy="4254131"/>
          </a:xfrm>
        </p:grpSpPr>
        <p:sp>
          <p:nvSpPr>
            <p:cNvPr id="250" name="Google Shape;129;p24"/>
            <p:cNvSpPr/>
            <p:nvPr/>
          </p:nvSpPr>
          <p:spPr>
            <a:xfrm>
              <a:off x="121798" y="-1"/>
              <a:ext cx="4093287" cy="4254133"/>
            </a:xfrm>
            <a:prstGeom prst="rect">
              <a:avLst/>
            </a:prstGeom>
            <a:solidFill>
              <a:srgbClr val="1B786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51" name="Google Shape;130;p24"/>
            <p:cNvSpPr/>
            <p:nvPr/>
          </p:nvSpPr>
          <p:spPr>
            <a:xfrm>
              <a:off x="0" y="60553"/>
              <a:ext cx="4128970" cy="143108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1D7E7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52" name="Google Shape;131;p24"/>
            <p:cNvSpPr txBox="1"/>
            <p:nvPr/>
          </p:nvSpPr>
          <p:spPr>
            <a:xfrm>
              <a:off x="233229" y="982378"/>
              <a:ext cx="3659040" cy="360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/>
              <a:r>
                <a:t>The Pros of the App</a:t>
              </a:r>
            </a:p>
          </p:txBody>
        </p:sp>
        <p:sp>
          <p:nvSpPr>
            <p:cNvPr id="253" name="Google Shape;133;p24"/>
            <p:cNvSpPr txBox="1"/>
            <p:nvPr/>
          </p:nvSpPr>
          <p:spPr>
            <a:xfrm>
              <a:off x="233081" y="195022"/>
              <a:ext cx="3659040" cy="792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sz="4000">
                  <a:solidFill>
                    <a:srgbClr val="1D7E74"/>
                  </a:solidFill>
                  <a:latin typeface="Roboto Thin"/>
                  <a:ea typeface="Roboto Thin"/>
                  <a:cs typeface="Roboto Thin"/>
                  <a:sym typeface="Roboto Thin"/>
                </a:defRPr>
              </a:lvl1pPr>
            </a:lstStyle>
            <a:p>
              <a:pPr/>
              <a:r>
                <a:t>Pros</a:t>
              </a:r>
            </a:p>
          </p:txBody>
        </p:sp>
        <p:sp>
          <p:nvSpPr>
            <p:cNvPr id="254" name="Google Shape;134;p24"/>
            <p:cNvSpPr/>
            <p:nvPr/>
          </p:nvSpPr>
          <p:spPr>
            <a:xfrm rot="5400000">
              <a:off x="1843755" y="1414330"/>
              <a:ext cx="406066" cy="56065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55" name="Google Shape;135;p24"/>
            <p:cNvSpPr txBox="1"/>
            <p:nvPr/>
          </p:nvSpPr>
          <p:spPr>
            <a:xfrm>
              <a:off x="126" y="1968558"/>
              <a:ext cx="4093288" cy="18884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marL="457200" indent="-317500">
                <a:lnSpc>
                  <a:spcPct val="115000"/>
                </a:lnSpc>
                <a:buClr>
                  <a:srgbClr val="FFFFFF"/>
                </a:buClr>
                <a:buSzPts val="1400"/>
                <a:buFont typeface="Helvetica"/>
                <a:buChar char="●"/>
                <a:def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r>
                <a:t>Avoiding danger situations before  by travelling in a group.</a:t>
              </a:r>
            </a:p>
            <a:p>
              <a:pPr marL="457200" indent="-317500">
                <a:lnSpc>
                  <a:spcPct val="115000"/>
                </a:lnSpc>
                <a:buClr>
                  <a:srgbClr val="FFFFFF"/>
                </a:buClr>
                <a:buSzPts val="1400"/>
                <a:buFont typeface="Helvetica"/>
                <a:buChar char="●"/>
                <a:def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r>
                <a:t>User rating system {i.e. the more good review the good rating and more reliable person}</a:t>
              </a:r>
            </a:p>
            <a:p>
              <a:pPr marL="457200" indent="-317500">
                <a:lnSpc>
                  <a:spcPct val="115000"/>
                </a:lnSpc>
                <a:buClr>
                  <a:srgbClr val="FFFFFF"/>
                </a:buClr>
                <a:buSzPts val="1400"/>
                <a:buFont typeface="Helvetica"/>
                <a:buChar char="●"/>
                <a:def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r>
                <a:t>App can be used in offline mode also by distress alarm.</a:t>
              </a:r>
            </a:p>
          </p:txBody>
        </p:sp>
      </p:grpSp>
      <p:grpSp>
        <p:nvGrpSpPr>
          <p:cNvPr id="263" name="Google Shape;136;p24"/>
          <p:cNvGrpSpPr/>
          <p:nvPr/>
        </p:nvGrpSpPr>
        <p:grpSpPr>
          <a:xfrm>
            <a:off x="4981680" y="427251"/>
            <a:ext cx="3964426" cy="4196248"/>
            <a:chOff x="0" y="0"/>
            <a:chExt cx="3964425" cy="4196246"/>
          </a:xfrm>
        </p:grpSpPr>
        <p:sp>
          <p:nvSpPr>
            <p:cNvPr id="257" name="Google Shape;137;p24"/>
            <p:cNvSpPr/>
            <p:nvPr/>
          </p:nvSpPr>
          <p:spPr>
            <a:xfrm>
              <a:off x="114585" y="-1"/>
              <a:ext cx="3849841" cy="4196248"/>
            </a:xfrm>
            <a:prstGeom prst="rect">
              <a:avLst/>
            </a:prstGeom>
            <a:solidFill>
              <a:srgbClr val="1B786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58" name="Google Shape;138;p24"/>
            <p:cNvSpPr/>
            <p:nvPr/>
          </p:nvSpPr>
          <p:spPr>
            <a:xfrm>
              <a:off x="0" y="59729"/>
              <a:ext cx="3883401" cy="1399264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1D7E7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59" name="Google Shape;139;p24"/>
            <p:cNvSpPr txBox="1"/>
            <p:nvPr/>
          </p:nvSpPr>
          <p:spPr>
            <a:xfrm>
              <a:off x="219388" y="969011"/>
              <a:ext cx="3441422" cy="360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/>
              <a:r>
                <a:t>The cons of the App</a:t>
              </a:r>
            </a:p>
          </p:txBody>
        </p:sp>
        <p:sp>
          <p:nvSpPr>
            <p:cNvPr id="260" name="Google Shape;140;p24"/>
            <p:cNvSpPr txBox="1"/>
            <p:nvPr/>
          </p:nvSpPr>
          <p:spPr>
            <a:xfrm>
              <a:off x="219249" y="192369"/>
              <a:ext cx="3441422" cy="792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sz="4000">
                  <a:solidFill>
                    <a:srgbClr val="1D7E74"/>
                  </a:solidFill>
                  <a:latin typeface="Roboto Thin"/>
                  <a:ea typeface="Roboto Thin"/>
                  <a:cs typeface="Roboto Thin"/>
                  <a:sym typeface="Roboto Thin"/>
                </a:defRPr>
              </a:lvl1pPr>
            </a:lstStyle>
            <a:p>
              <a:pPr/>
              <a:r>
                <a:t>Cons</a:t>
              </a:r>
            </a:p>
          </p:txBody>
        </p:sp>
        <p:sp>
          <p:nvSpPr>
            <p:cNvPr id="261" name="Google Shape;141;p24"/>
            <p:cNvSpPr/>
            <p:nvPr/>
          </p:nvSpPr>
          <p:spPr>
            <a:xfrm rot="5400000">
              <a:off x="1724817" y="1395590"/>
              <a:ext cx="400541" cy="527307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62" name="Google Shape;142;p24"/>
            <p:cNvSpPr txBox="1"/>
            <p:nvPr/>
          </p:nvSpPr>
          <p:spPr>
            <a:xfrm>
              <a:off x="159" y="1929278"/>
              <a:ext cx="3849841" cy="1320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marL="457200" indent="-317500">
                <a:lnSpc>
                  <a:spcPct val="115000"/>
                </a:lnSpc>
                <a:buClr>
                  <a:srgbClr val="FFFFFF"/>
                </a:buClr>
                <a:buSzPts val="1300"/>
                <a:buFont typeface="Helvetica"/>
                <a:buChar char="●"/>
                <a:def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r>
                <a:t>Misuse of verified accounts.</a:t>
              </a:r>
            </a:p>
            <a:p>
              <a:pPr marL="457200" indent="-311150">
                <a:lnSpc>
                  <a:spcPct val="115000"/>
                </a:lnSpc>
                <a:buClr>
                  <a:srgbClr val="FFFFFF"/>
                </a:buClr>
                <a:buSzPts val="1300"/>
                <a:buFont typeface="Helvetica"/>
                <a:buChar char="●"/>
                <a:def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r>
                <a:t>No SOS Feature available in offline mode.</a:t>
              </a:r>
            </a:p>
            <a:p>
              <a:pPr marL="457200" indent="-311150">
                <a:lnSpc>
                  <a:spcPct val="115000"/>
                </a:lnSpc>
                <a:buClr>
                  <a:srgbClr val="FFFFFF"/>
                </a:buClr>
                <a:buSzPts val="1300"/>
                <a:buFont typeface="Helvetica"/>
                <a:buChar char="●"/>
                <a:def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r>
                <a:t>No assistance in offline mode.</a:t>
              </a:r>
            </a:p>
            <a:p>
              <a:pPr marL="457200" indent="-311150">
                <a:lnSpc>
                  <a:spcPct val="115000"/>
                </a:lnSpc>
                <a:buClr>
                  <a:srgbClr val="FFFFFF"/>
                </a:buClr>
                <a:buSzPts val="1300"/>
                <a:buFont typeface="Helvetica"/>
                <a:buChar char="●"/>
                <a:def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r>
                <a:t>The Volume of Distress Alarm depends on the mobile volume.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Cover and End Slide Master">
      <a:dk1>
        <a:srgbClr val="000000"/>
      </a:dk1>
      <a:lt1>
        <a:srgbClr val="FDF1D2">
          <a:alpha val="49803"/>
        </a:srgbClr>
      </a:lt1>
      <a:dk2>
        <a:srgbClr val="A7A7A7"/>
      </a:dk2>
      <a:lt2>
        <a:srgbClr val="535353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0000FF"/>
      </a:hlink>
      <a:folHlink>
        <a:srgbClr val="FF00FF"/>
      </a:folHlink>
    </a:clrScheme>
    <a:fontScheme name="Cover and End Slide Master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over and End Slide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Cover and End Slide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0000FF"/>
      </a:hlink>
      <a:folHlink>
        <a:srgbClr val="FF00FF"/>
      </a:folHlink>
    </a:clrScheme>
    <a:fontScheme name="Cover and End Slide Master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over and End Slide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