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Excel_Practice_Project\Project_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Excel_Practice_Project\Project_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Excel_Practice_Project\Project_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Excel_Practice_Project\Project_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Excel_Practice_Project\Project_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Excel_Practice_Project\Project_excel.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dell\Desktop\Excel_Practice_Project\Project_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[Project_excel.xlsx]Sentiment!PivotTable1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Sentiment</a:t>
            </a:r>
            <a:r>
              <a:rPr lang="en-US" baseline="0"/>
              <a:t> count</a:t>
            </a:r>
          </a:p>
          <a:p>
            <a:pPr>
              <a:defRPr/>
            </a:pPr>
            <a:endParaRPr lang="en-US"/>
          </a:p>
        </c:rich>
      </c:tx>
      <c:layout>
        <c:manualLayout>
          <c:xMode val="edge"/>
          <c:yMode val="edge"/>
          <c:x val="0.45083333333333336"/>
          <c:y val="0.1193496646252551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Sentiment!$B$3</c:f>
              <c:strCache>
                <c:ptCount val="1"/>
                <c:pt idx="0">
                  <c:v>Total</c:v>
                </c:pt>
              </c:strCache>
            </c:strRef>
          </c:tx>
          <c:spPr>
            <a:solidFill>
              <a:schemeClr val="accent1"/>
            </a:solidFill>
            <a:ln>
              <a:noFill/>
            </a:ln>
            <a:effectLst/>
          </c:spPr>
          <c:invertIfNegative val="0"/>
          <c:cat>
            <c:strRef>
              <c:f>Sentiment!$A$4:$A$9</c:f>
              <c:strCache>
                <c:ptCount val="5"/>
                <c:pt idx="0">
                  <c:v>Negative</c:v>
                </c:pt>
                <c:pt idx="1">
                  <c:v>Neutral</c:v>
                </c:pt>
                <c:pt idx="2">
                  <c:v>Positive</c:v>
                </c:pt>
                <c:pt idx="3">
                  <c:v>Very Negative</c:v>
                </c:pt>
                <c:pt idx="4">
                  <c:v>Very Positive</c:v>
                </c:pt>
              </c:strCache>
            </c:strRef>
          </c:cat>
          <c:val>
            <c:numRef>
              <c:f>Sentiment!$B$4:$B$9</c:f>
              <c:numCache>
                <c:formatCode>General</c:formatCode>
                <c:ptCount val="5"/>
                <c:pt idx="0">
                  <c:v>11063</c:v>
                </c:pt>
                <c:pt idx="1">
                  <c:v>8754</c:v>
                </c:pt>
                <c:pt idx="2">
                  <c:v>3928</c:v>
                </c:pt>
                <c:pt idx="3">
                  <c:v>6026</c:v>
                </c:pt>
                <c:pt idx="4">
                  <c:v>3170</c:v>
                </c:pt>
              </c:numCache>
            </c:numRef>
          </c:val>
          <c:extLst>
            <c:ext xmlns:c16="http://schemas.microsoft.com/office/drawing/2014/chart" uri="{C3380CC4-5D6E-409C-BE32-E72D297353CC}">
              <c16:uniqueId val="{00000000-A485-4952-82C6-965935837282}"/>
            </c:ext>
          </c:extLst>
        </c:ser>
        <c:dLbls>
          <c:showLegendKey val="0"/>
          <c:showVal val="0"/>
          <c:showCatName val="0"/>
          <c:showSerName val="0"/>
          <c:showPercent val="0"/>
          <c:showBubbleSize val="0"/>
        </c:dLbls>
        <c:gapWidth val="219"/>
        <c:overlap val="-27"/>
        <c:axId val="438515519"/>
        <c:axId val="351995343"/>
      </c:barChart>
      <c:catAx>
        <c:axId val="438515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995343"/>
        <c:crosses val="autoZero"/>
        <c:auto val="1"/>
        <c:lblAlgn val="ctr"/>
        <c:lblOffset val="100"/>
        <c:noMultiLvlLbl val="0"/>
      </c:catAx>
      <c:valAx>
        <c:axId val="351995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515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[Project_excel.xlsx]Response time!PivotTable2</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644280628148496"/>
          <c:y val="8.8008800880088014E-2"/>
          <c:w val="0.75914818808999718"/>
          <c:h val="0.81189071663071821"/>
        </c:manualLayout>
      </c:layout>
      <c:barChart>
        <c:barDir val="bar"/>
        <c:grouping val="clustered"/>
        <c:varyColors val="0"/>
        <c:ser>
          <c:idx val="0"/>
          <c:order val="0"/>
          <c:tx>
            <c:strRef>
              <c:f>'Response time'!$B$3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'Response time'!$A$4:$A$7</c:f>
              <c:strCache>
                <c:ptCount val="3"/>
                <c:pt idx="0">
                  <c:v>Above SLA</c:v>
                </c:pt>
                <c:pt idx="1">
                  <c:v>Below SLA</c:v>
                </c:pt>
                <c:pt idx="2">
                  <c:v>Within SLA</c:v>
                </c:pt>
              </c:strCache>
            </c:strRef>
          </c:cat>
          <c:val>
            <c:numRef>
              <c:f>'Response time'!$B$4:$B$7</c:f>
              <c:numCache>
                <c:formatCode>General</c:formatCode>
                <c:ptCount val="3"/>
                <c:pt idx="0">
                  <c:v>4168</c:v>
                </c:pt>
                <c:pt idx="1">
                  <c:v>8148</c:v>
                </c:pt>
                <c:pt idx="2">
                  <c:v>20625</c:v>
                </c:pt>
              </c:numCache>
            </c:numRef>
          </c:val>
          <c:extLst>
            <c:ext xmlns:c16="http://schemas.microsoft.com/office/drawing/2014/chart" uri="{C3380CC4-5D6E-409C-BE32-E72D297353CC}">
              <c16:uniqueId val="{00000000-1C76-4E66-A5BC-5C28A3C84B81}"/>
            </c:ext>
          </c:extLst>
        </c:ser>
        <c:dLbls>
          <c:dLblPos val="outEnd"/>
          <c:showLegendKey val="0"/>
          <c:showVal val="1"/>
          <c:showCatName val="0"/>
          <c:showSerName val="0"/>
          <c:showPercent val="0"/>
          <c:showBubbleSize val="0"/>
        </c:dLbls>
        <c:gapWidth val="182"/>
        <c:axId val="634997456"/>
        <c:axId val="482292175"/>
      </c:barChart>
      <c:catAx>
        <c:axId val="634997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292175"/>
        <c:crosses val="autoZero"/>
        <c:auto val="1"/>
        <c:lblAlgn val="ctr"/>
        <c:lblOffset val="100"/>
        <c:noMultiLvlLbl val="0"/>
      </c:catAx>
      <c:valAx>
        <c:axId val="4822921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997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[Project_excel.xlsx]Count_reason!PivotTable1</c:name>
    <c:fmtId val="11"/>
  </c:pivotSource>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IN"/>
              <a:t>Reasons</a:t>
            </a:r>
          </a:p>
        </c:rich>
      </c:tx>
      <c:layout>
        <c:manualLayout>
          <c:xMode val="edge"/>
          <c:yMode val="edge"/>
          <c:x val="0.40092848754266075"/>
          <c:y val="2.22464379452568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pivotFmt>
      <c:pivotFmt>
        <c:idx val="2"/>
        <c:spPr>
          <a:solidFill>
            <a:schemeClr val="accent1"/>
          </a:solidFill>
          <a:ln>
            <a:noFill/>
          </a:ln>
          <a:effectLst>
            <a:outerShdw blurRad="317500" algn="ctr" rotWithShape="0">
              <a:prstClr val="black">
                <a:alpha val="25000"/>
              </a:prstClr>
            </a:outerShdw>
          </a:effectLst>
        </c:spPr>
      </c:pivotFmt>
      <c:pivotFmt>
        <c:idx val="3"/>
        <c:spPr>
          <a:solidFill>
            <a:schemeClr val="accent1"/>
          </a:solidFill>
          <a:ln>
            <a:noFill/>
          </a:ln>
          <a:effectLst>
            <a:outerShdw blurRad="317500" algn="ctr" rotWithShape="0">
              <a:prstClr val="black">
                <a:alpha val="25000"/>
              </a:prstClr>
            </a:outerShdw>
          </a:effectLst>
        </c:spPr>
      </c:pivotFmt>
      <c:pivotFmt>
        <c:idx val="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317500" algn="ctr" rotWithShape="0">
              <a:prstClr val="black">
                <a:alpha val="25000"/>
              </a:prstClr>
            </a:outerShdw>
          </a:effectLst>
        </c:spPr>
      </c:pivotFmt>
      <c:pivotFmt>
        <c:idx val="6"/>
        <c:spPr>
          <a:solidFill>
            <a:schemeClr val="accent1"/>
          </a:solidFill>
          <a:ln>
            <a:noFill/>
          </a:ln>
          <a:effectLst>
            <a:outerShdw blurRad="317500" algn="ctr" rotWithShape="0">
              <a:prstClr val="black">
                <a:alpha val="25000"/>
              </a:prstClr>
            </a:outerShdw>
          </a:effectLst>
        </c:spPr>
      </c:pivotFmt>
      <c:pivotFmt>
        <c:idx val="7"/>
        <c:spPr>
          <a:solidFill>
            <a:schemeClr val="accent1"/>
          </a:solidFill>
          <a:ln>
            <a:noFill/>
          </a:ln>
          <a:effectLst>
            <a:outerShdw blurRad="317500" algn="ctr" rotWithShape="0">
              <a:prstClr val="black">
                <a:alpha val="25000"/>
              </a:prstClr>
            </a:outerShdw>
          </a:effectLst>
        </c:spPr>
      </c:pivotFmt>
      <c:pivotFmt>
        <c:idx val="8"/>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4"/>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5"/>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6"/>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8"/>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9"/>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s>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Count_reason!$B$3</c:f>
              <c:strCache>
                <c:ptCount val="1"/>
                <c:pt idx="0">
                  <c:v>Total</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E480-4F32-80E2-02AC22A28DCB}"/>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E480-4F32-80E2-02AC22A28DCB}"/>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E480-4F32-80E2-02AC22A28DC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Count_reason!$A$4:$A$7</c:f>
              <c:strCache>
                <c:ptCount val="3"/>
                <c:pt idx="0">
                  <c:v>Billing Question</c:v>
                </c:pt>
                <c:pt idx="1">
                  <c:v>Payments</c:v>
                </c:pt>
                <c:pt idx="2">
                  <c:v>Service Outage</c:v>
                </c:pt>
              </c:strCache>
            </c:strRef>
          </c:cat>
          <c:val>
            <c:numRef>
              <c:f>Count_reason!$B$4:$B$7</c:f>
              <c:numCache>
                <c:formatCode>General</c:formatCode>
                <c:ptCount val="3"/>
                <c:pt idx="0">
                  <c:v>23462</c:v>
                </c:pt>
                <c:pt idx="1">
                  <c:v>4749</c:v>
                </c:pt>
                <c:pt idx="2">
                  <c:v>4730</c:v>
                </c:pt>
              </c:numCache>
            </c:numRef>
          </c:val>
          <c:extLst>
            <c:ext xmlns:c16="http://schemas.microsoft.com/office/drawing/2014/chart" uri="{C3380CC4-5D6E-409C-BE32-E72D297353CC}">
              <c16:uniqueId val="{00000006-E480-4F32-80E2-02AC22A28DCB}"/>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[Project_excel.xlsx]Channel!PivotTable2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Channel</a:t>
            </a:r>
            <a:r>
              <a:rPr lang="en-IN" baseline="0"/>
              <a:t> percentage</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doughnutChart>
        <c:varyColors val="1"/>
        <c:ser>
          <c:idx val="0"/>
          <c:order val="0"/>
          <c:tx>
            <c:strRef>
              <c:f>Channel!$B$3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E81-4150-A7FB-E2909C1980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E81-4150-A7FB-E2909C1980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E81-4150-A7FB-E2909C1980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E81-4150-A7FB-E2909C19804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Channel!$A$4:$A$8</c:f>
              <c:strCache>
                <c:ptCount val="4"/>
                <c:pt idx="0">
                  <c:v>Call-Center</c:v>
                </c:pt>
                <c:pt idx="1">
                  <c:v>Chatbot</c:v>
                </c:pt>
                <c:pt idx="2">
                  <c:v>Email</c:v>
                </c:pt>
                <c:pt idx="3">
                  <c:v>Web</c:v>
                </c:pt>
              </c:strCache>
            </c:strRef>
          </c:cat>
          <c:val>
            <c:numRef>
              <c:f>Channel!$B$4:$B$8</c:f>
              <c:numCache>
                <c:formatCode>General</c:formatCode>
                <c:ptCount val="4"/>
                <c:pt idx="0">
                  <c:v>10639</c:v>
                </c:pt>
                <c:pt idx="1">
                  <c:v>8256</c:v>
                </c:pt>
                <c:pt idx="2">
                  <c:v>7470</c:v>
                </c:pt>
                <c:pt idx="3">
                  <c:v>6576</c:v>
                </c:pt>
              </c:numCache>
            </c:numRef>
          </c:val>
          <c:extLst>
            <c:ext xmlns:c16="http://schemas.microsoft.com/office/drawing/2014/chart" uri="{C3380CC4-5D6E-409C-BE32-E72D297353CC}">
              <c16:uniqueId val="{00000008-9E81-4150-A7FB-E2909C19804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[Project_excel.xlsx]CSAT_score!PivotTable3</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Variation</a:t>
            </a:r>
            <a:r>
              <a:rPr lang="en-IN" baseline="0"/>
              <a:t> of CSAT score </a:t>
            </a:r>
            <a:endParaRPr lang="en-IN"/>
          </a:p>
        </c:rich>
      </c:tx>
      <c:layout>
        <c:manualLayout>
          <c:xMode val="edge"/>
          <c:yMode val="edge"/>
          <c:x val="0.1380239026725433"/>
          <c:y val="0.1471434221407255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016188954152051"/>
          <c:y val="6.7542033626901532E-2"/>
          <c:w val="0.8998381104584795"/>
          <c:h val="0.8069230817725046"/>
        </c:manualLayout>
      </c:layout>
      <c:lineChart>
        <c:grouping val="standard"/>
        <c:varyColors val="0"/>
        <c:ser>
          <c:idx val="0"/>
          <c:order val="0"/>
          <c:tx>
            <c:strRef>
              <c:f>CSAT_score!$B$3</c:f>
              <c:strCache>
                <c:ptCount val="1"/>
                <c:pt idx="0">
                  <c:v>Total</c:v>
                </c:pt>
              </c:strCache>
            </c:strRef>
          </c:tx>
          <c:spPr>
            <a:ln w="28575" cap="rnd">
              <a:solidFill>
                <a:schemeClr val="accent1"/>
              </a:solidFill>
              <a:round/>
            </a:ln>
            <a:effectLst/>
          </c:spPr>
          <c:marker>
            <c:symbol val="none"/>
          </c:marker>
          <c:cat>
            <c:strRef>
              <c:f>CSAT_score!$A$4:$A$16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CSAT_score!$B$4:$B$16</c:f>
              <c:numCache>
                <c:formatCode>0.00</c:formatCode>
                <c:ptCount val="12"/>
                <c:pt idx="0">
                  <c:v>5.3855721393034823</c:v>
                </c:pt>
                <c:pt idx="1">
                  <c:v>5.5392156862745097</c:v>
                </c:pt>
                <c:pt idx="2">
                  <c:v>5.458128078817734</c:v>
                </c:pt>
                <c:pt idx="3">
                  <c:v>5.575520833333333</c:v>
                </c:pt>
                <c:pt idx="4">
                  <c:v>5.4045226130653266</c:v>
                </c:pt>
                <c:pt idx="5">
                  <c:v>5.5347721822541969</c:v>
                </c:pt>
                <c:pt idx="6">
                  <c:v>5.4497354497354493</c:v>
                </c:pt>
                <c:pt idx="7">
                  <c:v>5.449748743718593</c:v>
                </c:pt>
                <c:pt idx="8">
                  <c:v>5.6338028169014081</c:v>
                </c:pt>
                <c:pt idx="9">
                  <c:v>5.5620848237097595</c:v>
                </c:pt>
                <c:pt idx="10">
                  <c:v>5.5661764705882355</c:v>
                </c:pt>
                <c:pt idx="11">
                  <c:v>5.7511961722488039</c:v>
                </c:pt>
              </c:numCache>
            </c:numRef>
          </c:val>
          <c:smooth val="0"/>
          <c:extLst>
            <c:ext xmlns:c16="http://schemas.microsoft.com/office/drawing/2014/chart" uri="{C3380CC4-5D6E-409C-BE32-E72D297353CC}">
              <c16:uniqueId val="{00000000-E263-4AC3-B3B4-62D17D27646E}"/>
            </c:ext>
          </c:extLst>
        </c:ser>
        <c:dLbls>
          <c:showLegendKey val="0"/>
          <c:showVal val="0"/>
          <c:showCatName val="0"/>
          <c:showSerName val="0"/>
          <c:showPercent val="0"/>
          <c:showBubbleSize val="0"/>
        </c:dLbls>
        <c:smooth val="0"/>
        <c:axId val="906198975"/>
        <c:axId val="991467407"/>
      </c:lineChart>
      <c:catAx>
        <c:axId val="906198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1467407"/>
        <c:crosses val="autoZero"/>
        <c:auto val="1"/>
        <c:lblAlgn val="ctr"/>
        <c:lblOffset val="100"/>
        <c:noMultiLvlLbl val="0"/>
      </c:catAx>
      <c:valAx>
        <c:axId val="9914674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619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[Project_excel.xlsx]Call duration!PivotTable4</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85472056578701"/>
          <c:y val="0.20842059216282174"/>
          <c:w val="0.64990026246719157"/>
          <c:h val="0.65853091280256637"/>
        </c:manualLayout>
      </c:layout>
      <c:barChart>
        <c:barDir val="col"/>
        <c:grouping val="clustered"/>
        <c:varyColors val="0"/>
        <c:ser>
          <c:idx val="0"/>
          <c:order val="0"/>
          <c:tx>
            <c:strRef>
              <c:f>'Call duration'!$B$3:$B$4</c:f>
              <c:strCache>
                <c:ptCount val="1"/>
                <c:pt idx="0">
                  <c:v>Baltimore/MD</c:v>
                </c:pt>
              </c:strCache>
            </c:strRef>
          </c:tx>
          <c:spPr>
            <a:solidFill>
              <a:schemeClr val="accent1"/>
            </a:solidFill>
            <a:ln>
              <a:noFill/>
            </a:ln>
            <a:effectLst/>
          </c:spPr>
          <c:invertIfNegative val="0"/>
          <c:cat>
            <c:strRef>
              <c:f>'Call duration'!$A$5:$A$9</c:f>
              <c:strCache>
                <c:ptCount val="4"/>
                <c:pt idx="0">
                  <c:v>Call-Center</c:v>
                </c:pt>
                <c:pt idx="1">
                  <c:v>Chatbot</c:v>
                </c:pt>
                <c:pt idx="2">
                  <c:v>Email</c:v>
                </c:pt>
                <c:pt idx="3">
                  <c:v>Web</c:v>
                </c:pt>
              </c:strCache>
            </c:strRef>
          </c:cat>
          <c:val>
            <c:numRef>
              <c:f>'Call duration'!$B$5:$B$9</c:f>
              <c:numCache>
                <c:formatCode>0.00</c:formatCode>
                <c:ptCount val="4"/>
                <c:pt idx="0">
                  <c:v>24.980291345329906</c:v>
                </c:pt>
                <c:pt idx="1">
                  <c:v>24.868876080691642</c:v>
                </c:pt>
                <c:pt idx="2">
                  <c:v>24.95970695970696</c:v>
                </c:pt>
                <c:pt idx="3">
                  <c:v>25.049604916593502</c:v>
                </c:pt>
              </c:numCache>
            </c:numRef>
          </c:val>
          <c:extLst>
            <c:ext xmlns:c16="http://schemas.microsoft.com/office/drawing/2014/chart" uri="{C3380CC4-5D6E-409C-BE32-E72D297353CC}">
              <c16:uniqueId val="{00000000-0322-4B85-8498-3799EACAA2E9}"/>
            </c:ext>
          </c:extLst>
        </c:ser>
        <c:ser>
          <c:idx val="1"/>
          <c:order val="1"/>
          <c:tx>
            <c:strRef>
              <c:f>'Call duration'!$C$3:$C$4</c:f>
              <c:strCache>
                <c:ptCount val="1"/>
                <c:pt idx="0">
                  <c:v>Chicago/IL</c:v>
                </c:pt>
              </c:strCache>
            </c:strRef>
          </c:tx>
          <c:spPr>
            <a:solidFill>
              <a:schemeClr val="accent2"/>
            </a:solidFill>
            <a:ln>
              <a:noFill/>
            </a:ln>
            <a:effectLst/>
          </c:spPr>
          <c:invertIfNegative val="0"/>
          <c:cat>
            <c:strRef>
              <c:f>'Call duration'!$A$5:$A$9</c:f>
              <c:strCache>
                <c:ptCount val="4"/>
                <c:pt idx="0">
                  <c:v>Call-Center</c:v>
                </c:pt>
                <c:pt idx="1">
                  <c:v>Chatbot</c:v>
                </c:pt>
                <c:pt idx="2">
                  <c:v>Email</c:v>
                </c:pt>
                <c:pt idx="3">
                  <c:v>Web</c:v>
                </c:pt>
              </c:strCache>
            </c:strRef>
          </c:cat>
          <c:val>
            <c:numRef>
              <c:f>'Call duration'!$C$5:$C$9</c:f>
              <c:numCache>
                <c:formatCode>0.00</c:formatCode>
                <c:ptCount val="4"/>
                <c:pt idx="0">
                  <c:v>25.307865168539326</c:v>
                </c:pt>
                <c:pt idx="1">
                  <c:v>24.880410858400587</c:v>
                </c:pt>
                <c:pt idx="2">
                  <c:v>25.375613747954173</c:v>
                </c:pt>
                <c:pt idx="3">
                  <c:v>24.520872865275141</c:v>
                </c:pt>
              </c:numCache>
            </c:numRef>
          </c:val>
          <c:extLst>
            <c:ext xmlns:c16="http://schemas.microsoft.com/office/drawing/2014/chart" uri="{C3380CC4-5D6E-409C-BE32-E72D297353CC}">
              <c16:uniqueId val="{00000001-0322-4B85-8498-3799EACAA2E9}"/>
            </c:ext>
          </c:extLst>
        </c:ser>
        <c:ser>
          <c:idx val="2"/>
          <c:order val="2"/>
          <c:tx>
            <c:strRef>
              <c:f>'Call duration'!$D$3:$D$4</c:f>
              <c:strCache>
                <c:ptCount val="1"/>
                <c:pt idx="0">
                  <c:v>Denver/CO</c:v>
                </c:pt>
              </c:strCache>
            </c:strRef>
          </c:tx>
          <c:spPr>
            <a:solidFill>
              <a:schemeClr val="accent3"/>
            </a:solidFill>
            <a:ln>
              <a:noFill/>
            </a:ln>
            <a:effectLst/>
          </c:spPr>
          <c:invertIfNegative val="0"/>
          <c:cat>
            <c:strRef>
              <c:f>'Call duration'!$A$5:$A$9</c:f>
              <c:strCache>
                <c:ptCount val="4"/>
                <c:pt idx="0">
                  <c:v>Call-Center</c:v>
                </c:pt>
                <c:pt idx="1">
                  <c:v>Chatbot</c:v>
                </c:pt>
                <c:pt idx="2">
                  <c:v>Email</c:v>
                </c:pt>
                <c:pt idx="3">
                  <c:v>Web</c:v>
                </c:pt>
              </c:strCache>
            </c:strRef>
          </c:cat>
          <c:val>
            <c:numRef>
              <c:f>'Call duration'!$D$5:$D$9</c:f>
              <c:numCache>
                <c:formatCode>0.00</c:formatCode>
                <c:ptCount val="4"/>
                <c:pt idx="0">
                  <c:v>25.08685968819599</c:v>
                </c:pt>
                <c:pt idx="1">
                  <c:v>24.904334828101643</c:v>
                </c:pt>
                <c:pt idx="2">
                  <c:v>24.867175572519084</c:v>
                </c:pt>
                <c:pt idx="3">
                  <c:v>25.214801444043321</c:v>
                </c:pt>
              </c:numCache>
            </c:numRef>
          </c:val>
          <c:extLst>
            <c:ext xmlns:c16="http://schemas.microsoft.com/office/drawing/2014/chart" uri="{C3380CC4-5D6E-409C-BE32-E72D297353CC}">
              <c16:uniqueId val="{00000002-0322-4B85-8498-3799EACAA2E9}"/>
            </c:ext>
          </c:extLst>
        </c:ser>
        <c:ser>
          <c:idx val="3"/>
          <c:order val="3"/>
          <c:tx>
            <c:strRef>
              <c:f>'Call duration'!$E$3:$E$4</c:f>
              <c:strCache>
                <c:ptCount val="1"/>
                <c:pt idx="0">
                  <c:v>Los Angeles/CA</c:v>
                </c:pt>
              </c:strCache>
            </c:strRef>
          </c:tx>
          <c:spPr>
            <a:solidFill>
              <a:schemeClr val="accent4"/>
            </a:solidFill>
            <a:ln>
              <a:noFill/>
            </a:ln>
            <a:effectLst/>
          </c:spPr>
          <c:invertIfNegative val="0"/>
          <c:cat>
            <c:strRef>
              <c:f>'Call duration'!$A$5:$A$9</c:f>
              <c:strCache>
                <c:ptCount val="4"/>
                <c:pt idx="0">
                  <c:v>Call-Center</c:v>
                </c:pt>
                <c:pt idx="1">
                  <c:v>Chatbot</c:v>
                </c:pt>
                <c:pt idx="2">
                  <c:v>Email</c:v>
                </c:pt>
                <c:pt idx="3">
                  <c:v>Web</c:v>
                </c:pt>
              </c:strCache>
            </c:strRef>
          </c:cat>
          <c:val>
            <c:numRef>
              <c:f>'Call duration'!$E$5:$E$9</c:f>
              <c:numCache>
                <c:formatCode>0.00</c:formatCode>
                <c:ptCount val="4"/>
                <c:pt idx="0">
                  <c:v>24.985201793721973</c:v>
                </c:pt>
                <c:pt idx="1">
                  <c:v>24.974477958236658</c:v>
                </c:pt>
                <c:pt idx="2">
                  <c:v>25.148278061224488</c:v>
                </c:pt>
                <c:pt idx="3">
                  <c:v>25.156133828996282</c:v>
                </c:pt>
              </c:numCache>
            </c:numRef>
          </c:val>
          <c:extLst>
            <c:ext xmlns:c16="http://schemas.microsoft.com/office/drawing/2014/chart" uri="{C3380CC4-5D6E-409C-BE32-E72D297353CC}">
              <c16:uniqueId val="{00000003-0322-4B85-8498-3799EACAA2E9}"/>
            </c:ext>
          </c:extLst>
        </c:ser>
        <c:dLbls>
          <c:showLegendKey val="0"/>
          <c:showVal val="0"/>
          <c:showCatName val="0"/>
          <c:showSerName val="0"/>
          <c:showPercent val="0"/>
          <c:showBubbleSize val="0"/>
        </c:dLbls>
        <c:gapWidth val="219"/>
        <c:overlap val="-27"/>
        <c:axId val="564097135"/>
        <c:axId val="533218959"/>
      </c:barChart>
      <c:catAx>
        <c:axId val="564097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218959"/>
        <c:crosses val="autoZero"/>
        <c:auto val="1"/>
        <c:lblAlgn val="ctr"/>
        <c:lblOffset val="100"/>
        <c:noMultiLvlLbl val="0"/>
      </c:catAx>
      <c:valAx>
        <c:axId val="53321895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097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State_vis!$A$2:$A$52</cx:f>
        <cx:nf>State_vis!$A$1</cx:nf>
        <cx:lvl ptCount="51" name="Row Labels">
          <cx:pt idx="0">Alabama</cx:pt>
          <cx:pt idx="1">Alaska</cx:pt>
          <cx:pt idx="2">Arizona</cx:pt>
          <cx:pt idx="3">Arkansas</cx:pt>
          <cx:pt idx="4">California</cx:pt>
          <cx:pt idx="5">Colorado</cx:pt>
          <cx:pt idx="6">Connecticut</cx:pt>
          <cx:pt idx="7">Delaware</cx:pt>
          <cx:pt idx="8">District of Columbia</cx:pt>
          <cx:pt idx="9">Florida</cx:pt>
          <cx:pt idx="10">Georgia</cx:pt>
          <cx:pt idx="11">Hawaii</cx:pt>
          <cx:pt idx="12">Idaho</cx:pt>
          <cx:pt idx="13">Illinois</cx:pt>
          <cx:pt idx="14">Indiana</cx:pt>
          <cx:pt idx="15">Iowa</cx:pt>
          <cx:pt idx="16">Kansas</cx:pt>
          <cx:pt idx="17">Kentucky</cx:pt>
          <cx:pt idx="18">Louisiana</cx:pt>
          <cx:pt idx="19">Maine</cx:pt>
          <cx:pt idx="20">Maryland</cx:pt>
          <cx:pt idx="21">Massachusetts</cx:pt>
          <cx:pt idx="22">Michigan</cx:pt>
          <cx:pt idx="23">Minnesota</cx:pt>
          <cx:pt idx="24">Mississippi</cx:pt>
          <cx:pt idx="25">Missouri</cx:pt>
          <cx:pt idx="26">Montana</cx:pt>
          <cx:pt idx="27">Nebraska</cx:pt>
          <cx:pt idx="28">Nevada</cx:pt>
          <cx:pt idx="29">New Hampshire</cx:pt>
          <cx:pt idx="30">New Jersey</cx:pt>
          <cx:pt idx="31">New Mexico</cx:pt>
          <cx:pt idx="32">New York</cx:pt>
          <cx:pt idx="33">North Carolina</cx:pt>
          <cx:pt idx="34">North Dakota</cx:pt>
          <cx:pt idx="35">Ohio</cx:pt>
          <cx:pt idx="36">Oklahoma</cx:pt>
          <cx:pt idx="37">Oregon</cx:pt>
          <cx:pt idx="38">Pennsylvania</cx:pt>
          <cx:pt idx="39">Rhode Island</cx:pt>
          <cx:pt idx="40">South Carolina</cx:pt>
          <cx:pt idx="41">South Dakota</cx:pt>
          <cx:pt idx="42">Tennessee</cx:pt>
          <cx:pt idx="43">Texas</cx:pt>
          <cx:pt idx="44">Utah</cx:pt>
          <cx:pt idx="45">Vermont</cx:pt>
          <cx:pt idx="46">Virginia</cx:pt>
          <cx:pt idx="47">Washington</cx:pt>
          <cx:pt idx="48">West Virginia</cx:pt>
          <cx:pt idx="49">Wisconsin</cx:pt>
          <cx:pt idx="50">Wyoming</cx:pt>
        </cx:lvl>
      </cx:strDim>
      <cx:numDim type="colorVal">
        <cx:f>State_vis!$B$2:$B$52</cx:f>
        <cx:nf>State_vis!$B$1</cx:nf>
        <cx:lvl ptCount="51" formatCode="General" name="Count of state">
          <cx:pt idx="0">738</cx:pt>
          <cx:pt idx="1">146</cx:pt>
          <cx:pt idx="2">737</cx:pt>
          <cx:pt idx="3">204</cx:pt>
          <cx:pt idx="4">3631</cx:pt>
          <cx:pt idx="5">742</cx:pt>
          <cx:pt idx="6">408</cx:pt>
          <cx:pt idx="7">128</cx:pt>
          <cx:pt idx="8">1110</cx:pt>
          <cx:pt idx="9">2834</cx:pt>
          <cx:pt idx="10">926</cx:pt>
          <cx:pt idx="11">149</cx:pt>
          <cx:pt idx="12">174</cx:pt>
          <cx:pt idx="13">848</cx:pt>
          <cx:pt idx="14">736</cx:pt>
          <cx:pt idx="15">366</cx:pt>
          <cx:pt idx="16">467</cx:pt>
          <cx:pt idx="17">411</cx:pt>
          <cx:pt idx="18">627</cx:pt>
          <cx:pt idx="19">16</cx:pt>
          <cx:pt idx="20">415</cx:pt>
          <cx:pt idx="21">493</cx:pt>
          <cx:pt idx="22">612</cx:pt>
          <cx:pt idx="23">712</cx:pt>
          <cx:pt idx="24">178</cx:pt>
          <cx:pt idx="25">682</cx:pt>
          <cx:pt idx="26">94</cx:pt>
          <cx:pt idx="27">243</cx:pt>
          <cx:pt idx="28">459</cx:pt>
          <cx:pt idx="29">51</cx:pt>
          <cx:pt idx="30">317</cx:pt>
          <cx:pt idx="31">212</cx:pt>
          <cx:pt idx="32">1786</cx:pt>
          <cx:pt idx="33">765</cx:pt>
          <cx:pt idx="34">76</cx:pt>
          <cx:pt idx="35">1160</cx:pt>
          <cx:pt idx="36">538</cx:pt>
          <cx:pt idx="37">261</cx:pt>
          <cx:pt idx="38">1017</cx:pt>
          <cx:pt idx="39">35</cx:pt>
          <cx:pt idx="40">315</cx:pt>
          <cx:pt idx="41">93</cx:pt>
          <cx:pt idx="42">664</cx:pt>
          <cx:pt idx="43">3572</cx:pt>
          <cx:pt idx="44">298</cx:pt>
          <cx:pt idx="45">14</cx:pt>
          <cx:pt idx="46">1164</cx:pt>
          <cx:pt idx="47">663</cx:pt>
          <cx:pt idx="48">301</cx:pt>
          <cx:pt idx="49">342</cx:pt>
          <cx:pt idx="50">11</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State wise count</a:t>
            </a:r>
          </a:p>
          <a:p>
            <a:pPr algn="ctr" rtl="0">
              <a:defRPr/>
            </a:pP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regionMap" uniqueId="{8621E4E8-E83D-4619-876A-B1217904CD0B}">
          <cx:tx>
            <cx:txData>
              <cx:f>State_vis!$B$1</cx:f>
              <cx:v>Count of state</cx:v>
            </cx:txData>
          </cx:tx>
          <cx:dataLabels>
            <cx:visibility seriesName="0" categoryName="1" value="1"/>
            <cx:separator>, </cx:separator>
          </cx:dataLabels>
          <cx:dataId val="0"/>
          <cx:layoutPr>
            <cx:geography cultureLanguage="en-US" cultureRegion="IN" attribution="Powered by Bing">
              <cx:geoCache provider="{E9337A44-BEBE-4D9F-B70C-5C5E7DAFC167}">
                <cx:binary>1H1Zc6S4Eu5f6ejniwchgcSJMydiBNRml7e2e3shqu1qdrGI/dffhCq7bKb6tE+Mb9wopkMjlsSS
PuWizET174f2Xw/xdlN8aJNYyH89tH9+9Msy+9cff8gHf5ts5FkSPBSpTH+WZw9p8kf682fwsP3j
sdg0gfD+0FRE/njwN0W5bT/+59/wNm+bXqQPmzJIxU21LbrbraziUv6Xe0dvfdg8JoGwA1kWwUOJ
/vxob+NNsym2Hz9sRRmU3V2Xbf/8+Oqpjx/+mL7rb3/3QwxNK6tHoMXmmaoyamhYN3fHxw9xKrz9
bYXqZ8RgBsGI7W7rT3/7cpMA/VtaNLZn8/hYbKWELo3/f0n5qv1ww/n44SGtRDmMmwdD+OfHexGU
28cPn8pNuZUfPwQytXYPWOnQiftPY6//eD3y//n35AKMw+TKC3Cmg/a7W3/D5iKtAhlsxOZpgN4B
HPXMZAjw0fFrVEx0xkzENI2pO1TI0x/dofKmthyH5QXpBJeLv04Sl7/izY9N8p6oaGfUMIhmqKY6
HhNwmHHGiIqxpmrPLLVj1x04b2jQcWieCSfA/HVxksBYaZwWm8f0aeq+A7+wM9Nkuq4SbYcMes02
SNXPdEIZNgCyl5C8pSnHMTlQTkCxrk4SlC8b6YNOK1PxNEL/HBZCzwhCWKeM7hiCTmDR1DNdNwhT
CQg7OAC2l+i8rU3H8XlJO0Hoy2nKs8vtj2Ijo3cUaASd6RpFmFJjxzbaa3xM8wy0EAVpxnb3JzbA
W1p0HJ0D5QSby9O0AaxUiO1DGTxU5dMUfgf2AXiojnSM9d3wT6QaBX2EmcaQNsHlja05Ds0r4gk6
1t1JyjbQn+/KNwY5Q4QAMubeEJjwDdK1M42aDKvmRN/8viXHQXmim+Dx1/lJ4nHrg/X+YSnjjXh8
V3YxNKaZ+n7BYrLX0owCOyHGVIPsVzwTbN7aquMIvaae4HS7PEmcLrfNh8UmycAyeM+lJ8FnBtMN
ZD7JtYkdPQAFKkkzn+xsYK+XZsGbm3UcqQn5BKrLxUlCdQ4DVD1E3dNI/XPtg+lgHGANvACv+Yjp
ZxqjVCXEOLoGfUtTjiNzoJyAcv7tJEGxNnHwMy1E8I42G8Ci6cQwTLTXPROjACHzzEAUzDqCdvA8
TYndIvRtbTqOz0vaCULWXyeB0H93L+2EzI51Xj35v/vWdBWWPapuvGYdMKhVxDCsdvYqCBZELyXb
xN316/Ycx2dC/qoLp+FLuy83/tOQvIMIM8+whiksXg7D/dLHiRA6Myh40zQDgHoFxG/a8YvxH6km
nHF/mjbzeiPl5sGv5LYs5dPg/HNIiHYGwglTQvHxNQ0gogLzYDZhjTe35zg0E/IJRuvTkF6vWg1R
gb+KoE/f1e9MzjQTg3cZkeMOm4FhBvvZ0HceA1A+L9nmDQ06Ds8z4asuQg+/n4RaedVqAGYZx4FI
g/fkG/UMaQQR8HHukJkaZSYsSZmBdbYXdeZrZN7SouPQHChf9RI6eZre5wUE0oLgaXT+uUQb7S2I
pKl4ouyRDk5njQ4uaTLKugmz/L4hxwF5opvAsVieJKv8VUQbITfvyCqYQIwMPJZ48M8Mx4RVTO2M
YBPQ0Y97Nd/SouPIHCgn2Px1e5LYfN4WSSre06NJzlSqa/DfdMmvgV7RDNNgeIfZxKP5hpYch+SZ
cILI59O0yp5SAj6kPz9ABKpKfrzr2hLCaCqhFCDaoTCJ11AKyxfwsTG656wJSv9r645DdvwtE/xs
6yQ56m4LcQIpt9v30z9Yh6gz4KWCa3M8Js5oiEpjgsFn8Atv2puadBypF6QTeO4uTxKeGQSmg8fN
+4GjsTPd1HWkYbDHXi49GSghRjHRIEgwHiAQX1rSb2jJcUyeCSeIzE7TWruK4o2fvmsWB1hl4IIh
xj6oNgSdXyJjgt9THVCh+6D1xJJ+S4uOQ3OgnGBzdZphnCs/eMccDqJCsoCuY2LSZ454iQtwDIV4
ms60vV9zistvWvMLTEaqKR6Lk5Re821aeO9qD4BVRiDAzIYUgOGY2AMMnxFCwJmj7lXPRIi9oUHH
UXkmnAAz/+skgVkHg9ZPy3dULGTQ6iaChcx+6KdSDELUQwAanDmvFcub2nIclRekE1zWp6nul4+g
W56G5597Agg5w8yEfJmnyMtk4YkQOTN0E0PobALKbxtyHJA92QSMpX2STDKEZb+lRfSOeGhnJjY1
MmRkPtlYLzUKpDgbcAci0Xtv5yQI8JYWHQfmQDnB5vLbSWKzFI/vnOBsnkEA06QQ4t8fr40wWLSA
ExpyNcy9lUaepsUuivmGBh1H5plwAszyRCVY2rynUtHAPQOGMSU7h6U68dKYGExjVTXQ3qGpThhm
+ZvW/AKSkWqKx2lq+k9pVfofrE2RQgDgHZHBGDwz2CQa2iXKTpFhKvg8wQyDiOaOnybIvL1dxzGa
0k/Q+nSa3pjz9/Y8M1jUEzCWITtmPKZGGQMDARIAIDdgh9Ikxvn79hxH54lugsr5p5NUNtfgI5Nd
XG/eNW8GlpfMhLSZvbk85pq/MgboGcOMDdDtsAHj7aVD5q2tOo7Qa+oJTtenKesu0wJknb2J3ndh
A98MEAODKNtHAiaOM5B/8GHaEKQ+7gZ4a6uO4/SaeoLT5eka1uttGzy841IHYmygizAkme2/HJhY
Ckg1zhB40cArDTLwJR8NpvHvW/MLdF7QTrFZn6SsW0N47V2/HIRPbiB5RkcmOGXG42/AQHogpK5r
Bp6Y1G9oynFUngknkKzvThOSTSDeMTxDdHDUDDkzL3T+S71jmGcaghUoGN47vTOF5XfN+QUoO7Ip
JM6JQlJ07/utAIZI55DdrE+0CzXAyYwgB8rcowHs81J6rTe/b8mvAHminGJymlplHTz4gbd5z68F
IW8D8gJNyvaafeI+g7xzSBoEn8HgORiOyRrnLS36BTbPfZliszxJfrnbtu+aUIPA4sKMwOry+LIG
0mzBxwam8z5MMDGdf9uc46jsySaQ3H09SUjWgZTDvywLniTKP3c4YwiJaZB69pzzN5FmDHS9Di5O
ou0doH/jmDc16jg8r3o0AWl9mivPoUtpVbwnQrDiNygkmu0/cFYnyRlDLhql8Fn600drRxD6XYt+
Dc+OcorNaX6ffrmtN++ZmQH7n2D49BxiaMcT0REygHl0PGRvPPlyXloCv2/PcVye6CaoXH4+SbE2
rOZW20Juu/eTauCpgbW/aup4r24mPEMhigYiDzbf2ZkB5sRiflubfoXOoT9ThFanidDopfl/4JGG
NBoMsUwdTLLxmOQGUEhIZzpBFNyd4zEJee48LW9p1y+QmvRripZ1kmjt/Ozv7lMDbw2GNSZ8VXsU
q8GnpmEVZKEx4aW3tuc4Rq+pJwh9Os11z1Wx9d51jxSI7GAGO23h/de0ExsOjXukgOmNJ4603zfk
OChPdBM4rm5PkmE+B5Dy9K6BguG7Z/AAqEM8bTwmHjTKzgxY6jDytNfQJAn6LS06jsyBcoLN59MM
EHzZyvLDoVM76+kdVj0AANFgUyFA6ZjmgVioAa5pMCH29sPEh/PmZh1HaUI+gerLadpxXwL5kAoZ
vK87x4AQjo5hu7TdMUnxMMGdA7t1QELUM5+9NLDf1KRfQHTozRSe5UlKuS9dCvtBeu9oY0NqFDjQ
NOMX30jBrk+wM9ewyY26R+/pb+/yb97QoF9A89STKTDf/v8A8+t9IZ83z7Q35cYZd918sTXkf787
9h32Ap2Q7l3JR0XgbuovH2FnTti5ATxoz7t5Di955YR+bVb9jXC7keWfHxXTgEAqQwZ4FrAOO0Yw
eGcDEhluQf7OGWyDA1nwugnpCuAj+vhBDPb0nx8hXGFC9g9s2AZ51vAl0BAlkkNSC9waPlnQNYMC
WyNDRUD11M/rNO7AKnoelP35B1El12kgSvnnR5DI6scP2e7BoZvwISu8AxxTsNJGpqbqCFYQ2cPm
Fib68Pz/MVUpStfNlfNQCVw7893MEYxVVqUZ0mpltJSe73JFyq9MdztL7dxV2MqvfaJcx51LrTBX
OytsCk5qg860uvc5WnSR08UktZjXXHuVHdOgt12SrdyCVbxXXd5h0dsKieNZ6nuOj0I2b02945Xp
8yxNbqVRfcW9nHtq3/CiEpd+K+Z5zq4RjlKupr2+xAWyXKNyrRiZ39SCfjLN9D7s+8uGtA8sEx6P
STWrku6ciG7F3HZhRuJCj1DFE5+uI7PDlqpFt2kZ/MBh71n9QmSKwXNV3kY67bmWB9TJKp9YpZ5a
RRg7sdbqF6jmmQwCmyWN4LUifvpxPFdJex6kM5HVTi+r66qNKddiuaxbVthu+rPx4eEgDjJeEnJf
NcRuquizQj3MBYY+6y7lUSNv+tRLeVTlhmV62kOPiNOVTc6jXLvN42jFDP1T2agtx1mZ87AybVYo
30u9vstysSntui4TW3bhEoVFYWnYjXiU9o7SFvcQLC5ttbHLHgVcr+rQMoLGqjxjrVBactR+VsN6
Xad5xZUmWesJdDeCUZBKJjgS9XUWK6mVaa6wssBfROrSCLPbUrQL1mvMQlV00Yd6a7HGjbmiBZu8
82uudEHPexY9pvF15OlXuld9IpU3M+Ads6jKcl4FQWE3mmprOAu5V3sRDxXl0o2ixAr09keRRBeK
rwiew+feM7O/jYPbzHhQW2PdZHGzKmEQuixtb7tWLMKujhzzB4uCcyUrVCur3Du97a99wFpzg3Te
BPVSV6OIszanS0QiZClR6BSoo7Yf+/cVbtjCL8p1lGnZeUbru5QR6fhxtUC9Hs1qWsLoSTmTACav
ZQRTOURfkrjFtoFlzj0WXRhpHs5QYWWkvZG+iBe69C9xjTKOqWtYfi2+Jiz7GvlRx4X6mdDoSxZl
sRXVpOawp8znSIiHrl6rplhrSTRjEYt5TnqNI4NWvGtnWZl+Shvjtk/YMvVJwLusWRWeaksjqSzs
udeGLi81cUkVL7BRoN/2NG2tPF3ovRlxHReVo5Y9x2l0XrYNsnCJo/WhkEZA7FRAFxPmmVxGkQCG
brqvJpOSI+S4rNxWEW55xATifZwHVpcn9+B4n5labTil51moJ99ybNa89GvJBfWFncWCixrfxGVN
Fp6q1DxQ8WNeF6Etuto2C3/p6qWYFapQVzjQ+lVD3X5XO1xTcsTThMcxE6uxqEiU7mpyqA3C2GkJ
+7q/GSoRzJ7Ei3lFDnWlz3Q7qYpkf+/F65Ko5iRTSzvTSLVqmxItYGLuzqIChslBQdjZWEtLrrWu
AegklHKhl6ZFpF+vWBU8UNVoQXyoebGQXj/TuthfJMK3aOCaCz9MUczN1ChXmZmWK69v97UGZ9dd
F6HZ4dL4RFhol0Eb0Nnh+WAgGh/rQJfYvZ4kXEmNdKWxIFtluJ8nPdXmRaCFMR+vqcON8ZGxEJ6r
Lz11frhyeCqgEVAFaSdAuKHVSLl7Uzm+b7xQB+GtZ9bFjBUwu/U6/SQr3Z1FIiB3TaKcd908a6Jw
kzFOY02CuGH4W5Peu32FuJkHbJ6nNL9G0s15U7bkPKnreZWX4XlTp3dN1xXrSvO1hYHEpdG76aoq
c48XmQiWobRErXHN9/pN69e3QWSbWh8FPFOyGU5yrrd5eNknLrlou/ouCZTUEXVqcJf2iq31MVsV
VMsXmpfeS6Y0FoQ9L5Qsq5wyzKgTB6FT+uV51X9tkSk466S7cvuvBca80pVvPeQY8l4p+nnbhuVl
GsllpKnpKuvlJpeILhSB5SLp0h+kxQEv9dxf+LJm94HpWolBo0UZKIaTKSxZKsz7lnfVVsBGMLeG
6qbXWk0tzGqHKmV114sqWMEWJNeV2yrcaMv0i9FGTtL5t0nouzNFGoWT+UboSKp+rUu/n0dezlaR
CQpXosr2H6usLS41/6aA2TVrErPnaZfLFRJdaHeiym3XKyObBhzYOGt47SXekrS5Pzc095wMfBbq
wFh+IXOxGM9ZbYW4Npdtw9RkUcOiZjUWfeBe1TVtZmBNJKs2UGnEYW+bpncYqTDPat0FFpHAkZTW
aBmHK6M1k96KGBarvgoMW2/NmBdam67Gws1gQofmMBkP512mavOs6uZ+m2q9pbVFthqLEgRwna1g
hhYrQ3b5qpU+NxRFLDOS5Ssv8vNV8Vwbrx1OaZ99VkSrOCqFd2AhslUnQLvzTjROALbCAsXU5YGC
NGu8S7I0tAINt1ZSBri3DCR5JrpgGVdxvhoLHWHWW2OV6SxbMax/MYyaOV1Q5SsdrAKN1GKJcq9c
9UMRIAzAPJ8iv0ks16O1lTCjjnmrVHK1q/rILFbjudKQ2gmj7IF4vYyhvyEPYTxhRsIwxK6IVSvu
aLdoemaVPs1Xadcwboa1bo249skgHP0BYj1LjHlumLMRZT/sbRjhbFF3/R7gEeVKycVKDsVYG6/F
XbTVOzV1zKRNVmmD9sU4EQ6nY63Pq84qs9bf4a6ktQCxBEUwTINxLmQJBevFLQxvlhj5/Yg9QX2w
nwYI7IaYe4r86gqpO5BQmi3V4If0snLlqi6xI0+kfBzRfhiysSgpjpxKuD5w7tO1cby9UKK53pYL
V1GL1aFQVBjiw+lYG6/1xrc8DcslK5siBgUHYzpOt7EWJYXBI5cxa5xvh+IwBw8TkcZkqQJjzWtF
TaBHMbuKRNrP2CDuxiL2NMBFqaOYj+cNxLdBPuXbRpbpaofdjkfV1I/5WIXlAIi2qLMPwFFPYRGY
LE+cesAQVyZY8LRajNjUI8/uOHdX18PsgYaadEZgDhCNiE2uUWHWVh6LyDpwqxFk6coYsRu5ebyj
Kb7r5L76GcXqE/MWEkZgPJchBb4LapoMO+PwQMQ5sOHAMiMr+Vjb1w7XkIfmVGpk3nppsZIuBjta
WDqV7VyipliRQgFxMNzbPTBcS70y4bVeUdtUQR6qii9X9Lk2uaYUuWcrYLtzwlg/6MYymNE48Hjr
98W5GfRzbRQcNax0xpowfeT0ZvF9hBANAuWAaEJckGnjeRYIYyFDZceCI0um0vdVx/MQSEo9Yk4V
1d6iQAzE6U7OXppNHu5kLgS/MW/60LVGljQkgTWYjH1nhNhIGjD5RqIMoxsRJsVsBFrkhhHxkVvH
wmWg83mRuzB5qwhWIANDmjoB6hHpF+eSGYpNYhUMT9HCnNshPMCcDYJbHS8mdanMozKcqc/iWTfB
/hhPx9pYjHJ7vOamOndFbi4O4jJ2+wwGaZCcuyq8/5swPT+0Iklm5qBkkkHUGF2UJgs2dqHF7dCx
8Z7mFb0zPtEisI8WY3W8BXbYnnY89TSVdpZmKD/qLPP9H24ZJXNv6FKNoEtj7VAcuyYUBaTo4Rkv
GYbm2CtaWKs4Se//HF8Tj3Sup55DJDyYvyA7Rju5Fvm9YfcSw3Qc2jreVWO6oY3eOONZ2paWIdPM
RkX5iJpBHQkE7EM84KaxqCVoq8O1JhyYTVOVmVpodN428XmiVMkcGwMWI4XXBVAdSUbiY68Zb7yg
MTvq6CG+EEPn/QJ/Qb7GnPGp3et2z9ZZmwLiMBoI19F8vD8WxtDe3d26J1xNYKIoJAMxIRtQ/xn4
oXvQbnmzlEbWOXWVimJRo6hcGQqVq8BnYBYIMe8HHkVD0Y7KPcMhSJ0yRdGq/5QOtoESgpWQj1aC
b0BjPDf5WqhEd9yBIzq/dGcsay7y2ktXbqYlvEgCV1x0iltwEDJiVT4X4ykbJe94MTQTBOIiDOxg
0La7YhTbYzUrMUwh1pU3sF1/OWtw9ZiQrHCg3cA3Q0EHtTCeklEjhOIedrhIeAcLPJsMkqdWPQHD
5q7GvoyXxg6NhRciY14n8bw09TZbyEFx+YOVEAyqkZmZz81BBXqDbaGAYoCl3qAD1TCOrKoVneWz
AGSfP1gp3aBEx5osE39VwUQcBKgeq9/0pidOlesgiIdirCG9tkkgq0U5iN52eHSsFQaxCuT2i2oQ
zsEg2qNGgymIBok9njckBqeSplqk1NV0EQzmFST8ZKsEtlwBKel+Leu+6S1lMBb7QdzsaqrurXyF
NwnukRMO/WS5LFZjLYeOzcK+Woe57muOtnYHPTt2fCyMyq9s4eoVzwajIhEq9FsdDLMU1vKqlftK
z1nlJnYoYRnX+MrMBw/gvI8bT3X0gRs7xbvO9bSdjRPHRIlY6b0AeTpW3VIDhUzci9z0+mWv68lK
BX9WZ43ValDUQlO7uajCBR5s8GYwwsYaYAR64XBRrX3Froo85NHQiUORsJDOe0lnh0v6MINKT3hW
KV1wkRC9mLWKcjO+rR5MirF2KLxhppZIfqkSjznji+JRd41Vo01g4EkYWbio9UVJYDF27tZetfBx
buuDDT4W+TjVdN/GYdwu1EgBgMcbSophcVDmG3eAZpxtzEyqmI/nuiBQ9UtcAbh4o9XauUi8DoyB
YfKNRQA+QtVKhPcTnH25o4GbE16tmbwXebDMM9GuTK9pV7BDXASL/efzxMubRZQx2y2iZhWGZbNK
We0nHOV+kIDpCVeDIIDG6eJBiLxeuWZXrzwXivH0b9fCwlLMRlpJc1FrIr3K66S5rNyCcKk5YNeA
o6gOuBkRd9YnTWCVhvKpZn24ClSXznzYINViZirmVCSuk/VJPuvUPnAKlfXXKLntVEEXxMzsOMs/
ZbJn52Gb3vXEdRcy0D1eYuObhjr/osl9q0h79bqqUHoRe4vMZWswt8N11an4vEU5RyEFhvB8p0Fd
6QSIWDHD1yZ4cz+zgETLqM6ELWt6G7b54IUpMa9VumoicFS2Ye0uCre/idwuWOSSludZU1/U2HAX
TT5YC40+Czy1tXtDWVcUlh+dDPOFQX3PUhqscrOVeElkfClcpDiKKcWcdDCjjdyolmVVLUwvSCwv
1/VLj/YXYVAp4AruvjSQDGM1tOksQRvMkdKmM01X0bLUmivwbOXnRYjz87FWRflW4qSe6bnMLrA/
GrkJtiKl9W0P/JxWn6HOyquitoSeo5XwqG4prkssPSbBZRwn4PiE1fgsCa0+JiZXMUkXYex7C1EU
l31Nr0CcNXe4Ctis0+LEQtQMORFqM/fiJrmKut7ytWJwg3jS1kM1twrazjrsVRcaE6pVZ1Vtw/ZE
oZWlQWorjK2xKMSM5ijhPvhmSGjF4Cq80TPlLjZxOWc0cFAJjtQEVw96kJ7Dp/eNA67WeRX3kpMK
Crf0Exu3pkPc+jFFXKQdsljfZHbu4jtdJO3azYJwQfTuvlU138lDUfK2Yvoq83vmhFX1PSVtwSuB
YqsAz3oXqj8MCU5cUT9mnot41qvg4TcXfRv0FjaqtZCk5CZutFmBVfAEx+FtbqBijnO/nLkSZ+Ac
a9UbSUBZNiK2e1VodtLJfMZAU1hR3vK69DQem7pTgxPcavNOn+uK5hBFq2yqexlP1Q7PoiTtL7zO
q7gBpv8Md0mzzHqts5LW430TPNbxoqxLjsGEveiVcKsiz+cVmH2WigTl0s+4pEm6xlgJwdUEfzjT
scLjDvmXrZJ1YMtSHZzRKbPLCoIZAcu3pT7Ym9gveQQLTM5A1VaRBGWveaDNS7UED0QyD3BZLjyB
5i58eGrjNNZsN0AOzqVptzBBLSHZlasm56ZiRBc5KxdqnCXLKMp/ZC0ES1KES0jXgZDUPl72KuDz
kGZdEXj+/nfunk//c5cm8G+kOVwcfibvcAZJ+7vf1/uvT8F+MEPcUU4fGlrz/K7Dr7wNEbPnpk5i
cLtf5HsKXP0vN98WvYM8qmGbnF9H74b0xL/9qMIQENtT7sN3dMhiQBC/I6ox/L7LPnQHv/kC+1ZC
BA4CcbC4gt+zeBm6w/BtPiBMIYQIHxxBwtAhdAc7KVBwPsMne7CDEnw+/jQCr5CEkOWR0N2wWePL
wB1sXEbhTQZ8EQA/UQebNEAbXgbuiGK04OWjPchKOY8CY40T32GBo9znF/GCGlavzXK6cjUnze3q
rtyQB++u/ExSLoTdmXO3m7W9RZUvZXZeuXNkQJRnnpmWXgRcXZihnSi2iLh/H5U8B/+ZexvPE1ub
iQ0OOQYXeMgT1/bv0WN+btp0aYKE4y8wOdJHNAlO7vpoMhg2HXYQN0xIX3zZx8LVOqQlrF+oPf1c
IXTrV/08B0UVNuShKqqfiqI0PIuCb3qAILfqeUIc+eNk2KL0byMMu2HBRovwYZiq48lfTxMXXMge
7hfs3mzO1Z/pbXFFfEv9Xs6SnxAUFS6vftJP5DZ1bXLum1b0SZmxtfmJUau/yjOH3KBijS7ylbZJ
LvtldBNVtrwMCt7cVJklneCy2zDCu4Lrn2g470M7XbQP6Wf/Al+r84xtPd0wQD32n6Nt1DjGNfkm
7SblHXi2gGYNzouecq54vPqe3yf3tbQUvNQTnlCHggjqOcosVIAbzPJCLi+Si2amPoKoxYuScpbb
gtqgdZldfMovUWShczlnK2wn31OIF3L/IbyD7szaL+JnP1du+2AWrN2FUfFI4/XGY4vmoroKHZXN
wm23SOzK7jsncHmU8Z/aeS6t0vQgmrdUPS5/QCC3olyxkx8STAhiK8vie83sRHOKewbRHMI1sMJ9
7t2lKTfvXTmPw5vuuqeWt/YMq2B36U209QhvIcqxTu/0eX/LIJz0JWnu1IanoQ3D4V10X8XGmDWR
5UKg7meYW3RtGMsagVHsiNDyvEXNZk0DA2KDxsAQdiWgSr7WCczpdY9iHiNHqDdEnXUVpzfF9+bc
+JFeu1dleql9AqODgSUESxDP8kvLvA3mymWyai69Vd0vvGvjvE6tzjZiS2Ir28SrnPHK5/5NauOf
oePNtGqWFLB45c2PMnSieuZDvBOc3pb7FRxsWXod3JX+mp2TzqagMQwLwhCOOO/nZOY7RFpm6ASC
69/Qo7vONG6s+6/S46adXEEg/Lu/1tYYnFRLmdmKsHrEE3Cp9Dyc04sWLIFw3p2zL2CkCGJ3qR1v
i5u45e2lFnBypX7Take/9Za04D7lOLBSzQK9ad7VMBKwtCgtSi9yCHktwk21LKzkSruFsA+7934Y
l5U8LxUefHHv2U0PHrvLLrPq0q50jpfGZXLVLNXSSfAFBSPAUWInW4gfDQTMrXCRL+Kvpg3yBOJi
lRWuzWvzc5/ztJrTzGqd0kqAO3i8rS8JjOa5Ft6FqZVfpUvjSsazXucqhPQDTqNV81UbQCPSriCS
yhvXjp1yYywCOwaT1zF9q3ekYqUz80ZfgQ3hr2VmGQnXmyVyIIxqPBRWN3TQmAmHLmsISEOaApiB
zTxcdws3WxDKC6u4TBKrWvrrKLQQARkIirsDc66GxbIFy+DaczyVo8f43nfiBf4WFTyea7xbtNfg
xDXmnW/py/C+/N7Zi27h3xMVFjccVmTeFS1tr+T6nbuRPxW5qgquret62X0Bd4UDNqh5U7m8bbky
7wpwePMW3J2W1Di7wtW9eVOvy2/+KjQ4/dbdql9UO7F98JXcoqui+Y1wBvX3WjoOP3lGYK8G2O4E
1JwO6SsvZbMW90xvDIigSa+0hdnPtYR+YYHcmTC7H4s9Iob/JoSHP6Ob8EtesLc304xBRbzITykK
patUF+ULHTV3w58wu3bZee22l7BI65LSUvt8+99FvzZuhTztHaSWQu68Ab9YSSBJ5vWfxV5OIDAl
5QIpyRfcBa6jtyJcZK1XcGFg5TvSJVir8czNPoeeSWz0f9n7suZWdTXtX0SXmMUto208xHEm54ZK
VhIBQgwCxPDr+7HX7rP22V9/1dX3fUNhPGED0vtML/SjMac6zGCbUa7mbK12eWqyTG1WauBSq8Dp
j3btQygiez7Op5lpMuio7GPdXOygIIUV0dmgsTT0Nl7XZoLtoz8OM4aMaq1Cr7FSYlblqV7Nbm9N
CwWUdnfciQGU+xejHe3AcYsOOA1Qp6obLQLX9zgIkcU4y+EEWDaGqfyFNs+D7Y4XZvfGwavqtCtb
FQruar60WLv1hn4/u3WRLAwTWUbaq6eaLTBHxYQbV/avkU1BV49VLB2tA3AA4BNx0w07IriemGTd
umO9xg4vW6AhmWhONgYTDCmtpxXBNFW4NmAoKWr8BBz2AcMB9Wuvjzupa7sGzF5Ac+/VaKUWSm+9
MZfFzygHfjQm2YN3JxfuZNahUJ3l16ujMFAZwAe2Bulo2didPDtVweFVEvFcdLlv2bWJnaQ/xlOu
w4FR1vkMtRhaHquGJrSZbvqGtlqJ1Qkaz6SONYPnvlkS9zD07qG01jp0yYSJz7VOizSXxNGsz8mb
raM3RFYFDjADzt0oZWg+GWyIwb0ezVP5YDbaL8/AntX2+mQbHwz76zdUfMnGyjZ262A+W41TqYZD
rtkiGBrHjo3CeRkLe40sKPpTtuR+5aBIUD1qNGnBUOM4F3tlF9LKoOT6kdB8oy32gz5/dTO8Hq1m
JhZbXmenfWln9HY9jSQXUT/3j3NeX8qMPRlF/1XCBOOvOIFXa+SB3b/e1q0p0qeCRmuhlbEtzJDN
qx7aRMNP5NZGYUqovTGyVweWGssILUOMkShLEw4pdsxb+xm2jYOmkTGwPBxpauyastESrbK0jWxk
VCowJCYnPXxd00vdioDQqQnmltFYm78XnOpEq57m1vjK3AWkVy0x8IG5ITzR+AiAxkaJicJ5IC5l
sN/41XBUOAJLdrN8rX61HvSlDduWxeN0geYGpTHHfvCwHavQAlauCTxpeAfJtHiuvr2Kxa4F30xu
h1PtRnKtgoF2G+vBgfdJ2J6vXJDmTRe0vIPvawxsPfOn2fVLuUWSEXxPEWT6u620wJXE5yi8avu7
zD/W+bIqG2BcPdN+2ntmvsU9DGKrLQKXw1u1Ln6PEk3NhZMKVzqpyZiVFEKcltwuGzDPrhFB88Gk
IUdzn2kj/HPMPa5mWELD3dqDBbdVC2J1qfVuazj1sinFuIEvyYIfQ5/HtO7ko9awLLEaxsKZg6Nq
7FzfsX7Vdy1GPr81aR9SZbDNotROH3sL4uWcBW1bR7gzabFbGuhcvWbs7gtnMYxdVUjUbIY35Ek3
0IdsUHVQa3YfljpwsbWYbTTlhKezNfGd63yUoIoa/76poK+1AhPaFKJK71vs3OO/15TxC1dEma52
bQcuA8sqOkjbTELfyIcKwyfMAdkuH43vjhlabBiqiB4KqNs+Oa2P/RSgXEQJ0G5o2B+asyf8IoGX
AiVjdjWe141xLduoD+WhOswH/aPifp/2PHC80HtYYa7oA35dLrj2uz3E6flHJnqkUCHszSO9+s05
pz65ajOqpfyj31vxfBiJnx2bT5GiZCe+DeHkDcfIeaNpf8k3VlhYcDpgnD+5LeRJHyO90ENh4Y8K
YDCCEVD2gXskD2CFdZSnPJTODuWsYj7EIwqP2pmGKPCJ5cur3geLuwc3hLe5KBADp/TtT/pAv+i2
+y7UNV9DXobWEFgj3qh+OjOyX6a9MQb14mteUHNUPQEfwuroJe5L84RCnj1Qf35xEzchpyJxZeBi
EqtRaJg/1ftaJnVAP9f3cvXdpOujxkCl7S+YmzDlOeGQDhu9A1SJVWrM0FN3lcIA6gW0PIIlkXbi
6OnEI2bEy7SZaWyiupois091a2uX+DmRHFJYYshBKh9jqU38BnRp57ddVICbobf6XIsm58HWgxk/
79xhbEpFBEcGjcHtuxMGBMwngaxBGoU9/sM2Yq/VkLShjeL0SLHnJopQuAvlm9Emph7XU9AsAcj3
CoQfzJcnY0eLLRaHGj+v97XMt2lMO98Jpzf8xxzX15IMxJfmxsD/4eznMQahU+a+UNGiweHiF1Fx
bvBvobr8hsfFlKn8bOBC+sTH9HNEOGQfvzp5zo7DJcg2Tv04qe3sXbUjhjDvaNs756q1kdrgtBDa
Fn+xy3zBLu7R+gKhBcINkGxod1Ll/qAHK2pG+uQea+n35ZEWqfNlR9p5fclOwE/9VYLqrh+Hp1mG
+G72jtL3rd63W/UFTFb3gfVtxsXROYiPsQmI6Q+v03MxBwV03yMuGx4NzYZOgVMHzXMby0sOqDX4
9IorwPwUAGtlqPRg7HDQADeD7rljkRXaR/5so1RdQ0NP4Ujy2igL5atyfTZtWuz/DvtLxoNR3mAc
SigtmgffJf6T5EHX+W6XdM967i9si5+Jj1bqodHfmiaoqU/pntlhwWF1AWPouwCSRy4DWHK7yE2z
HQUCpcA1OFIxPqPjIQ5QHZLsBV5bBjecEzg8qcZU+7TqqHhk+mZcA9tLOhRiR++0iIisPujReav2
vPcbFuPMtfxM87tEpiOP592w44eShahsqq8Ftok34u2rfVZvgG2dLKhRbNfb5lN2Phj8xs9RmzDf
fcN5BTJ4hmV0BDPvaxsDY8b4WUbWpu6BzPNNPfsuDfkbpDknQDEAADZF8wscw/w0JJkAcR5y0+/h
qc0Dw/A1GsDD4wIzOBG0SADyOlwPHs4aQFTwAlH1LjUAl2C2g/wMRA5fDX9SCao874l6wfjaoMKZ
ExqY2z7Q3/TYSJznKgGZcxWwtmH62FaHIjafa/AKkbtPG3gZLpOI5oeO+N1DdQaeuQ5xuS2KwDpw
DGOwSIYeBu6vvPDZRhwtfK56sxL6jt9wBtKl9SbfqUStPmjUfl+JcI28bdOE84npwSID4sZ1E5Nj
9gh/8xCMQHVtMIWA5cNjf9KuXWpfoAcNb/TsNf57vu1TuB4ilAnnbI68EWA7mNWlXGKarBj0t17s
fRqReMEUOjzU8EXs57g5sqP8tZr+ApP2gReBd9LMwEK59dx+jqF9wAhrPZnH4pmnbGMZO2burCXK
Ft9Y/IVsKr5vh21LHpyzdXAvzYuAvdWESSWsWZjhrLM38gvQIAehIrf6G9Tn9QRId8QMAyoEGLH4
HDx/MHwP3ndcrG7ojkFlBUKEbbbD/y5C661La5gZrUi+6WYE1yE/0aM9QCmNXS2BAJNrm1mPcZyy
PMZvafiZzPvG2kJNAEiFtSsb4/oAWmVqUCzsgSr1r777RFXhdWEz7K1z/qT5JvX1mJ6NxLvoeQhN
Dg5JRgIDwmQRQHoafbnNjdAc/XlfbApUBN6xO8ocE9IRLnUdV+WPkqG5xWnHXtdf4ngf5iDK7sQ7
2JWp9PV3AesKRJ9oeRAJ1MkzK3am/plrQUnPbDoU7xMKrypd5W7I/XJIaTui4j1g8B8XePbSbHoa
dZzp2o+vOmggUVM+YPzxlgUQ7Inv1GWJ8l/6q+aFQATTobqCgTDf9BMIEAWZ6FRt17g764Nfop47
s3fMSxgMTPPDU/F4UKfmseh9+9cQM4h3r4RAhgsdEnj4Aya/xFSG8ZEBCjLf0aPqeW6fGUUVHnA7
8TC3NDEmFR2j3bV8H9yAnwzUpef5LcsuWgE2LBi2Js7Y0ghtGY7ROvrZO2M+bOi1HrWf3XPz3mR7
66UtHssH2qaevbE35fVWeGpx8TE3MHX5qgil7vNdeVrNzYqJ4lXftLGVjMECsQiEyIYkwxbwdDzA
C5vLpDPi8Zva4VD7GDZZ55PSH6/0QtZjdqk3bpRdx++h9VtUAU+q8eGCMGWIC4UdSSSeXRJkD83Z
Cthju785ND9gqul+zHh8b8Fv/Cw78WGYZ1EEPUDdir9dpdOEU9qvLpjzirMXLA+KJHaxhasxWt6t
MeyeMaqbAsNkwMCNHXkqLzBiYBYxN/TFAU0pfO8EQunDjMk3Huh2MrHtDJ4ZFOucZDA2dlGF4MeT
AfYytR9bkCV5nFdn8W2uqGIj8W3Dic3Pq5fCRK1FtI5N98jgPH1QzjbDtLiQdwt0S2V9qpUAnBB4
Wt5WR4SSY4KyoqaPG1x6BYDtZGGkm4yAjzKsUAJ1hQRQj1x4ZPsyA62mG751WADQ3+o6yA7S/Onl
L5mH8gG/acEcpYJsy75Rw9QniSLhbNZ+xoIKVcLOHSIpI48H7bUcUeP61neGwwiPAAf88Mfnifs4
j/MnSKtf7q/p/WbMQkzls/sGavT6sJFB9tM78YyJZgJm3oFLtl/Z7GPOInUAO9xuPSyh2ItEoLoM
J8efjhxlhkTGx0oaLdZV2KaD8rtjEa3EX/TY+iJblIhFIqG/ptah24Dww/DSRexYXettCctt0H+O
beSC1nzq0qYPqsnHTHGCmftIaUqS+Vt90yPOSo0F4mk95If6l/fETsNBQB799LbFi9wrnAWZ373M
S7zUP/r6sNh+XUFoDRBfgXWzgCvhl0uTFjKFBygDYy9OdK0P5wIirqLMCKx5IelqWPif5w5OjxUo
NscNYdOJVXo635/QyXBQAkY00i8yGirMtuPt2fvi/rr72v1t7sQwkHOOvEcz6qk3FxDK7083sAbv
suWhYsNmgun63BM9ZDZCHzcbeJFjnBm63gopHFORa+D/ak02J6J19LCcBWp5Grh2eWL5jAtb9HDz
tnoR2i4/F16eIj6GffMGMLeWILHSMIOsaJF6c8NZ4cBb7huKC/BHBgYPp4nhb0ZFpbnQVhcC2zeV
PpcEZJRng+fMEKkayuGqcwfi7thPF11AyBR1FXcGGHaEDbMAZgEXgnA5AwnLS9+bNGwy+mHkFiYu
rQ3ZYoZuJVnIJIRM9J2S0VQhpzEbmYjNYs5figLSumUFWunqkPsHGSgzk3Fnw5jb1ZgKm64ZHjtU
R9TMQ88rqS9nBrA2W4Br/ZRaI+b1lq8gUuiU5mV11rJuDRTRs0Pem1fHWpW/YnwoR55v6wVMpqWV
j20z7Wjrpi4mpyzvUmWSUF+rAfUjKuSpyc5Vkb1bJoe/yEBEq5kBn0uMf/1qxxWPp5vNyHCbLWcp
8PXD0JIqNKwVlDjSNjBmCyCRBUWFGKwtm7znXLh5AA9CnCu66122z9r5zeG1sVWTBp1scB6y8qMa
Jewrnv4NTxpgmaJzpJayTEhWYP7VknK0qivuHokCgCsvWGmr+WIdZKRl8+PKzqKu7TcxvvVaQ4KZ
DNd6XEEvT2FRZk+d/aMj0eTDHvaicoTL4LOYwal5P13tpnoPtV7TMjAnNfZBLHrUzVY0GVQD9F1f
tYGqzXDLIXQk/1kzGzQS0BBlVZhPKt9k4PK6cX3uXItuxlLrg06j4L6dCQoDm16X25cZBtApDBOG
lwkw0JXty9WLHOj7uBODFhSlQaCuGxvSgp4uTC9ZOURtXkM1lwZyFK9Tp72qOj86mEOVB81dquZ1
GADG7u8Vpf1D6JbrLQbrCfgdfFrhzoD8sERXDul8uZCngVhv9cw3Yxc5sARZKO87zDrL6r1gVM79
kTLsgftLz/rXxp52uQAgRl6kCMxmeK47rcLkg9ySO3mfckY0Kvu0HJTGhRpTt0HB3AooCJbfeNbV
q/Q3OYJx5BYErAFxOT4t+0aNMWsBGYwcEkp5CwkWSADqEpmJx9yGqNQsQHRIGiSNXgDM9ARRQvcM
/+OLVk6ATa5EPU2uvJ0+yxkzDa2zZPHAB4lhaxcDcg8wLt/c+b5VPnc3B2JpYkipCNBy3ldNmMOU
NAhzgfHDGDa06BzfqwsHTlVMAC57GmcrT1wzUcCl5aBIoGvkPGOa6ntvCLTiKcvLD7SNqcE+ubD9
DcPWqEyemH2LeRGB/8BU4C00hgwB/HvPMEF1t5E1MpfO82U2hsSE3sbG9kS9+lxMiBd2y40mW6i/
9DrsgcMjjFA9zrfpWVhD6ReGAyTjLo5v9JAtsgGO8wZyMnHhTlpAwTpa3OrN2cRfi7PTqDfSQklr
S6v3FR9fywYuoqyCFoMxXOy97sWkgGh6XV7dwYN8VWbL0apFUDL6pKZyvzp9mBkW0nM1SZoGWHpW
sPnZmraEJV+MUwsdUCONih2vcPzKhTPIW5lv8flSUqSM9Mr76Cog1yYXz/OIGUnhWMGAJJHAG2B5
492xBc0wDNl37lihqcZX5EHKoF+s0neqsozaBcIaoqG7HpGw3njPZxSy7XAlTsr09ghdY9O6HU6A
of/2Zgj3og8JPDGuVh+axQQ3I9gheGyovRVddyEePc6tTNTkQGkbyLQVUn611c5byAdjAtNpPWo+
DJolArsVyCa3unIt7jnUX2nnh6pBYgpaAgoeQJzl+uEs3hLYHQr7Pu+QpwJPamrGfhjBikjthlXp
9FjQGoVHWZyJZLBG2WJjdpB95wYOqsa7MFmKuBoXTKwcjtJ+3Q4OrHKlJGkjERktSfU4q+Gq2rJD
Tm5FeWIwgGXURKJW50bTPmY1RktunpiqU1gnTtPsMRyNsffXElASqRqqwThV9bkToK1u7zvCkJuM
kyR3gYlrxnrUUZUbNp54buYJm1rQanJSKdxaz8Sdw75RcIzbetJNVQVpdQL7q4ykx2jmO5SD7lDm
UV+Nl0otTgIHHHLK1c626/VjtYtUZ6u2LYl+FhQ1aDW0z9NcAUQ7w2U2weBmk3secZ4Gi4UB3vAS
0+p5SMcKuAlaK7MAq5RrJ33WxrwzYQxqN3AgJUULos+sPD0o9HprVm2qaHHR8PtfCpDnvOFv3OU5
ZuIc1SImMr02OdS2iWwtRVLiaY1vmAIUcmlinJJWEectgL3bSwDMzMG0r43NtiyBO9aiDggrizir
lTpxmNpVidigMzGFQ+KF+TrpsQldJ1hAAFmFAWjoLB8W98pgmkUVNC3frkTfiIbCmTaMEdV0ZBZG
zkGOO6GzzuEEx0Y45UvAV8T9eoLj72RrbObAZehR5QRZqT0s1iC2dmuVoaQ1ILtoYsQA66ScjJ+p
U6Bxqz6YnhCIsSMKT2S3lIAO/XjojbyAsptHq1VvFjpcekHBaw5ym410g5Q5OAhpnyeBKbddx20x
e0eOvygoMnffOpkWtgyTDUQrhEouHSJ9ftfbr8bc2gHh4soz8jzJfElsx4ZQ5726hIHoU3Nsm1MW
FF4vtoo5bxZSGwHyGiHSXRwiDXxluuXGONxT3OgGzMjM9h0HnAC9cda2UT2umpbm7XqRHAoEBnbY
lvUWl7GwpidaN3bAqP41Io56sMo+AY/f+jkc6LHKhkfWb5vK/XSMAgHf2tkxsfyUDctjJMKon+Ef
aiy4rWfwa7qGiq2wcgOWf3gbZ1zVbvfL7TrMbA5OibyHX3mYeyfksS54Fxiq1oPa0J8zMrK9GgEU
LLgjmmxUQVUWFy7KMYZAM/po6r/xOkjZXMECscZFlcHXBkVjmcBrsME9IG8OB4beHlwy36L85yzr
m2BY1jUpanVSZqxRA7p8PprJKmtr14vJ2t3X/vFwrpplmzcArh3/LKAMRbrZ2buJ5n9f3LdRuXgI
57F3ViLPcV90ClcABiw9Ei2qtkw3rmRszF3v1L/shvSxxz0jVEQjv/3cdq7A8OUMoFQHkL1F58JZ
aRFMVeA0KyC3mwFcMdZsLbBOdjXeSNzqr8W4tGdNmG68wte368tFItNnN+7OyE3n96Ku4T8Zrp4+
uzvtX4sC9gJrtTtEWeEfr24LYSDRa3fjELs2eRQTBStm2vUDySYjUaPN91XHreSudv+fSfB/aPFB
6c2c9y9L2M2F+G8dPsLvCncpl/AO/Onu8fs9/+UOtP8D7dpMU3dwG0t0OnJgEPsvhyDaJFMXuM3x
0FXcuXkH/+rtgZaX1MQGmPcsYFFTx5v+MgiiH7ZlwUxB8Hm4Jen/0iCIFqbwKPyttQe0O9xVS6cW
bnbi4ZZo/7RO8FLlpb563UZxDM+3XOyqKzhuHbqb7DzbFcLuwW8vqGp865bM0pDcnwpEfHU1zaHo
0BeC9QgV2LpgAWABxFbL9ht9bMKFu+BiS3CxMXExN7X9wFJU9zCDNWiQwZUBo5oxpL2QQcXz/diD
btDYO3XaPhxscNy944xpQdEowNQGILgu/yCeQ5PedY6TvYht0RqQIyw75U5Y5xDA7JWyqFiab0S9
YIjq7TKGXx/OXOVFqu7frNk+Ngj/Csj5cqzA8kiY+60REe0OBp3FoYGXuy+LSVjE8+xITalFiPTw
SKIOjTKZt8GaQS2pbRDutn1pyiolDBSgNoJ5VVm+ps7CkhpOgRZOi4PU7SxaqAfCfd7Skawblwxd
jKn/wWDs3ckq/UILlI6c7jPk7nZihRWbLE9jk8HCg0kd0VFIBfBpdIhQQCecOwCzlZHrCn0c8wJw
omFfpslo0dCA8wuSwNcCckx1MKXTbqehzyNp6d8r/PBB6bZHvTLg2IIygXK/Dw2xQLTqi/exiQoG
N3XJJUfvBH0OlmIYImeKhDe0sRCg/J0hxjn0wyeoLWZrz74shwuyLyZITxz7mBjDizCAGde5pyH8
B2mOqQdMzJetQTGtM5AMyHSdpTLONh/hVfNQuUwj2oAUoBfjU86NI0IVU0gY/0GRjL4wu1URE7V2
Iw5jAUOp5TxlGWh6twcZ2MsltdtijRFL+NIb2/btDn06uOO0gV2Khxxf5JgzCBh3OAxNh2S+YZxr
sLSL6e4zNR70DNF9tI65qGIAnZ0RGshhCOYJYmDFa5hhMLdyys4GFftmEXubfMpWPLQdR0Cpw/yT
ZZCbShwUvrB3z8m2S+scWw2VL99WpnnmC3/vbIzkbtNcRi4il9bVC1dZMPurGOagNfMcogCRoXC1
zUgWFRQoxNrshDzbaTazKHPh1+IZfrkCaejYgxH0IzRsoeuxUAbUog4s/4hSJFjgJmMQCcVsBHJs
bg479IsRuMbBb87I705W7HTuZmylF3jaBCGL8JCJBlLEbNaJWVdwAnWYoVqybIuSPTk6nSHsQW3J
ifgp6SMk/bSfaBc1nn7KLA1RIehfo3Sdw0IvQMPTyZGgFImTgBS7ONoyPIJ5iD3Vgc2W+YvZVnC+
FD867O9C1NtqsjcZXSEU2EN36h0PXVouy2L2UTXrMM9w+jTmB7dCE4OKZ0EzyyIZKjCsxGuboBfl
3sm4GzFYRvxSgNdENQN2Hi6FnmOo4VIV2/ZTVnb2YB9N1Mk7cAtHF4NO3N7GNq1AedJk8Htm+usy
ITHCiHoUhYsuEBS0ulsKyAwododdX5vIcEh07HGQl7S0qYfw3J27pZr3JrIOvgGSzu+GBbINghpR
XbRWIhoGg+CC0UlVj7TzrI0oCMrJpY8zbkKPG4c1tnJy8tTqgaEDdQPFNSvyS5N3kOlgyOkRWwRQ
Fz9VmenJsLI6XnL9l1vsNAGXxnTJ+hIRfBOsLspoFFue/oCMCDxhy3RUy9kwy3SoAedNEwiphS2b
ZuRXWUAyQEDuZTXqS8GgpSnDcgN7zJzUsUAblTM6MNQOspJUMHAaILwroLq0NVYRT9gBsxtkWoyG
TI2pBETS1i/FZ3DxC4IX80sJ7zTGhhLpYpsmJkP8YRmLszsjcu3pjboRipg3br4WOPDYth1Z6IoX
eRv4jZs3hehzGzU3TlYQMmzWpkitAuw+z0r40IeO7+2qCnS25NuKqqThk52MdJox6GAcXZC4hiuu
liCSUVYKs/8x3F74bbZqKXJnWlpUvZ0wZTxotW2ntSpapH+g0OdVJ1L09CEB2kqgA5Djlpt6Wo9D
qdcbTSIccmOWqS4QBFlFODFoWnnn8b1bm68eaDnAO9dLF9UBxXnOARqCDWlpKZFrtZywGCzn914g
JKWl9/3p1p/chV3v/kAM07zBifZ7L+uczykfhyKBk1esrbFTS3czcd9Xu8JBl4EX22vWHXPMpwZ3
m0UKPd8suoO0jWWcZxNuGnDwKufmznF7c3dfQ1EP2VIDLh9Km4TNqn6E3bEYnT86qPdvqsJW9K5J
KlB/SOvDMEQW64HV1i3asx6qYbkpnzWaU1QsGEd3TiZtPXQzzAL/V4DeW9X9DwUoerjBNPv/L0CD
pmrkx9e/7hh1y6f8fs9fBahODFSguN3trcGjbuJmnf8qQHXiobsc7p9uolscekSTv3WX0/+D6Kbj
4J3EI/ccyr8qUAcdCdHRkzruLXGBD/nfRFSwG/9egaLrEG5bjR6HLjVM2/Ksf2RUiMhbeOxwDVQy
F/AHIME93cLmaAP219rvbffMd7ncQuXTff3+qv/nuTkb1lAu0Hv+9vzt8+4P7wvAb8Qt0HcuBnP/
MPARsj74hHOOzl1xfUvR8j5HY5G+79G1hdEiuG8sbtHa+6JdllvXtPuLZF3yNbhvvr/q3iLqz0v/
9nF/XvPn6fvarInmZnS8qjEHC/qvr/nHt073xlR/nr6v/eM1v/es1+CWEdCmwj+vqRHORfc2D0Za
+BJcqcAzQQioV+SsieVwEiC3OSAof9t6X7hO/2+PeXOLat+eXvMbi4DR+v7u+6ZKocGC/nRf//PC
+8P74s8rf7/89rV/+4L/7ul/bEOvFgqa0jnk8EeMDnq5/Pmk+5rpuWAVOifOb7nq2eTQie6r90V5
2/jnIVpy4Wm0mftr42gSx1+93v19KP8cxX8c1PvD+n78IS+u4eK46NfntA6GRwth8+V2qpUWzf1m
Rg6zzBmo+ftJ2ogWiVu9Jb9feN92f8vv991PaZiAzVgf9OP9PF3u2+5Po85LOzPnyf1RNQGmjMXg
wIx9+84/rzMmGFJHtFa6P/H74rjt0f3h7w+9PTRzf9Y1dEGU4w4kHpqT3Vfvi2LS1XbEXZ6Kctwt
TBqVL268A78t6hv5cH8IS/wQLJoJ4uyW83ebKpeb++qwDLBFdWyr56IOBwrX0r0BzH0x9qggEMaW
oZ6NxcalS/SP7jCEZ4lRS5LcW8D8t62dTNmYUeXU1z9NnQCz/+oQY956xfxpGFOty+u6tBQJbbyC
MuRovdrazPatyxua9dyyTUWuEk+6G3LL19+7oDB3gPXvb6tmcZ5tRMr7BQZC3lR4Nr+RSeK+ijIA
0ftuRuNA8eAwz4bC+Z/snddy60iUZX9lfgAdMJkwr/QUJVLe3BeE7pUK3nt8/SykuovVFdMRM+/z
ggBAECRBIM05e6+j36kflhPyoa0gXnTjShLFqzTLiJ15fkxIzTGzC4DHtRPH9iEWk6dvr1/fwX+9
MSuM6vZy75YLNYWoIZicZVMtxN9rSVbduU3o7hQvpXUW5oU5C5QaCpuSkWDZzVPzoK4CU/KKb8P1
UJ+mdxoyLYZ9sVGPNwyZxpt4ho0Z5ljlx8GJiPR24wA4pGJVSjBgZZJLZkemA6ymcqA9kqic4oaU
x8/3UiCfMOYOLUgLo58jcqD+E+bb685vzIPapf6/63+F5b2EnvFDcUnS7LVs8mD3s6l4LxNJ0nXt
L+pP3cTP4wdHdPnNje/IV29k4DKI+RhXRb9X8Cb1mloTBr4xUKI/8KYrsskbS4BZWgVVAFZDQwix
+/oHr8lSCIJ6wRIoalM+x0+Gm5Q72UPR0HrmSmRxWfUXHIhac5ss4mYKsNRDWVA8n6RFH79WbDqF
8gnqtljZIFRW0gveFVBoWkgXau266c4oIwUEGLWr64IPtx/tRXfALeEsvBI3xbdhBfNdtyBM1K4w
aM19ZOMRTNy3UqS093/zqVzFSbhujzrqWRND8+b6C39+pkUKEaEzXIayNcyjnt0qGNX1V6pN9XvL
hYEiehS9bu3vGZnDfxV9tL6SjBwFIfkHnKqoMFQ5Axax5RJ1I3m3zmTu8I/7Vd0dAPMwKELtWVmN
Ar6oJ3hZeHj9s9Ay9j8P9bJLiOxchTx5Zg0RJF4IIddFMKeo6SVGdPWvFG417Cq9v1cYJYXI+oFj
LRSL+ErIkgZJXQbFqLZUX69YSWqhu1nJbVP1uzRC2mT3lgf6sS03znLP26M/3GROQmIr64c1LMIR
hB37/Hz65RTgjsxOxie1sFOSum2BVmQIkXxbs2xXnYKfLBIEtYaFgZs0T+rxiNHewNWzcnKXiH41
NzdllpHyUUAqxaLqR7LLnj5m2MsM+m/Fd1M3+M+2qFokqF7I4x0YG7usGU+pv79e/ki1mCeXndXC
fzMrtJrB7BgA9ByCgwpp1yoKGRJvry1Q/i84EHVzq7XrZluTxC9wxOAQQKM5MUtVC4BVb7KPeuIj
POz60nSqhYItXfepzUKhUNSqOka9fN1U+6w4CPfmZDNV5FSCHhpN1HLqn1W19x/n+Vl1Ub3aLe2e
PaGfg1l4a+ZZczNOgGzMZpRHvXkoTLvfMKkRG2Ek1qbXiEMWEjfEkGfJxiy5z9JlKNmqIZORQ3kT
y85GrarXaVQufkauVU9rG0k1vJZh6WRqhftRq2qnWoAMBueyLDRGzXQaCyLo+h612T9YnYx+TqJe
UnvViSZ76bMSE0FMCd6IocmyHS0nuZ4p9MmwmpHMh2WAEvy8jBiB8aw6MlSjz+U98bKmNhNFB7tu
qwOvmz8vZ2rcrI5UbyIR+9/OqY6/fsTPy//6tPj6HunFaLS78ucbqPf941v+HPhzDkJVeLR8l2hX
Qs9fEAP9T9yT2ia/328Cv0VBvSCg1KL7e01tzi69kzpYral9181ursIblCzqNREszDm1SmB9ntfq
4H8gpn72Xs9z/SiwhDqKxhSR/d+fd/14tXY9+B9nvJ7r+p3U0f96y/W4MaKlcCNsCMCgjOWxVYsr
1OpfmwAySFOPA5Kf5WBz6dCqZbRxXQiZ1VtfTl9ql67Ail4JSOl6yL821Qv/476iCJNN1BGuU8dZ
arzwr3P9fMr/8fVuQYRW9pIwVt/47x+qvrva16hGSq1ej1Ev1wrm9bNz+anXY6QRyGNfHbxysA4k
OdbqCqqFuniD1vKXO8aQ7bTEfsL8hPAkhc9SqEEeYNq7cPE/NssoTS5jM0cN+dT2dfGzs84xiHlV
ZdIxLePC6+vW8s6fU6qTqG318s9Ota0TcNwaOZpaF7l+uNBpy0HXmMjW3k2b4qTSNdluqzoqVi62
uy0MJyBKVUkGQViaZHBLuy1GMSP9Gxu8QlVz6IUebzoDIba+jKJVwqdTY0kFzDLDkN/v1tAfJgOK
p9954sabdXGj1sIqkz9rAirjnqn+QXHDFEHMUxTMOCcuT81wLNRpQAhUO8FuyG8yhfAbF3YjLGwU
5oroFSyduNppaziye5N4buEYj2bo1btUD0ZE8hDb9LGdSHyCplF8mk4U5TFq/ZXKyKq8qVrL+gaN
A2OGWgcc3S4LBY5uasvYBoX8LTq9u+mXKdF1ofbZjBA2Fg5crnVDsHiuBgTAlkZHMYfodG25Nqr4
fa5dd0uWhO7Y1SFFqgV6wh7zwtsPzEpdCUW0UhdGramFeiEtg37d9tDTo8yGK6UWJkhoME4Acpb2
9AcQNy/NtSJ9xWpV7dVz/PQi9jBRQZf2QPkz14j4vUEN1XVpzP9xsLG01upt6hW1JsHqL2FC6g/A
L/t7kf299q99UWWQd/BGublCruxYIEuzQrAECwzr+oJaG5dL5Y2eBzySGYj6f9XaddEv94D6z9U+
tdkaS9Dnuv2zNncP4YxeLVH3zvUM6s3qfREuyNYWGCCWLlfB0hgbghD+e1NTXWSoJntU4MxvKkXP
vB4aRkTTfZ1c2T8OSiEwRlG7DXumqt5c+M2BTBryLSflwpsOGYPCKJn12jjdmWCE4KgwuvVW2QHA
YtFVoKRb5CiIIBo6hQWkpxZdRhxqJYS76fWu/GnAq36iy7m2YZmhwwzvCdV3uTvdpBDUBgu5q7VM
0Yxlcd3sZhHiBPz7ZbWmjlFHq83S19PD/w/W/t8Ea6H5GLAH/udo7dNSoON//buW3n/VEuGt/6Ua
cP8DaaXu2La9lO9YpAH/KRpwLaphgrkRFoU/XKK5SAP+SzUg/2MpzgE1COSPqrt0VQ0sMWBXl0Rs
4Q6ZlhD/LzFb0zKpdfbfZQNoS6Qu0PrqNi2f/i/iQheZSV7HUYFbuw32ht87t1HVPWeCMg/O+FYP
ffPYNxUws7HvwUsY8jaeTj2o9VUnSeBfnMwrdsL1s7NTPfiO5m+8GT5EoRk3VhGMGxH6ZD2n81SX
EDp1708co2jWZpS69gghwBL49qIIE+hgj8UmOLtZGj95ib7V69x6mfwUbMxoYV+YO38z2rhGp8Ta
t3qwePnBLqdIm3eixhbRGP281R0U+DIH32AWqbcrR2/n5IHEZoO8WVBdw6SigcEXXVGdBX41c7pj
4Uc37jiOm1rHWmHVgbfPy2ibTIIcHilR/Iz2uRE9ktoyfXKMtMYKatmHKpkPkdYXmyoyypM+9iur
GtxjFoEzM8PxxQsJH+ZpXN9q5LJGfJvlaNrksobmQ7NQTtNl7YOYpl5LI3H2W7KTPvfLjT3kX3Uy
4cIsWrDOhWnsm6STK/REBdounAHA6N7TIrpl0hO+opI9xHGEnjOqrL1XeUdScM6po48lV2T9RhSQ
rF1w7kcD4EtkyGcPA8O2iKpjbtZil2chgYHRP3S+GdwYog/W/jYrxulz7gEJWS/Sk97J0jAFxv7w
aOlxfgCSB2xdT907B0Vh70Qbz84e/TaSpN0acRkmkR0bj/EQ6guxUM1B3nYa+o4pvQmTNjoTw8Yq
65Uv/aIrt7qp2sxRKG/TsphWITCVrvdvfXQBUBEGSDwhwdBc1JRNMd7ycq5uqQPzOhZOi2oK1tLk
687jsNide0SAPtDxo13Yw9qj/Ml2WiiJdlusQdbLV79rMeT51tGsg0fSxtauSuO1W5U4KLJFgGX7
J8umzMVo4q6aQns+TQlp+bGVDzXs1Ecu6IZyQId5aIbnUvMgAP2gLUKIBD2InxlRO5avYqDiSGDt
gvrL4OdS78N27kUSe6vC+iDnX35Oayu+Tf0+f9AWGqXQsYvUFNV4CyN5GOJJUqdGzzeFk14cOyXG
CjphEVD3K7ea7qhto903/bMd6OUpHLNHNze3Udc+Ccoj3Ew1jLAwCE+lYd96QLJvIo38fOVYzoNf
NgdotsR28+DQiaq+jcZxWFmtsI44XI5ggSmOAIqMskBtvWJkuyB/5gdCcslBIRfnr1gjTelEaOzy
LHuiVsHZTKPpAf7AV9bhzzUdXed/xczbBF2+I6mKiyqz0fhGFtauAS20MMcNNWeGAxWUjBP1Bwzt
lzN5z3ivqkvibzJ4rXv+qHBYzL6xews+kjGb0aB87hrvBoXLi55hS4HRdjuh3lPcXNfqLqM5ppd8
H5wdxz4V9hifRguHBKRKfStik4CM6209rSFgHJbDThbgfcey2yd9HALPMOvLMI9rD4WPZ+Xhc22+
5rUNl98dN7luROcgcIx17Jlr4u/OvV/YzzRBzv0wdH9hZykJ7PjNOiqyYmtnk32rE4bN+tLCttpF
awRO9j5GmoEvvcC8ZVdnzDLObdF6/j5dpgBThK+kQ5t9J9zuMSsroKWRHW5cEBnrIeisrRYjLZ5K
L+L6mL8MB3MOekFvr4fdV2Mnu4AI2R5IdXJALYySXtTfTjctco3E2LSEIrdD7Gb3G6rouKeh1l7Q
I5i7yIL8lEGo3OQ2wZ5iKmbiS9r9HMbTdgb3ihjC/Ut4/mttkeUrkSgTb7AxmL1NWsfAFY0X/63v
873HC5eWzM2UPVb5d5a23UvdGYQrACIIbI+6wAqHjH9lUP5nxH/eBnF/rJlIYJPBlDpIqKJ9D7Rq
oBMI3RYt9/TtY/DYN5WDZMkI513bVG+xhGcW9bW90TnGy/P3OkFp5ToBFjsxvuSOjohtBIPWSP82
NBq4Jnr+Z3arm64wWqBPw5/MCDKcsC2Mj5haHBNSsyJNt5YBxyFLjT3pWSRHFpaSCIykD5cTl+hE
pZeIhzLUX8tpbNaFRTGZaEYgtQyJd3z1w+iFx8pNnFshtPHeNaAYDPNxrG39pnOQruYzTByrlvV2
DIaMZn4U61lkE+iqNxEFL1MzRltZetZx8pp1OQ2/5ZiNa9ty0V3YaJStufowg/m3G6b+Q10f7VGg
qoZnNiXywdVFdB9EhrHxWuryCDuWeOb5EY2IHuoQpwwDXkrwZIDEulnb5om4s/yRSWXueDsjCco1
sypAc4lHiKzFiSi8ZjunGeWl9Du3l/OldeIcDEOuH9w8/j3PMtgMhtRWMKGptuTtCwTFK6fC29vI
/JwJUa3BFGEKB06/zWz4Ig4ydLrsWOILmFpCkBUyKTFRwksk69mq36zWDg9mGxko4nElx0P+CZh7
PbZefJznBPm2PaPekCN3CTdYWsEDLpwGs3l5b+MGexkz7ZCN1XamgAyTMPE1OU54h98Ao40laXza
v6bMNZ7z5qAX2bvhDOVj1gdvBGb/5JYfbOeWeyabcPEVsrkgwEph78XkB3xNY6xef7h2gnsyDYYN
MYd+40u8IQ7qxr3nzNmTYbbHxEdXF9F+k1LyzXufH2DVrvHgQf2Lcy16n5Ijxdb8g2uahNDJ1+9E
PuIQt4P2jWpRiAvHhyY3wvce1R8QW3NVxp18dn3thWZpVXJJ3hwj+AoFaEAbZ+PZiTo8p4xg1gGB
6UOCvWiTtF36JCJ84m5at5tKp83TK2y6MXLx99GefplT254N5ksbDzlWYIpPKOPuZnAG/9Taxtmt
Iv0UhgMOMLt1PmXovvul/xmSDDzqIhPPeYerqwhS5zasZ/HcO/Ub8QieFyPody52m0dpwy6owzA7
zBMIPqrjiHXpjMlNJ8dHsYRfrL7O0eNo5cEODsHsh9+VVg0radfxU+Kn3b53DQMngCUvOAmMtcR0
sfNqM8SvEh7LZBB/FUFM05jeDub0Hbr6rRM65XFRya+ACO/mqgz2A1W51klk+Pt6MojWGjNPftfe
wuugrseATpwUBZHkZ6/lJqauZv9nLBBd2RVGGSZ8YMWbYzn52xRBIJdqYR9H5bFrrW6HFQKSDKbK
k1vFn0xhQVFVbsefIjHzGuCyxyh8tuP7ZZzVZxSNSn1kdiEwHC+rXuh7d3YdJEc8Q92m0+VjVzb3
5nD0i9r95foCPAR636cZDRCppDm/ixiu0laTuktnsRaR/23S+a9FW2CFyDFMa8uNk9QuKMIi0JCk
Zg6PHajCBkt+iI6JklX6vYu9fG7exCDrL5jwH75ZRu966Lvrfirp4GLKrcxywOYxre2geB3duIGF
gH6XOFW0RcMH4UHO4Yd/n1sgJJ1h/A7K4hSKcP6YGutJc+TvxsuLx9yCdSe6O9ojWhDXQp0kqlt7
cKOLwW0JbGxo9/bwLgfIA5lkVFqsyaQVs1F/wz3GcN1E9sXtxWkOMwr5aH9ZfheeKnwmm1gHGwg1
FaxGY5MOdBKxmzSBedkc2nU++9E9Nq4siLRXtxNoSgbUq26pXwpfC4/GkHyVGIU2zWBMB/S7b1XR
EHLTJuS2s/eR9PWdX/H1Y8fRD7IGqxiJV4rAQE3U8bWgBV0m9S2oB0JRVpQAGeuLL2vJoNsmnKYG
b5ZekoQ1zehVZaeZeswrHGrZRi7vUW9UafxQZIT4M45lhP5UDrii0aMCPN+jWJ5PjR6+5npBLLAf
v1wZdZC+C4x9FemrwfVf7cX5wMCjv+mCYPhZ0D4fQx0nQ0spviKFSR5GsKq448zYPhdG3+8ZgN0B
owu2fknSQ2WN1WJYkspRP3wYxcJaiyA1WDrsgqXsJUyPbW8TwUgCGyhdb2brOYAEmk+AFXWnJRyo
ElT+EOebpERrXJXxmzHNya5rq7PWONHegLy3DhPsGZFJrGhoulPgIC+WId7ATlb2xtLhRCDmBAPC
2HJrZbi7UOX/biuKOWVd7Ky9FCc9XprnaqTkVYNlcm3NaB7NFPns5PSbdgofKunYO6RJ7pHhCanv
R6ye2Nx/20mf3LZfYe8FzB/iSyY7ucYO6gH9ak7Yi4Ojr0lxO/bUi4p0ap7Y3jEoRXhnaMA58iQ+
zNKNL6C/8lUcggHNsG8vyqm7fk5fixBO0JiI6DEZ8JFC1eg7jwFymMSPRubsS1l9e3qoP2mxj9Ef
bcM2zXF2oZKcNtHcf2iDlq0pLKBD+XdBzUTVqmgHsffkqlu8WA0plRuYd6t2sNqnOcbfqQXuBw6+
wwRN6KDn6XuXOh8itvdtadw6Q/g7lF6+TjLxptV3oRgRvXpMRCujX5uLEaD350vXTh9t4u0Wqbo+
pAHTDw1cnA2IZ2nZQn0iV9kfmZickjy+Eek5jaCRZsWpwlEupD7tB2bFddj30G+84dBpGPImlzpr
9FnIH+EJd8wBV3WCgqIjsZyGuEQJDV+EjZPGl0AEMBBZXfXZU8gB1Yx81BqII55eUoHBz5JTFL4m
g/tpj9Y9z+593iVvvlXaN16LomnUz4KCihsG9upExTwah6pMDpVPuaCmpOMoiR/7OqxdZ34zg8w8
+QXPcVi7TAt7kq0Dnri1XG4/tN8DsyDCB6GXnnzPM4FNALPKsmk/ZdaByLd9Uw9euk8S7YK/gqqi
uTh6Uwa8KKtgvZn8Joj7QHtTs99ElFrc6FNHThhIQGcxxskYRGa+GW36munI1hpmKHTZBbNifQrg
ukwXEP/GsVzC110VBKdaBv5Ra7+0jklv7TndOus6jUlgfXbHyd1FCc7IKYPApH5/phkdsx73mZmV
vBEWjivqqcobbzFsSc5XlsJdi0Cma92AB4hBflx53fAk5uwjtduLiW5p3Q3DtCk0xlGMZZ6NirI8
uYdqScdEhV8/+MNoqGZcH2DaDeVeNyVeSt/aeL32mPvoVLpHiNzJNmnhX1AAaju76Vmf23kbzGUM
j7J51W2QiJod3pGx+8rc1Fi5fS5w8+41nbGymWC7HFL0do5Iyhtgm3vRl/ZK1/0XZ4hCsiDT95B/
NNWYPZnmt415PBsj4LyJuxp6vL9JZyFMmFxzn4aXbBog/yBq2IxagXoKX3E4GqfYaX8blXHA4L6p
ZtPZt6Z7HwfGr87ApdcB7+/0j5YYIFUlgJRQoGXVdl2MSB/mYhNswtjqyDx8UgSScUSFkbiZ5DZI
mNvUUzWuA/ObhLN3d+4mz/uF37V38eVjEdwNRMYCNzjZDdFor5ngd5jtrpB4PcIpwG2Kmp/inMOl
HcMQXkls7qTv7gFnxLcmQ/11WzfBVk87Wu2GrKrYSvC5YvIxb0vjC2crmY96mQMQGeG+tE++hmM3
isGrFJZRXQaOimXxopcwjGeM3SSH5g06DonQsB+XirzOVhNBeEGPDZvWGpJN38Hx95MIHk5RWJjQ
ESZ7zIArbutDTb6rnCkRm1fHdiy+K+a68NICAAC9u9bS8VK+EKTfD2O1zsL61dMESN0wvW+8tNni
bzFDjLC6hOeXzcleZs5L2NKgFYRCZvPMc72Lp/KGwnTfZcvtYFIkQvgV3ud6gLvZjzxXCWiLaTMT
kSfTn38uZueqsp8qSt8gGG83iU/hClNQfFeK7pO6V4feopfzLAqt0pesMqZxOMK25BHvHEfSLxSM
WUBBwhJZReLLjcMv4oZeGD+NAczMxLL4g+r3xE4+BnsJER9FzT9nVFB9nG4vffkQBvzguk8/i9C4
60fs/PkIKtsHBRZqR6f1KaKaf7l1dRwLqiqlLTk62G56HOaoi4DcYNPoMYngFm798pZJ1UnHgFsW
/opozwXr9nPUl09uWIKGaCmHw/iGwdEjz0gblA951H/bJtCWxrDfgn48F6gJBSGKmtK/BJgoqKT9
jnzLXolU7MokpkwoPERBMx/AS/JBkxhVRsqU0KolrPu6BbDojbS4vQgZtb5RG+3PPIjveG7ABNjb
ORi3sTu8Nr598PLxT+QD3DTq6U6LrN/aWD3NVEPsY6o86MajM+Mk8vrjnOQffYqhPS6IH8kkR9eR
fiJ9Ajk1jF8GgiwfTELv8j8wUTkLtDngWq0jvn/cnIHxYtkSX09yDMin4vFd1Xj0i0o+D8wChiLe
pTTmaZEcml5QXBfza4hEKaNisFMQdZUHBKGaxR+KVz0poThqFLV1Q29DdBT9jxM5hG3SV2lTtDb2
m0eHWYjeV7zkahX4lWaDKOc3YeD78Ciyr8XIpNU1Dq+BjlWn3vU8TDxUYror2up3a4oT2fpjMVDy
BX7E6yjxALWGh/+bcVkL23Qq0u9JHHONYkIyXWY3bnaYqIxnuF+1P3yIHk5lbDB+LHJ3a5f5BYfR
SbPuU4HJo3rN+e1F0t573FNgd7Iq2vhggKoZGUGQ+CblqncCheyqtYjjmuDBZRNZW5tMGGR3XG1V
3Sx4V8bWodSe8pBZkB+L18R6SRKXmnLEP6jbCd0I0lGuUeu2Hv8qBTXnysR7qTX4MED/P0IXEov0
rfkIiRfQLdEWbwj/wqVzbiXF2vABHQGibs22izdWmOt3VfE9EQez83IbWaFF6SRXg1f/WM0ZVRbB
ZBHjWMssmbZiWP6R7rHxxpTSN71/bL3wzkf3zaw8Bbjs51stii4ZKVseNp1rgu8u0mh6DUmtBCsf
9jXeNYSwfY1rcPyNbO5XXpWrOgpPDgWE1szCMa8gCHWn+kYjeHpKSU3ABC0rEHg6qeDKhySYNTDk
a8JSouSp0zpzbeox9AGPHs9tmGPW4QKfmAAMNn4x3Wo8VmZauZsowzqcGnLdOKU4CvwBqzHrGHhm
YBXz+NMOg+E46lWyzrwIWCSgCTmiBXcRyy0yISiWID9GQGamphEwp+ZQ5txkkcsYaMlA9vIlQPFX
DWdbGp95+qfye+vFDckQ1E23Mn09xsBigKJ04KdjSM93aaCnNNf1zuj6euVH0KyRDW81S2zDnJFW
DqZg15jR4xzjIdU8AbCsIvhZRT0z9UDbhn4IeUKWh7qvu7O8zN0fvbQEfLHCpZebGDaGkAo1yCtD
3z9PJpAkjcoEpYVd0CEkoTteuA1j/Ho5mWjTAFSaQmCMymTc0y+Kgzl2lC5skwZSIWxBy89fJ6Jw
dRA8lx5SIGqzvSUtci85iEtPo+UZ1aK69O71SjwbIYpF0w2jO7sOzVUUpBZZfflYNqCAARQxbUn6
33UYPLe2z2SoWcoNLFWWCrPe6k3z5KYL2qv1nI0Dkz5fMZk8thPod5cI0Cqmus6qJFC/q2eeTowf
IFoEjlSMXd69yJsdTN8W12LFneLrt9CxoeO25iFpAbyarvtXToU5aAzJwZ6NfNtX9iGsCooyxG/1
pJX3IlgQ0tyGbR5sO/SNWz1bkt0ovT39lQEu+NcSkL5JTIQRSPqnKzSQqOZLgN/3mHhMwqSXWRc9
mH81MrO5r63i3If1Lkurl8x3mp0l/XSNnJpJ3kAVgsz/LDuYzoMBeQopJQK2CRh+ymmTnvl21b8S
7e/wiX7HzYS0P/sa2n7TmAVKP83+gM5zmYNgiyNvX/VWsYp7QKYNhZ5tL38aHb6U/kBFHloeovq1
HBgP/zKd4cnNCWF4xqBvS0lAIYDzqOVztWNWUVENICtHeyO6gUsdgHiFLYT/KdqhcUgPaGYOBgzz
TaJpK9FOBmxp3KhPPiGdiHpYVENgAocfltqTPtAq56mx/AvDAkL/MJEIYybA9uBn8Yx7DaBYa6bi
n5cQUCAP8TjVgmLVDrH0RgfOzcEAhv7Kpi851bgcfHNjlKT9kAI9mpR78mIG3/gMp/hcZvWvemi5
Y9MPyXDXHqEyUlSL+O+6XIoXSQjwtMr9fbLMDdAEMZyhTMibPZI5DBObMZdefc9pzzQlY5ZCuMva
J3r3YI7DG9nFbdZYmxrpt+Z1f81ckl6Kb3dMgciWnGWA6sm9F1mflt9szST7AmY8Bt5DMdnj2jAx
l3rghnWb7KtPuYfefqgBEM4glr0g2Tp2cFdFza8G6FBdNK+M8sQu6twzOuE7zYYoVDNrXelG+tx3
7Xsp/ZvlXLVM7vKFfk+Mr7XeK6/GwbuknMYbg741EsPej/JTkF0qJ3/3zOl+0O1H8DGb1t/bc/9u
ms4t/6Q3wPminrmM/U0DJVBEtD7WFnQ2tQtgCI2MTOpCblMaqbpd5ic6ZVaKmalOOd1ZJU0l3vIn
d5qfoyZ/Hwl0tBZENKe/zezyZA3FSyqeuWpwQcZjpNfbjnxIPXoXOXSX5f/qNAK6WXzhI886gPrC
fkC9+GsoiWrNcd+v7I659jissgKQueYf/GE4UH0gXplpTdeS0TMKYuulVVeE6Ss4990bNQS43A09
gPlo2i48FMyI9nxvx/W2hk1JOvsjlhY827h6aLyH3LDPVAw71u60s8N0T0EwdCSVfMXpubOljswr
v6vqDohdoj2POdxCb3iIYyJVmuORrAnreJ+m8euojV9kFSlR1rTrsg3urS551BdaUJn2hxHvqEjJ
GzQaJTIAkmNRFpfKDHZxF34VKQnXsALxOUavxJ5DWsK6Xzkm7mdbNy/22Re/CGyd0gmUQD4StO7j
g+7hvkdcDo+Pgf5moHkU3X1gUySEe0QzprtIGPsoDo9dHD6bMQNvTDczGrKkKQ8+uHcJMNi3ybqU
ObU7R7JKxsZ3F3K87J58gsAtdG+a3T0VucjbePqtWUTbLMqflhu/1eLPIiXqQZ9W9OdhKmDeVZva
ct7xG59qzTunidw2rftCov19SACEyfHEDJvmqtLfjMGlWsn0V25Brh+z5mHikV8ZNtzBApYc1Vby
E0MPSovCcdXrfdYYS4XIZ5PoQ8n4pcjM8xhF5zwuP0lffzSjezDilty4me2d4U8ODy0n7Sk0fHIM
XDRaVLfVfs9GA1xGvEym+9IsHiuCEV95az9PCfWFNPNot9UrecxflF3BH/xLl/6DmJu/kip8yfNk
l8jkgZzzcVg4oPCuXfQVXh5f9H6vFdWzHXYbklS7yEt/mzr192zrKQ8gYkuK1PlE9KEvdMlnremP
ddp8ZDz1Wl7e4ogDyD18DK3mrAOBCjtxDkmW3c+kYC2wW8w94QnCKCdnunYz7wYL7YY+5ghF78W0
jHusSBAY3S++K5zOcB029b7IXnQyaTb9J2X07uPxmfzStz+5Z5Dx5yZNfqVgrgIsv7ChbqN5PLs2
mhOQW7MlTrVVAlKnenXSn6TWvVs8VDbmKHsysk1EzjTRH9Im+sgzIPhgyshemwQhiZpbzZvU5K2M
og1FG1elg6U+Ks+h4x2snmSK3g4Xay4vgwnmdrbOWmYQfqa/dAOcd8ktdoBngktPNX3KisLljwV0
xGCC9FZwa9N6SuiGk8vjmZn3Xcn86TGXA+xxoKmEIu2uPdnYR5ifYaS/oWDWRU4m1UAk4hcPeOJ6
uVl8M7v3g3sDTmNY4vyPiF/RzlAwHmJUuvZzglb4Xnzgcqgnyl1RwwoILoKqel6bPxuCir3WtHYK
CRG3qLatXl4wCm8758mKqUcwWYgTiPAH5ruccmufjYSAnOnJsZdozEA5G1lf5l7cxZN572nVb2sM
D0Fd7sNsvvXJojbzfM6S5lfWRY8UtvNC6mxZjvM2ub+ovnkcJfWxtJJMimGe2yZ59KlsOL4MRvU5
dLu+bm6HpnkPxfThdOB/Eu81dHnkEPqlomn/wGO7E0TBSYvsS70gi2kynMJydqRA3ybSgkPiOIBP
WzIb6GIot3caPGJxlPsZk+Iu/t/sndlu40q2bX/l4ryzwC6C5AXOi0iJkiy5S9vZvBB22sm+7/n1
d5CZVbkrgVuFOs9nA1uQnLYaKhiMWGvOMaPFD1LWSMwYe2nwNY1VvrMmCW9ZAS7Xa8WhZpkFYvCT
pswhqD/tme7W1YH/jTrgzB7nGJvZizlw2o8QNEZnuVEpP1RGe4SewPCj8CTMe9a8HzP/Hmj23nFA
oGp3sibnL2v80HiYlvgzWuBPUoiDwzKC7gDl8ghAV8S+rjooSkSBWkBn1Mwf6+ums3xQDecmqqNr
pFEXxu5Nn5kXzE3tk5UL3KSRc5nC/tGJMLO1jJQoftZz/dAN5YuFt3G5Cg1jSYCXjNL04GfCvlEi
+s/rL015/bm3QrZ78YfeRhDdc/lU6tVDHx1gZxqjl5UFVODmYvYw/HOY3G0A98QQj+qycCV3vIUN
3C4oYSSbE3p+ubwYS+8noj1USuu3se1KSC5CaShys9jpFhKqSc9IleuoYbEla9Mbp/HYWMOdQ8RL
oJqnYGzvZsW6zqFxIjjRTxbjZH4ZeorY89OwxKBkZyLDe2I8v4ZrKXMsP5LRfqPaepIFPVCssDK0
3mrnmRbNMQyyj8C0rwE+C3eW9clW29clkI9BnuzBnJzsggpOb7i8AHz2NvPmhSmyylOfEp7bz9a3
gm6aJ+iQEwd01tKRQ4lDmawVUyN2ASIFwDHbhQSBdAHZAB2oAkE3FYAp17+uU2bYQh7Na6D8OaR+
pb2TdmfAilTJTC6PDlDsANXEVczRsWM9cS6U//Xq/6Q7/Ruvvq7bEqHk/1/+efvx1ry26etfaVG/
/uiX8NMRf1sjIU2M8EKqJEvxfL+Un5pq/m1VcErDsjUs+zpG+V/KT9P4mwrSYdViOtK0cfv/Q/lp
qv+J0lPTrT+UnqpNkwWfG+ZpsrUEbw0l6F+ytTKjV9Q5iIZLMZjdxCWCxse14Hw6BzH+1+3e75v/
/Gcbjc2xY/xO//ppGpP07DIs+4ZUESNPDttrlbUEOb79JRvxhGZAbM4kpjZB9hBkY3mTOXR9LH0k
EhIsXTc2T9H4UtqlvprXLa5U/DmagK85Kxyeq9olsNsQrjef8zM4rUNSUdUyX+mJFLSQd5MABEqa
7cCZD73HGBZ/dKqnwI6+VD27tCaf3U4xnjtCBvK27u9FBQmvKYGcjE05U3odrlkyvNhFc8rwhF2d
BGI7ihSCdUfrpIObOkQBVdmqVPdaA1ZHnUMVPM+L5cjXcaTuZxK84/WEblSYz89CJdg61ZWvuSQe
Ju8c7dRDlKHERVVT7vJxQEqK96w39PRgTiT+IYG9OooNd7c06bbYVn+nlsFw6GLw3hJHgzmzfSCk
R3jtwUps4vZSFLBdVbzoSXhspehPpjL8GM2IPsJYfErhCuz63llr91l+wMAY2TB5KyN7CfmiwB2d
ibPWPbLP7ONUDKmnHWHeVyyFiFkpbosho0Y+TbByJrYa83sQjc5hIOaajQyoabRBF5LcX5wQn1Ip
4Q4NzVMh5XsXOsS9g4W5zrEK6rjM7hsuXz5svCUvRnY2zuch0T4tshQH06z81soflsr+OpQET5oK
4IYipMDS9FxenQZauYJJZOJ6YSfGyUAWt7Jcvw9xPe9pK8Bm18xviUMBPIAO5WbyRUVCDwkedoCp
sgfCeR/vqPi6CdVGjN0ocbVbWnyXNkNkREQYoSmVs7hzDVWG1T3pSbXqvA5S48NXkQ6qGxJE1QWe
pn4vB+I6EvGqWFGL3SWvPCpMBIGm9cUe1vgHTkg0cCy+eojVHcu0uyp34KDZCatvLSIcR5p3ywQN
km70jWXk8GI649THI3v20S73oSxfitKqjr0ORrIfhvGAQukkc2Pf1vnerOvE1RfxOM0oKUIEHphR
zJ0hZk6BqTkDOM5XIy/Mt544ZoBldF6kStinHt3mIcFVWqYcNZn0Lm818rTaesua/C2qe68062E3
mGSHd9mHqqKQiMSpLyq5l4IujGK+FhYQWqQahD3r88UZxamdEY8OU7A3ugdzMHSo4mhG0sx+4DK5
gzr2LY3SPcCgN4oXX6Opbo4iXcpd1RWvdjVD3UWJphjUJ6tArD1IvDx6LfZJd6M4b5MGqYr5dWez
8uNLM11rKK5OPU7Hrid0feUHKcD+fdRVAPGD+IdM80emx/3iUKwvQUns136/wlbAHSOYXOPe7I0n
vagIrimCI6hSd+MA/LwhbG9H7zzOZ2QnsX6fNPIh7YinSACWk7S2QIzqWcpL3U8CJb630sEf2Uqz
FYRoHzuAd0PzPJWcE1YykQlVrIvY/poY6VOX998Tzi72eAcmAENo5Hv1O6PP3VzXzJua3D/Wh2KB
649GDZ4lyFtESNlNllPHic/hQqKgMKjlqwk862QZfT7L+xKyLDfyiQ0m6xudYMe+hojZTfdo2PD4
hq11tHJSQa30mTVuxRaqMmhTC7qw9ptVq+OlEUQ8oXZQg5ZsNGk/lrGdoTrV1/qCtRcgaNkn3WFN
tynjSTq6KYwIRRBswA5ufkBEUtwFNTDWzqtUVjlST76aznDOMS8R/0Heh0pxmw0vmTYmiDBovIfW
JqVbWz6qXBzl0I9+S3ghQADzWxUQVdBfm3mPrtbwWHyTCod7wI1ycU/aZ681IEEaLXD1kbzQNhX5
rdHEjxpk8Xq2DdfuqV41i/LWm3ZMJI5Gbd7EJZYFbPJoe0CZtZ37IvAC/MNnEh4bam9Q8CyKOKz/
8fNDX0fNYZFeph70hU6x0ZsGCQfBYT21pqUfL5mAwJUm73qungJhnptFh9Ymi4GTTvmox+ELExI/
TSiR99oFtch7VdLbdbRLE9IATrAq4cLIHhw16zC7XZyE6ngz/oh18B5F3kCnZivdBfiSdESNwdyf
2zR6SjpKIhDnvBK48aGT3Y9kglen2ASf25Z5iUX1pRDaPrVi4vAUFGeA2xnlCb1aJbB/LBDId0Uk
drR8w1PbDQQbiF2u0GZgh8HRzcSdainy1sCS5c5TVCIk0d7GSX8E4XPpwpEE1WEuLkNwQA1AZVLP
XtCTauciNQa/Kxym2ni+t4PiuVZZyAIF49zB4kz2IHFiWK93ku3XPAbXDv1Ea1ecyKNnpGLas5EG
6Jh/OHHRein028FC6KYu5o2Tci4XNslFI/zooDFegzpwzZ7nRlX0o3JQwOlmjO5aLhcyRh/m/MXW
Q7r42b1lwmm01Ax85Cx/iGyC+Wto1LXQawQR+2faUo88pV/3iAiRQyb3sbqGDunhJQV/D183ulFh
lNAwj5wjqHFEkbrPL6/loXq+sbtHdpSzW7aNN1TANXIiRl10C5Q3ejx8MUUn9hKtV2naRw3wxzGp
uY6y+pITu0BntPjhkMrVjmrtdyzp3EUgySJY4ji07ey1EAtuZhS+akN1wqTHwuqCbgBiDi9t4cnZ
NV4DycQW5vFNHILsjNO1FRLvdd6wi5T5nnUkUTkTIGaniOadsdaS23g8dvb0GnRgLe2ytQ6DMX6E
iCdL69gWqYOJVvmq40fxp9bqqZTaEo67SYhNw9avWoPvCSwoIYXWb1q2LvHsDpyHTC84fYkYse/m
jjL6YuSO14cEsEhF8yhoOZ6JsWgO8+5oTLk/d2pHGG5I6k/aNlgJKhQ0Cco3gy0pxy8hcKj+6Hsm
DMMoCR+NLbTPa92cyITothaEEgw1VQhMtInfWXl57aJqp2kAnnupMoAmnEkUcz6s2UgvuBGZi47q
GL8XfJOIQGbWV/l4smaww2MGK9CegvkyWo1xsEVIpJaCCELC4ZxrlE80tUK3Ci0Ak9S4Ml7XGZFp
FjMIeFUtdKSGReZ1JnU/MakPyuohMGuMMcAXoMAn0SOYcxh5SqUfypYFgyn7K2OANUh2qhcS4+ow
YHgWw7vVpu9Lor61QCZQr2RuZRIZkfbkhkeLvZ9XwU+TEPA2c33fCzE/K1WcEFJHGloTGE8OlQ6v
LKHuVRot2eHdnKCPdNEqTaT2NmTcNCRrcg0jpzwubwqj/653obhzICXljoFqs1Ke8tyuHoj9Q1dy
sqnOrfGwxSF0bDq3MbVSjQv5EpJGa9iFytcd9pcW8Ltkf+vWrUUITx0DEyNKLcpQPolCHX1h0b7B
F0ulfWFNHy7K8KRM4o7S1W1Kie+oGWZ5VDOUsOR/62pQHqKIHKgOY9JtUkq09aVOaJlCKKZU8sFV
K7qeaPIISoxY2RgyMkiMrRwm5bi6qAmK5SGtP1QnrW/aBCXJdq/XKe+hIj7pCojJ0gJCP1njzGpB
GG5Yjp+VOVf8MZ0vJvLBtSxIlyyGmJjM/WnksrlL7AwGugp4mkX67ZSnhGrZ67LdckimNFjK6WWE
rToMrrPWT14yVOIw0s4CLhQcuVBcmtbqbrJgjo9tsDzMCSlhUxoQFqJa58nqyBCjeXXuBusxG6rC
c1COnWBGqC+5bdwnmolxZe72qU7DkoCZ/Uz8zTCrxk2PruxaB/aVIC/KJ+WlLRf1fsI/ZWgzbF9D
fsXktYZUBsERsPxTjav5BofKJ+FU3qIW1lHPH1vVXu4XaqN72vFgiAsazg78Rh9IFUJoNbAOo43w
tJfKJ3WLVGVncYDaSPND1T53+n5g5UZqSD7ejnpR3hXjJaTG4y42i9Ny9STn682yeqS3mz9+ZqfZ
9zhkxYEtbDhXsIOpMPdBSFARWNrz9lOyQ7y8ZD4DAPAL7KJmBemzvx8PeRyfpL7uH3QVgGgOSYm4
mx8JancGrdIT97belHmIlsgY9JuwNl5jBOCu/EnpqUESOU6OxWED9ijb465+hbW77Dc0j5YqSGNN
rrXHWBAntVKKtn/YbmJ6DsoQ9ri0sN/cMJETGEYoojXl4y8MTm4GMIg2Is4A5o7SZPs5WhE4Gwzn
9w32918/mxXloQYkcOhbEur6kJ70Rn7ZnmO7UZnY2YBY/u8f/XyBBka0NkSKN61W9O3Jf9K3tru/
f+iY8bGkbOdv8mZ1tWqz1kKkst1tnHAB+XT5id3aCFwOmrpfMK5gBcDUaTwdZrgrGyuLjYdCebyd
pD9RP9ggZk4P4L6JlIUt6kB+rFaHkM0Klf1GjQDxXAaCfJeehgV10Oa83Sgrqkhe0lpQw00XVoyB
6hw2uA6myOa83ZtyY9H2MUImrtpEtIDQMFby1XavUsUAcW6yvtBQNn9yvjZqWUnvG5Wtvbhh4KhH
rgtQEFb0QbqhELbHG9SI9clyNIghnELQQF0Njm+7ZzZpfxRIJ2gPQOhbb7Z7GDXQ6ujT12H91UD1
ui6PzhujbRt8272YKBAG6FTMrpZkKbqk1YzOWkfbbx+cL2kdiLRDEiyMe1KleOl1qPWOmCqSrjI/
SjTpb0SoP7BQYxucRzWkmzrA2VgWTPAO21B0F88/cVAbTmhjYm24qO1hYVaYmuBwCVvtDs7cPdQd
kUbUZf4BZ/p5d32M3yr2UifXdhuWydmwOu1q8v/NatoeLkqw9hUKp7j0OdvweAWyqUt/YRMXgP9n
4ChsGRCX5F+iaM3TadDgECwI16ta702PeL7Sc73BQ+YiWvlqK3uEaYLwKRghvgT5X69Ipg3E1dDo
ao62if8t0B+FOdKp6WcwXUkJXiFbb1JOFJrJdCA3ks92wzn9i/nzC+fzj8fbP6tyZfo4QzrunZk9
8j+IQVJN1WW/Pe56PW+QP4Az+P1sS2vgq1U/po0VWK/YwJ93zdrJmMV71ibrD+HBB7u8iZnnf//m
sDIDp/Vmu7f94oBI3qV6M7uhypDQ8eRVQuaIDXkEU5RBtN4jCucLWQWwmddHTUqpba8iSKSzUQmv
Uoo1+IpSuMFy9udfiPXeHw+lVuBaY1YZbTapUJ///vSG0SpeatKg2o7tdlgdGzTa9nC7GdeD/vvh
H7+CBUYch4IZXawUMcpMQK5KDf2UEjbyaFHwZJtt5nclGgyufZAb1DCkhbLxWP5CbiFm6RpD6T44
0305A/2AcU/7eJucnHV42dtdyrj4lVeoX1c+/MRPbLSJv9zd8BQ2OEIrXrmEG6KQSzgUwXIlF6Ym
NPsVn2GQ7LGvFPUzl77q/Pvtbw/j9Te2e9tNVNVflxHZm77OR8pK7hmYshjD/3gcjLPq273ib5+s
XhE2272C+XMa9PhImbjBLaf2Pz/79o+ixcRSUYMCgEwebwv6MVqBfJxA4CC3u9PKiKSm3bm/4ys2
Ksv2cPoJmFxZkx06l5U9OdAg+YlgMTY05fZ4BFeJOOjPQbiOSbLe6/M2JgX1t4MGAvMv43u7262s
zHSlZm4Pq5Wkma1Izd/nwTay1U67xYRoHP4y+Lff+f0a9UrwLFaW5/YzlDXMFcXK+oxX6uf2Brc/
AcEFFJS+HwHTmHS8n8yqPzBYfzzcOFf0cix3azP8b3zHv+nIaA7JFv+qI3N9jYt/Cu/49Re/2jES
1vHa9ZCGLqSNVJvux692jAUh2VZtbAaW1CVwZbjKf2/HWH8zhW3ptuWovzI6/g5PXjs1AmW3aqma
o5qwL/+j9gyA5n/CcNgWESHMdqZjU5nU5B/NGTy0qtJNynLEASNYfu64luh4bFFeftfOzbf+STmF
HopfcRrDn12+79P/DT/K+58ZIf+n6PP7Mi669r//S+MD/vHiNswIYWuwm6GUaH+8eFkImi+qw5IE
JIUauwv7ivGWoCbZ+cS3oUq35Qfiyr98P/+Tl1150n9pSPVmIAYursux+dKTOJffMWUhU3RnfRe0
ZEEcZP5vXnIlUP81IwUL2z990PVb+MsrptJpAnvgFWmj9suDhpyMTJRgh6+3S17+9ccz6eT9+XJc
A21aSzqBIkS96H8c1zZTKvaPFK/DbgzOkbR8yzTucC1TkSgQCsRU5vaUJog4c0JUM0aaXJ0cI0xk
CcoAenq18mLZJxTgDoxch2IBaahjTVLC0oCr19AXQtRED0B+6OfAGjRUX9iGZ8qmfUKQPPl9E1/8
zhit4liEoA8bI+98wiyJpawDpLPjXaDUOpiF8WpKDWb10iYYU9vCk7V9GPjPa9VThHv4ZJb6I6Vx
dtC4IqaJWIRmITfEkDngkjg6B2Xjgef4nDotKpN4ejbsanCV2UK3mQWfiPzQgZRW8XEcFxWDt0ra
KGJdLWq1o6TbOk+MPOM1mlnFlsX8LAgQG4u+c81MnFs5WC7Xo6s10rwQ4lxEbKT17rtROrd6sLCU
KowPkROHXNXfDH14HufKa9v2qojx86yPFpwmjuySaJbbysBLNfC1o2ICR52I2RUDGOK3Pm4Bms4k
RqJagR/Qj89Tm1RuVTXfVNKpUF6RTR8rhxnMq5uX1NXkBBDCKEHBfNcK/cNQ+LuRzchOT2NP6jyV
HpIJbds5INXlodRKvxrheEAJD/A9R0elnr8UCtdZ4kS6bpFeX6Ejx+VUxBpXZPRopll+W0kGSYyo
sp8/UjQwkTSggEwUtKfnGZeTmwWVPxQSf6m1fBhG/hxW73AwX/u2RpqALGXnJKDXesWdU3z31lh9
C2jtKZgg9cI2D6xBnkWVf6gjzY8OisL6PLkxPauzuJvLe1k7a9nQ1BDtuHElbM/GamHL6DEUTFcV
8ZpLsVYWS1wSenuBs0J4R56NXq8Q8pjLKaUyZwxe3nLU7IrEIOJnWpIhdqfJRv6LCPJDAS3va4S3
mDky6FS5D/RRQ38b/2hTPkHeoiuMlO6SGmz22KJ1q1LyS2JQgU/K9t0pqZArkTXtSak756sKUVmM
DzWLqQpSSAx0UrxZfVLjI02ltnkjtSkDdykWFFtDuMc0rF8zxzpCJCRduOY9W23x4GjNo7kwTFhp
XMqEuMIB5MveUFkwZLiFu0zdE8BgHsaa8VPTm95FWQE7Q/VIoZFIceuGIcMfDLW/fdGOzaRTB69E
Od3zXBibO+b4gIOBYMyvFFPl1TtPi8YrxuqH2aIRsw7fQqfMGNTldy2BaDrZ2UM4I38fQjo/nWk/
pnTLXfLUyChUtAo1K6mZhmCXZMn0tI4blMFPeBdvZ11g3M26b1otQ7dV8HqV5OIRdIEv3AG5M+gq
L4BmvhD9B0mc4CQilXoQWSHjcmPpVnIiAmlk4y33Q9rcx8UEo6hvr3bVPStFgyq15/BtI09d+6yY
9tDXVN90nc+RxXXuJ0mwjxvgCgjJJngNa9qLr9YR6TIq66+Zc7Y2dbJQRAlWuNqnIdmFdrdwdqYh
qiZF/ci17hNpJbcp9f7F5EzV1htD0EBqV20O8riDI8fnweIYt6L5ZsVF41lO/9DMRDcmzuzbNI53
nM6zO7wEA4nOvUCpk3fELIaUqV3mT0JJssUL+vy0Die7VAbCg5nMwi72rCp+zoyXptZNkvPYvqCT
fxDU0hPJCRnBppjL+aWr6F8RNpWzLV0OS8GUv32fGDRmVJ9kXXfXXvRsfrKox57GhyLlR5W8SBKa
Hx2q2rU4N3iZzeQ/jV6hB492xaFI+FLNRf9ospG52HGOiyEfI2OmAhs/dxM/pLXyEK+0j2H0+6Z4
VvS0wexHF8KJm+3vp6U7CKv8TDn3uR7m58YhmlQJ7lTJcKZ/h14zmZ77NTbGij+BUaWLtw5GvFx6
yfvsx3WOafJvTSyea4wIYWXRhTc+ymR+Jh2PQRRrJ3UyHkY6V5qaP+RO/cNZLG8AyoW1iPMYo+lu
mThcrYK6YaDHqdr0RkRNGFlgzb6poFNZ2muvcijQMFdun1zaiMM6rZM7BjBEmHbJYUW3JlL6ACFp
PiiCZ/RsM3XtDCgU/d1mpzf6B3lAzJ1J/JR1d0Pv1wsq+/Q4DcyfisNHC2Ea7CZlBmDVfFsPyVxz
iQFAS04yZ1OeZmAjhmX7gJqCkaTuMV2vA15U3be6Tc64YCuQgvuW13RnjetoXArfaruvXJFJSqfw
3iR84U4APUJt8wfLbK9c2r9FRgi9JkLMbJm+tJb0MnMZ7y0YBk4MpXCK6BLoxr5vMpS+QDiTdVYT
gUqbmkIihg9kvRlR07t4jPdIyl2CotIHe2wAGVRt63YVHd/Rah+SmbZj6TTa3m6kr0XignicUyhq
qCCN+UNDy8fFKnBvltEtqPdrXYB1GWkRZeuVL+rIJUto4NOQ3osy+sQ1+oavMKBWXVIg0LG5jM/V
ZOUHU+D/ShNIR93k/OioI+UNV4AoRz2vFXBEbD5CF9EUiES1VxZbuIjPw7Mdk/Eru/nZWTO5ZYwX
SjMVv6py3YP1T/jlHBzm9qYZn5Yw36tWeteB9PIyWS+ePdlfmtpac8IcY0frUq+tYZ9rELituYkx
JbfZXhU8FRfV91Ys+yo375NEp/DXTZeU/8sOeewcdJCyBv3zSM3TFrmfDSxrgqS/GYlFvUnILhO1
OAyIhC94WCjkIvyHaAfnZhRfpcVQrsuRl5r0b6M2ntuSBNWoAhbUkFo6SMK3xtC5W5oJDGakMMea
r2SfEHaVhYU7UHpzs6woMNbyoaLC5nBmMj+gXkHWCExAp3Drpln2ppRpzxV54VrBnn8Xofdi0m50
rzbRuJQ0cKcFoQFmmx7VSAdenwQsRxklvdCHXpKNPVM2RLnwDS4Eax1l5mjMA7ZcF+l1S7g4TDMm
vkdlsE8NRBQv0cXObivUCsqEwIgFHB+l8vIGD7XaL/YR5+5FX+o7Y5TFTbukL6HC5DNM+ipbIDKZ
4pQYAAdRVzlIjYZ9AathsvDeypbuIk0j+stE8uKrGr8vFjL+hERmsEOEigvbnbvhye56c2frisfV
gfzRSLVpv9vn2eCa3pgjoo72ndluvJHDdAnXsm43UYu3x/4J9zlWKBG8YsKklbm9iZg+xwB1zZzv
dGW5EL3yTcMuAidnDFFnZiPnR8TaoCxb14jxQ5RYyRNqN3RqOjfu4NUQUndcqi5zHbUi0JyWsJ50
SNXZhMLCM59mI340Iiv3LArblJSR8Tcd1TTDQcSvlSx/qsFoyDG0b82MrntsnBuuvUC1SlLcomov
LBzA1luA4s/LlFz3K0I4lul9sDipgkirrnGSnZiAWRTQ+DrYHUbsKKzUY6dDXcnAatOF+N5yau7L
6j3OGRDREH03YUESrm7Nu4RC1M4KSNxixeslcxfsp8qj1/6+qIO2n4oMCU1UMm8vVJLXKbdW8NRk
Bm9+G1FMFLFlx5wvwTUuMfs40yGwGuLw1j7FfNHGinDwvgCAZhL/zZGAICCp/kbanLlJGMSXSQnu
M/EeZnzZLSSOPVDHKzKgDDEOI62dqGaVNKthSNR7I47f0m6Abpbj6HMSmo2OVPYOOW07NresbOwU
G3RBW2ypZXNA4LIquPE/Kbr6HNMK7kOoSxm7L/AhteWTPvaa53T66/K02M1wD9SRaQBxA5gFP+AS
fqD2xepq7H5MDRficUrf2BUNrqaDRKtqk7Vw3vgKCB32DyFXdBqZDOPE6wzacXCKD4Wqvwi0N24H
xddD30HYQgkfKMWgGaFbjoNlcKsofazUDu/BEDylZR/5eBR7lG4sW/S2Lg8D0l8XI41D4qKHiTbx
0OtfzDh9i6jqcm079RYklh7OhDuZ5i0SuveeDSvRepnjN0Lv9jbbrca03vNQ/1GYS3puBEtb8s0x
ilNXhJvZOv6ECFoKzF2tCttKTfvPmRwercoimL1ERy+C6BTaEKUzPehgi8GttLRxj4vjVgn7H0By
AjhmGK7LOXk21Cw6KPo4nlij3ooig36EXZxifnnQ9IFeK0uLToPygFhvmtJkz5pSrj52oHst/dDF
YEjLPvPYKRzkHLd+aBGhAaWU6qT9pUs1xDym8imurEe9GigaKnnrZ8YCFceCF0qnfwgJF8e8zCJ2
rlo/SI7OIOIrlsZPwTUjRO6RzMHGhdYc4WU9JwlQJRXqQYBYewgTtFYligKkV8WJR2/WsirjFHnA
RGDuQ6ervYiQuG4aCJD77Nhj9zplDsq0uTuxsiqJ35MB7fVIeoljMYWP4sJCOPeHifPaGR0AhES5
x5QMop7esmzx4qcYYA6dqj8J3bxT7OnNbLLZs9Aq9Vl4m4zOiF+X1XYmRx/T45sthMOkyHmmtXC+
xwBf10S8jMfRZbh3sBRJrPEsM3RO3Yi03sZcBk5tYhfXdpepW0+3pBmP9ES8JR/snQ7/aN1tMjyd
NKGD1RxGSyj+MK4jLTMJdxWqb9Q6OT10rFEB7ZrVrj4yW7q0ClhQKsa5J2FnUVjrRzXGNL6qqAw9
KhDHwkZcJy1qDy31BtJa4SYx10D16ejrHR07vSnH6tplGcAZOfs6lBwLwy+iqAXfIjGQ06R6pHF/
LbRq32hDeh7y7I2G/7cR7lX8vVGXM9RJvnRRv5amwr5g0s6pZp5rNbjQcQFBMvnKUFvUSPIHdak/
0nk+kQyNvbMpSOpO1FUxwPjVVeMo2+Irwl7sGIV2msvqoYyV1wp2PIpENl85WoZhRuZBe5LoeUZf
K53HLhpa704rJdGKTfOujrSciwoWiE6uo0/Y7GHBgeuV/YRMtnzsBTvZoCPXE5/sW2IgnyIbEkak
WS2YWtJPBfLAY7rMmN72g22bHqoe7RJY9k1TqP4gXhRUcv4iRbQ2yG51mxJYDG41IidsnxcoMxV6
6j3hq2bVf+Rt9Tjk0ScIli9FQs6SzAgRtCOsfmHGpGopNyCfFC+PzOYUi/Jz1Qndg1JUHgJ7r1OP
wp6FfsmxVmeVvdxUi0FcC++Ao3uZGuOhjREfSiRUjVomflJphz4zppNp8m4yaR9R1V+cRSxHEG5X
BY6Il/C1sao17isl412GM1bdCXYDSC/fZIfiWWm+uZJV4HPuhP8omJKFLvGAsrkiygl6LwWYvtvP
qLN33VCgLWJhT3oPk2BQKXtZD/cdYliqQ0zivSpfJIukg0aCZN70OKXNXt4YtnqK7wn1GI7Q9gCJ
JP0PGcnaS3xrze8tKg6X3oaskSyApdlihzsjS3w2R0hNai0gEgkPEiDjLE+LoyxpEFB9fq7mGNw7
+7tU1A16oc86FQxXJpjcMOTJJLH9jV1uRnyCurrtLU7HaM6iS5aw/JlJbi1V/TEb2y9WQb6yiRnF
Ratwm1qNw4SCV9mIpT9b6XKIhEl/WYMiuqrEZmh0IgpiNy3MFq5CupPpNFwRB07s2iJ4yZQEjzNY
nMOsldNRMRqw8Dwqs8r4DG1rZaCPh0VpCt80l/KmTKe9TBYEE2qlnAaRPFqhkp9Q3TwYtWHcQIMl
/papPkWnsupzlCmBKGmDNIqsADnbTOXXCLH91EoojgZgdaw1xhtuv6exre50MH6eEayRt/N8k9Ej
P+iWhd9UOFcci82pH7PToOt3WV2Km2nBYhTWo1/lXF0JSAawElFwqm+YcNjYr9dq2aPOGdmmJRG7
Jsfhgi0I4GLhb0EVsFTAcEv9uVxyP+9N1poRM/u0sIXXkJu7mHBZyVnBvWOUXj62hpurnEiVnl0a
WsvltMx30zh+DhJMB1InlDibo3PlgL4uLaM5gcFd58XkeVjfPBb2AO0HVdemBE8YDCRR63m2b0xK
rbX4HJQLrb8pcBvZvFe58jVLGWdAQ7PzknJVyPCBjesB1EVz0lqWFRphe5WTuCE0aw96G2hrK2nc
gblXiwJxaAvnxRatshMmx7RI23Yv7PSQ242XTOY5m5sbKfKHSKFq2DpcMQnVZcWSegmVNo5McRil
xemTooKdU7xKTouzQVVggiXzYR4wZoMAZ7vVA9uHbY6WPK8z2LPWJVNwRM7tdxmYlOuEji+A+m1W
7NsQJk3ahGyNvspGQ/njseOe/Am8KXnWhD6MFB/J8OJc0bIfOAgG5FsJQmd6zi505w4WDWOewT3d
UPF9F31NUTDjncEbuWYGTK6kOayG+qLQoNRNenpvVspbQZYJ8ANPV6tXp1GH3Rg22ZFLkXYm4Vv5
oS+V41sZE3C4dUjLyPFF8v8IO7OlyLUty/5LvctMffMql8vl8h4cHHiRQQDq+15fX0ORZVWZJ2/l
fTgYQZwAxyXtvfZac46Jpgj7iAdeliMQFKl5BgbX5B5SxnjDr0KV1Y+3WCmOgsoBwlpQ1hIw+11M
rO+zVSe74gUcGUCOKtgMGgSy2qgh105UbCmcpgkqJuKrwYJ6QWq1hRKT0w+R4ehtNQMjCaoF4W4U
A5gQlN6bToSevQQqO2OTY4rQ6QRZ5boAgSddsEf+/c5iZ95bEwkYcWtOKqd/xnFCgTHntxjudwuI
gC7KSSdCl6LcYjXJvmIB3oRF4pDQLpKd9xCRZMA8drXQGy/HGrurWVESo5vPx/Jl7FTiixvGAYHE
LiH1a20tY/GX9Mso0IAGVZQh/M2H/C58a0FwWJZulcEuoAQjjSjm2O0qBSiKoBLUFrl1BVtTrT9r
CD5NGtIj5UjeasGXHsRukJhniivXUhuE/KvwJ5YsO9TNhzIpBz1DuGjMC/HX0lHQaWPXrZujG8WP
QKQ70awp8FA6giyn9EYZjW/LZvi21tToWMrOehpttDSkcE/aeVs+TfpR0WeBFj/UwU7LKREN9ryu
CdxKb49hFWBi7qU7YCJWeAhgw3rIiFCyilp0C4torzWlRGcAM4aYKo8ghbJY15+mPDO06YUbFepn
JSN27OdHEgK+rudbK7HYjYJfxYjMF7n5nNIZRXBVejr5oHYzlZ80Bh/xpNwXQb2PaebG3XgSmDna
qWLhMK6SyuGO/8Ry+awKxbva8IVUaA5W24vOjJiHBli11YXqCeM0mGA2S2ifwnYmvps+1ltXd4ld
xdYx516AYl7+UQQR31PDetYofJhfibj8QFHP26LKyEbZ7+QUGbFRspIj2YHkgxiyQI3/d99pYs7A
mbGBHI6VQGUXqeGJmivVkSTm02AFW4ljbcZ8yMkzIhY19Qkdp/WsBJ0dxhwCBVaXIqhFRvYmuZoV
NbfGmEXHhwENC4IesBYeyY0VBJi9xAbsm5kTdZgk460kJMgwpg8ZSgQH7UtLf2lL6ic4WrgBHCQN
+uceaff0mmT9lKKFPM2t8Vg0/Q3aFsYANPCbKCqxiBTnqBuHjRo1ij0knNwJcafohGKpp2wzkd5D
HlkPeVCCaVQPlHRi4kZC/NWk83RuNZb9WIgZhYQJr4Gz3zLXYC0MhAeBVT5Lg2LetJSO3hxOCXzu
udrLq99HDzrrNuY7Mf8ZB+urQN8pyDzmmlW/TwOrRQdOYjDvQjPx8xLy7TNrZpQctgl9FtgTBIeY
m5HUcFtJZnrK68G2UzwtaGBz81hlJEfg8r3Bs+ESJiyQCPx9k1gU6PozthXJuGOhfmrqngbqAPkE
58/fgqWuaRFJ45DhrwdenDSOUBvXKSnK48jE4aaL+0FBkjpKsds2ou5rU/xI4BkiJ89aN50VVyjF
6FAyq7PFRn/R6lH1MvVKWyDeNSuoP6d2Qddl13Ule02ePg3GUJ91s9+XHQ7qpcXTAyciMRfhlJbK
PZqnb5RkzIZo+h8o9pqDpkQbYUJuDp4Ktjen+R63hqu1JZtuyIWQA52VivcM9oxFA7C5N9pLLsTh
XlG10BMedePMsMf2RAdBmqB/Va916t+9MBT4Bon8hAKA3WDSz6HGlm326VkRaADnNFW3mXaqFTNw
BK0w4eEbd00F4dFA9OMiWm4cEE24TIwRRS7e34UexQK0IIA0nVbBuInir7+3rpBsOOKLmSbaab1W
oBFtv1H4zSSVQkixjmJuXkWp6Jw8Hc4xVNQangfjwKDHXzF8oGo8m4NIQ2F9zjmv/CoN111OvpoY
gXBWV789gmHiPsBztavGvioVJ0AM/vduwP93t9bXWK7lFvEYuEtoXaD3piKij1gnZemURclMbKYR
2kEygARoI9zwprjkW1bsZlFStU6iLG4vmTqhtJqMKM36tEbGpHGgbqvMnL0kpQJIDPw3otSvCxFI
2UCl35ENwa1XnxUai2TZLjTosi3LT7eNsx4becNRTcRmv7ArL23P6LsZObILv8kwzr6ERpMQpMWB
bsYzqEBlnltepMx5Q15GweuEgqgvjk+cvagciekyJ/GX9A9pa0WW4Q+GL3X699JGlq+0IenKMqiL
yOim89/P+naQHG5UsFb6FLtWEGdObxaYISgFYpEtoguH0VMVVUbIzR5SIY53hLl60bo03UupZ0w3
WeCZxTcOny1qKzRLM/pJ8O/kDz3kODgwr8x8aYBtAn+W39kSpUslKiEUORjK9BrAURJxErA/eg04
LPSZyPqsPL50YvaTqewyk96AWKV81AM5e6sThbAta6dk6nuZRtNtwXOObfca0ZlBhJ98F6LBmFQ2
mdpICqSl4EMbBLw1vPxNlX/MJBbQys6oGo1TETnL0oPy0rvkbGFkwkwx4PiK60dBcvXW5DAl+GLc
tsh2kzc06ZAIlj45aA1nuyq0nDjl0MqmfSTEsaWvr3RbiLHxzij1PyMDeE3OeGaruNxosEsKAlrf
jbK+juuGtmgXpWpENjx8m5EC658xGA69eP7tu+GQdEQqo4u4Dpwj8MK07wReAU4SvgNQF0JXSE6m
iLTeIlxPOfAusGALp8MweISdQHjF4BoYXDgB3csaVt5ktD8Wc3noLLQ66fdWndFgSKHVoiYDBTKj
VUcl2sHtDO1DjontAAK48KI47kOwukhxfawKsE9zPrR7gLVnpPbyrpCxLGhp65YKAyxyez6FsSju
0yr/tNJsR1/rpZircj/G+NioWDfkaCsb0WL+GStwRVqsWzTGzkY6J56mhFBzQppDpjUNRxWc8bYf
cbKqwYvM8QyYD+EzQQQTpAkcNj6TMhDoYMB/ZVOcmY77gQ5qZjQSyw8LE9MCKiISTj5JfaCDl5Gg
MHI3AkCklgvScNmWxgDzRmD4qRbpUUnnX5mBiNMP8+LL9JZ2alq8FRHDTkueaA4x5XejyR0CfTzI
wADbsAT4pHVUR7K8mxKBm29ZWuZEJSS+cGC8K/QiapOYpOhw1U5IW001aJTOxfhcifjmVofqnsLG
2jTM+kxjqZ8M4HV9re/60rqOmJiQxU8cwk3dKwhBcLtkuKRIgP1qyc0NHdctKHGaKZyHwlozXSkz
LpURShw7rKj1/34o2cV9RQKMuEVp8H8/lcEo2xJOHpH+sKq7ddGe/+OfMj/kr/7+v3XXLMrb3+8Q
i3cCOuwMsQInCzTBHem8dsN1pB/Pt03yLnaVJHiBvavt4cHfi9hsLuT/hAzZQmXHySbfBIMMDWVc
rJvFE7BRsL/YU1RZnoQIXsAGMCUhsR2N8PmkL2Vjt60VnGcY9GgPvorO+ElvcyhI+7jDII6/8lK1
4yGNrOXK7xD7K7ZdJcjBMLFLVeJgXUS5IijQDLdzKMdARpkeZz3u3qb/0TTWsVxUDYRtKfN9ft6z
xIa+mMJzQBZNmllHjLr7QutK7PvVO67gjk7C+J7k0iafguEk6ihrR1PNUQeQf5RZyilsSMieM66h
Ei8vUwUqhrl+sVH6OD0Q6rezYt6RvMo5vACVx4yEST6uJq8qOevJlEx5UkA3Ug4QcVMq6/Qpz8uG
oMjyZYJt+dersKD7Ym2euIJ5/+jKAPl59TyTfLQl6+GqN2lnjzo4uqBtDvSkCvRmw7DtskHzBVlg
iZFSda+g+9sQcrKesGDaqd0mNcpfWosU6Vr2sMrcyWOMMlqAnnvNmu3plNZ2KSUHMf8r9EaeZylT
DEofMN9oGHZE53ArhUTjMMXf1xAftqNcuh3wQAb2K4EShFGItMrUMX9HK6tmjEfTNQylPfcLFVTY
dmdFlPPdArB1baNZu5axGt0HrX9BpZNw8J7dCDz7ngZgfIlEy8Nz3HEi9Uth/pkLMyULJrLNQvIH
oLZ7aPeFHUdMm+sCtums0csrhm7Y6hbm5LTgZketBaYqrw99GzH6qlIYgIEObEng+U+r6nuJFMOt
IvOpAijtJGvYN7nGVzVZZUhDpCUHddLcLG90f5Z16E3t+CsnI7baHGwysztjKX8TRXvVxvlPH9XI
imL1CKXjwOzNoTFEM1LCaUNn6YEsL9qSWHTnJtbO6ky8J4zIxuuiRX3Wryb22Fsfixy7QxqWogSP
VFwKpy0D3dEl4A9FDq7FyPNtxnTLb9Cj8qgMximw1NXCRjBGz4Hca7rcPCS0i/ZRK1j+MATWvlbA
txO9oPvc/vk+tHTlUIolwKDAko/4Z5bdBBv1lASV6WKd1c5lwIQ9iU5trQYEMKFgaeREvBoSUNOi
VkjqYtqDwqXB6lu24ZNEH9LRJG14ogMLilHQhCc8ms4gUM6bYT49dyqj9Ubo4nutEswhNLV4xzKL
QUA18hckO82mBgr1kkc6Q04G5Xsp4ECl8oRhegqa15FjzCZPUtjNTcMdTvjpawh3ajOJffHa1QyR
ADJiADZNeKUjc2GxqSCzjm3y2q7fVCa66pVeKKI5Mmheg5n5UkeR+jIViAiyxIJsRoQEvMUK+HNK
s0RCXH4NUmsbz6VMhxt5lNmgSPz7R1BO8lkLAHFMMfB7HWbdyGw9sARGi7VwjRJN28d6O56DUB3O
XRdjOisqBWgZc8z16109dlvswgNzKkM7tVJ3aBLDk3rdfO1S8wUC/yoj+8qmMXb6dB0vCGDNczN8
T5ZOgwQLYVoNW8PRJ/A/epFMLgBj0O59Tm+d7FkHJ6HkoHX7w7xyduOmIdZm0NVtXTIbbURwdzJ1
CY0ReHRpl38K83IURam8Jnoy7pbqPIKw2BEBZVwXXrGQ6MciTHwrqbMnmE+MeGmE03u1WM+GAl0U
rz9IG+OQjnLARsREUCVmCJemtgp2hG4D+48GuLAFcqujCzCGk6YOTE/GwPQR7ShO0fRPZDYduqZc
dnU7Mq3R0msTx17fjIk/rZqvYGGRHwbmyZOSHYNyjXla/KA29C2NfSo7yik2ge6DEIuFFDu13eZz
820GCQ239AxlPj2EWYUpMu8bpy9yzkeNxmx0PdcyJdmMyEFZ3FlEiqE9QrLg7Y1qpn76bllNzQjB
EO7LWPjMSLG2qCiBXpQtBXs2iNxV5nJUNF2H94X+Na0tXN5zf5DUUSW4IjAuRpkcmXwd2qZZQLaY
pVuZsbxnQZg8bj+NF3YBKl4jYl0ZDTHNc2MO+bf4W1QDZg1QZs3r15QfdSrwKFOHRAvGTzNhsKgm
L60u1ddwnvDO0BRj2V52SkleEkchOYxfl2VYnkLaCEejRttSKGJwaqMRO2YTbXpLJCSYEqUoFZXZ
f8ZSEmL07muDwCt6AvySyz6LuuVqLBKJQcvJFKX03Jo68bK9eszAMGwLA7KLOpDM1sfYJLPVtBcK
67lMvjAVRKiqKA8hqX7mrHnBVGVwZ80XvWJYPmmSchIWVtyoBWnZsmp5WajRtCzp1fZNcsTPTlMg
mQ2b2IcLQgucspxCRD332fuD7azDvRLn4VFOzEdm0Zo3cV80zHfUEW47Rw/ZuHQqCGFIZLPdV3Lu
C9Egsur3xwl52d6chxFDbVkfqczOhAUNbs/9xmg9JZwkKu8c6yTURhBjJ2vyu0kFw9gM7a5S+y3j
2NW+nWa+ZgjNdpxR4pXhO+45ZO+0jHdzX1/nKWdraCTVYw99k2WOQcSgrc0frzGasyUL4GvaLHGL
2sygxik1sUuIqzo99HszZ/OsmlurcAIeKAicHGQJ1OZIcZZpYhYL3JfKBt4QcFHD6Fyg/M1havXL
34Mj76Td5Lqwi+rFM7I8pF2AgmDQdmhSdbxHjUxUgJZte34fN5ONk2Ygx82KQd+mMOndWpRRhgvh
ecnl6tguHC8EosK3ua7S1gksuoSI8TZjjm58SJJXBfiZny7FHjanfrD07jgnWuepSXLVypkuSRbq
G6VWe7IkgQ9wZM2kQwj5/rAMzAerdfP/+7W/H4b1b4PFWmmTzUyzOodHlOuG4jV664UauZDI2Ijm
I9rJhdNPotk0i4d4/Yu/n8mQ7AFdamtHHKCOeVoRqLeh22ky/nHya2zdjxcblah5G95G5O730Kn3
sSNdizfzY/hjHSXGhdFDElyBxu+Wskp95big3mpuBHU73sz5FHwCnerGW1vvLLSEgr22VYhTUd3I
sqV3fODVDtiJB9doq//hCxcSn/inyOglzhsky7zKt7g9L+9GAiUDBPpGu4KlJkWqeSFU1V1OgugK
3mtTotKnyW0vlzzZWHdGhOIXwKhzomyU5/RLN1y1JEDSFneTU6dO8V3dwRlb9cmoLkPk6LfwVc29
tv4aqhMLQsuIkX2EUWZxkNrt6kKW4Sa4a37gCWU0REja1txmlrmLQf83mZscg2yHFEZ+qr9K0e69
PDuZxl0QiOuwEee5oNu7DdKe1d73DQpadgAORp8dOQ1nOAtVs6l8CM3pPX+m6laL/YwZELkia8cN
D0m/L16TV+EDKQGtJGwP23LXa1vlVf3K5IMsAh3aLNFPd1JeLD/hVvXg2aiGFzJMtIcDGVC5C7U5
+Rg+c6A3N0jKV345gAt/pt34qCZ/eIvu/avkNoRLuMyI6Ukv9vzMroaECGyULW2Riwxn+IUk2GWo
MOzihRBA1CTCPRHsKbGnYTt0TtCdl0s7OskRUEeEhhJHAiFRZFtAGfKX59HD/lK62OGEZMt0C9o7
bBh79otj/ipdtHsxblT91sseDGxCD7Hq2UPvT8whnsWbcYdiLnPjCHuR+7p23jDESfZCb5jggGN+
ME80jjlI3pN9Nq13QMiJY/bCBwO7wS1+mlP9LtwmH4gqfM39slUPLwgnt9Ep55d5xO0GQQ3d5D8t
Je9n49D7O0vfE+1+W3NqbA6Xhj3uAzvEgwU4V/ZltZVi8EM7lBgdm+rZ2oM/Y2pm7OfcBnGfvJgY
wjnJTj781YJH1envtVucOYejJZjxFfvRK9R3AFVckZYRS+O0R3Dmfvg8vQi75Kzt4r3x0hRXDet8
6MC9f0g3Eu/21KZpbRcPoi3SH3CUG5ZBEtnX3qobQu1ECfreOuVbcwhoAz56V3WEp9he+Q0EtnpR
5KImic7TZ+bDzr5Wu88J0ulR2VVbVLm1YzrTI/3AEPJs3NC4lG/EzNOLDreg2uNwG5kbuDe/GeyM
cQPbHxHiWVSunScdaPqMHyxlyhdzvlVQjwJ8R/ebcDrljNFZRKnpFc/Wl5Zu6o/yRdgwMql26r07
mCNyB0/6aj9gcDBoBZVxqvdiT/KrbW2mjfkGPPJZIjv8j27D6tn1l/x5dfQgxSXxy0ufs9ETYGDT
0uOS0g4S76or/2nfks+AMdXW2Gm3xbCbRwWz5Zlz4vKLBbnLvPwoPis36xYle9pgwX6hgXzmHeKw
nvik27RfwJi7HeVGsV3BMX7klxf9bXSNj+BIitCu8KrfFkrdJvnC1D/3tpUfDKYnfHO7UiGNwuj0
mNMdeuMpu2X0utxBsLMX+vZvorJJL2TBgaSAtNR6OQsQ5hnUQL+heFLR6/ZsibbxjY5znjHAnEek
NQD0WYHueBZq9hpuGnC/s11ZSPMcjdpzzT/e887b1WsELw2v0ab9w4kV5vOM29xmGAteadt60jVC
fbxLUkc/9Me44WJzMxXSZt2aVu2DbV6qmwiUpXQCtqz4IIw7g/iElnjijb5t/eBFrSC4gMd5QhA5
LVfhWWbu+JS8oOcm1HG2s3xHSrJ0mj2Md4QJ0BXfsOr+Cc/mqUqcwRG33VF4nq7WcbkIDFGpGE7W
MdROwc8I2fMIUYcOMBPROzuiRO32pt2Nq/EePrMlvBt75Vs4th7PH5wjxJSMvHigI695bXzEQDFK
0Y14sbaYGTbRu/4bHpCJhwxfbfmd4BECN5hIDMxIPelsEXuwY5Br+W2ITgEICQ+zY1lb87mBkfAr
hlvBTz5ELumTtJcudf+ZHPNHwK1NDY5eeYQtzKkNmUzp8Ieyu2QsZStrhPUQ8oq6b2sn3Oezm/xa
3SvMBdPRiN/q1NPEa1ltI06oOTxZKupap3/HpV55jJTQVADwFvfCiREsKuvZURDLMADxlltU7ETZ
JnfE6cZNtDWQZt+U2Zbd7tU6SeKuOmCC1Ay73k1HojR5TKSL8JZuCXhhrHqNf8IT5DjzWxz2Omvq
FXg/2oXeMfIdOmGKIPVP4XUHZpw5v2L9MsC8GTdysZkOyHyjbXku3q03anTpWBPoY2wYAwqf9PmR
4wbf2nml0V1TMCTBgp7F7r7AFPK1SIQawbLgCDf9ORxu+uQvh8yBXLshMLXe1afQHr6Kh3yf3wjU
Mb9o/US+eVjjT7fte/RaEe/6Z+VohHZ3IOzmiXfXlfwgcnjDjPHCGwF8Km6d+J5GnmXdkhGA2V5m
jNbR1uQq8UzbykOMfd3cTnstPYJB8qTdgkjjrfM6lLskghLQ/R0QwD05BIKKB8ARxmn47UQvoPcl
0wvaFa8tgsHN8CK8w+3GBUeqZ34xD7HCvGlbzE+A5IpD4Fmc/e36GHnql2rd+gvCRGIrN7Pb/gn2
irCxYrd/SjRPGN32BR4e/kUC05Co5rx5BwyK81aOGT9740UD1RBBEt/IR+O35N4GE6fZxomZvHaD
zKYIzzP1BtEtr80N4Ev5RSJmsBVwelwJhENSg7LWQJlsq+WWB7PYVTvTAwrVQNoFJnzNK0KtnUgE
B8J0zSaJpXNMrEiFLxNFYhuCXeA2GLbz0zQcjNRdtZWA1/FM5rYeuUoBvsnnzB7rNyqFpHzR1VPX
Oa155yAp9CcKtuqneeqs5y7xAsrQjyTfSzcWKORPcvxCU7B4ai/xpcBT6Y/1NnzuH2m9Sxm8aKxR
GIccY0/SlVv9EY0NwKHwVbtMCj4Vl1MxygDdC8tznfo05yjnUCERN/1pfshEAtnZT3IbPgx6d96w
VT7KY72P/P7QvatPVbabmQijKX0GqG4TJIMHKlo8wE3VtjY866PLd9j3ByhbcOmKS2E4WAAjSGqX
cHkGNfdRRTg3bI5+BMOE2k+obbF7FL94u3L1B2/Z/IZ3ERtWBlYbBaiGhZFITrtzjUtDoqVPm/QO
46c/tM9MO4MHQQzLafktj/pz+ZaYG9Jt7yHll1+84kHdKIT44s07rQQJLhbWEX1T87BylbjZbrW0
aVCgbLIX6jjYjyHZS7RGTxN9vQevE3Mo5gG2Lz9F1w3+9YmJW1A9tOEmXPNnnDKTalOOM71OkIp+
IfYEHciNjDHiADiMHmVwEB/oVp5bTh2+oODfsYOz6bUIpukrLhvtpp3Q0SevsxtQo35x4wv+kPnU
rRh+yD3dFB8xoQA//bF1Vvgn2xOqOgT5r+SdCX7gUbc4+S09KI2juaWfueY+PpnHCi+YSRW8MU7R
hcoh/OCZyQ5D6VdYYNRdJ9rVs774VeKuftsUBfu2se7wLlHTSZqvnY3cng701elTqF6Ag69yU54I
eVM9M/4NPyQWLCoqMitYZw+pucteyT9Yyu934aOaPsTyNmRO/UbXORT2AaBVdhAkCgipKc+m5j6p
9c586qvtGphw6wrGbhveOeubi8GumlLGc6DZQ78+5ffpBWji8EHUDWmKkU2X/XvWbO2OoYXppKQ6
y7Vh5OfWD9HjMgZPAZKikf2OXFgU4y6NYFP2ohce0BLluKv6+S0kkM81WT/9bJ8dy88Bdukhu4fn
iiOURa3UI9j5oRHwpH4xn+EgSsFqApxyrCOKZZL9EIv78bV44mVLV/FDvCl3mhn8WNxRnBHe8foM
KJKRsx9Kh4sLbuyD3h0HheynDQ4ISNYp+z38ZjXOBR9FVXc2Hxh2v5LfxksY6e2rrfonOBL1Clky
wOdACuTJesLLSF+vOo5+Tnap026j7zxhhsV5yIM+y3PU+Amx3yB97f6NVgH7df9G66MjAg5jiyM7
gPifgAG74h9xdqvQJsNduKashwg/ecu7T6Af6p/ml11rJKxi2ZStMwJZdJRt8Cc4tI+wOSSIeffy
EdS4n2NziwjgsXtzL7r1O3zUYuIJ5c3+RUIvaLbl4wMx0EqAFXe1nXVrbt0LYs6HScQj/keEn2uu
rJ268zH6pKpOfln9AAnqsZN9zTT4QvtnqFBZupRN6LPZ5btHf4uUY/atvXF3PsWfwS73rAAYu2Md
jLOEv/Cb2QKiC2t5jWhgbg0FKbytfghH0QNnqIDHsWOH1V8/MDpxohO31dRuk33rR1jgr9Lzutis
IjHOcMZeulbrIdZkwrCjnxee5xfp7a2WGMs7tH0Y2uI5Z2OsPzK07JvJVc/cOFyk6CYfoh/sr+YT
MbHxb3If/rAJCM+SW7wX9znflewTt2A37Y1n1igeCuObqdtROc4+vGjjPQXdkG2WZ74ZwMk1T32v
EmqpUKVtoj0VcfCDcpzjOtrb5EfliEFlpKKctKMT9irxiVUelDB2ixMphMm9PJefyNGt49rfFJj6
bIOn8DniebKDR/bDPTy8UULPPnpM8RZfWI5klhwsZzbjrvZBRMV7+2B5jJ7EA0aCa+2OD86u6qk4
Sq5x2Kc34IpvwCddoJhN6bJ4slhq79TWL8PH6DGNeRDFSI6yM6Mj9QdKaXd+48AekGZ0BLUDAqd1
RUZ+DPteLZ+76au51QJtmU2KKAyYzN18m6eD5Qzn4M84PZLWFfKdJu5KlbOljarfMwD3bTj6rQ4f
DnEjNkZbfF8foOlcj4fqN3A12VtUlxjkqXfF2gt3/I/lTjvM5+rCKojm0PJnXmyza540f9rxDohH
0McMBF/wGEd2Sj9ozc7DC7SP2SgZbp3X8hkv4VdBWRZtp634XZskx2xZwB8CC/kqXLArzzhVn+0b
dgpQyJN0E15ibRNqhFYx3Vd3UHEfo5UFvsBoxv/7WTrpBNlBh3baRUwcg5jHDeJ9DE0fxOlx8ZQU
FiRTNyk+4JWNRIJr/34d/vEmT7uaW8VKD60EFChp2MfxPAVOnGCYgr/5RgYXMG/YoxQrrSD7olbw
aWimPo5DJn4J7pKY2guVMgrRsb8C9a53GUhDJ6oGrM4zD8O4fkiQ3Wx6Jht4vBcFGVx7VKWJcmkq
/8+HyWxOvVrpu5ToIH8aCeDpVArKrIHWY/1YP2VrDUdLIJfPRs5FExZ9wjavBE4qfz/oy0sGHnnH
cIEmJgLjats1MeVDZD4QWQIWIjBh1T1iQaTxrOI9RclBixZAtKgldyG9hnQsxio0EQ1IWJ+b86jK
33JKDHGRcJjTzVvA7+vHNeO/OodHTTq9Deus3xClwYlo/lGq4ASsVKaEDXvMY2+JTgqjHIr4j7kQ
vSp76JXhAo4L2+N0M9o+3S1YLejMMDgLqle1fZBTjlKBz2NzIhUwbr+FJLlbWfXcTO0TaLqUNVLd
lFP2CaGVFur8mCtBAcwqenTWXWk2rukcepUgnxUOntZAooukPhsBhyND1sgFnzmxNIpHDPwtYLiz
HTvzteoXjQwM1EDBtLyMi3zhclDAlGpAn6j6NoUBAvHQO404/TFlTfCtIMLRF3mB0hzbYmr3PS4r
1pks2zcGpasxeaM4R+dGwHSCGWPeBXW/G8Qw3sTqOsVsjZOZWdNhKCgyrYFmYJ3TDhIW0ros+c9M
03hrykZgx4gznFAifyN8LL32q44IH4WApw6qlatllAtklfgY2M9JHXEalsz/oCH9/8k1IID+K9DF
RLxEkoKl4s7kh/4D6KJPmVwMgtl4owofAqoWzlb2CzmI923e2Xle7xo18StYXSAq5pf/9f8yH/4F
wea/813Wn25JimjqTIjUf/BdjEmbOq00Gk9Mx1+yUhyxDWkdJHQxhFWgFDQ63S4Rr/T//HMl5V/8
2pKsGJapMdxS1wCJ/8yxESFSTfIkNUxa8sBucIo1+i42xuus44VfRNT0eXPChnfSLfScjJM52ZbK
XrVG/9+8lPV3/C9IHa6AJBuyoqqWxSv6xxWQUk2ckYc25L+CRUhqASyE8BMRk+AJl+gSVswnVyAM
ty+k3WB40YJ62VhUwkM4/5vbwfgXr0WW0KIqpqrJ1j9fixYHkiyUMbPyusBQlbDBr1iBbK4+I7xo
gWCq/+ZKKP/qBpSxeBhYTERd1f9xJVImdktVCQ3wXNp9xpi/GIqGTpJKq18Igl7ffkPqPqoqABhT
7FqcqPVEaY8cAJdJ5itZkCAxTggY5ACTytT6qsY/ClJCjGGdhU3zSqaGW80oU7ucy1v1jMBryBEc
iBCHbWOzu/3PF/VfXVNZUQwssqapyOI/7us5JJxUTMPWM3M2Qh08jK3X4795eP7epP+8cxSZZ0cT
4W8Zhvxfb+IJp/PcWXLjDY12h01zG3LjMBo0vzuemIoWrDEWt6UawDFYfDKa+ynRTvg/Juzr2U2P
uKOytrqOR4J6jlz7XWWqP1a3Mkuqj6xuTssMQKPS653YBlexj37LJm/c//nNkv8bPYsnQJF1TRYt
U7Ikdb1F/hNUytJUsgFlheOARWkaGiW0Ah2NE6OWmXxqe2ni3MsNhTiKaEsA564x3aIhUUMaETim
EEb06Se05B8zbV7albmghNAKljG8BrnZ/Jtn5F+uHYrK4I7Ny5D1v3//n16u0lp6acS8XO6sTS9B
tcFwtVlW7JSUDy/p/ybtvJrbxra0/VdO9T3OANiIVdPngmIUKSpRlqwblGypkXPGr/8ewO6WRbPE
+WaqbBYRSIjADmuv9QZK6iOn/7nTt4Egd+kCgCMnM4sQ8Tz3t5zqPYKBW9ZA1AMMPWoCLsASRcIw
dx3qVE/MPOzno9pI75ETytV85er0p6qhxO5SxkD1+fXzZ3ey+wpbVzUZnTeDhnj07OCb/GiDHYCi
eaGoJJkbH5Bo/2DVAUaMWJCWY8+DlxUiCDI+nEa9DyzySqOcTAdNDhp79+aMgigDYP+LKlDeKjMk
4epeZVGGdk/EKtuuoPfjQ+U539CJ2EKjJGEaNJejylI1ylB9/sOU03fWMkxmY1WzfhuXwKDSgORi
XaZbvSbFbghYgaDWcO+qriqsvzeDYm8iEucByi+fX/3UvEgLGxXPMDJSxdGcoHWOVmsxc0I/6vRI
pCZaCG502mCluOZDoCckSNrqzG8+NWppMopJGvo+KNkdycmFXZ00GNEW66HjWQK4eTas9PnzX3bu
Gke/zNcrFZ4oDRaQ39VgFCvNis8MvifbJJ1BETb9giL3cZu08UQv1IpOkStL0VIC6BlF7I4GpqfJ
bTfJBGn+Qs/rK/gyt5CaKMaDH46iXeTkW79orhoZfqilKvO2j6hSmWQMvN579jN3WZUggBtBS66l
/sHLmJv7UTDKNe8y3/k2Co5ZDiiNz2+cMnblj6O9kGXdEhZjjw1k/2hO0fSsFhJiQWsXcPqsYhrH
Rj5eqICgLoKYbmaW0QPsbkoOyN24Uk7VBMVzllHJ/PM/5cgHS2NKk2UTN2Vb1VXFPB50csOUrT4T
+TpP/pJciu2eSv7arBTquP1tV1TOViBY4Ynt59f9PToBNWkBrDMNSxXWdId+GXhtV6mGIozy9TB4
c1OlT5bcbGz8GvhoDLoF0tifX3Fs8Uf3nN9n6SbEeV1ox9GxXfr+0PcW7DDNQj8CZDah7FNWBF/+
F9fRVFnhATOaa+Mv/+WX4csBuaww07VF7mZw1JWEe46fO2diTUuc+j2/XOco2JJEZDgAR9I1khT4
62hzMN+s8o2Z1AELUFKNuuJd5KebtAwwl+yzr1qwMfPgwM8n19DUzVKyR8yViBcCPJYiMGoJiIRm
g4f5jp/0FsdQPmhBsOUaAje1S85Iszvo9ziirtAPlRadLoPoRd2nti1AFY57j3/GXFUdlvmB2Oh5
6S6HZpnGXrxrEfefKQ0+Ujamzi2K0Qt0ir/DM5c2LQtKOJMt8Ehq+Vn9vbFk4AWh57Ighi+GoMhL
a85ZnlJqc7sKvJr1FaNqvOZFnUFuaqt5ugGGpBzgMV5iPP61xbQJ4CrqOnqn3bqZ95eMJt48dKhg
I4hMDnNQzGWh608Y1ATDDYvmfOWQYU1tCuCNAd0mCAEPWJ33xR+Gg+tff95SlBMTEwGlqdMFURkW
+nG0FEWDJFimpfjHIAigeu19EyW3olXvrcL+Rjaimcl9eAud59GOg5vS9jREmlqo/rvU1y97zDYh
rz/pSr5QvOxhkKJnxRDIH4sK9+ZIXQ29R2InN+a+7H4pGiPh4Tr1BaTEVefIrwVK5oYZ3kJro0ql
eV/ShtKphCCosL9FbXuvV/Z+qOp7NSTlilsNDswURGJ7X+QeXg3eRaXxgSDCRRYHaa+Fyxncxqq2
g0tyq1bNPZQ5t3gN+mQjhPLau8rKkcw9ejAYuxfqS40BddZRevS57c5oG+/7OHTEi7wYAFfAWbgY
/05Va8N5adb3nqG8Tp9rDJwYylvQt/OyQaFCBc5XRfZlJ5y1TlmwLuSXMmjWDkY1mqI9CTXZwLO4
jHzMbj31xtW1azdEG8IrHqQhvYLtguaO5z14bfi18LJhV3lo8jiudFcl5ZVWm69YG5LNt4rHFDri
Tdhg7ZIkN1Dj0jvWoLQpB8LVmRZyYqJQbdRSST7poDLNo8HEiVEtVYsedDQyZKlb9Je416OFYJOH
jAt96cf2qw+AHUhGAZxF5rGHZUcR1BHt+szfMk7nRwOoUE0NuQkbLQ/7eIlClqVp2ixO18iBAE9H
hV3yR6JavLDAy9WGguemSHHpyNqXzqy+K6l8XxYgazzP0hZpk1FNtCR301bdmUlM+X3VIVihyYah
KhaqmMdje+H2jeThHbh2oQyQ78osoLIUXgCXYyTbFV9xTEKd0FSjdWmis+VJ7aauZefMpDaKIx/f
IvRtmc9w1uX/8Vqx6kOrxWQKeVnrAUWAeAX/L5YWk24IpI5ZF3T9NokAJ4p0U4xqGtXIOdewMyr8
KIDRaHzX420EnYC0fHeD3t9wlToS8CeIJaoWXqg2yFmnqOaDId2IJuK3+NiDEAvNcBEalk5t4JhK
xvzMw/89hBasjwSSDDq5DVU9isPKsMqiEE4VCq31vlJtSu/FCxpU+N8Uh7xNDlHdA/0RA2Ix6cvn
F/89gtbG2VQxkYQ2bV0/ijPDJoPdhIvDWrUoN8FXwmyjP5CtW/pGvmvV+G6QAA99ftETbYqoHblr
0yQwEvhmf5zHszJNa7epo3UaAvkES5iFeN4aNaIfwbXugJNO4Mh1L3Fg3oKifv388lMI+LG3abLg
Z6uKphiGfhyYuX6UJVqUR+tBx94PsVRax+j9BUGK1Op1EBm3DeQAyts6NWkJaYuW7ETeaLNOth6L
Whzq8bDlh9d9CZc/6ywyJulL32Pud4WMH44NUPTN4tzT+n2Y4A9n0UHQruv8+eOQ9kv8k+vkrY06
5g+HdO8J2MCD9RpAwkeC8szq4FTDECT9DG4TkZB+dCkPqLBjVXa4DkN0DbC+S1xzhSnklQnOG8oY
K8rKfvz8wfweMPPzUEwXiJyPg81x2KVlCGtKVggSiK+3sxecoQ5IMszlTHmYbnno4DGpmmfa4+/h
qyazJBdTsM6FjzqBXpLEqBwzXEt1fdlHzVrTwmvfkHef/zzl1D3VZdJdwkJZEK/Aj4+PsKvzfb57
7Sb6rdGwhk/paCTcmCrTr7kkdqGmLgNZX1poC2glo2whYFrV/cYHFIhIlY4O3GA+Ss65lnUiXOIe
KDLxu6XKBivCj39bh2V5EgTQfgt4QIPv3Qu9YwxwdhghbOvmq+LgUWYEaEQp55qaPs60x/1xHPpM
HZEwZpqjazOBVDYqR+Ha1hGX0CD6kQFBa0E2U8b1tN1UaLrNIGgi14ASSSLwEELeHlade+1Bgp+1
jTNcID54NQneWgpEQItOLRS4xzheoVjDTIDbJN2ehJmiYkohAUYUWZ0snTK5izBivOhGBZlJdKzK
NAj0sEngiUUjo+0waRlIubXQW8SLptMRxLPRTkL0CRI5qVbk4Nr2uSpxPGuQZBhSeSTFu0vPEriM
gREY9RfI64F86xD3k9JmjRCXfaFiMo/A8zIblwFnGtzYSX+7sRYGz4LJ2/7NiXkI0HD1NAa6vpWe
nQC8nKcvjP4yLkCj5QiiYFt0mSYokUCaeoWdsxBZefP5H3Gyc2E5QPnCVpHFPxpIYi0neMDxYg2n
E0gVP1sOlYNlVmcWbSfyjbRg22Ddy6BukOv72IJhu4kky5No3QqKTmATrRrJDsbpEvcuQqgDmgfg
wXk2ldBvvVrdFU6zwxvs3B/ye6QyZugVykQWyU/u/sc/BEM8aMRIs66VEt2Lmpd5V6xK9yWM+yd9
pHKWZfStyPX9SISPrW///zecu6AxoWuWLB9n5OgGRhN6jGZ96LyO97sAXxYXzpnBWv19kUwSjJGR
OgPpe/W413ZlmCgDBkdrI6TEYKPzP4uyCHSWeRviDjQzGLMCUa39Bg/iFh8ygfL8rAFjohaoiIcQ
Hlg5rAebkHcs3/ma/RijmaM6mA10wANLBYDT+WH41GiDO4OmUHY4kZaxjMJCwq8JQXbWl1Jb4W2T
vXArLxJV3fXy2VH/5H1SBVp3yF5Yv1VuIm6SaZD9WvfdtaTUSCKH2UtN2hRJSAtkTeR/q6NvGsIv
rYRcVUtEauSXPk5eZ6Y5c+wBx8MBD4oir6YIzEmO5jm7VhF4cvNwDckYlg5C/xbCDyhQ5qhW+mC/
IEmlVXnjEU0QEtzaVrmSra+mpR1isDXpW+dCXfHjZl0SLgVMkEhNYx868NLYCsj2Tr/SbYwEK/Vg
dSQzMhqDLLIXrQq/4NZ4H2fpi93Juwyh+lkJclIrvhaWjqOkBLqWeIlUNSlI+zAo+Z1ArSmz/VF4
+M1PKbZ7FjbTqWrs4BjfNQIJmMwstl4tkLeQl1T4545pInhqPCY+y1yavQzitJORtVR3Hs1hFuo+
WjvP03vTiBfTXc5yMipe+i2Qz82q2slnb5JhZfyD23cc2hdOOaYUYma2vLhMEFuywuaypcg5HztE
0bbgg7x+rSt1wQLmm8GdDmzlEBTJS+AW32uv3AyydpB8osyqZcDOi/weLY6bQStawlL7Iiy878E3
xUZyZLSfQ+nxBobXOkWLLBx1pszIABktGa8NjcvK9PKiEeAex7FYmBySUcBHXiqDrdPAJEjdu6qk
nmVKZ6aBUwGGImssIyF42+My7uOoGJl1F/gIiKylSpkpXXLnds4lzt+Kmz+kRf8iZ2B1HPyG0/7M
Gkc9MQUpDIZj0EyxVhzH+6pCr9agb68HR3lFru0Jsf8vpuItcju5D7LnWhFrse7fjJFYpgPc8Z7k
1Nyljnixmuo+yRHUszKqftmYqcIJGgCF6iRL8j1QquzqHpPezeeD+KnRlZyWYhDvE4/9tuxuUFvt
CjdN120Aos1MNnlNfidu74sw2QxZeCm35lJ4MLRAafYJfxw4klkr1/dRBTrC9KDOeNeROXwPOu0p
tuTXAS24wHpQ4v4lLOUza6qTj1dRKEtSi2FNdzz7apId+IVVphhLkoMy2gLQ0Be3yray7N+6BFsJ
Bs994K56LGvPDGynAmuuPWaeVUW3Gas/ti2GvLYqtZy2hXnKhUprVjptR69Z6elcl4J7mPWX3iC/
ZpH8Sp56iWLbKmmdva7W91DzZ2GFEVeN+LSQk6vPn+SpxS5/HMsZQQzGyu1o1I1xF0Vwnic5VOkT
cmPLftCfAp3h0vXMGevTnZyQW3J1fW+49qXWuV/O/AUn1lU8GdkWlsECyzped2Sm5ldxQnYp75v7
8fm0hr12S0TMqyfNbu5lOfySxsauC629D58MnEcaiKegHF4r072VEu0pQWRf0mDNmsqZ3nliOsYq
lyqJ0JiTfqvON+hbJgN5aJDQNevq9E3X80NU0oB8N7+16uRcMfjEKowBWVZVXVGBlBwPRLQMJ1XL
IVmTHVgWLmh49ExmKK/OM8O7D7yend2Z7jw+46OZl3q9rAtBBVpT7XGE+mXhng1tV8gOySsYy48D
OMYObrhZXblpci7xbZ562r9e66i92VIQBpo2Jsps9LFK34FgqqDUxQpH8V/yLkWAzQLWqImVJ+f7
IUtNSDjW1uptOq0xh7J+GBV9Yw3bY+p5RdZv5FR7RKg+ppKPOwlyS9GwypTaR4ZH3pRSdoAS6yGh
LyqStahIbM1tVheHSfkYiGZM+RFtvuxNS5R1L4gLdSDZIhg2pads8sRcJGlz3fuvrmou7DIBSWde
WnCwSbmoXbqu0n4l5/Y2K5q9HSP6IvWrYij3UpsfQgR8agmqKQTQqLmKm34jalhqef1XEFSHpuSv
dJN9l6BgEjvDvR5RKVFtLI1SSNoXvomETdRh7PrN2nghy7NUs9F8ceQnrGy+4v66LpAsk3rRXyCk
bXfzRsYkR6BIs8zho00KlzY/ZamBkoSNp11ibw281c2XcQdSWo5fMqBZZBZLfLCq7eD2EVqoCfOI
kePkk9ICkRdYaWJQEUVy/Ut6MExQSi2rwG0BblYt2nQIRbU9tuBZHd7VMUGisDWEQSI54itG1X1g
iWglYAHdmd4KZSEg42SwZ5gwPGFF32HjIFYJtkCWlN0iowdHh1Y/WMktUudzkRGPmXK3KROmQh3V
uBC+cIN3kB2+2dCDTL88WI611a3irfHTW7dIcA6vwFI4YJ40KO3p99JSHtUI3mISpl+CboOW4cw0
kLulcPBoIo7kZJC8ESm2vbWn812hcyVjalUjHCA8fVlJm7FJdEZ+a/fm1jJ6SKT8keM4gEj6Cnzr
SoToHjrervXrp9R0u3lS96vPh8uT/UcxTYXBQQBbOVqwGnmZV73BgKSWzrwwGJG99qbPcLwAJaT1
xqIe7C0/8cw4eCpIIf/B6hUwBVilo8vqXo+GitvDIqP8o8j2Pglj8vnJmZHo5HSkE2EKKraUEe2j
62iAgxCvt5N129vruq3hRKEEH8PWJZuSAqdDdNO7tQu8SbHFyZXzkcKpEZ9J1TS4x2RhjxeOdhbn
cdbqVBTgcEQ5iNMa/HsrGTt27wEKsOizZo473DH4LzwfxCuSiDu5QCDZIvlYY8hTVcVNqGKpZRlb
J1apYOmIJTsY0bQoZ85iJaELls7ajZLX1K3uas+9RFd8a/cNYgq4TTV6AUMhIZvvYhTiQiCO23re
p8ZB1MjAhQyXdT/WCCPpQi1QK/X6kekk9y8iGdbJgOGOZ14otrmPPRkg/6tahgBzGgj4+HrNTOHf
5dltYaVg2DVIA3I1vIxPM0UZDP5XF86twPjCUiqMDUQbeuSzgtsCvSWUe4lEnh2pBbgwVuw8xg2B
jt5ccX0SNU1wZRGk4lUQIKdAFqqMzWquBo1LlgEZRwUJ4cjxV1h+4EIAQL2KsjeIVAiTymhzdw2y
/AAjWlfD0qDSDlnX5ssezL+ZVS7yDjYMbQUdCmqPZmNcljIkyqhwZ3UHx7YJvgxhhvpGPILE4Xz6
DhcYZQU/74On5ktDsES3wbvRVMc++st86culHidhk6B+SI1JfYiNaNu38ipUsKv5P13qeInWZOgN
p0g+rj0TJcUEfeGEHDsyiRdtJZ35WSejZIN1FbgU4Ggs5z7+LjlXszTXCn5XuC493PTcZOF16XKM
2wOl/6q42IvBZEdu+MzPPBX1kKUhJUWoxTrsKEQ2CmAFScTw0lH2RQE9jqG8VNXe9OytkvF82f78
xp6+ok4mfzQ2/S3bgDg16BZ0DNdFUEAAKw6oyrwoTv+YRsVbxRyCqtPi80tOQ8dxnDXiY8l1glY2
j8E/Q5mh6o+DwjroIu9Cw+SwAeMI2dLGaFQuZkNl3JdoM+EF10b3lnXIQ1Qci54YoWjHUl8Kx7y6
xe14W0J2hWcaV0Sk/rCye6ANupSiOoHziBnr2xDQG4kuB1LcsDEy07gYimHlOll1YVr0txZWGl4D
5La3DTq6c/rK1vfRl6J4W14ozn0RQYyr0ISLbbFOY/Whs/ObREr6mUMmFkDz3Ks81IRtKZyr+CeQ
m21hHY/s87xENAkAICZh6QWrz+QCHf+vgYXqhI443ud39WSrpc0KSkGUpsGgfmy1befglebZ8brN
s7eo/2KjNhI6wwb5ur2KX3w9D+A7DucSmacaEHpAJDJJ6Gq/rQzKRuq9TMUgHIXqt2Dg8dlD+dJH
1Us8YjC6IrtF9+fw+Y89NftTeQLxLo8vU3T9y8iDlX0IIBnlw5ApJEWu5sIGpzVO/UWqXwaWch2l
+WGMTz6/7qkR75frHq+fg0GLmlSXY4jN3cqKaGOBVe5bVXks0mb/+bXsExlqXIgNQGIsSxkVjlLl
VWth6IEp01okwV3XNe3cB7buko1Vi6jCxiX7S8fMjerTsOplDy67hWYGeUOFB+04pTnTy7VwX6MU
9SPD6K4DV9yiVdnFDgKnIgLkJymvrgEXq9QQy3P0rwEYyYWqAsvrsN0r0Rj0AoRz9OGhqpE0GcJ7
xka0e1GeWnrJhpgWWjRskxK2Ns5tjxO5xLACGdsnaHf2HstrSFwS6w0F+esZKy8SximxvpQcsNko
oYSQd3aUldvoeNxVJW56GEMCpVokevu1GbQWEziWPUqlr4B77R3cuRGuRfwSTxOm4AqNifDCVdEQ
DkV3q0Xe5Rg354V4tIiIu5K2gaXCwvW6R80dsMGqDkFa77F7yBZmKG27UF+0yM/6kveXNBT9Qveq
Szxmq71eeLhFQX7FoffMFHOq09ijATWFB3rrMagzirIS3GVGXj1jdZWKxwY5ikrWHvVM31Lwfayw
KDsz0qunGq8NJgM2hEmp+Lg9sb508S1kgDAic68ieA/s1lHnSnmRo4Trj+5QyliCK317bTgBloax
s+/8IFi7QXxf1JQ1M5Wyb4xrhxr8lTjZE3h7zK2aYZSWCLdo8aKXUCOojmzWImqgACs6ahCf94sT
TAENjgU4D5XhhlzlUb9wpT4CUxmheeTES/BTMNxlMt5doey1mF+F/1Y28yH1ST3666HkYbZn2wCz
+5QMuQsRUbKrVVMzClfJPa564LegOq1wLYCJi347lh7Rl0YsHUMgHp+heFlJGFBE8mgNLeP76jfe
+vMfNeWXjuZEon1dGYMpi/TP2GJ+GdFso7fiShXRulODRU5SHSk161ClWFkUardUbCebpzHS4bGq
HDz0FVjDJ9B7XbxBqiRc+SHLAFQrLc86Mw6dAmIA2qZ0NEYJ5m+JWbfTh8xpGGwzy9vVfvQiRfmt
l0KM1jWIyBUeJwU63qXeHRB/vPa66kqn9DVrHFaeVWl+aZexl7xVIQ8KlXpgbvFbj1uB2fIVdWJt
Ma0B7aNJf525p/KJERRsBFABAG4Udo6rmnLguAZpoxh8doGRUgjfr+4ZNhz5EudnMCLc3W5I/U3r
Xdot0gNpEA5Xtox2Q+u9yn2uXlNAo7odoRgknNGfs85BvSn9izvQXfroG/6QyaJNqmvUUdE9wVnR
zshxJAa9RfcbaR6gq4pvJ52tR3Vct/w7BisEKpPUXEehreG2m7CWssRlquKQIzzywmPlC90U7xIB
NUT6IhIUTTPqmjpv8BTvHstceGANbWkh5xnIU0ncWbr/mABDmolaU2ZtRqxkSdYutL+bLUOwEdSv
ri7PHZ1oJmnWANnmufGMYumb67iXnYv2kxvoc1ekt+N80pgP2GA+j0FhFYnHsigOSl2/qtT6qJs/
Nr6qUP3ni4VcHTxi/rZtNnZWUSD3tqjWN3PXb/+6cmSxt5kNXC0IV2QLoaQXOZYptnmLHTLLRxQB
GWIbNL+yaj1Eo+5oLz8naf/9TFs41RQApAkZ0AqL2uOqWk8xISorEa+7II2QhRQz5H3vYrfsVqzn
uD++fdtoEiae4/gFzyaMlTPIkhNBCwRBC5y5Ps7oxwle7K7zPB4DNDvl8bVR9sUwkRhu7Jx7A5x0
bff5YoBHOvPRWj7Xi0+M/qRKqOmQxiVCPM6+J9TY6zb2k3VYYyKZJcFaS9EwMxG6n4scelUKGWln
6fc6fWAZOx7ioeXayVJ8n73KWqlJsHfqXN2IfrQAbGxECPHlkvVNU3fOFWqZcwyTDr6FcSixxYqo
hpiwKH7MYv/1geRZ/ue/2f6eZhivul51tPmfQxrz77/Hz/xzzsdP/OcK57a0TP+qPj1r9ZbuX+K3
8vikD9/M1X/+dfOX6uXDxiIBV9Pf1m9Ff/dW1lE1/RXuWzqe+T89+K+36VsOffb25x/fU7Il47e5
fpr88fPQ5vXPPyYc0n/9+v0/D44/4M8/HhK/env91331Ur2Vv33u7aWs/vxDMox/E2sAXLXHmro1
UmLat/GIYqr/1mzcvA2gfjYzK003SYvK+/MPU/k3sGySUJTGlbFmV6b1uF+x/s0SQ1fske5JAkU1
//j7j7v5Ma/9eGrcjJ/b/0rq+Cb1k6r88w+hjGvq9/mPlS7fLttjIo9ko2D9+3H+ixSqqZCq9Ldc
pFd6IouHLo/UeeYN9kphFHxotRx3hgH/sumobOGdMx1laBc/jkaMpz+Onvrs+8mnPqvYL76LOpzb
ZPl2erEi7C3I5Py9bXd9vjXHl6N9gQvn8+eJUrkzkqpbg0sqdu8vUWb/uulrsYQzGvVmWzy6WRTv
xJiBlcbNvE9k8AWeuYJbpD2qZvUaJlV77ZL9xmt2AcE4WIZD2z/rDP1JpdiPjYtAhx1g7jqTzUGb
R87gbCH2O9vpnZHZzjZhKixm79uho4jLBgPrsEcLTDOd0RZGkL+yoL1vu0gx8yWTqsKiim1yLddS
6sjfstAP1n2gJbtg8NJdNL54QMxRbABVfHRg2pxeDL9Id2GGHjqAE95ma9ttsbIevyjqsEwiPA8W
LijmZScGax+URbPENMnae+M7ZFG7WYHk5zxTVmkpyi+2jE5zFaXhivguncHXQ/B8fHHQZd87Zo74
RoYzVVVhNYHGRYwibZbjcjFmUxS3GvZuJmn3LEXKhdo47rLoCv0eSeT2ys3KhzxGfEj2ZFSxwzAo
L9EVNJnR72o5qu74HeD8fB9j5XHf9DL2lZntB+5m2jQG1b377EPTF0V6sxaETpu2Q+GXcKHut60V
/voy7QOf0f1yYNrXaNnDz2duiX0P0F9TWnA9AlCg40g6UnUGckkaxbIOyiJsu7LDoLmtVnlYiS0F
4voyM9tmbSm5vydKN5C4GNI7tbPEhU4i4TGMTOQ+O7vZZkkuz1O1Q4VklOSe3k3i3NO7spX8H/ve
30GzUtdBROpIYZF8oZgJAjLwLryLabtNUKt1Y9tdN0pfI7vgob5YtnhMdtggDgUuTC4g3rusbFA1
keLgFVjhgpR7/Fw5ADE9TfKvIN85O1dAYXAqyjxpremzOHOI70fqGSKCmAlmkZruobqlexmcL8YF
vOQmOZ/OLrLldKCwetzVp8OSV2FgnWffQUFc5U70rAYxwsqZnUuX42aSNA3OnuYgXYo6faZ78oP+
2SwSDVHfYaNgNQ1AoRL5TAs1ZRvgsIygXQjZR7QD/KFx54/jQal8gy7lrclU+YvUk4yLupFwd9Sl
71IVd1dohIl9TAHMCsxo+NJEbTSTc9+Fv2W5qDIqetZTkw77G/wxER4cXxJtzif8X/e4QJ9TCCUr
nPX6m46saaep/QpugH+bUmdlaVTE3/3WJTqqu0e9LPYmNidkj5zt9MKo52z1cRyZNuNpMHnf5gFe
44FMxo1Yalc1SnzlFfg4MN0MTy5yxkapGq/UCO413LsfY8tuYfE4wS4divjKh73549QmGXbIJZwj
oEKWPJpdKKurGvQUltsGE9YxLcHEOBxksme94VEVbUanWihCtp+BKjPSS1YmbE9vj7ePT/1l+7e3
x58tIWpeYHimLagayg917t7lcPmvY98PHtL2womRFXNSLBmi8TFPL4oxaIxhcbhLIpbQ0+NXEZee
TW+t8ROdVKAxPJ73/rF/PvG+X1cHV8ymT5y/Rp6gLEsC4L630FErmxR/QrUodo6BR4tuVNmLCyTK
7YT7JcaqcqPh+LR0Cyt7abYVRiIvZZyWS9LFFsmFsPwiAXdB8H/WDtV95w7JDeY++l3s1Vdub9ZP
va5764F04kIxq/qJgidpn6L0rmO9dNeFayoXSqHEM7uApYpEdo+JptztmsTq7+MwvzHH/SW0NAj0
g7PJfT1BckS+mPbXdmDCEghUgDih96xU123fmU9On0jrpi60xbTbbbRNFWT+g2tb1bbC5Zq6lOs/
CzWYn1l6WGPm9dfYxgZMxYgHoFwQ4dAUP8Y2QyCs0pAN/xXktiDHwNQVyOHwrMmDcdH2KjFD5oi7
erCYytP+WY5sDCPcqtwNZS/uPFd67OmwS6VNg3kfOeGuEHJIHa74+W7aJ1nxTZgM7vpo/3RuVxtU
hqbz3g8HRn5TiII7fuLrpn1yGawyr741dcQVu7pudzI+U7uwsIJFnA7uU2UE1+bYuWFh3OQAWx6n
U1VP+3lqM5DP+OfUFD7SayqJmwAvoEcD+aOFkikefs+VC45ewrg4S26sukVjOli2gYYp0/hOZgGO
bnXt/Xz38ejxeRJWWl2Y8omP56VWqVyqRa1dWIkt7xDV+fXFzpRNIIxic7T//dwQ1udu2jT0dFeR
R12TdkEn9/2U989O+2AlXatt1K2nj04Hp/3HH4tt+U4KVXg9abh0hqg/MHkGF6SHiyejH6vrldV+
czNY5qELIzTAT8b3JRb5sY/com4Xd4ofFxeApx+UoAuuVU9WH/7ZGmxXPPgInqpNHFwr49Z4bNpS
manez/wffQ7E+i/f8n49LLt+XP3jFaat8djHq0+fw+rd3IQZdhSB4ntXVuZqJL5UrHPxIL+a9k3v
3l/C6YAL78tQup/nnTrZ6xznTJJu4ln90pFZO4lxmQQoiRW0BR/sY0fO6j41ab3Wq4SIvY5HroKv
+bT+SJVVBNH2MG2E4brVM+mQ+UZ6j3vqqGTi4C92ZRgF8cQ/m5kjE08ErfPjqO2bxa3t9nOZkUof
cnUntMjFVEJWd/r4Toz7pnfTvvejaeZIq/fzpnet394pyeDvWpP0tamRRKxwAbsOB/fny3Qgre2O
5cTf+6ZTBoZn/L85kOkRKmnF+Dlgmz+/Zjp7OtEOcSf9fLScCJ1H95gMBWtAA3D8uLD8eI87z5dU
cmDSqx/I99VQWLeWGQRXZYgq4jRqEnZ9rxO8Lwkv/av8n/0W+wHG/NzfDH57keZqP4Zp3zuT9M77
+dN+4ZrfI+fFL+w7u4oG0EMWKR/nn5Hhx7txnzwgu40nmzazvdHOfOrH0+HpZerR07vpRCIQBHKE
xjdOO398uYX/zkU+ePJcSll45BFpxaSxk20+LjziVMjgvIQPUolNObFQ2CSjMm2l4y7huCS1uzjF
CeF5qEj0Or2+jfKqvG7VFp0RTPC+5zyiwDG655ilCLoNf59h6K+Oflk2lrEhvxvOKsWg4b1vo1r3
+VM0PqJHNHoK+E7WhySaJtrumI36JZ3t6o0vyZ0nXvUEvALKAwqZ479fjNLnLk7bFYJozH7uQlR+
efm+K8cGc0aeXSwGX9f22KBq+xAHlUB45ZXW19peHV+m/T6UGWQhFQxrPh6Yjnb43FaF6i+q2paw
Cxswy93LaRPg4Bo/5Z2vbPRUL6/Lri6vxfhu3J9qyO7/OBecXniN3Nu20Rr1ASE4+8Y0/W3RZuIB
mzrrZjyWy9Yvx8pxS9PaQ5qij5uqUr4p2yzYTu8CEGI/3kX/vHs/+v7OxTxvG6oAzD5/NtbHTCDP
Rh/VfshBolLGUHZcKK4MXw6w5na+h30ypyBhIHo35KxZZBYuUHbi7bSZ6w4SzEUwoGRHlDybDh+d
GFgeeqM/Tp9O6sbvmM58P336ymlz+krg7WiJi3jpB1W/9zWRQVx3onqfbac9Qyswqp92m1ngLN0W
EayILqjO3o+Tx0Kc1IxQ5sOqcf/j8M9vUVhXzwqyk4vUXWSFRaGnkf4fZde1HLmOLL+IEfTmta3a
S93yL4jRGIIO9CDIr7+Jap3pGe3GnrgvDBZQADkaNglUZWX2zd5Ky7qArhVO6dAaOdTl4iUZ5uA2
+z+cb26j7uGI6+6AzU+qCtNR0/WU9QlerGApRYlaXh4AGQQ7K1YxswDRiAO10cHDXgs0XtonHIJ9
ZY7Nxgdy4LPt5sij7nMGaosqL/o3pAAFu/GkAaeqQ4n616kzyq7vhSgo1hDEv3+dPOAsT0ez+ZF1
kAp0ASqKVg0fQcke1veVoeSGrGsTlMOgJQ0EH5IDYTTPr7b2pv40S0YUS0BUWYTGwSm4J9djVP4x
DXWQb4KUHlTHwPXDQDsCDrrJePNscS6rBtTniJCNQDJDFNm5V7ao3wdWIdnWCfNigtwL6FODHerK
TDd2IiCi4HPnkGHVtLSGtLk4hUjnY8tBnIwZeRaYekaXxdk5RFJl7RpIVXZDXXwHLHddq2F8TSS0
jCYjGLYWqETuySNv/OGYpwjCd/S+0u8n5fbmPqCX1lCD2NZz4nzV/+65OZY2pGmcWIq5GJz2IQKE
J68Vv7h1xC/2AHnZBNU60DJB22+PTkHVxVLsXOsAgjdxsbIZSxatNqktySHphkJAsIdSyCH+bQts
1aGjDEdqA7w/XUxW2gKJiY7bXAVFLoTtzqzWQHob4MUagLBjHysERPRZYBflsfKEt7PqePmlnTyo
U48k19sgT49s9Mjf05IHtZObnYA9TE9LTV+G/z1tG5X/smizvpT36PcdoFTYfmH/jwf0P4oe4mhK
PaSmjI+shVQAYhegpWzCGhS2PXRY9Zfl9i0JZaSOoFbXH5JEVHClb8pYQKwlm6ZPf2qjkVMyqaP8
jgdJz3qb6+/5rxdN0uBXgFdepor2odAHGZy56db315WfXv5hC35ricMiu6/SvduDmRhvoYesy71L
ZABE2LqlCxRT5F3E5Kc7vwajJfUqS3kXPQBSWe11ACKuGDCgUBaggzWtUMF70y/whSgBJUH0PC5q
kAXnVnlnapOzf3op8n7rpcg79Zra+ctYKzPFUwmldlS+qF9stIt7bnJxPRix/IGCGGtDTdTZh7nc
pHbzq7BacZ+D8XChkL/Cv6RAtesqhSyn1KuaVEIgcLRH71SPZr8LWiA3vJbF720A3RXGndcJjLhx
XJeoI+75Au8WfpFIkV6sTC2juDNO1KQSVWKRVSH35qV4xfXAkkUdiotR8yvn0IiPTrUbhadAn1Ue
yJcRTck3tw6FdO2hNiBZr91u7TRJ32lBy98diBVqjQgDiw2IVE872dSIbmRYk6fgwDQN/3s3Bup1
lKVYIWM5rv2qGl9ZD0WWPhzOkJz8l9/Bl4oDN0BUDGUN4BCzAqRtnK8Frz1k+hqzntQHOK2wuQfd
N8SrfZQ5H7BOeyi9glXzoHN/ORI4PJTHygvCtu1dFhTDnEw6yOrRhw4xlBPgYCd4bgDSAFu8Nrkl
vAOyyA9k9UzIi0zYL5Bc9TtbGtURsdXPqNU4Gktgl0CwrkNc11hVHkZ8xWWezW9+DkWxop6hCsxb
GPmWFmFFhP1OhjKhBa27yr/NaIyKRRdUK6S9wNafl+DkxQqaDlVW3MeyqY5kQUhSLXMgQYHj09mA
tPFv/sjyO3OJBerWTZWzoLPCV0Ajjs1+0HEaanfHzN0CfQawRgiC97/bncHE1xA1V/MB+Cf2Lys5
VP3jQ/3nhxx1SkDAgJtD09y5iG/+/SEPa7vtxtYvP9oRqXPBWLPpiv4IkhWwjysQ8qJ2pVEHOisz
0W78pj1ir4H6d3LWZjEA6wPZ2DOqFIJDVAIuUUUR33bGUByCdPKXgYAKKNZRSPkmSfEtKNQu60FJ
gmrEEGjjzP4RjCjXEKZ3tBETPCCILxDhCkfklfBBqiczDGc+YK33IgCEIpjWfQHpYi7tLPlpI7O5
ECMv5pNeaN0OPk/afagPtzYpoIMGksoZAJBQbMTXvTuX0t9AZfSusJXz4qS8XIyV62283HBeOh9M
oHZUnft8HM4pMIJ4BWbPVXAKginb41YyKOz9cwgB/2pnqex2ZZtbd9TRRBIZIqAu1tctHRJPj0Bv
MYCLED2iDR7tG28mtdGe8Lfv1U0P8A3oJ3iygxhOPO5uh0lW464ApqkACujOcWLoX9x6r3bA8Yj6
QHR66eCeJn9YQP6yPjjaoqYOX52d2akDWXjHfLbL0kxWY2oO81sbuSCb8271Y7seEONtPlLU1YFm
WvkbR/jYflVj/FY4ApSDfjLuyrEQLxbwGtQOrqpyM/IUDBiISL2hHAmxKN+KTm4h/AfL7Z583Q4g
BLKVkWJrYYD/v7RHPkEYrVbWuJNq8C8gTEqeoOdMgSe3tcigiJHLQ657yMi1GyTQbm5xsqrTiP8L
NtkxkdL+8pPCuxFMP5pFyfT8rxBs5UDpNRKT8wHMUrsBjDnc08EIp3RVA9c6u7W5vBslVDmbTx8Q
G5l7zfv/exT5fjHJ3zNHyFcV+CcFNUpTjQmqATJCYFQfIIk8B3QQCnC/m/ykhUpJDfBnbZfu1Y07
frbyzTacU5szZFDyraN6BWpaBUndFsogqo4ea98wlz6qh1ZkVihLvtO1lFh1ohfUZMgHooYH5Zgw
e3AWnqTpHsjK+FQ+xt51ILUUPjjF0jS4j6Pke2oWYlf4CDr3oPmcUQps1OvPL20QRcZi5G+/W5vh
IXN9zbV9Gdc74bjzBhs1G0b81mdF9gxZUWNp2RyflDFmB38y5QLlTJAImOKNCQXeH3+7gsC237na
1aulBKGsGtZhg6oQVkp+DPWhNhHORYk1mKRyfvShMwzKeN1B9hCqI9b67sZobOgSUFskPaJM7+Zg
zkRxwG1cbdjBOg+BA6g5z0/O1L1PQWQ+pz6WaW6BwA2ZTQXNPZD7iSWZrZ0nSwfUWeurcw56aDuX
zY5M0F++Bh7vT+C9tZ45RD8gIf2zB3gK5NCOdxm9OjlUvvVKXzFqQm5uh+1NArnaKNiD5+3sojIG
WnB6rW8VEyinLUQEbwv126qceu0a0b8vy3WDmeUG1YnhNpoY3j5dP6bbOnGhGGgWkG4LkXIf2x2K
7tpdXFQtEoY4m8qsxNsOamC/m+iM3MiDTDqYXdDuGLPaNbLuwFbHPXBHLACdAIrnXv0SJJmgsJwO
2RCz52iEHqpMXk3msd3EhJiTaUeFuwh86CuSWXYC1PUWO6dN+sZa/1tmjWAf8JnagkKueOp4vkNR
/fhO7aDSUVvQ2P7X9gAx9W1iQP6H0qHKj7IlmZQTpWwoddzSpre2fkJR4ATVM1TqABXHyxU+fiaS
3jBvh+i3yUxoWni1m6ypN8bWFyovurup7fQwJRtW1ZD9hpzzMlauWDqTEx4UdmGzeBjqN+wbpzl0
mtlOIr78VPUMP/akfnMzaAmldt6toEZRvdW2e0BBeH8JXR5dh0/a7cvwojeghIB2LJXcpZek+6SG
QusN/uCUIPQFhaOzpTasBKxTC/kEskYRdHNvwiox7OPsFPRPiULp6gwxKGwOkGyE/AukdiVolO+p
DXRX6ckOnqK+/MtNeK/ZgJ3PjFdGhCK/84TgHqCUkTAWEEFPVp7T84sZ1Ux31hr7wKT/b6W7VOP3
56ILLNlg64l8E4SVvodd5d+LrqAwRA0MZfVeMcjjFVh/7UyZQKLYSSwcr+c+87ydDCro0nHfnXvU
dXWgruuh8SAGOiT5DMnPei0LkV/TCZU2QzybS9pysdKv1qXR5kvakPmy/OxNZVE+ANu8IvwC4Rno
rG/7pybok82t/QaFGP7pJH/CRNzcInN4Sqf2XNpgyhRZ8pSlahnIYnq1LQjQ86QwEOFoxtdomMCD
jRjvMYuGq5sxBSjtBUnVnBY8WF2YK+ZZQKLqoDq13VZCX6LtN+cvy6kv5m1mfKegqfB7ZlqA2Uru
OycNT5FC0ZTOSxbJ8GAZ2fDiNl69dNO8g0BJFu2NeORLw0iL19ZpjkmLNE1PAWIRd/EZ5JHgP6+6
+uR6WPsOtrnFV3t8dVDxdteOEC4lk9xQpTzsKwva5iUbQZKDIP397VmOx+JJVsrcXh9mB1INd06B
PS650KHTDz73y6d+KM3trf3mS3NefzSGV17nS8tRM5PzZo5NanZGJNpCtYMXLavIS890sIvkfSrc
cUcWG6zwnmWvZNAYHjDAOTuUYd/avsyjRGb+yxIL9HRfllg2wIQRojIAGYHs4D92LZnKWo0vrd47
DvFuRKH5IQeL6kG1YzHPsPlYeK0HUDQ1/rdu6ugq6Bm1brWjjWYXnXo/lmcysgZIY5uFkP7Vm1BD
9dbBZOp83eRmmfmzRlnyXoLU5m60PCjTKeVB9DfqY2BhUdI1NKN/V6f9S4KtD7hZOQA80xSdPHew
UBg6obhEQEiE2nwdLkhHA3kiVq/JmiAPo7F2wDYN4G48j2XZQpaNRe5DyKcl3VRhI/JgQkkHooXY
O7Oy5w9IZM/9Mh4u5NEAAT4vRV5uyKxR9LAddKCHTBTwQPglS4Z1juKFfeWqRYfV0tGvxvE41R2i
6hY3B/D/Gt2cg6HBX1BXa5jvURW6d2MUT/M4jvldOQrgtZWyzjxo5WJCcOccZ6jBVfos1W0lC+2D
Qcv2ILMifCMTpNJzfu9xG2kTfWhrZAmpHZu+e7KmxFwijx2hSjwL7idDvtGroy3jaSUrKD9ZzRDv
+i71N1wwIM1VeyDIWmeLbMOjhs18/Uqng1GwB8gRtAeybh4EeaNRv+cgjyRW48zBL352ey/Sy862
Wn7o2I8vzWQG0uYHhKrIuL0y6f1Ifaz/cXtZ0lntHmQbNv5Rf6yqMM320EVBPQEa7/zUGw6mVQIs
E+YK8T6e4I/qpc89dyU0hevyW11091Husl9+9yHF6AMFYVXLEgjCH21nvQs/Em9x5kNYEPHubWVj
Q20bTnAY7TQ4pEEXHBKvLTfCykBbJJxpAZH4zw4RXnzwPWA1b+gNuIrTuZB2vL6F5pTIV2UkD3gK
HsAY7X7/fZLH6bUl/edEd3VWcDK4zHa+mYcHg7cgNBoahBZ7z2iwFUFjZAHBuag7Vq3EECQPSep5
2wqcimBI7FCgglKzeGGYWQRxS6An8fZpHlIUVhvhugZ+bX97/wX4a6yw3ivm11efhDcPjWWA+rbN
kGT5I/xfLagLfPQJKsykhVg/uHvbbWBWzrJukEIIoGFPHpCjTxZd02SHou+Do88gupTVgb0xwhIf
3TDydhV2rrtGH8i8HZoa9Q1Ozje3pt7PhrUD+Pr0bDVtv0Z6Z4ngGz/ayEbeK2RZ70Mj9bGlmgIU
U7gGm5VhKle89s05dbvaMVEQQjLNGInMOl2HKEqfOdKJ1mneTFurEEDHZp216q0GDw84S+atx4KX
OvC+q8kTPyvoXAYRYHwz8FWAmLZRH5kBLIXdgxRhRFB8FsqyuZSQGwajrf+Qt2F9KdM+WZogRVxR
p5N0wYkZ0Yo6qSkGL++sQ0ByQ6Zh5sPOQ/H9DKogkFOZhvwpT538MNWVWICsCgpkdWuCp6tA8o/n
SCVqiiks0/QpNdIh093XM9P2SvA8ItV48yETr1t/HbrK2GaMg0JUuU2y5Un6qkoVnVhdRCepz2o7
MeZmBuFc6hiyUt2xBlUs2L0E84wleK2Eany1bSROVPBSSZvtYlW1c4EQT1246fQ8Ccgf956dnukQ
G089ODjuDQSdz50n1M4am/dbv9NAcnOA0tKC2myz/QbegBQLhWAY1TofIfAyxNW3ziv8BYrXyn0y
mNA0tCAxjCel+P5fPKrYtFZDBXZubM/OMeKf4KC3n8hKvfgPS/dhpYGUs/YsLWN5s3Tf6PvZzwJB
3F1e9ul9D8zc9fdW5wj6K0RCr8t1Ah6LVu6YC8Aeq4rj2FnGsxe286aZ5CMzWnk2LbHJ89J4doWn
9rWTo6JIe6XVEKwh3lUtqTdPOSRr2gro4gpAEJraLvP83ur6PzYHcpDlumHp5x2gCrVYd3EG1pss
dPZqskGVEkw5/meSfCmhL4OEXtie6YB02VFVJYRlWXvyCFTRtMgHE+czKpzN/bUxH71yLW1k0lic
4hPmG9ib2Zm4rxwpAIU1hlPKN9Rya765cssr7qkjLywUynIsnI1oLSvURtwlpWkvESNvZ0CXQggU
4DKrZD+DQtc3+l335OURIPtWP+1VZVm7AIK2/RyLRAPqcwCgOHmyjfxJPplx0GxlHP7R7ionPZRT
+VHEhXPGx2du5k70SJGWElqNUTJUZ7JSFrxakrFrXMbWSj2yr6GlqoM2Mu6iBdLO+ZrMxPG7dZoE
9oJmg5TcuA1sAwXBIWtX0oK2om1HSBWyBrxWLjIrTWD5s4F1/AO/vQdpZfGT6+ADVtmFszKTsgZh
MjJc2E2jVMlIfoDGE/qwWd5f2BQb656P4x0QMvKcTxD/I5c0Q7QFKJD3fIAU2CQ5wGt2If8lBu7+
l8VkYIKjJNSKFp7zlbjLAa4ztqIqf0+SDGVJdX9vOUZ7zjo724LPEUTtyHecqa0KWgsv/bxfk0kd
E6h7v4xSBuiPyqgzLh6kGwU4a1WkZQn72wlS68WDY8b2EtEoZIQDp2t3dGCFV69QIv5tMox2Bzpm
VBWCAqHdmfpALmS6osM4Or0N/mMMzQMKu7f/Df646k+Vf+T+7QDfIVT/AAftAmX19e/VNmbLh8IZ
3mwpilURo/jN0esJSx/orOI5PuuJ2Z2bJEgh542ORC8qhtpDB/IA7ToAB/iMGvssCQ8F1On2IBjF
FqiMsRn1rdOXM2nn9rVN/T77//sNdrPqvHhaU57SAyAYtZIIrNG2mExdabijxCSZmavSP0zqvTnf
xnYl1IS/ON/MuG1wodxgc1NZwT4ET9wpBDlIoRP5dEC83tEMEc4aAVh+yadInPzAmbu2WX802WjM
gFHuHlCnYd9VGTaRUATIsC+A2EiqpP8jYzNNWPjDz3pjVuQKIoUWXslgJIV4rcrFazzilW9wKG+T
KVTwaJSBeBA2knFAjh3Bblm8JigVveNGr+WltJlO08wHIf9hSOX47IifaTGJ1yEXYue4oX6yMTUq
DZJFGZpQr9W9owv9Gy4aAEZNhe0E7oAmM4skXtEdXE03eixDKR76SNTnVoInFzplS89Lk00PeOSi
UYGHlEbF7pNUY2SzOvnAj+MtCUvn4pjQRvETi69aL23ew+DD6AL+8WUg662Xf3n+wVf39xtDU7KD
6gRMdtBwAEjtP8SwTLNG7W3CWyA2kbrrVWHPiyExwNXoxa9g4wL2HInsMGgA+3KxbqX2OO2DFUI7
1spIBH+NzDKfAVfgHwEdGZ+KJp+Tmyg9sYt5pK4mXgT9ok0Hc+OHoNbqVFdtJ3P4KIs+/VVUx8hz
QeoiAHgJeha+FUVbzW0k48+QVe1WhVnX+y6XwdZqa/ADNFDdKGsrBv+1ZYOgbviQHUt+TdPnPLaB
FSXkb0B2jRonKIXMZJmC3cGZIFKfldi0WWirQ7cH3CPuD5Px1Ax9fyQvaiZz7OsJIqXmN2qnJuqk
wyhrhBI7z59fr0CNrZ6ytZTmahLxmtr+uBhopNeIFbe7P9oKvH32nVkvvKEOPm+KLuWJ3lzbeQPa
CD3rtY18DK8pF9LL5YIav9x1M0jNxmFGa9HG9SY223snV4FYpa6VzIcwR/Ypw7pzn1a23NWZxSqw
zxlyR3YZlvG8i61kGTrjMkegGCyuICSfD1GY3AV+V1yCngeHyWUn3+WwdFOfAyLXdqiBTSKvuJgq
dsEMVfy6eQye+asWabBEeRI+T3okuFKCTYdKGdCuYY5IH3LEjHq/9w7kAdUD0CxgUYlFFDqpDXVO
y1YY/P56pSIaV8U4Toiw6jmSesPSCVD8Zp20mUJNGlrtNhRLcIEGy+sMJasfHGC5bpMGFkRBysSt
1jSrizr/Y5LHW2g0euCdDDpdzc7GOyTaaVAXM3evuuKF3KlJTfg7dqHUkV9ck+G9tjUsfPTIpEMd
o8gx9+09jYrD2LhrKvyf0F1RGximtwJ0a0fyT9ykWQN8CDUlPeWo2LtOL+5DFCCcmlonAV3kM/TB
mRQi0yCSXHa+xwVqY7AaB3vPA7m0UwBaLENHwm0bvCap260juRohtPkNlVT5Sk0ualkMu3rOJ3Zn
oTrhmws24IXflfbOGaQ6G1J+WDXLvsViABYN5ZbHMI6yk80mbO50h/DVL1kHxkPCygwFG12+oAtI
yJgATfQ6lnI8BrnRbwJ8O5Z0kZw9llXkvKlO5eu8GqJ1C/AZpLisOVB5bGXnbbpCHAyK7x0q0mvI
zfcgEpvj7ZJuLEDbLsaIP1k1CORxVGJCagovMWbF4oF6LbB6Q4YdSstkcohjQSwof79O1eAZrgEh
O4ZRb15sc0xWzJ7KJZmoBDJPaeKB0VZftgM3/awGOTbgjc53mi2oAmMduYM3x0fYutiGcs+gBKG+
awuy/JC759n1VkOwS20RmTdnjr5zJ5/wmoiwv3WwGlNJ+889Vy4YitjE13QffWm6wL+Lz3se/PDU
9bm43rN+HFC956F6RE+Ze/V0moLgjiy6Ct23aw/D9b7+1z3TIAXupK/3DMo5E7UVJT91Qq0GI/PW
fRNtqgxg8qXRV/7WgNSLmNHpmKO0CPLZKFkGWeUdQFroCQ0wPeQit0CHQ54dkhepFwJgN8UYrucY
zA7yBkn4kjm8+pzMFG3H99R9bcX21QQ1J8LdYJlCDMkeneyStlAE7JtaLRozzS8ARuaXungJ8Tw9
kEMPgsGlGZbNkszKzOwzBpMjDSlySJwNfBAramsBqUT8eo6KEJA6ynz+OQzzthB+WPh9XawTW+YX
M/a602j565tHUY/Q2DYg5UVzIeEVIZaHgNO8rirkanHDNBS0rcEM2PB2Q21CmcN+dNO3qZ76TejU
+cIyw3TtdmDKNDNRHGLVtHMwczGBeERWNk+TCerOnFfjTz6tchG0v8Z8+j6Yhf0clpBISxsmjigH
CzfAtgZraDPGD4pB4RDBr+IdS+Od0IMQBlnjjWB/Sz0HWNRuKs50ZTVqCqkUKAiUY0NDFrKOmT0F
uy7lP53BrpfcM8w76YfeAUuZeAUOFGtpCOYtxqyO5hBkCZ+Mdlm7bgsE+2B9C2PzWBbg7YMwzT0P
Ff7IqapXPLHLH0Yff69N6b/6yszm7jCySxvHBqLNmXkKnenz2rGwq+2X6yZ9HD4wb4rmoJEenvsE
gQ3bYl+uN9RJwGdlW62isbJWPjZuq6ZDsJvlUG4X0goW3iitb0YPWhRpt28gdg1WvBnVnZmV5XPk
+tu60LM2IFxFhXB/cJS0TiLJwJxGIzVujdfjhUVWtQ3cTC5pAOSNUfsVvrs2z1dWN0B6HBC0xyny
76kfuEUxb6xak0lioQm22GJ+HRjFD5PlBo/42XUbZfJsVdsNe2cNFN1xJ8h0yqXdT9j7mv10GXjz
er2RYoK8KBIWpwzEPwc7qC0QtGJAMhjbMunF8xSCxt0OEVYsur5/Q/hoRg6G04Soy7AKXd5an6MQ
ZWd0qdZruxmEZ7z7OB76vS9NiLfqKQ2vBZ29Pb302Jeuw6oZ1zxTxkvp4n9eO1R1WS8mHub7OJ7S
B19LhtFdYsmPQBGWfWffCPsdsxrnOmWTFvjBtfytA7fgWk1Vc+cP4fg8lfaGRmaF42GlWhQAPRjR
SWSpPZvwSXoCC+NTPYL7JQnr4q6Ms+5azUAlDV7XiRnjIGi7lTlAdhVJkdDe6K9pY6TeudKHMMfa
rnZSxJb0xzUByuFchd85SgevH9SqAMceUr0g/NH+5CVzfhmxnDyQ5as+2qpQB8XK0l5jmWttoUUE
gvuKP+WuYTxkcbWzmIxfVAAillgTayZ2Er80jaXWvYl0C/X6RZwvDHeUCNqgVw7ur7wKzSNZekZ7
COMnoWeUEygZtJNX47oTVOGQIwEiI1u6oQz3yESF+96TWJ1K8ADfDUF/snVHw0KjXvzRbagK+mmN
D/xqClyPlRVAj3n2P6cjR+y2m9SP2Hof3Di9Yz1omjyIJWaAHvAOJTmts66BwkTZb5yvbYnK/NYr
oc4FUlRA483Tp7MwAK5QfbG42raAwKpd190GaA1M1opL7JvpQ55E+XnwvHjn8ehn7+fos/sQMqld
i8eMLoR0+Pe+6iyEAwHySfoEmMXST1/y2PCXhREhKqbNemAenoKs2pOpHPsuQf3O2S2ZhhAj4TCK
7CXmiI874C/SC+nsBRQu4RqM2J+9aQ4+VFOwcUO9YFj+5pa8OdFQI15OjqmeG5Bm3AM48kTXKSCM
uaWbKvT8KOX57zdFvUVjXW/KMDJoTGcZxCgJZKdrsCjWR6YYEnAvYiezvLWFXNdlhVTGRa2xwVBZ
oZ2CayXW74muTkzPmWgnryh0uiJejpOa90WUXiAzPT0BBrZEsLs/k2UOJZZoifdAVmg5G1R0Z1cL
cLi9E5cDFBUxjiERmY9leCILuMEL4KLl1WKO89KrwDpSn4iLD4t7yTGYpunJZMAbt7kL/gk9TWiC
/RW/DbanXrD+NjMRjd3+epG+VLPEysMd9Qp85xH4dpvdtdf3GH5TebAF3sJ88pEhQP30oQNR3gY1
YeXj5AcpeDNMa0FmnJvdIWzYawCcH55ikKvGIzPP1Gl2uFTptNFWtEb5qDJZrkSqWl1dVj4OzCn2
qFFG5T+N7RZBFuaP5IrsRTZDkBoLd+3K+0EuHdR7rqg3ahG7BC42b4b2mDsuX+RgXFogZd8evRqS
YrNen6Y8BElnmrDVtbHmKPSa1a11nxao4LZjMYLvRM9h1mBHRcwDFZYbJF2mtciYuFjRUBzrhB9N
wzLKeZNP2LBZTrChXi9pux0bEcdlRV1eqA0B7HcPydk9NSXRwO5oI4QELyaADN4dyLpbvH0xu7Iq
f8X41C/IpBE2eCUyaUIGTF+eY603ejmKevUF+JgN970cr+7kMagAj13lZXdkgnpOHtJSnqdAvQsm
uz01dwjpzPCAQmBSTxu3tbtl+MLMyKTD0NiPDkSfD3SlaAJ5ExKDHWi+MYAOprdQQ7HAg5LfD64y
IaPQyyXeNPVKdGWwoIESqYXz8PP6r22RkVuMQDytaAIUstunDNTgNkBvF3L3xARWU3OyP28/jF3s
gbwX1BfEyBRN/gpV4nPKdVHWKwMWDgCMcHtrorMMKqUoGFAHsq5NgzRmUQUtX173nzm1NkscIJdG
0LbFSBBXKljmLnglCTZ0yxyyNjybiWCfoIuiRaGDUuLTz4n6YdUHQb+MeJUshiy2DpaXdwcv48Ui
Ayftd7ahSqFbv+nK/9lP4/FpLrD5y8sV+O2DRZ2ULpLbUCgj1OrNpHLsm0kA11I7d74JZ12Qfeul
sW0flosGaJtNqKro1DrWr5o746sfcr4ymsZfexWWYVi1HcYmj84dVqHkxdLgaRwsoMKKIVoByogx
tvUk+6R7AEtU/ZA7+TPPs/G1SuNwFVSoBOvx6Xzl+GMhcjjjgVkCMIZMCkgJxX1uNMWeY9uSZQnS
QDeXRGdQMsVrsIVJaIgMJXCwQSTumWGnGw95vcO1rRbhcPBVB4BG1PB+U0FzYWkDIbOWPsTY6iRF
AcrkmutQyHDRMek8UW8WgAalCu0ZVDjjlQJ7zLwyhpLNLLs0D9AEWFpNN947+jAWyXgPROHHaDfZ
lixqD3v7cyi10cH0DQXEeBIgvZRJlNiiJncE5OHRy/pWc860q0GbrmEFGz+NQRGpzdJNkYVsXJS+
waKmCvBSSAxZD2SxistZNKJgN23jP2dDxi+JG/+B0g9GduhtAYiSzlkMoLfaRKwz/8hZ+GBKnaOW
GQGh33mMKDt0DcSSZFocbwP9UZkzMulwG+gID3l3DBr0lRI2fV6JBqSFYHclmKHzo8A6QQxIYBlu
HNwZhrDBGjX4/3GGFT5KK9jzZHaIHiGShiiFa5591FgMtfT2ZPXK8Hbccr6RRQdo/4zz1BTO2ikG
6yxlGJ8l4ql6ME3Dks7Qv+5kgYqfqQCzq3fpuOftUSjCzz5feUYu9sggP9v0T0pH21+43A+Xpv7z
0SFtmh2Y9owDWaiKKPZqsJ7JasB3tG/KcFrnKIDZg3oOawB9AFL988xLon7dZfUbeeRW/dlO5pjn
c1BepgdUPYMWVnNwTQDZz6Icis5DnUcnU3cUuqN0mTuD8Ftw5OWApLWyPkdAd/3XVNl3ErKlG9kl
3dmxJvfBzdZssttzIfruHODVjrp/hFHIgdoGVaPCzK0+B7WoIn8IopUIDr6n5n5mJ3vQmbpHOgzQ
KD8aUxqvZDPipnUHD6EpMBt1jyutpXIQUiM/6jWG9lEKhv9tL1MHEfmgFfLD3eCDCimywDA0ow6y
da/B4u/QCJIPnKPkSkSDfbmdxeCEXlS6zYjR62bRn703P1V6eyTaPriGrCI4+3+UndeSpMi2pp8I
M7S4BUJHRuqszLrBurqq0crRPP18ePbuLGvb58zMDYYrQoK7r/WL2Z/4+W+eluro8nuPsl5AmCds
1jVHQCTtR8I2qZwb+20cWPCQp2PLvdV/Da+aMYae7eQPvU7eZoWbhy0K+R1tOxNbnTyTdbJV9ptG
kfy7FaGiv8fWGG0H3pTgZr8a8R3YTEBriZjPCxgEWfVVL89qu4/vBtfsDp6Vry9mEd0pTTv/3E5y
4NPyJGn/rnGE4fpeFo/Kc8QvMWRDclaE9lBE7CFS+cvJU+SMW0BGy0SAhN/U3g6yAV8SMEf/GeHy
SW92WUJ4R25PHF0HTI5ez/1hclsNj8VcOUwo34ayWHRWf7UI2/iy2M052zRWCrFI9SEwFH0/TVn2
KBs9pRZ+y513UXpjc4jkwiJrCaxuxcTmwl5FrD0iwvuir9DjLeh6TaLPN8lylORHFQjQaPpK0aDd
ZRrf1CxbL11eNmB5C/ObYldEa0HZHvuoNb6JpvtYLKN4iIl/vvyXQQrWYWGF5dxdNYQKoM6ctRKE
wJETfGlTeTKtITOWfUQa1NqXio56a4lPrZx8ZdHoTHZW2+Qri33vtcFaJu3jshQmWDcPi4kNA6qq
Q03q3SpRNFjGb5p2V5nm8i57JQ3JM9F487vnLkTQt17GqMhecvB/62UorRZWmp0QDcnHbybE6u0K
TY9LjXxZWfzXy9KrK6Z63yqTFi66Do7jn0NmHGpiKkDE/lNdaszjPpw3QB5Wc5UN0CSqWzfUw1Vt
RkSYSu5l5pnXtC/sY7m01j43Vet9BEpZdCL9kTkgqJCgca+Z4yCMO2KRgU5f+mMbGYksf0WN4u+R
GulrOVJ2gDL+98hWL43PkbXmJj/agpRo3R/TKGv/2GAqVpT8BZSP6Esz2q9W53W7epxSQO9KfhHK
rO+BY9fPRFrIbTkjQiCobMhReb18DMmafusJxodoh8PeMKPmrFnE7yIHZBhGIzg5lEX7I4UrR+w+
/SuPQAYoTfe+pl4bZhYKVPXgjCc8Dj9Y9JdhO5vEosCQBnG/uN9ZcB5TbAj+wh/mmmdC/6hKbWOS
YFio9ZF+dN3cPtaGRpIoJRZo6dP8Ydr1necxt2pK9DEwIQy4o92iVqtfRieNgmbJi6Pm1fWLSqrq
yGyxBqjoNi/TMqn3PWA7btn6RfawZvcYr0vxIKtsgQ1I5rrJSfZfY1T12lIrQtlKEB+pw9l5lC8l
q9xkDpHNGx5lqU8MHAIQtD7La6epUPZ2jQiwLNpIAd+NcfNd9p3rUmCEaqm+C+UBbFVavhC6uo1F
VX83UuBmJiTes3Dd9k1bq32Hyvv3JULbjH8xfwrMld4b9YfsrmhuephdFvay6Gp7p+6nj9oYWiTm
WW/J6mUswt7Mym+VKPVTrSftTl50VKxzzc0IDbX3dplhnhpR5095bTpBalYsIJxxzIN6xDeub5mr
iSY/NX1d3CfLuCMKP+UBPJrh6I6TQoJ0K/8/Dv681PZq//UCWjz2ftbXJwIehET7Kcj00XvNtKq7
G7TG8mV9BSQwbOLJ+Owmqvm3br1b/N7NZrF0QopI3C2pwXrDJ4n4M0WP3u8cbbgO/Wp+A4FPZKBL
31TVS+5tu038dXuIsj4YD15WoXCwFe3WwkCPQMFVFiPjdYzt/i0B1XabyxjRt+1io235DuTvvMlG
3y6X4c+uE6GqVwQnWP5fMvRgv5uGk206hepTYzsIdua9cok8WFaCmNzeSBsFQKcmwJ/l2XdrHG66
HL/mrj9MqfjZVID/ZqefXmdDpLsm8pAfaJbhpKQpKKKo6+/LRRnCJk+iNxJEv8psTP6K1SN2LbyP
VtNf3cKd353t3lOa2njIslY7GKY9nPtkTe66sbJ2KWKmL+r2oCCNOf9Q7G6vYESwM2MPOx9DjY6L
Ai++73RjE9d1j01LEEIWF4MnIMoS2WdRwev2qHtd/lnEk0c7lpVShGqdma+FOpMtN6qK+ZVib2Uz
Rbv+7OyQrj62dtZ+ttoi7o+Ik/Kdbp2T2mGdVyQ4A23FxiZ7gljn8DnWiObyGJmAp2RraeG9Pbgq
OO/tPXtekx5jTVk+W4uNAx2PmvrZuhZZdCDFDgJsu7JwSISkrWF8tsIPtw6obFmfxSTFPkjtcZWT
V2Zu0w7r0LmfY6t5Wg+6FXmfrdqoz2h3tqZfLN2pc9HtBoL1qvUzGq3tWHZ38sDP+/dZZqAQt87X
f/eQ3ZIEcTMSecVBFrumU4MqsYqwniPvvjR1AMVrHxRjE90z+W4+6yQ3922crJ+Vsp88xHX2w0kt
7SRLcoStRIR+MXPMtvFfXbOCWBToRbYv28t8HXpdfdGrYjrL4bK+W1Pl4ibIJ8HjB+C0DYiyygtb
EaGoul1YK3n4APCpb6UVd5evF4vqPr20Sv2QsyH/7WWmnEkV1H62k32/XszR8xNQzOb6VT/ESnm2
I+VNvvLXtdNKdwMCY9rnNZznyNEaYtr58HlQUnO4Jl6Cym6DSsJ/qosisXpflvVG/Tq1SKXVTLwI
aChlqAILuX6eyq59Uyh+0nfeZ8v/crm+SKHsxaQWtpdctuvg2MGuSJbNRXFxU/LQbMlc1mb5Co9I
8044C49E+ynaVu6wb0rqOwgk8ZuA7CjrNXRpT61QWcZOy/qudT0iW5073CXNYL6WRANkfV56mPkk
8PU/L452NTmSdPKJgbCghWF/lYemz7yr2A6y2Peg9tQI2R5ZN7UtSWpy/LDNERMlMvUfrH1edOHg
GeuFSdgkNrY12JEz7gh8Ma9IAL4E5csWDWq77P2Fyf+6lBdpfw+TAz7Hitg6I+0xF6yNusOy6MoV
SEPhmiXaPBwWM63upu0gz2RdSsIojB1clP/VkDAl/zYsU9AiUJv6/K96eRE5lDR5hK8mqtD/44vJ
sZrwwImqW2SO0G8BwGyvbuR9qYv0pZz0KaeE15N3smN1J6QU01efyYjVQPWU6aB3TuZbEHGeFV3E
J6cpi8OUxMVbGuWP2O2Vf65dlPG36H/v4SX9/6VHpLR9uKw9mp+eXl69oSd41cfVVcfq0TQy8/RV
5RSZDcL3ny5fI4SeD0cEmu+Q9i+vsv6zs7OoTjiWrRpYw9DjPsgMDfiSWCOxE490n3CONTJQfrtY
/cNnZVPBttehcMq6emvoBORf9thqKC/z2YD1oQ9pBkOATVFLKmzNyqIGRRENwVfdpwCXLP9bpevf
yl6/tcv+XYdi6r8u9+8LyfL/rukl35qU+OKuY2KXQ9yqnYNxjzQUIB4yLniAxwvCEItWktmpW/XS
ZoiVGwlF2TJEnT6EMdL4mLn06V5W2sI2CIssRhbmWC01xtQ9teBSfeTcnJPr5YRLJpE/6u67bJM1
rRdlSDd4VfBVZ1t48uEivoFnLPGUgBV4qp9kd3kAcs2yHaupz9eQdWaiZkHuJN1Rr93pqJUqGJiy
hPWQTsVdR+zjmAzLtzaqNYxQUOqcfNki+8Ay74NOG41Q23rLBgcKyr4ejYWkdKGfaysfsXAts3Jn
tSqMATd+RgV6/tDKnG2aVfbkoVuxnwvohUvVLeelze0DC8f4AcFMgZCZqb3lbJ39CY7fTyNDvsWz
ptjH5wGskeGBWcIKBI/E4UWJSOKNhihuk6MWJ7XIs5OyrbvUuq13xrzML02HJkxqA8LU3Pz0eSU0
JAmuRP3PceD2K8rqFq1lWBsYRmNSRB7XWQpMU/4pyzN56FJMps3OuJltHN/Z/xwIrcV3cCiUa5m6
Or713Yds/Kr/V991bpMN2/Zfr/E1NMnd8dyX+k5e+6tenn3VrY2bXlP3+avmq+tXnXwzGMHoigux
bnuzsheUv/TQ2pVD8sHq7tzEq33FiY397JbdDqG8OlzLR8/prWcFq96XptIfGmfJ7/ERdV+6QVv9
1emLyziV3ssaDd1mh+nwHdBqdpO9N1j+Q0Wi6C2Ld4IvV+D1zpWyUWh3XpL8IRstWGRPEbcLa+6r
yK3mVC4xdJtcHqO0hFWTj2AZZFmelvyJziBa+4s1z95rGTnfuSkndN8p6YP2XFbqdP9ZSkwCW+78
8FmynWO51uqjLHk5ERK7MJ8qw/mm6vW6K6d+vZcH6MFIyEeGCkSBuqo1/24QICqRPHbdXa9ag+0X
skUTOGujPXj8ukKbZ0DP4uRQIfx4/aofpsbbVQboS29qqxD8IW52aOI89IBuHszawZHAdHRkqxug
JdvBICpyV5YkqiJ2I6xKqcMv9GCIFWH3rST7Zqmp+8JO86M9ZOPDMIR2psxXFe+tsCSy9SML2Tvb
P8SAeZ6alwiyKo1zW0bSarKhtXgyGZ36MU6WQQK5/+WV8Ngw+qnPZTRi5PDbaWYBwSWt261BFuuo
jmt2s2ODEp02yYgeLsWDbYnmBQWkmoxZhZRPZTY4VjXDQXR2H8rW0pmtOzGVbwSjMYEb4N65Q9oh
lU92dkqT1becCbWi2CsP9Yjirl8NlXruEPH7POTV9Hvxh7LaZVBpSnwhKhRf5Fm01slvRdnwr7pi
G9G4VVb7coi29jueLdZRkIeak4SMx1KiFZeo4jLGafaoWVi5Jm3X/uhG+8WbVeMlH2YTfSkz2hfN
GH1D9ZywQCN+tGs5ANZa+hv6IsbdTLYzgNtW3c9ponYHOKvLrgLl9WBPU3TSOoSezU6PHvTtwK6p
vU2GGbYZ4f4dGFgW6d2E4RmNshtT9C/C19lZXkMeUJIFBB7vSVOBS8N+6U2s7T42Ddg7TTPtBhLp
p9kZskM6ggiPNvmPzMjSW90mcYAYmU0kguJXQ7IVS7MH+mQsQC/+GaGgL3KnANx02gohj6pz3o04
mtj1COcC5675Ng0/7K0axVf7NGzBQbIErQ+COT5qaqlc3X5Srg0SPdcO5PVuitErkQ2yTrZaGttc
GHb0AQ7bBh7KJQrUuHuvByHuOmb6Q12Kp65tkSkG2nXsVgTGi7ZS3lFeDWQH1GbycMB78ypHRhVQ
nXhgglDU6qnUVPK7n1gbr7fgdaJtfp/Zln5PRHLax6VS/lYnW0WWtMEWztgvOPzmu5yd0bjMLn9M
xsqDJQr95tUvsmDUPCD8EtDfaa6dnw4OoPmOdXexM3u3DL9Gtdv42GiwvF0i5yAb5FuJwD74ZKBT
X8pBIaICWrNL3pamz+/HBtFJEvoEnMW6HJy2c3aymxuRIsBLgHl3a/3/HoX4bfs6DJ2vGPr4gBPM
+AAbYXxAgufkkUm6ftUPaUWieF1dtoN0kw0YzSE3CTVVDpL1fN7luPTTFuJyjHuEM4iwT679TbXU
d5xxzb8wqUN6zPmlxF0CNMRt3pxOwVjVA1+HuWqPZ7g7HkFmGfdW0/09mm/0HfTwX0Y8/OJy8R1K
dhnupdupg1fVXWIJN0ijAh/kre6roR/ne3wt1E01EDBw595J2R+p6QPH5RCrsIJkSdZvVbKXtybR
4TPxq1c1gL9NpKNZ9OhRKZ8ACSfP8gB9Buc0xHn3sghclIhA1C6HNoOjCJv92mn9cm+t5fgykHUP
XJCAJ9mYYtGzXxOUdWSr6hTzpayMLWnBUFEOydMCjks2yiqYFkBtzeVelqyIGEPUXSO2NxWGQ1N5
lmoDI4BSDK5tYhGbVMGXKgFqfXxlsjxvfboWvv0amZWvOu58EihdYWGLcqSu6O6eJe/6rKjIdrne
/LpsJVml6vpb1dbFneyPOXZ8QKSHWWfr4QIjehwTkwA+F/MgUwg9BCmmB8mspze8y1gCzjx9muJx
UW1Wj2Z6R15KDXlD0+Nq4fCB+CnPzcdZjA3gSh1BxXJBLlEZ34Fbv8dIyD/kZ5uHzaODohC2wGRb
ixLDe6LrewxY7b1ZF4AEGgWQvq3gd92QIy6qk+KI9NGLeLhjTzB9dwl0m726INFkGmHNVvYmzxQL
uFHb6Npet/lZM8TlAmHAHy5I6xN/YpYmFEvkjCl5UqM6mLrIDN1aJ4qbb0jyozM/Lt62IvIQgYt5
fb8Cqns2dLEGrzq2vW6WFWfuf9ihIv9zEyh7alQjPiGj+eGN8R+4c3uHKNU81PgVYltsh5klU/5F
66uVLsXB3gAPLpbCmWj4rJ4duukNeLvlL2WTPEDx8vbJ8KBDL4bIrb0MhvYdtxHXV0GEheYQEe2E
ZCkwhwnUBeAP3kPBOHH3ECWoknDtuwybkUF9wPwZIxfyhL6+IucPuqbfAXp2lHODbFdIpgMLqIF5
WS2yywxs0U/q/m4gHI+nQfoztyoNwKDR7+Jaa/dom5b+ZAIwRTMq0JsUoFP6odnD+kffDofISk/d
at0bjVAvHjr0PpPTuPNSgQ1suvwVDX+IqkwD9r6/slnju+g+KuxfMq/6NpaASfRm2BuwjnXQav4k
mtrXlW9xlQcWzHifPfadqBPzD6hkdoNPIt9M5QnyMk73S2WZEFrmG2yA9gzkmN2JSFXfhI62VxVl
CvS1KgBYWd/1VF8BfLOm9NIaGfNx+UDbatdUTLBLOXantslvqQ2yeo3J21l5txdzDZUzGv9Qpqp6
GaK/Wi8nkCi6V4XoKOuE9dagNRJAXEPDbi6YPFYnVDX9Bh6TT7K22REt3wWI5PSryGJx0xZjwuDw
ZRhH7dVwziMIykCJkhcNXkhYI62FRKm9RTzNUy2qm7nO5xpF06c1L28T+tM7DYrMbs35MUj0jge8
UcQ5jU9e2+8cvTFPUS0MmC/TI3oEgsVn3x5SO2n8cRwegH6EplgmUMjmWatdxVfRWwRpNzw7a03C
cqnXEPEPcU6y6SQGsLnY/ZKaBb6uDOpxmuCY1WYF8BVcV1R7ZPtT5zWuob1n/eCey9EaeJzbN9dZ
2yfH3CVDax/6AX5ylaoIycxBUrn2cV3hMZjosqCdUGlntuVuMEFMBB+MajWMNbPtF1Ac6jlDEf/M
KiLVd+3SouCe27NAp5XTFt5b4f/WtuoqFRWWpgfQmqe6IdAFOpKu8iqabP68QFwJhOx1v5zX6QDZ
ozpPwhS4eaFyMiNZfcYBVd9bg3qv6k17Bki+coelrrgv2B+HHZJ2h0FffjGJ2dBkVu+xw2AsUFgZ
+Mx+8dnW97lSYZPcODs3KdyfT9U8YM3NBm5x2tSv9B9IBD5jWeXr5PROsYFogpONf+LufcFle31o
TCy81QaRfzLwqLQEwGa9e1Hg79K7e9CvyUuVru2uGAAii+FX6eSEMBDQQDOsaXarkrr3o4hO5epu
OX8/iZb0ohnDa2Uhepg1zUdfFYhdRB0/XqmBeYjGO9VORlL4JKq1rn7u0vF7LMx+X1ipfchtEirN
NOyjUVQB7ze/lOV88FK+kLIpPV8vrfGurfmytCJ5KSfy+nrL1iVKDnlW7lcCykc76a5lWYs9Nmqv
E+pVSRaV59UluVbEXkNGM9/3dXQVjXhesHPbqdr40ETae6o7hGo6cVHZbwTDOo47mIvWWdERn0i0
3DwViTqFom//SjQM3E2k81Txl45RDyIP2Ry0XRF6UfzYV4Z2zHCejgcrFK1fO92zWiRvrammqJTO
bH3d8pY6Np5txoSgdQw2VXjlCUp8EeZu/t4LD0GS3F0Cp7s2uGS59mL7iVfpOMI37r4m3XMbgCyK
uOtvFZzmy1o2+2hmDQXvRvU9BYUsYvoZEqXWu1HHMLIIOd0nqneciqAnQn+uleUXZos6Jmwf1lQ+
5ZYxndBVAISfkC5mcp6DxQLOV+MkEhCGxgOm4u/vbIz0omwv2dTzDHZnc29HmLwOyowPZ6G94Q09
g11FunxxvTBrxsKfcsipyZRd5GFMrOxCdvRSlMI+A4EqgfGOz24OwYLIEiqcij/04q/MsN6saflT
6D05sNS8Asa+NLAQEWtFXtJGAduIxLcOqWEUXosXNx2sGzpIEXYJhTg2cVc+lAs4PBRFHhOI3+ZQ
FruSRV2oQ8wKkZnCtkubwNKW+JZpXblr9U2ipnbzoyjd+JolZNm6yUgvuE5bp4iVGloeuXbOJgOG
ZlqtFwx3p2M1Zwu+JrZxwOBwuRvTMmYxC60VeEy7H6dJB1LdabsmQ0Wo7ON0F4u7doDWYyY2ydRl
sJ68hiVx1RrVMUUVAvWFwgv6XCVvbgKJt5LEerENbwomvOZeu+44KnYaVFXmvvYk7QPhWMObyFJl
s6RNvhnLaPkZiPpva8vOSWvH+l1pyYl6OByfGsu0Qsipnd/zuHyfLZg+KbyWd2jFPeBksA/gVNHT
HNCmZgIbcEFutffZHgY0ExL1vU6tAS0GAJyxVYJvrtfpnXg6G7a8Hd/xekYbCJTUu2d1xBZXV7zH
NY+IOSradyhks6+NpniIFeOcLqyQsCn0CEg4USiLWbLqt0qBRTSn72ufb0I3WJLES9zvW3NmkjXN
c2qzJ45ic7z1fTrdOj7rZXbFHsAZe2UmoLDxSqiWhWPdsdYmouQ9KKtQXvqcr2wyg9HmXTZRlgdD
jo9zo2g5svHGFgUdAGkmAthv3PEPmU0tsIGM71VV6fa4Wv3hjgUp5g5h3VZFnFldl/2YxT2C5I0d
tIRIkfIxivvWmhx/SXJjlxMC9g2MBfQ69x7RzJn2a3Mb83Y5Dl0W3VY+C2o7VzCLr0UaJQ8EUhHg
YhPBckNR77V4ENz264NtLkzYtUAcRUVUfEy2RXXETlYdsyGAzNDvDdcK4gEvAVM18nt7GuqTt2ru
WUtxOZ+a9Xs91Pte1Ouh7SZWFI33Bjg4HMSUQXzh/o9WEL9L6yZ8FBtsiDtBGgGtjcp0lKexHxUE
WnG1XHjkQ8bKMihDSQRlBf/GB3RLbvr26I4LAld2OYhN5DdUGmExcScQHwgIBNUQWcHglY6vljWJ
SKaHHt+Xp6nxCKpb5b4bjMafaoIatRe7YV7Htt+RWd51aWOHmLyNZ7QN7bsM217+dCu4hY5wmWby
QK1YQiMbml0rAzN1AAOL0lu70cK1BG5Hi8+QY/HO7pVxbo/akt8SpYsuPbeq78TNn6azDoFFlvE4
qsY1TTNCyIuj7XAnrQ91jNO8mb12ttY+xMus+0TUvvP0JsM8JcsZ+cpxGTG66WLlHumB4Tbbs+JX
pOvvkK1AFBXXzcFTvTO+vNBhCfPkvXgg2g24YQD4UwvPPFZWEx0cTUOHAWEMv4H+rmr5DXrjnr/E
fOs7so05qMRzHLlVUJbuXaGyCoyVwh9dFc2/LtoZ9rL4Wq+ce69+TRLbuVa98kvM/FCzpRl3ZtNW
u27Jf3YG+B2B60KYDw81htbXYpxmX8kW5Iu86b5n3negniOWaJfnUjWj3YIPY5iMMKWHKDpXU1Oi
2qX8MmdzuqDbbxzmJg3SYbaCLuF/MjTI5CG7BQXUIDC6zPXJXcYJkk7dXlGku6mCLZUBVMRAIkrH
QRqwLCuypLQvYvbmMx6EwtfE2B0g2e7SGQ1Qt03WY2kVHdDK5qXv6kcF4czAHUg7Ol33oSWFHhhC
M7nDCm4+D8XpYYYlh8quG7c3e4uJDkgl7aYNvwR1fkFsZgwaL03OcJRUslfr964zwMqxLAi5KbDn
WHgqr/OchPbgfRRRZfq9MxLr6PfTXIjL3NlouvbzbQZkWPGA3Rdu/OYgk7ybPb0JMgQx1zm22QyP
fEG4ce5t7CV3iVO81eU8hy0hs10hQJQXKWjCWolva6k312pO110XMUWVNqpYTuQVeyUbnaAvM9Tx
ovRADK4452t1slXdvrDGx5zW6o8mUnaGpimHhhvJj5aHAgDHVGbJY8d+NrZINGM4wZwPr6RvO3as
KuKQjs7OrjHi+VA2thZmAGz8xA0cK7vH6NZiedMhHApCMrSc/DH1kottuWLXez3SaGap7jEBtY6r
o3owflssU7Cc9fUxL/dIT+3Wwa73KZlnP1b45qJF3XWOK3zoysUeSwieJFES7/qs/9A2fcF26KZn
rSQshL4oVEo98VXPi4LesIk9RRnm67p45qdyN5m/Pwh/FlgiNGG8GKFTgJGJCcqB1nfEbipEFs46
5o8G0mVvKfEZeK6BAjYQUHsvgpElxb61UDRtUYIAHV73T21xBcVKItAj5y9mEPTFbC6+ykraHLRi
e/78QGZhuiRZ8ahE7RqMqoajeGd82CZ5+HVsztmQJydU4k3fVIBz1WQzGufisMuEenoZDTXUVsLh
baupPPciqHMROKW8O/fomKIYVuDwHrd+ZFvqQUW37jy2lvg8WCsoCLMuxxANgcfIw/0cjuYcYMRb
spBV2KnPZQYQwGtPWjYN53lKxrM8+zrEtjmccbwkYjNwZ84O4Xbw7YelKtwDP25zNgq1OdvEu/Y9
5u7LnK/npGViyEo2bR68pEBeze1JBgzFfGhJMJqudyF64fqE+m+J5olz3lZvwi0JoFTmJI5rissR
E/V33S2WM2Ijy3kyhmo34lbj17ZWIiJsVT5fgnkalWIkvHCYl7U6M4tUbILmaGcN9Zudggro8Z7k
+oRaOgv9ZrMOlLTGhmZxo7M8sHxlHZrmN4uw+z5SVHFeB4x1isk6CB6HZ4GqH1oLLEv9VtQvmBT+
2fXV8PldyTP5NaWrpbFSiVbXJ/CYHCKE7tjRss+QZ+5WnNlx8HuHoqlm3jQHe46msx2/QmpqeNDt
tKE22F2QlfWcDGmbuNKCTm3zU9+vJNzXEDfxR03xsl0188FIvllasylBsILvuigKeEhtb6BFUK67
5QqPiySjPV8ilK3UCCnuoj1OXbup2Uauj6zN1MNLVFisAYOdjbN8B4h5kBd21lfSds2ZiWFT1dlO
kbJv2P5GBt6NgCiRCoH+/VJXHlurySRe07naGaCDfk7gmAeNA4+t/eGuxQ/iLi7fbDTzz9Utl90x
5UoffbzxEkRz+K0afa7PYjvIojyYiHnwN/+fmqMGp9uv3pj/dfsFy2UXJLTWTEE72h9sTgYEGgvd
3tmKicBIlR/xZvVI6tAhbvrzioqhj4utLzwBPjNxWiB3HEYQf/vlZxKhF4XAoab0Vyy90lOhlKlv
3w8NqvRDOj5WUXPNeQ6cq9IogqIp/1hK7BwUtMZ8hBmV86rfd6WHq8iquDsnFyj62QnphDhbn5D/
q3h2ryVOqPGjQ1YsKp9TZ3wVqmscxi1MoFpWeZ5jz5+F0C+LtoZQ+L3JeR4E97A3uuAly/rFkzRI
hxBiDJFynE5KbefcOuinJkuKKI2jdKyaiDN6iDe0Y3FGs1s9YiXDsgoy1oWv5oQWjGL5K1lnX5kB
abmG7udebD7Pll81TX726vUnP7YTLIBWT+aEWpWrZ32YkiLTp967TclqHAgqN7DGgowtRGiJrr5X
S0iNI9uoICnQ1R6KuL63MjLOdY1f4FAdINqvaGgCQhvrNPKNOdECtSN1vObvoP7FJapQko3Q1gg7
ZW2vOcIZhoaeX8Njdu/Mwj0VPdwNT2GnvFpr/+ecJwdn7Q8jYJlnx0nqA7dAdYyIo7/VFfbxVab8
MWyimaarjSBGk+KmqOx7Om/cNUWa/BHjpUskKaid2fwY0Qq1o9T5VSbE05gX9Eqx74uI5UsVZ60v
1OXYmp39g8i8SyyAZ5Sj9sORYMkTqUE4LkML0YpoSVjHXX7SFXKaTmmuxyHy1sNK6iAEpWmEq9J3
O5aPYd1M2UFtt3gHAqBdRaS1Twb7BtAfYcxkfMLV4dHI6vQjwqcZJjjJBP05b9R6I68giGnY61M3
qR99p71XU99eohHCJNl+8jB1CeU589ABmqowzmH+JlleQm7NFx5Su34pi0tbNqhkbtG7BajvZIj2
6I1CeVWXbJd4BiFVGHthNBQ7dFjjV5CCP5LeXe9MgW2ooWJ3uIzI9bpDCbLRqtN9IWb3QxC/Fp4L
tr6LlguBzxhVZOSURjLIR2MhQl2xoeq8yQic3NHu2QEYJ9Gk3aGDe/acmj2sdzLhv4R6NC0v+ykW
/jCEWIxHry4aFFNK8+hh+fNo4HAe9EpS/Vk0v5AVSMmRpo2/Ctt7Bm2MD1/qQBhu14oFdb7eE2L4
uej9aV2S/nnqevdxQNgircAzLyPTQpEKHkcy/13wZs8y552TSyv8r/Jns+wpK2VZHmT3r9Ffdf/1
ErLZXiP5nI/0UjnhTuHA/kiZVT5P60ljEb2V5Zmcb8ZUpZMs/3b61f7VXdbJw7/q5HVk3aL1VWio
zeyztysKH0hww6S6naoOSxjCqf+Hr/NakhTX2vYVEYE3p+kzy7vumT4h2szgvefqv4fFzKaj/r3/
EwUSgsrCCGmt1/zbavQmE4Jlf6oA2T3qy36pr4euZTiRBlQs5RQkYXWTolw+s4OJreRO6mYz/VtX
Qo9ZZI+n+qQHr5am8jq4mbEHRBS8SluZ2YzusTmcpU0KFW66Gg3+/dqU2clzwDC2HdQOnnc1dWA+
20F5M9fkd1jw/9YWKyjtar163dpYcWKrZRtPhZlqx8gtg7NVBmhaK5X1qJam+uhjVMqnb2y/1672
JQOI/Karynib/TA72nlovxTTzPIpmHaYuBR/RiAuzrFRJhcSI7CWYScOSM1putcf+jolluLnD3bR
N/foPp9dvrF3tT0yRZqT9Apz7Jyw5L/La6c5I+7ykdeps3h7qEeFZRfDSmA/DO0YM8NXH5KxvSGG
kt15A3PPisXNBRTVjLIeUpmTkqEfV8zfQ8cI9lxo742A/kPe1uqf6K3lh3Cw86M6ayixhh1LzK7c
20UyYoVa5WezLsj0qAgyaTpEOabeh6Tv1Y/KGQCMtsnCpiCSlGYWeHgzMP6Iy19G0zWslAE0doH1
ZR7M8pDBnXtNI0QKyrH4QSwfC6GlqQ707tFDrV9qUkAUDk4N1O+D9Je2ttM/PKuv76XWR8VMhml8
aNvJA6fWhociS4bXPPRzaLDRcFRwlniVtqhgsgs46lFqXldVd1GV/YUMzT8d5tFykMPowaAs55Ai
0/+OBit8kdN45RxdVQxqd1uHviuX6X2dXqWt4r29bxX/0cP3tZhwiYC9+6zNGVbZKCqeHDdYwhMM
29KGPvFLlpNBlSar6Ge0hYufMq5LUzTM014tNf0s1XhqildUa/85Q56cFB2gksBqBeQKHPQ5LmPn
EjeMr0i2/Au6Xbs0mN6Ymv91a//cjxA/HgqqoZ/kfFvHXoveRrJxrGzwVkPBqXhAMtC8GuOin1Ph
EyptUvSFWjy0SxHECkat+jSfPu3YOmvJ7CDZqj5vTbKF73vxsLW5cfaX6tXMfurI27l1gwStTso4
HKN/trY2W2kBEdTeTXooZJjWbnlQpRdFBwzT6j7S+aXpL+ot7UdAIOjoM2c4SVULET9nTQLv2rEa
rAX9BeSzxAqXztEQZpc4REZYqkPYldcxAmeCVBNrr9D+MLwUfBt2vGvVJKl+0RuQ++3Q2R9jXg8X
7Puqg3RGPz65tHU5HQITrnzf2s7Nr5mU2AnROVXRQkTSUvvd6XOWYF74RWpWpiVvS55AapHr2+94
raGS1GYv0lR0AbOJrJzvpQpiytwno/Vnhc7DQR/R37UiTImULlKOlue57xpTo4uaM6mTaoHUC/pr
THKks8Fw8QyD4U52+iA63r/qPNb9fpgM3quyfFaXkyYt093W8/J76Vgh6Lr3p87jxbLTnbQNfHmO
IXr6J4/1vReVPSQaPnGjfNjk2+Tqjk+4c1letT10kb1h6/PFSZsT/jgp2M8gOueohbwHw0tZ1tnJ
U6rklA6L7uVgvxEksEj+at2xAJX1oSQ90alU/YqTC1/3Kc8+LG2cmOczynmOnTIXN5y7OYLu7CzV
XsGJo/P8L8juph9AhPEr6cyz1KpyqN8d48roGB3tuTo7oIIQKtY96FuJdhlzP/xoRiJZaUVKChqN
ftGQ1N2H5ASWKJ+z70G6HKPU7E6EsZbYmMt0Hs3AzsjRXs2Ci6cf7IWFaqt9/SKFnl4MU3ky8vpr
pysRyvzV9MSPRoajGIlXp6xdFANaZEzyeB/YJVRDHQ1BVLOK723eP/t+pb7HAUqTIG52ten5bxlx
raRirq4qFddn0kAXLYVshcscwy7MhyAP0rVJG/3ophj9a9ykP0vbNS6NYUAVt9CHm5ji3mVV9gdz
7+ana4aP/Zhpf9XoNyReY7FYemqmeceEPCeH3bbAJSxc9XTUp4IFf4106y5wNevDjJtrBJD3p5Yh
DKc8p56FZpNd3NWamp8KjThtrsT5EQBLSdI7+sqkDxMahGn3YeuFOx9m17OJgDyBADv6WYff1WC2
z16jLej83EVhnhhhjuMehrUuQVsVZCy+Bdg/Dvn70MULuzANb1LFA/KB1It2D/Pefva7iTxUN1Rw
NYzxOarNhV8WNydQwfGlqdAIsZT8YvRJvo9Tu74Q9KuP5kIrZ2VuvDL158/P5CBJUBwAQR1jhUQ/
SS0swvU2Inhj70z9ZVDa12BmBDIYak+Brxco4eagvvBY+NCdtnlC7//FYrX20c+u9tI2+kn2IS7q
3XXY6e5G+1fH4Pxhho73hoXVzrZ166O3jOltRtVf9o0IwRFrVvdSU9FbfK16IvfLcbhpzq+5nh+l
hg58+dp4ySn0Swt3u0p5Ib5/ln2dZ6kvDk6Ga600q5d2mK+mmqjIWuiXpErnx2wpWnXAobPVCddQ
K7umP/WuYqNlpNuPo645rHmnbEdEB80AacRyxn6MLb4x05TdZTp2Feqgsdef2vloRhigrnXZJQUJ
TLMp+keprKfKqgYR96YgjJoN4WXokcVmMC7wGbDqEMIQymFSLZY/QBLA5ugF9kzWAjgR1bHV6T27
6nxFM/x9rcoerS77W2Qlj1na/2EWcXHNiHg99n31T4ECpnMsE7vaf9oxqN74oPNTtr6t4WgGispa
tQNAjrTIcpaoJRg06jGCARhHPhmJO57CHjKllqrBE28SJAG7n6f7CHiVtEk/dyqDJ6m6lfkM444o
w3L81j5XDfJFta2gyxjUTOV87RBOfgjjlCKP2xyAMRTLIS1JIi9tkcnoiRBQAJzDbt8zK/8o/Sp8
lJrnTf4CrcxZ7LJzaGPlrAx2zEI6795VO9cf7NL5CmKkBfRCD6wjAHmauMZQCWtyTFmdzPdS1Vqg
HJDxUqxw2FtOeXz1Bw/k8FJFxjN7modo/cPSZFvTPqrTACcdOljZQIh1QBNFqtGAG5RtLoFo+Vu2
Vd7gYthY0tA51R3ruYaCKzX5fW2gX1I7q5/lt2cLzmu0YgVHG/pXC7Bo0rE7kWoZqjOPZr4Y3Cy/
zc6QQYoRglpqcrbI75/TkhAviWVSa5aWq3ulauqbTbKAQPJUMVabSGCrNpmhwNbSD2dkjI6DwPkO
gPiuZiuEYfKMkdP8N3GLLxOR0D9LNKz3JOXDtxxdtx2WqsWuZ73yCIIjvZSF7d9aYw6xplOiC3nI
/FIg4vmkZ/GXFHm2X1j54q8Xjl8ct/yVZ4W9K8xkvGllZD+5MegbYj/RryuJ+IYIPgsDLXDjx3TM
Y5A4QXBHivQcj/O7PefGDjlO4Btlaj+0c1fMu6zSeLx5U/s0e5JCwYbgiWioAaDqu4PC475PYKC7
Q0U+Lah6AFdAz+HQqWhsdrBYvHa8Ayw/X+um+lE2qYKpcTa9W13FYzc+a36tf7Hn8Gc+u3ggJg/9
VPqn0A7/qroseYpwEjhqqaOcoOmrX0or1pi0tifN1e2P0D6TEku/GvM8nAwlio+ukt4FiveT6bp6
w77jLzMqfnRjaJLeqZyLBmKULJt7jEuExsY6TlFggvzghUbybSBJhJWDCxSpIlnp8GIn1egd9JD0
UgUQ4LUozkTkY1J+eF60efyWtqgTkyXQvlZz4F0sj8wnwPf0WIXIY5oOYKUBLHzT9P699c2F9f04
5Nqrgdw5RPQKm6YcxfqCiJiF3CWBl5F4r8rcvHaMp3H8prdMkl6K1nYvU9YhfzgCUK73xBmVi6aQ
V4PTVJ3gzuvIg/jG7SdQD/UxJQJ2QF/JPuR2vjNQq7zyeURi0w7+rDK3fpt1Pto06U8OiXvA3U5I
xJRCMcfwfvTin1OuRA/jgHbuPJd/z9Bgylb3vgVd0Owt3BReSN5qyM1b4S2wcqLyUekeglw1voD8
/IHFdfm3iQomuaC/oq7DHtwJCdYXJeIQQ9vtVETq8M0Nhle10KLnCpSK1KSoLFxnIM4THFt6SOGX
OkiX0VucQ4ZXZFQ0YH/xBWzEMbYHJjyaqb5NpFaPnk6uW6oWQoqPWew9SK0HXfg2GJCxR7u/lyYD
9sHZiezq0LiJ9ub1RgvKEwDRUpMmTPgQfGvT5CYHLF+fq8GXmblLdCk0f1H7LLu3yQfSakbli9SK
TAuOqevnJ6mOrGzIV7d4jdHV07XuLVJSEAJOP61t+uRp197LbZC8dJGCScmJVyN7lgMCV5mOSYUd
muxkVo3Lik72YTmbshTjQOBPgTRwlR6EuoebX6ACtZ0SF6gb4qvJ+pvxpiv2kTe9TTHhjsnS9LfG
d9CWq8NbmoV86Yo2/ttubXSlmTu9OqH9mg6/Sm823olp7ifDGl/5Thjv5Vj+DBOEJmQfIVp1jzil
dwExar7bWgueq/eGo/TNDT24VThq7mXvoJLpUZvIOvvmM9/7EjBMPWU3L2QGARUtepUCcZTiWCV+
cUz+06ZPUbYLKg/xbluPXqdgBOXle2h/m+c0jIw3t+iMt2RWGPTBtFylGited9Vm4CHSRRts440P
2ORk0do/b0gjj6i0Xuzl8CqoT8DdfQTR4bZVSue8SpHEDaNdM4xXJ4id1xZt9McxVqCZY6wGCjKA
HZ3NxHmWI4gIhi9oybGm8dt8D+q3OXKBxiPA5n/OV3d/F5niH2H2A4zSJ+UVLp1+UrSmW6vS1pr1
odb4nklNDZriPFcA7Naq7nPUnJ19gBtP0oQXFum8Llb3+NoHb9I2zf5Ny3kxpFa3Sn9prbqgB39U
it6enkrAIQ9rEyzI68D8f2c4efTsuLzmLdpZ9qSbO3K7ZIqNIXiVwlPDs1oY86PURh/7nKh2z4We
Rsl+bpYocF05O9lbRHzlU0sndNYk8WlrM7zkL09V+ej1ZfOiRXDL/nK6kzU26qsUPEcoePRkq7c2
3xw+ahwj7lH0UV/7wI/va83+Y+uQsE5BeaNpzlubeyDsP64nbfoBwQpkhPbWaE/3GGk9txivPPIN
zHA0z249JIib1GzspbBuWnZ4afiqtWZ7/a1NDrOa4kfd+sFBK6sMkE/uvEjh1kQJHQgBMNRpK1UF
kC65mHo4JHBU3+rYL9/8pCS85sXRWdqyKCdWGQMxD/Oi3E+VjxdzlPlX6Wwa7regQKXYMIH/lKrd
HlOGWZz3ovqtnsvXlkDhA3qvOHEliNya4WIkAh0Ur4fhzunMngvAzhD41IFEKkgpza7f1KmOn5rY
vcpOacIERyN433hXbRrKx8kc7+w6xHZlHoyPxhzKmzfWHaigKcge6qA85uVRUYfy0DROfdAwTgF4
hAOQuVi69ItxS9z7yX1mqkfLrr42hl/Ah+/v/bJ/sPoAxfaQnBS8hB9+F5+sEMGDxGKlUzAD8Eqt
uowRdstuDoKtvqp9AHNCCcF0q71+aJmD7BtmH7n3rYn1bDeDEt7j9AqR1OdrLtk+8DGw600w6Koy
3EBMfGi1E50DPggEuFUg6YCU+16/U2e05rCgMkguwE5ylXM66l9YdzHYgF44lIb6mHXpdVIc5b7q
Suix/eBesx4CnGF8xM0Qs/xzWSeD9sz60H2bM0u7TWS0iXe0BBONYpflUwtnaqeORocmDdF66ETN
wSv7ZNfOfCNZDD+o/YsWNt7zIsI3QWKwp8qE9xgY92aD36kyIBdcRF/QdH0nI3SIWq08FXbr3vUZ
LmAEAtjcimlAAd42qjtEy76CsBivvtr2p9IJ/R1IDf+xz39xmvCG3IqxQ/d52DsYM52mQtHuM+aq
mTWqL0bKmYcqm7FpU9+wYdGPmTIfi0SHk4dPTaMN9a3u/Pqomu5waBzML1O3ng9qq38NRvwDQEx1
xwDH3kqdyxcL+MdLpZsfShxVlwy1xntkEsGV8E05po3T3pdFQZREH+Bvzf4+qKb+HiDBpasRZGzr
ZJ/X5dnLRu+aG1OFPzeAKLs3Qyxy4UbUfXexqgURGHTa0RxwMQcg/AOppu+MctnFJEu+52r1e+Bw
3R51NiJ4PDd2owDXS9r2TqNEJwG4FloSrNg7g6+9YcO2UX9UiT7BqzPruwGgwVVZAh5G8yIzam2Z
VjNF4THqyIPgTVmhxYpkRDS06oeefe9t5TFN4fkijrJP4xfQy3/PrlHdyL+pfAmTGs019TYVlfZq
wvAweexJ99r1kIC/caq9kYfRfZdXwS0YmWFkGu/vFBZ76J0lcnvD8vSWWOUx9UCTwok+JvwBjkZC
DNWu6voc2tMPd7GPH92k3RMKbENCoSvYoYHgVve2cw36EEeIADKNhi6nVtRLpOQrRIB8P8TRryYr
b4SRzQvf8j4BsYK8VX3igv5dp1jEjIThyT5gytFW1jOBEX0Xgy47+HHzht8aHDO3MXiJjeIa1oyD
sWLi+dc3+7IjJlDnz2iaqvd9FGn37VI45mSRqofake9CPfCPZgdSL9R0ViiK0zH2Ws0xSBJ3Dyjr
FBXBL4XMA0oMEYpChDJ+9tZQfmmRNeejfelyH98TF06THpADUUfoqR7T44egAcgzv7AiaffkPavS
fKzHNNupxCDTWA358461QKgPE+Tip9EjwF7r3URWOHhFWIXPZ1uBUPJRii5RlrofQV5iJQ02i2As
gHEVDo/ZErye0+Bke4v6bNX/Clw/Q6DMAN7o6ikgBjMHeOifw9lBbx/C/K7ToDK1fw2QBiNgv8fG
A85X2w5RZ2eHz5e6R2i6OKpFB0K5UzBg0VQF+Uj0YoLAJ7FQum9TNb2Ood3cE2rM9nM3IYqWtU+w
l1+JNDc7Cz35qzfh4hfpvnVdrGAVv/duSuK7N2vB6eBW+71xvfsyYpg1G4VhLK2qy4zCUquF3waA
qOeq677hfWDACbaDo1Im08OAV9G9Q/C4WAjEQaq/pY57B/5hYpY9+lzB4dvIqp3oRgB8KcY5zugw
qyogUWRxRaCiDUyybqV1qdyq2FkJ1nNA1wtAcZ4F6IaPwQky883JSUrpBZpbSMe+lVbnEuUptEMS
x+dyas1zX1feH6n3DpepU1v/52zXBzjvfEu9BSKj/IyMfp9bWXDTx2Dc65XaHFipe5ce4NnZAgcK
7oSUlOKzeOsg3DtYAna+ah6YAT54GPw+pwMaRQ41xGSSY2sG73mm2HdbUQ2Fs1ZtZv5Xu4YiVs/W
o+Uzd/QGCxyjmwH0rDzv5Ae+tw891Nc0hr49S+adrga8ir5p3M11TNqU2cevNNePOW66N3VGvgmh
qBfsS/+yFocoqDr3WKDLw8jqjA/xUiziOWY+Yids1u3L0LfTYxsvIzc1rwzalzpiqlvV6bkMHDXc
pw63EUzYVWlZf3R9yszDir4kqY7OoVk8W8Zon8Y8Yv29FL77MHsdPLRWi49N95I6TXILWR7cUt+J
DkYBAQA2dnRn2eaLHhiwN7yRJwoL9wHEFfG9+Dgo9cus+wTXiMHw/CNwpmUXwYDZS0YaqjCwRNNa
vK5AYP6nUDryRZiXXwoPuwwjRFLLL0FqjJnXEmbBr8FB9nxJBCgzFtv+Takw3IIj0R0TD4510IPG
moJhYsXpcyyhkXsEpa88qMVdY07PajiPUDt8+zCiSrOflioyBdO+N7lZZuoCNHPCFF5Jh/TkrIEu
8sziDkTGZZhgpABXeuzM7kVp8X/C4Tk56F2FA6Bg5sKFwG+BPzs6w5TDKZjdxzHVNKaCXfbkkZq7
xU31ZQZu9IHXBmjD4nuIufuHmuMF47W/3MLn4ZYogbOECupZZ6WT8kA5nqs9SDHxCQNg5SkHX3qj
AR4wqZRSAezpgxSY6ty8yWmKWXuP6iC/ZnHJkD12zqG2YuAhpBQAwRXzvkAxLXIK3IkVe48Znvkw
aFB6a4ACSgewKmn4e0iO+A8xAdZLModfQqTgEB89TYFfHhwHo8kFOXcAoH1INO4u+r+pgvpW/Tfr
mvauHbJzPdZ8JkEFJk7in1W8ZQk7QhWsr074Z5GXxlck5FHkHF/1JLAu6aC8zgQBFnqreq7MxXgg
/qZ2xiX2xpBs/cGLZw+zeesxJpW2T3VURls1R/jPADFu37mmPt1rafw+qqxSwypARjGEMryYNFU+
ujZJw98DCvRlVYAIsro72SS8wXKV9iockU5/d4OjvQHbdZHGViYWAibjtLbg6vO0bw5FanvPsACc
J3V6n0HwPRuAEew8wO82Tr6WTAyQr4yAVpYkU6U6p3rGnK/MAGgqyjnp3JD5k5ECf7EOedAZe+zF
+wvsiOK9M+vmMsIW2UtVx9savHFt7cJGaTDXrfh/2s4+6GXwa7KV6VzE6XyH8MdzPwP2NjHVfgqQ
cnkKGq0mM4wUptM76dGq7epcQgM3AtgZSoLEXMbPW5ga7oBUsBOSZCyCnTOP2ZFV9JNBnINR/JBl
T10IWAxPq3dMy9prtmBmygVXF4KwuJrOU7TgRmtjUq8AI8IFSSrFpEdfFMXwj/F/mqRdumfLa1ff
yoDr6rXQ6XZZkVIK0LPRQU5rdRUc/NOkGkwMw/e4ASngv41NkJ4C6Lx2a8AtGsY3hMpRN8TzbtXV
EIyQ4IYykwWDGzsoeS/aG7Kj81NIkuOPyW2CG7gsaz4yWeWXyKa80VYFl+wim8lMBAkWFv/eUBeg
fd1WR0GoVM7TAilkLgtwqAduHTR4Pfi7RNGWOAKtAVisI1mVPx0lPyR4vL5Mv8x+AMW8XLhmOaNs
bfhEW0vU+ShQRWkc52zKLtITS02uDLKIeLPLvnY5iWzh5j7tbCdLD/IrE7SmScAifLa4+p2DRj2L
wojj7SG5D1cwnD+75f6NZuRcctSoJQcsRSLXXzZjlsiktDC+k2qWVeewVHT8Z5bflIP7DHDduMif
lJ/hBU9hVA2Ik/TV0SvLX3JcOgZwzJfbuN5haRS8FK73MatLSKNb21jq3RmpFTyZAH2s2F95GqDd
kqEep3Q8qnr9XfDAUgzAqLsafh3xVCRHsmqwMSOqnJQx3m2OkvRecV6hGnzrYS4evSbkjtpIiJ7a
pHmTe28n7tNA3Oc01wbDuoWL+JVw3JIpK26pw/KvxVkY0OS/Nw3ssA6EugkOcrvkbsgW9pykdWVT
ngIr1H3yyt3OK/r8hq+jB/pMNpcCIgLPhnKuNFZR6AsmM0AEYM4pK5r5+NumHO3gSAES2TXy27o5
pz1oKDu6yN8bm4YYdXOI2+TrPOo3uXLrVYJauiusdDrItZarkrQF6/9WQ3xlwQDIPZEjZEva1sdB
6lIYKY4hTRcC0UT0cehe5cavj6Zcmu1pkD01kc9dBYb9IJdCfqTe11yfNij0PRF0ZrlW9aNdbEOQ
u1yvr5k7/QzwyjhlzAZ46t60Km9h2oanfIbo3OrTq74MHfLZzmLbOc/BDBIY172dCp0TJdwGPSEr
yYv/5w//9htkE9sryO56qK8917uHmkwO0sTQDzIEyPe9Q278YgPIGl9TuLzrxV3hFL+9Nb+BKj5f
QYM0XhHBmpwb7LtzbT7GbvhN6TL1uF1hBsGb7rhQurfBRe2fM0wsT/Jber96Su1ZPaHR2M/7Jgvv
20FXgHks49DyWsuRsvU/27yunBEOCJODPAl9nJ6YwrB0WR4EfUTayYRjvT0+Swe7mulg6vsBCbaL
PMFjZw2XKbdYllTH3BkwPnIXcOX//Lt2kV79EKywlxvAFRZAyvbszfGDqy8ARqOw60XehuFtGZbl
SZLq1lYQ/VlGJEufnaPvVAOYlfTZCRTGSOkvxfa2/vaIrpuyf6684eI15l6ehPUQbAXOype2IUEg
YyEL9uaMQvd1e8O3Z1napBosT6Ha96cGkN45dKKT7DPlYZce2/GfH0Gpy12TrfUYqa+bn/ZL9VPb
+tiWFV7v69CDrRwJ/tS8BnDldinwmCIF5NbbIJyXD4fuQTQNdBaqk37Ch4I8PfMCueODrWMM6jzl
c/viMDdgfXivE7GY1WLXQp3IAaUMdXdnLVjVeSxf8sHtTqY5M5VodPWgBgWxmx6BmR0J3pMwC6Z8
sYs056E+BFH55GTVbzde/qo8B+vrtNWlcXtMtmdFuhRD2l567AflYZSiXoZr2dIT6EtmDOdJrr6c
pADPOIFZ4bHrfWj1e3lLYLXTKpu/tQ6u8UduIaIk65YJ1+AjpLo/beFShFywLlbSK3FwqCHxgm8Y
E/0j6oG7I2NylGsshdz2eJmeIJTLGnlKf+STfvNiIzup83iXmCUCZV53kUFGY9Ru4eyWqOcewiJY
vwBG+wtSfnaVE8qdly1G+nZhw9jR8GsevGfs5dwVs+wn9puP59kplydiGwxUTXWuHLf9Pr0dtUM/
QbzfrmKZOYykyfKZydzMOvgWdCEhlcAL+ANcssFM3EN+VLqQW4NyYqCLMmrWcdUxk8kWeN3qPLnO
dQKYQz73DD0SjeLI3mc4hq2zq3UVFWlBQc5N19ZBGC71Y20kxknOL7/Lt6Px2upPs5G3J9U0XuSu
brdWtvKu+xkbU7QbiwKlfyjk/yzQtoFDkW+/1NeJHcvTEkcalg9g/I9aZuew89t8eECQ3bwATatu
wtoZoq668Sz8XYZZtt5fuRPbGLPdGD7Qf6XQM83Jqw8WBGlkMbD8jtWCl8BlBD+gEHgsuWRyZ+Sx
DlRijxbwYL/AN+Q/g7l02Eb07U6uD/Qy3m8XYdsrW9Ll/38q5moj7KUHeZ9kpiA/RqrrXHyry9ba
OEfYfjChRZhBJrpKZ19UPBali/zZdcolmzhs8qqtm+S1/4HVrx9K+Z2/zTLWY8vc3QMLuCchiD0G
H3qZv5IcIXQtr8lcIAezDybzG1orxJPDPrkUTRiqR+m+bvrLFzQCDIJ3+DqPkydVZnRbsbVNc0bK
QUMpUgMmtkzC5N/ZihUlKfXf5rLrry/nESbOw1ig69az3QBPP9lkqeY9er0FSagfrvwQs77prq5e
5WLLpE62tmu/tZEIQvM6gACydZa/vlW3Y2Vru43bju18n46N8o8OoQ7GMMZMGTiRcANbJHV587ji
Ccv4Zf/64+dSK3aRMqi/TSPlFq5P3vw9gGh/lcc10lUH0PRyD8KuQ3JDnpT/vilHr0MVoJzm4pbp
4TMVJIApsi3hPnFChOAhe7cd2xpQdkix9ZPq4P8ctDq/rr9+eZJXssf2zqzzmfVhllZPzzvyJ/95
72Rr7SWbn+ty0HrW33p9/gOfj1I0Ehut/a7NSM3KuLLNHuTY/9a2dZG96zxbNrdC7sdWlS057n+e
9bfljPSWjp/+1H9r+3TWT38pWAZ8jObqLoTRt7zieDiTq6jmda0qL7wUhFIgZ0IjYvG+hNm2Ymub
MzxBod/Rp2oNNtdOMtzKybeuv+2RTd8MQAiRgl+faHlZtjf+00u1vUDbiyZt22FyxP9s+3TYfzv9
+rrO+ULuL2LQfuPBxaGNae0yF5YP11asK9mt/lus4r91/9S2rieW065/Qc7zqc/6F4bEu9eU4W+1
88K9DA2yBpWt7RstY8hWla1tQrZ1/tT2qSr9/B7BgP6nViOJkBQ2RD5eTnLvTG/lEV43pVXqM6Fs
ltVZlZ10r3jbhnfAVNDGt7oyLzRyqcvIz1woIKJkZZa7ho78wGrnvQwPRP+RZG1QBv6HrrYOGrZK
DEFGl6KcIWEi/naQOynFNtxKVR4FRxb9W5/tMdjaPj1C22nGoEkJWbgwvQZ1Ng+do6fzXta/CQAD
wkXJ+B60Q3Ra33i5KFuxDqtbXS7X/6zKju3VlWpAIOWf4Vvqn84gbXOWgJ3QEl6jbbBfJ9brfrk/
25ENXiUs3rKrRWDEWCIkv60ct25yrBQyMdiqsvWpnwyiW9tv/7js+XTI4FXKcTYeQAU+11ApcA2Q
HkTKDQ0kx/LhKnHEa99k6PKzJMsucmXKpM+zy6w6uyZzrIvc4e2Oru/+b8HM36YKW1fZkpsfFT0R
vbXTGuTKHURPjDhCJkVHK3uYvZJ0DGou2vQor+gap5QnYJz1uPlDXuR/olq1GhyxziZ10pAczPPs
miARDEsc0poUdUO2crfVfStQ0D8LrV256A47s4UBGQPyFvmwdC04m7p/J5xtiwRApKJdI1dV7kud
QWXSq+K9jOGZCJ9cX27w3CK6067xzE+XXy7qb7doXbquV13WLLK5vuYRycnZM6ejXGX5s1shP2Cr
yoX91Lau6mTPZzLn1lN2b/+SHob63sZab4eNIVZxQe5/6Yp4PBsIAR51GLNUoZ4hQFpc8Zlkr6WT
OzMcZHqWvZ4HzFNPEryb6uAt0rKztpxDTersoQzqdie95i4bL8pcmge1zwDpDUOxayJedSm8zDX3
tgfAUwNTdJ8m7kmNQis/IhmE4TIr+yNRSVDDk3Nt9KB5gpNFrhnRWIjnmYN7Uazep/74viDaXwNI
Ka/wb+oDqnEjqhxUpS1D8ChLSE/UIyoQsV2lr7HnoCxodg9TjBaCA2zhpJPbP3uWPz+nVfMTvuOl
N7Xyy5ibuGql/re8ZEpe4wN/8wMVpHjWvPfebH33iNaT2fUDEg5aizrOMOyCpq6/1jOYXpbk5Yeu
pvYeRR3gVRGyXWqx2AKYhJLn3KrQb1JVpIxikkxNCY4bI8bqcVz2EErCTGDAUSBMtHNT2OXjPCXV
o2xJkRWFg+5ZniMsTBDeKuLgUFbID/nT8KdJ8uzcqouUX6ZWBnYkKHEclgDwzvVZucVFjOq1CuHT
8DESVVEwPLRZASbIawfWw03h3kBqkF7zCLa3qH5N/RQ9D0sB0SV69tXkG7KaylWaygyTbnQXUeUq
ED4zLLI1TvDcoIb9rJIJfU4VTdtP4xiwgmBHbHtAq1Kba5ljKYqH7G4ahu5RSzrvaV6KOgO2Z/Ns
wa6mx7Yj1LN0r5UOrmgD2RlzwmxuHHV0Yfy/piSaH9caaA6Ufx2eue34KrK8J1Rmon0Vtjt0T42j
o1nmYZqaHI03wPSFoZk32wHqDKxVO+i2nrQ7rOCRwcABvPTC8r6CanffLMVW5fk8JwUx1AFpIxtu
Wqnf8tlMjb1mGtpNimIK/m0s+krZTx4sdy9MCTYjavDe+wBGXXvs/0yG/A+DVDq4cOj+vFsmfGaQ
iaAVigqVmH7+i3Tn1zBP9D+nJgGtgCDOezBmwK7RwXqaNXLJ1pRYd5Wb9zf9/xg7r+VYlW3bfhER
ePNaRTmVkUpeeiE0NafwPrFffxuptbfmWXFOxH0hIEmoEqIgc4zRW+8Tsc+ypLzwL9CQ/Av1vh0V
bq48M8+q0T82UIPObpzeDnbdIn1VmvukJ3HkAHvcyE25g1ToE/j1YtOMqx7jjtW0dE+0DFO+hFqu
5Tgy2DQ5CrJbnhn+XwdbxbuTzeZRnqppTe3ieNEecRhOnTlYtC0vnNr/+QYiTL+iaE6/z9sYs7ht
O7EpVLA26wCL5T7MHzAqnAnaly1zZds8IrRo79Ge9xdCxwe5hdGuuMe0DjFUPgJrWnrINseo/n1Q
6j6qLjwuXAMp1Eb2Q8RiWVVQ0J3gp/WnZiCsXGXQTuQOB5LFAQxmSjUbl0I3FbEDtqmt5aa8PHmm
Lq8qh5qw5frY40ihS70M9JKdPX59/zlZWgQ7u2zQnC3XD+A0FXn55OFPzz0zDibkFLkqF3U4o3D/
2ZZ32yhASP7VKHfLPR3iDn+4pXCGCrwQzjWx+g/4oTyU9Oa1acJo39tDCOM9qt+raiv3J0PUbDMd
alM9Kw4Ba8XFLZx44KEN4/DULYshhXviGsHurx19n2En8xwGdrJBwpAcqzHHw3BZyDXZZjLLLhEF
QFRLtLjFb/D/6CgP+e79c3Q3Yg74/3NI5g7UV6ja7t+nEV0J5PY6XiqVaOD6X99O9pYfMpWV3p4y
segoSDualkABC5HyHC+LAsDEWW5OQQCxMA4GxOtqQnB92V2pkMtXP53kGg56R158HXlkDk5coipR
VXt4YkyKcuM8W5TiQ5aSe/91qNyUHyygju4dQODfh8pP++uIXDc3XUWBxr93LN9qqhLEjte5tF8z
7EmpXJrd7CimOju6Y0zBiQZ5s8vJM6pkKzZpGWkPahUNJ1dvfhWRpj4Mdqk+6FFz6XjAXshNo3QB
OsjbrzfgfzmN0I82pSXPbs6pSOZU5wyawXNcKy/okcNbudOswnNQJvad3Eel8CZDUHdfLD3H5jkd
NPNRC+LySUsPsgvvnPxBbVvkl5eoyaZTH2rZeVwWwP30YWWmDat2O694ZlONt2zKPghNSeQE7h81
HXAvdYldolzKnnOvgaOtGWItN42+HfYGrql+ZVoQ8Ve21fX3mF6BLrJGfRMjqHxue2wRVPR6u0Vf
+UwpWOXbeWDuRywz7yp7fKSEpnuzqo/Zbd0XS3HFTV7FoJNsvXtrZwopVMcq7oDowNKN+q/QscUb
JVu6Pye4iNtt8KhRfAbDVgzUe7KWRGIzYw2LXvg/Tcgi/9n5rzbdcqiKzedTNXjNBr+2CsKcUz7m
imXftFk3wdzuy0cdxfQ91u8ruVOhjO2RCowXlLzqWTbZQUt+wR2qndwcoUkcNG9K13KzSVzzbiZL
J7fkGbtBPauw3nQU0cdwmqlLKK3IODawYpBFNwEUNrs4E3RPOp9aPLCeoGU3dTA4N3JPLwJvY2qD
xX2H28kc8OQBGBM/92rdr9H4xDdy04lVmzKFuD/KTRsjInwg9eAkN2dl+nB551/k1tTndzyvizsj
ob4nGMN9FA/KNcuFeo4DZMRRgF3VUNR3FPpswE7018oTT2ki1CPFCsNV1wU/lQSqfJ26J9lBtsNF
3FZKk19kk1yYUI5iGwFD0+kYrpa4x+Z2eJXdE+Rod4V5bdty63ZujWFhswFjXh3tySmPcYdYboEF
V0dFZdF2tQtmVp38xMNFS7fj9jbSHKzAJ+sRQlj2plq1t4GbWe3lJhodSur18rkyR5CURk8twdJN
66dgBdOPqppixF1ZFRSK19kbVdT5Djm+s9XJfbzZlnEsXMV6MKPcOVepRYHF0k1M6p+JaskDrzbt
zLBOw42INXdZzFoWrIngtdTv/qftp4tcsxTxp+51bfe/Ha8LCmA6O7ltxrm9jEpNuXTpgr6jqsvk
TfSnUIMncxzs59YZ4QMVennKI8OGbFxnVMQN80tfu1fZdTSyUxMb3mvTFqrvNol1zioPA5amgZYC
F/YJOdKnAvxqk5Rrl7Khk1rxo3LH5KPTKBCzDLe99cwuvFFsJ93FWaQ+QFVpVvL0zvyqVl772ZE3
oozITOAwTsaemG0Fdbeyrp4Nc5yfuwPYUitWad6UkHFhVJ0qnqknu4r8PtCTmwY4+T87vvvI3dVP
KzoSip/B+PvqHKqJL/dH1D2e5NkSx6XRrpET1o55+N6Uu3VPS8ctP+34u2eo6VfLTK2dag9ot39O
YTnm0aa8/MaJLGWTaaWOLdXg7C3qfQ943bQnzTCdrZ3m092Ej4vfC7V94teoUvrjOu+Mna+weZSv
1nt0h5Qh6Vha2+uDLUrzE00isEiT5zx3Hz/aPHUQqYTzpqnr5pLootmbRj3cxK6wcPcNKmwJOgc+
FsWqPPhQZuoVWKygD96ScHxKY1P5o1Bp+f1BeaGBiiut31M2fESK4rxqdptDO9bmh8iGDc4QJbxF
Qu3u8gUqripBduyzxNoRDshuXaRA1Di3FvEzHmR2MEdvPIDfER8qv/UQH2SqkxhhMwhPQ9f8k0NG
1rv+McSaoxX3fUfNMpzi9tETzAm7vtZuqdvoKM/BYQndleMTXAuCva4beFCNzoI0ULP8OGtdfpRr
jtOQAgSBcO5SsC7419xrzuA9Fpn3qk2JcjZ7z+MagO9toqy5kZudAXmucJLuoCc9YCqNcdmhqyh1
K1vXewoRpK/qIVLPfV0FT3Ezv+lWqF/k1rxUgDu6dSu7eppzjDUruJNbUR/uRFZl92apB0/BTC6x
tNqHynCcp2A3BrnzlvCq3IlRFTtHDOF7qe+aobHfKyqysMypm/0QDuUrNnfr3orde+aRJ0weyksT
KMDzQ8QbXR9pq++2ZUdcknHGWXdRsow7YEcTPyLAa0Zs/JF2hxYwtcgJu6efDq3RGH5td9Z2wFLw
0i0LbozJb/FG9uWm3EHCtry0M25bWFYfKXbik8OuproBw9EVsbvyYiwLGxTv0VWMc+HU8z1RgNeu
iqf3KV4KPQR6DjhQIPcy/TWZh+l9bGJrPS7t8dL+P/u7IJd++gduwHkoT1u3oQvw7T/n/2n/v87/
P/vLz9XrAeW2Z27MwkrWAxP2azVMzVV3TH1nL23gMpqr3FEw+f1uk10ARbbXamn717G8OcFZKd4u
0XknyoW1qC29ulW33Bn5P20q9tFeYW5/usmdY+J5q6ZBbxBWt0ouLASTaL5GrRnCjcNv3e/h2Pj5
qJW3cjGa/L/K/llfaW290aNUPYU1QjweUnIDQrt6EstCbtqGguj+ezuv/Z7pGqzH/+yV7T+b8gjZ
BtvuWMQUtP00fZ/pZzvjoTeP7m3F5frosf+ASOa9peiZuKmq4uAFaEn10bmf7N77MADQES30hlvL
dTEcTeGtlJkak31FTYzw+NBWytbQvfkFIsOw6zirBJ4+I8s6yM+Icsr5+lpYZ5ywvUvQaSS6lnNj
XnGrc9WeqBuxcB0wjK3eivFGbyKY3f912Pk217GiEnEuky+5Qy56WN0blyIrlOi9czAzswKuI4Jr
7qTKFUB05+t7DxuxdJ5huhiwY4CQO+aKIQi6mGRsdkqd9zsmf2Dxja/aFO8gRoaXOMEJPu1Efxu3
vbZXE5EfgjEzL1Go44mhVPNzFmVfFB3mXxwcYQd/o5gmdCysf6/4yeyMsQsvddm213JZGCrDw6gE
l7h0MPRFitRSsmGJ6qJl6OJBJqubwSu7i+wvu2HwtME0csIADThNuniyUzKPl2yfXkNgHRt8KbM7
oEMYRFgYoxmdOm7xQWsuVtiluxppzTnNEVUYozmfHJfKYtTx9tHJh/hQgjI+emZsHQh7lDfeNA83
eT2OB0WNq2NulBj7BH18StsAxNPguKe0mvB6bQiSxF0abBMhVBwY1GbreuWI0BXoMgCo/o78RLXJ
Eqe7BtCe4AZTO8gTh2qguu8f5g6rH8ydx8fYAo/cmau+iwhKhaX61JKDXkejajyPrgvLG+7pC94z
/aqOp/Ec4EMFgrrI/HqKYkhY8ON4NyH4CLL5V9q6mwA/sley1y1cm3jR2s/xA7WkX7Gtzr+U1PhF
4Bd5uRUSKA9dfZsLXs7BYO765Qxugn8HdWAVFg8jEyp7AtJJicmvkrpEvTM/PGoNmALmwxE26njX
pI6+0PhnoGvN2bOmDhQyvwBmRtU+bzVAMsD7xksCrYVB+bgvTCV+DBTPuTgaalppBB+ZPZI7Kxj2
fTZMr6bN3EnTwke35JeiTUUJNkAdX2MKADdhNfR7eZSepIfGGLSbwtEGn1hieYMiKGGqulQGWx6G
HIFYfTeZE0BE2UWu/dVoL3tk47/3/HQfc8kn5AN+ziPb6tpFh0YCb53jGHixKoGVo1C65w4Dy5sx
UHPwFVySHN42ccsBpceyCdHO20yixOdy2dTNCdGSaZUHuRlkjbZCnZisMHlAJGc7TAqWhV5E+D1V
5lQdRy+tcbBgTS5++sg12YbTOL1bnRKloaAa6//juBlgVIVA/X+cW27+9dEOPgIHRkKrv9p+DpGf
P8bVfJNnr+0URY88c4NVmTjWQQ/QVvSF8aB6TrAzhkhZzwX/Zscrkzu7LvdySx5kGt6D6HLvbFnK
HnTRfPG6FkmhKMRLPzr1yhic8EOEyiOCIu+3qWnbwuVxAAd8HWqFHtMBKG+XJ18EM26hgyS/6rhJ
eO204nWxu1+nVlediXMfVSDuZ4QC9bnQ6mgLznRepaZan392yL0MsP7pZ2LJUwpnrXbPlMjg3Lyc
QR4iO/5s9vborJyhIWf53w/516mVMUUvpAfPGTWqADOXD/k5gdzMBnVP8iu58d1BcU7dGGJAhHUo
ji9KHyEh0Z07E5LjXWYvT1+tpMLAjNzvNpS+WCpl7t4hVHB2VIxLEhXU//fm0oZT93COl4VsowRT
2+CLRhZk2fuzQ/aTbXWj5ltzwBVAbgrbKDYxWBi/SybC+3XzK0a44JVq86aFE/K3vpqenYpJezO1
wUMxF71PqVh/1bsEGqYz5reuAVQlAeJ2nqx+2JdU1UJwjKnZx7bqYGUeTJDlKT44anwpMrXe5sx1
71RYu0QMiF5nVqMQWC/zJ75dtCbm7b6kNgQUazbNdzxFX4M2sz8rK7hRCWSGkHDQNaVNylD6qayE
Db6PIAMJje5rnLxTUBTlp9EmH4pJlJqnJQX0VA1ZVo8blglqwQLpmc/58BQ0QwvTnAmE3Ds6UXWM
cqSAcm+Bhecp6Od2JfcmWZTjeQlTTu6dhJ1dGsV8T5czkfEobrOmfpD7EtMl5gRoiTF5fFsJVbkk
OAmxHlpzfCvX5ELNw7dZV+vDT5Ncww018hN8fL6P+tmrOrmzS0hErWSb00bgJt0W3Slw0PVPv5/P
UYf83JqlfRPMOn3nBFcqlEgPY+pVpIgCkidaph09t9OOKjoqNOuxtstmUDFyh1yMLtSgtbL0aRRl
qrc/x2iB8lnNFWS7/57mry6Wk6Ahkyf/OVuPTce6d6bK/z6v3B1kCR/xV8/ZVpQ1dlimb9geQrDl
9MrQIBFEwfrXgXLH90fKLxjlarD1TPP5u82Q3+Dnwycv5RYMnE49tJHw/9e/6af3P+fVfuch3Ibv
77BcBbn215ddvtz3d5J7vj+0q/LbBLArUvGdJVz1WC7dZIfAbAjzyFW5Ry4mefnlqul2oBuGXx4Z
obPSDVtGG9ipje25TeN63WBgEcZIzcK2+LDKdoKhR01jrx7sKJh3jtf9oSx38jPAimr82esp1pGm
jR+FBx/MG7pDlInfTR54W8ZMRxeEaVzrsa/Z04Ky9T5tBYvspFspDQ9yQLMmOHzXI8bY4m7lNukz
88w9Irwns+29Vc/PDq7H9NgENcXF3ZMWjpwMmR9E7PTSq+3JSdBf1lQ9EdDZZES3SlP/iMrhpJD1
nEosEScQDNWS8CsVkg4pet89OmKmqV56jBXt2ohUuVMTprwVfkZ3dXA0GYtgL7c0DWOPTCpLz99t
GiYuq7kc8sPPUSGRPD9vQC7hm6rcyR1o0D7EjOKqFj1SzvmhrR/azBzuBgZCwmlgoRdMyYeZkhHg
ZQlfJHxSKkxWcMjB9qDuHMgOYlyNSE1Nj3pDK7v02ogD2LKYsuDaDOj48/LohINF1T+LkmjxGo3Z
uNVLWGOyrYDAsJtxWSNg+p+2bmYgAdJU39W46JWuFdzmywIchVc59Z2wwTVlAi7OyBjmbl4WcWZU
e3dyppXc5Ali3CXQKBAMtd9NP+2tbb7EljBuZJOr1DpcsnHGLrQtN7JNLgw90EkTwWyUXf7aATHP
mNrvD5bNll6S353K4iA/WLYF0bCyPWH4YmrIWC9fUu6MU7U4WjYAwqXJIqx+cRzFH8IouZbVpkQQ
fCc0Lb6SM/8a4zo4DJpxBkSenUbMqu7kwp1h/YO1srY/bdnUF5i4QeZPVSVRkDQGBp7X3U1qpdYd
wX7r+9gutjdzGeB+FIl2XRQuk7Ygw2Notip3972NQ1K9bcrMXFPny/6osvTjMnhOWvd29hgd9HNN
rqjuzDvPS5VbKz6Gy4YRJ/8sRqt564ha3kxmtkwL0fvg/kdhxk+/MYVylM08euWJHLW08a6I7zC8
6y5VOfnfd9RcxSG1xmIFFbm9LZs8vJoEya56Uj5UQTgeZTe5YEimr7AFqvZyU/bVoKz7Vk3luDxK
tqGoyJAkpGfmcOPaU0PvLisM7w4u93xjGN17GDRQQpZ23cl7nKSSVZC4KP9lNwiYBzL30Vn2YOR3
p8aacYxn7r9yisVeCT37DrGoc4eDWL3RIhcvg3F27uQOTQD3VCuSM3JT7gCYYl7qjAEjzhsK5NhI
kEo2jHUf8/xNe+v00zcidoqZWevsMr1Otu5ExQQ4y+haoYbwsWdJN4YDGW3tiDrYGp4BORx+yxXU
c3w1RYs21EiJH4zEQ10jw1Ro8TKRC8YuM25ZuHnq88hoowqxw1MwCwkWUl8AePiftWUTvt5LIfDy
w1vDo/5usVYJMIe+kWvYNefkr2/EohLqlhJGuSYXgyyUXBZMaimclI2ga7udp5PxHhOAL+X0GH0X
Xi113irD7uZV1WfCLIJZ7CJ8+FkwRkbqILdzqXrozfzFXIRH3aKkaZavgDcRyiNb6o+sGrAbNEiC
AnB3b+RCr8U4Y3DULPyN/67qmfcZpzoMjLYA+yh39/2MQlSuJmBnQP6nCWkOwPkk7aDsfV8xd8KC
JIUzkrg2KUR5Fb93A3s5LlGZHewT7A5QmCFfMDfKZChI7Lo/U2f+DqBFZGW9G7H/8i3tIcTX8abs
+leHy3qMsQPbCs18jybT24xLVW3KaUrvyBMn38i/9+dqyzX5HyCHFW3MkGul4JJ2VDvdb9LQ3AuM
2m5so6wONpOEtE6alaJ2u8G0nzL+assaUegj6lD5D3MLaA1jchcg/axYftIgYl5EacVSce0s/yy5
lgNt2NRgQXjv9tpNC9kirG0SXUYFiS/NxtNfFwaJMtfN9loQio62VpQ8IN5PwK2OrE8zj5SNYZ3K
oRlv2sgevheGGY83gb5cuXx6zzW9vkHyW994RQ10XK4WrtdrG7kqrVflmlykTlBT7eRBw1hq58vF
jqUyagQ6DDr+1xur8pziEOeAABaN6PJnyoX8g382u9yALKPhmxksGqZ5qVGUl6OUmlO5KmYCXkXu
TP7Pf0bepz+bcs3TBuytEPDy8C7hBLIwlrK/n4XVmdGuM61jutTey/tALuJlcyDFsZ3j9iSbqsDC
3CF0GY1IW4NeOhrYSs//ty/L+0xrG9xHjQIN2KIa+151On04pEC+EMlzTRc+RG1iYyAXcjOJoRBr
sfLVMKQcjhhDitXcOj2uKEoyHh239A1sukQ5Tqswx1o3wp/aV92aWYyuBjtiP7+9bHzUqgWsy3gE
39gSwzmk9BOp842e9+hG03Ne1tEKRhmJ0rmKTja1MOcw6Nbk29vVMOWXXOMVUXi15XtQVo9qLdY8
MipS6EQWq7o7gBtYprazekV9r+/nAQch28WT1nkRjSi2JkkYqti7Hi+WNtzGAiNKnMCVPic/Qpmg
zwuXh0Zya+qavZ60SdkEisAWpte3sP/B081PhpkdiqoifoclUdyab/VQ41k4ZVvwS/HGQuhXiu4U
hY264uWIMjkqS79FkBF1J8Cv1JMkpHQVldRrmBBUQUu1BsoWb4d68YgWBlW4hChITq/nSh/wN3Zb
vwJR0brEGvvxq3W4MG7vYZXC8XPvncIpTdYxBltBkahwTbEojTXC1b0K+NbA/3zCNLPuv5IARbZK
JdV6nC13F8C6USqxF3rERYBDF5s2V9qM0Iq3g0ldzPDsuUvoEiNIxmPtb4dX9/Js0TTYMY59KNKd
oUwIgRXq/btB2TGimNfkH98ZPEcbd0K/Xyl2CpuIMh13Zuxpos1xwaNRvskfHhbetE/d6wgCaU/G
Uz1RTIt7hosDg1rwj65Q6aKZ70KAwW7oqnhtdSbMKVRPkfIlArxlmvG83EF6YotzFs1/LHaui5YX
Zc0kW3GCS6l3n3UOHUnnJ7rWhh6zpmkg3xg5OOaoiekTED2VaYsDro1ODAW3nxFOMExE4XOqZmtb
LEgRWMurURcvAe8LH8rrCl9m/EFzUjgun2XXXgwTYu7XVOVMEL2sc1cr2zxsg+sEcX2u3V9Vhqte
qIYfU69shctEcNB6fxkA9rYRHamV21pe9FuBw7oqR7yJtXF+9WoCFgQgNeWPg0UiXCMjPhgakTwv
Ua8QF9y1MWV+EPWPk+ZuMcKlfCSiFEsxVbKtzJCU9DOttW4712PnT1FWbRX3OVKKYmUlebBpsoL4
TF9sLVspT3PECQdBZDDWtNtwTARoyunQqR/M/KO1Nzn9pmse2hSr1ga/LuL5G9ur3jTRg2cBkOQa
mB6L/pmKXAPYURKtcfHMV4wGtfUMf3XlYZi6EtOYrxIn2lumoq56kF12Yj4DEqtNiiTBfGWMj2rV
LxLcV1yIoarW7TUjtNg3vYRe/xGEdQPUqfydzK+zngJfy6JPinNzv9WfsFB86qmXJOsCLXU4eiBT
l9yGGDvXJ9Y2Tp1DyIwiYDvQvwjfgDCx35LBupQjSfvMO5k63XJtOBsqo3+e6cmmx3VYVO0pmDsM
ZItphz2vjbtsEe2nXzhnE69+TIvuXeswlFfFdGcmjPy7ecH1lgQCsUYn0WfyhC6ATHbUDAM2DLkn
1k3ZAQRLPnou0qqpMAVWDOVQjQyyIlOr12LHtVf9zCHgj6XA0ai2TW4FV7wNxYbUTrIea+fJHnPf
KDoeBAoY2ix7xeM+8zWPhHfbiHjVtvkL9aKIHAVz6DGN8UuietNuMBJefGKpjB43rZI9A/O/gk5z
V+1Lb0Ogq+MU3f1wcGP9d6mkv/NY/2xrA7PABjK/yhyKCPeuGLpp6+YkC2KNWnY3o44omsJXjSjo
mAP7G6byQU3qS70EqoppScT+MVoH64WBLxxRKtv25gruXbMZFXuRO1e3fZSs4tImWrIU6tbheCg1
Xgo5NUI28D5YLzw17XCdaIcmj28dCjFWVVZe8rT8yg3nUNf2Rxsz8RrNu8jNct9Usz2FKsSDAoFf
yxCgq3eHG4GbWQiq2q+pQN90RgKRZ+hT31Zwo9cVMa0Uqxj9wFA+XchGUdBTiB4bGxNTKV049m4a
m0ds3khD5+aOKMDOmolkRsVTMapbE1fvrRvZ1A9TsxJb3GZK+eqpZXLTr8PIXRhi970RQRvPnqdZ
ZD78GXDh82c52i96OV17e63ndr21w/E8g+ZMbchzLf6Tmm2fSzDWbtnCGSx1Mmpme0iDgDJtezfE
iu/GeN2/TXH17oXZo111p9GmplEdniOR7VtqcNKReyIR7RYkG2ia/hQBDqSgDTBak1l+WjEDVxrf
aPh9QpW3sn3dlgNB3AlmHHxooAF4V4TW+yTGd7yp85WTKU+tC8hGxPpbm6efAzg9ox7f0Jf9oWyX
ulhjN/fxoTPzxwkZ+TpTy/uqA14ew2HqUyqquR4PJiZiu5I0ADV/BrGjdt6RgASm1h7CrrviaYSH
oEt8fBDOn9ZsQVPwhsVjG6v3wgT5C0B5pZgDlpdqAbYpO+miuKageVbaPFgb0/N2o+0d3vIWQB+0
oUM5WgLefkqx/ER5RISPJm7sR0wxygu6YUr4HLDpOr/IKiCyQ1RYWJ9qLk6pOrx2fCmmfi8xRRiQ
PrNnr1GOPPkeKC6rVl3ncOnDi4YzfWnpO5EM+7EMtu2+HYpty2XhIcHMn9zhuCK3FzP+H0ABO9Ul
Jkq1F/ipqS3GYqN3SktYn52Rkk8ptkPMr3dwgz9ZhoVySn1aMTYvdidOuifuOjdb4+dwrUT4buXM
G5GQYd0wZG8Omnr4pGW/JjWDy4OJ9efMvUFGAGx8wbCh0QZGNOPGNVQKjLudyTzj4DFbLvML1qMN
44BYJVbFz6V7sQVB5TlzxxUcntssGdtV7UAEVE0Kjow8fCzt7E8lxmaVi2zwa6/DMRLRYROph171
7h2DQeQUQc4uwv5otIyyqy547wS/u7nTtzYwb6ftzwbRO8gpqQ/izlYysqF1AEqU2imQuy8wCCl0
CgmhGcQOm97gIjtcRixPZh7oWu53uuMh+HfdVZ8MuZ8/tDmMqD5V1K1uwGxom/geA3gRwLbnBcdI
8ur9VseuO2mAyJiNWXs3EI+KOYHd9Lp3U0Aan5SYupfuvWm9bdiDFG1jPIq91PMzQgQNCY6Mwni/
UBV+PAzCajNZ1yERgU5VcyLW6T6fe/eAyeSLEwPv4Q3e9dVvTTA2ngZ+niV8nSQ+mUqJw9wAQzHh
dqnje43Hj486iaom/HvmuD6FcfmFyWi0MrWOtJLxFLQuRiXFLw1ynTs3qCQ0HMGC2MWfszh3YX20
GSyGorj0HklD/EVAXZ0RED0z1n52SVqsrXDxitDHz8liBpC6/XhxPV419uSnbrc4DPI2tzGQSlo4
qvVLqtf8Ooa13czqrdXnI4PxLF2ZLmMwO6NuI4y/euLZ4miVCyHLGuG9jcOTVQ4bTbdGBlaYZsQO
bAe7u1OGsTrESnpnhAzI8aQtdKvYGUSm6noeGNBG/Q6RttHauU9A6MmOwl/wrWCnptTsRVrNL4Cb
Rvki6PcRl+khsI0RZ2BBtvKSV2DMQNybq4xq2/1shY3fQsT0hmSdzNa56TxqU7s/lnKD1fIpxpi1
IAgN8JHau7TaIGW8S3rT3KpF/QZk4aYrZojP5YJofq9NjKtHT0OsX0ZPlekwEqIGyiVIsKrVkHFn
GYOZpAS9cHcULVlYQzrDOrER99gTqhDrI+lAQPbDhGe7rW9NY3rUVftUJ/wCI65wamIqQVbyj+UE
vZ8JiMP5JtLsXWyP7/N4Q+XMU0ZF6gpfkHqTa1wnrMQvKDEoG5mZr9tolcS0hOCtFwUy31LbtoYe
8qq3R0Xb2hgerTxLeTBLc9sDuF0eUuUKDipSqIkC6t1Cl8P9I+XBphhH0IFvfWT80m1l2gZ6DywZ
CSlEQ6anWQbejhGh5XH3lwraAQYm2CZG6FcY44s4gpGUGl+GLYqVPRLut6Am8dwkhGiBF9TVa+yq
OlQ5x09xOV0pHneJY+kfBFz+4KFcHfuUrLVO4n7CqijVtXuAfblPqQwCSkPz1bS0lgM2MTFiX9dJ
7LvpzrTg0mrjuHe03mUckFRrUHMt9BTxmmg1OGpxVGLutrIxV21WPSVZgRzJvgGM6c8l4+dBeLj6
EqRY2Vm0G3Ach9o5X2xK2Cvz96R5n1U+Jz6FbBW3aXd1iuHNaYdPSKL7eZrWtq69l2NsQUseQPQi
vgjGxoJPMhRr8iBqZT70qXPtWhdZRpKfe7cjgVKrJLK9t8QSONrnxmMg7jtTBdUNQxQHMRx3VCfw
x6g4Z5Z5MjWbn24o8HMij9Gozm3FrKMvi8GPYvUOw5EnvccV0+uKbRhN91Fg9dQCOlcSKhi4JAHM
5vnV9e5dW6FIRF9YfLkY10IkDLAZYIKvC/1EL/0Jii0256u+6cg3RDulKs5F9gQ2zyPZGey5J9dN
FRmbMdGYifUaXfW42Ci6bazdmzYE2EnQj9oFvMG9jpqTwtkMtfqqZBmplk7fBSPMvTHADC8Dg1Y7
3TrsxWdUU3pvGQfGF22RMcAYnJXFqJLZ13CrpgdG0hbU4QyXqthba2Vv8zH4IWSesg6ozS1qQ1u7
bvJ7cqLXiDzlNHX5WulhAyaePh2c6aU042wT6LvMJCFdoENFgxpubHxgSrN7TYtwiVAz8w8S/mue
3ax5IZAraTQirfjVKbsEEelkp0/jyNvbwtV7Ww0MOXpbkCZsSQ9HmER7jgdD+XcV4JGRRtVFhNHW
wEhk603jsUr1X5mCYDdKIL8vvKFafFKR9ERCvNwq1Kisan7xG09xmBt6/JSGob0U09aDAjxNhNup
56r94P/RdWbLbTJr2z4iqoBm3NUsS7I8xXKyQ9mxw9zQzHD0/wXJerPW+9W/Qwlo0ARN93NPaYg7
W4EsUKFEyEC1khrtXxZQC4njzyLIzrqrYWqelCQLBTbQU1wfIgw2VpCW3FVVmJ+9wHYq+2Y4riRx
y/jhGtrBnQbqJz5sHlF+FgVWp/h1f+I3886Iut8pM7qfsBzG2TdN16TB4kIwXauICNeHgacptyKC
Q/kOJQbqd/eLfMv7wCdiOaaPMgg6zzv31TeG01hhRoLPHFnyorp2lfUu+bOwRHmMU9/ca3PkclSO
58zWcX2PZbuLY+ZpOmP/suxfuUehgUCqn7tDZ1uF457jQMHbEOPb6Eis0LfUMLUNCVj7V4SkwapX
AeyhT3+4KU/cqG2/uHnLaBNiqj3BOCO6GunEKUt9pql0UYFgwMu9CcmWWq+qoNd81x3zhzLgUuVw
JijYPhX8eCvZi0ctSykZWuKtA7c0wr7bkP4z+6n44TmyrZdwcg5GxgDdCgnlo3diBIDTHnNYz8S7
VbUCojFOwhSsHvwofCy/6HgDkJ8eZeUQdY+ZxUzNqdDTJD2xKJb+FlUENYxmQR5U/4IBabaDw/WQ
uN0ZWAGhn5bdW1nYbJgEnvvZuXUUz8Z7KL13t61fa50LM7Vfyb54Nh25sUJyCokAxgWcINnxrq64
W5B1wRA/1EJ/axv7Q3M76sow3WpBdl2iU4xJeP67UyxQTHRH1d6nCh9wOgBocLN5s/E9mCevnhae
J5wKsdQ+p6YzUbirf5Zq2ClXe82IJF65kejXfcHAW7dhMwRcLYxiWln4SMUtfWVb2V0RNB/SQkIR
tROmlNCfqvbZzayTyJ16bWotYyoJ/V7HoHpING1jzfm8rW9skYITRZ8UP6M8OmBccVfF0U5P7c/I
q6hTVaCAJKkSpRjvzbG8Tx0CRSuVHcuOyNRWL7ewwt9To4YuapLQbcfbJAV4Thr4b4HEONje8hFO
bXR1YwlJuD9LzcDfyTGiFaLHoBdPQYOEIgh+TVJ7MYkSGpwietHSH3gmSnsy11qow8bqzfsR77GN
aIyfbtscTT9+LnqQdRSAn00w/9hR9mM0ulsq0VWTtoD7VcF3jvv7Me0vRQI9LwjfGUK8E6wardyi
29nl+KMtZ12ezoNcy30YgVOB97gJ246x+VypHPageNFGjJRm9dgkAN6kmhD98G0SKdJanvOMOKXC
fsq93gJB175PYX/WFRbSvryYdOGW6+2bovDWeY/JnWy2cR+/xVllrX8pu/xpi+wjKEu4lmbxmOPW
2Lg5nYtTkbZkN9jjnSbZbwPy42E5odU2yhM6o2dT6yCno/xFZXEYe2wJI7JBk0SnqNfKjqsRzvlk
iY0OpooHV4gWRPZrfd1MQ0JSYpzuptA9oaB8dyz1I5uma4fPF7Cac+EOuTkpbm1au/FlAQfTC/dm
lazdvoVwrJEWlUz3iJfucK2d9soWWxt7A54/BnmU2dozubu6Se8OZDrgog8NfPBaTNb5UqXwnwaX
4o1LPWUlGNFxFcuLyF5bK90QoPpQRc1b1AGBz5fgNBIxBbFE34UOFwr6ifspC/ZUxN8Ct7mncnsN
MMpnloAOLVPGlhSiU2blz01kfs8Hx2KiFzGsRU/l+bg8WQ0PRhk/L1SBUKcoQ/G4PDAbeyZU+61s
kp/Mfl9QgTZHbPPJVJ6CDbqXN7s8V2XwneEBfIyIIUpAof6sAeRUBmEr7WinWy83D7CMKOslo2DI
oELyIbVz4ZbaPXPN25BT251ad0dettwUttMzpx/8XT5hRTNZWXqQ1UUWGgABJ9h6qfaTee9qRAth
xYF3GCYN3WSOZSUhWeHghXdd3DNpxDkBbF9bl4lNbPFo78c6N+60DARLoUQAiXCZqHmRjjzD2I+j
r47I4+JVNZLBNBgif9LGGtN4N633y+rvbdjQJ9yXdRZsXCQcGPGXJs+qhrBxNy/IMpjTn4Y3z4ox
4ybAwnGHca388Vi4SNIROf1wqCMbFvxTV7Tage+zmwwGqq0VUOnDxJ6pzeuUVfW+Y4Re9TzDuooC
ZNw8ky/83jbZrOzi6TNp/dEyOn/vBr9cMjvXY2a8wyPjWVNDd0t0KyTnOPuutRiqFoKhvdMbX4H0
uGkYYedB8CESq11TIvI22AZYvsDEWZd8J4duyVN3cT8P2SLtFLlw+AL3Z+SbP7sa+vZIJxy0wREn
ZgzSqVg1vnnzU0y/7V05ahc1v108IzDCgT7V43zve6/452F7KEmWmOS6G5PzpDtPeXktE6tbJVn/
LEPQ58zzjlVpUdJ0r6mJmtz1PqvBxsQ/VA+jnT0mM3Tgazllw6E6WXrYr+tKcEf4pMCjKrsjH0Nu
VKgGMPxmw+C657YWR9lZBOrYzN4OIowszCZgdugOjgSGW+KJmgoXh8aw2iZ2ea2S7m3I56DFIen2
gch/9fFUXxqcNkLK27rNTFmEPg/YUYAPCLH1I/0tHt2LH/4yawEmW5GH5jHhLGNP0j0mz3n/GogY
dyGPOVoUinCFxHo1NHg5DMWw9vyEubNr9ysw1X0S68Yt9emt8Y5ldkuJZcjJhzLik9VSfXE66545
9ouj57c697KtVlkxRIvwDY8RJOyeuUfNpK8hetANzqRDl9ghKocUqdr1XPbcdiZidZP/2JzR1kkj
GNJO0z1BphxlngRY2E73nPcJJX/eU6oMOsAVLFSQuIO4983AHE4jd8mTmbdOHcdA0dS9GBmGgLrA
8qUrSmhVFKzs8jNNFN4vsj9kI3VmI7P9o2kdm7xpV2MIMFVPFJ9cN31vKfLxtCm0lYT0UGdFdAyT
bh5Am99tJC4rqpUhdidD9aDnOcCKaX8UM/QU/FBUWNZGqjF2bc41NUtostVdiDSwZTDyGDhclbKg
2Nnq6E66+w593RqOSrn1pY1L+gjs4cyJNa2i4hdPbQ9exgWDM0K6ryJcKhjerYYqbR8Vmembmnij
2ZD/RF3+EtpqnbXUbQYcNYyesiZjqfKYdArHD54IkbKCtWpj/dL0+i5nTLkaXZTT8URiuaVf/dIS
e0tv1Q6HyOOkEnflpHIbmQS2TCEPhzC06lNPvT31ILgn6fDqSEimevMN1Iz/X05Qf6jIBnGd3GUF
ZXXmrfjUJg7RK90OLwZcJJSMz40LfqoqivalGDREsfhBZn6+nRrBw7iv37Do2Up7Hn8WSOOm7min
9KRZXLxKZxIH1yxgM1vFeGfVMyZUQachfgMOn5tWjGsz8sTRbmytiMtC6y0E2DWFQG40plmO/Zpn
Vb52DRmssVyRcDlRvZbJmsg2iQHUfEtes4G3SEduYZFV9tqyrDlPQZ1tK7k1Dr9tYDTOIYlTCEzc
9sh8XiuHb6xs3hI9EZWY0KFbA5JxvO5m+zbE4jQ/Y/U5nMLiUaeEwhUlVwH/yjZKa+y+64rpHu9t
lOOOoJEO1JlRlgvWs3W8slgnYXewmLgTL5wTsdpacg9YLPCI2fndpYgIb0Er+647VvOUm8G2S8ab
6FFddm73rQ7QekIDqvaSIBq66OY6xBONtF8WKUGUdcKPUjjtxvXauxAMlcKhb2KMEo6UzZ3yE/9m
fqIxeej0ViN82kMB03nEbkiECaqET2tSoTMJG2lJ2JRcyXaA3Ro3Eqr/8mKNDd3NIM0jRiXFxLDC
5pqzSuNzCO133fzVDdMn1jOEW2AUbquHqXZ0nHEC6tDBO+ZbHG2Zzk7PUFAAGeJeUyMyoe6h9d19
D8bskOKTRN22jrTvfmV529aoCFyL0+IC8udus8kjHc8C0wH2WusGIx3mOYh7GbEyr91j7GOt8cRI
Nzy2j4kIxjsn0ME2mPpYEkqOGxbDTsMLHh7yc6Nl+q7yHvC4YGCoj6/dYBymWqcqPFTfmg5ExOmb
tRnKej30vsFAMZv49OElqpvvmQNEJn6ZXfzgMdtnEsxTsesGqEZMB9oBADryNcbshwrd+DUkj0Qr
CLMm3GnT19pnVXTfRUiuVxZc0hZupdV+9h4F/TKhBA+78qWhKEDem4/vr3QofohvXcD0MMG9YYtA
512b1WuRO54Gl+iCPEkeNavEPd8eueSmslgVUFE2Rsecz5098etSfumi/2g6nRGL0x8M+p79bLrd
F9kH3A3SK3E/Be9lZmy61RPfKOGqihLKL3a2j7DAhWy4SbXkkOsEOleBeFC1n9wVNde2UJuQH3k1
lj70QEBwQ/n2Nmr6/r70tgL27MYbLNI22vdxLK48YRNGwWJllcjnqkLCAyl3YzILdhvmHYS2QZCf
ys8EkRVTheTZ1P1gHSlKr1Fhx7yicJKFRXuVDspc7Se19v6HFh5AX3Wsnaz7rgZmmwb503VnbxaL
qVFVQ6zr+FcMfdqH/lRf43lhU33LYdLeLZucTBFlROWhTB2+bT1H0ATDIYf+CCfXpC8lWN3TfFz8
q27clIp+OCiNl6SNE64D/VZjL7ExTNNdh+LgOY69sSb/FsaRhcqNmnZR5/22CpjI5D06iGRVDYU6
qqF+6dxy2puJiLddld0PUMbAjkHnRJWpPTcPwcZem+IjPIDVgsQxhKOPRaWPTQXV4a2o6va+K72n
TPKDyilb5aVR3Td+U5LhvfN46HslniwN8AauY9cqGCnyU2ZsouGjbw1cxF1g+aQ1XoUDs7Csf5QK
JxcUXQyF8q1fudccRGxTTla9ZtC6DZAOdkCseObMQRv9V1KNm8DpGuIL79KqHXYYf8NcDO79KbyE
DnMVpmW71Cyjda+l1GOM/s4gf4BBzvBFl4t5lOs9GKJ6VG1KGcYJX7MR/NPiuRTiIF1p46+B/OAk
EMZ9bItu08g83GkZyQjK8H65NhzNvHkdmi5YWdggr91RX7v1SP8spk9r8A6VICY7+eU6XKBTnv1U
A9pa3W0Y+2mEGMkxPPWi/FalkCkaLi6zfkHHcfIrGD5hEG2DuMLFozVXrm/9nBUnDMRxJ6l9U6wD
0z2bMK8z8JdtFzpHH8rPHULFb8YcMx6WGmh7wQ/gWp91htgSHVFB8XU3BB6mNklGXjI4temSUYQX
yJ1TjNdOgB7YVvA9eoCBQq+yDvpp25pQ97vqMrZptoeWcRy74EpcCNIXahGpMUDVcTlnOI63XNpf
1TRcLKu9MkrFtjg6pQEtuDo1CEH1LrVaru55dAaOcnWSyGI4W+dUTsRB2c3RGMhBz4dnbZyMSwsX
yIQHvCviQ14xxG188WWmol1Jp75pRTNR50p5GPC7mSgzFaSnyotODVgaNbd302qas0FYbBJ5405r
Gn9TT8XatyKulvgxw5lhHdLXF9UeW6UjnEke5aluou8vf2QOcWLBIEic1r5Cu31PrfSjqaKJq9/c
94r/xYoJLyRvfedM9Y9QUIRMkllOn4CgCTKezMIL1xYWZVQYQGxtfuau6nYQn+hh75Im+cb//+R+
VGXlb0LqBZRpKfrXvr7SeqZVdvg11MNTbbpfZdbcvLF+BoUI1mai4ZPvEpzl4yilAqYDljGzd8BR
NVKDHQtKNpEH3qrNJ8WUXwd1dgNxwijtwwh6b60kPLEZzZIN8nxmatmG2J1jNziYP9yNYty73EEy
LPY5HXfgaG+ijX9hbiapPKthX+jQ2pC/R9WXdOsbOVNUo2VxVdbOCHhy0qfjruwfcqvD/Vh+mKkH
N33Ytl4MpU63SnIZ0J2Wc/yMNkKwC4xP1/wC0PS20eRfBihpG2lgjQD1OlY6nF4/uhvsyVglcXQp
C43USpGfHdRqqVT5vhltfQttzmZ00a9b6eyNfghxGysVESzqyeTEOKxx+6fWXcWkNETRSbpjhPDa
Vw09/H4sk6+oULPpVHMUUuN7k8ppOVRxGN4yCZsz0Mb+1Zgi/0RlYz3UZI97dmxsB1e+RGX1IFqC
ILCp5mPEmz6H6+pRLUfvbV+clKmQAi5fx6NOcJVIz3jqPUL/xvRvKEGsBkCMgXAnmFN71Wjlti+v
zaQbJ5l3u15q4UalDMrK+lBIg3ErNeFYxvx7g9x60XSJczqgIFJyq5fNXegR3B7qxC7AODJ8rd76
mYZcuXvLhmpbdTVDgCZ80AwG/b0sPkMAPZUQRumHWrzRRvPdadTV0ptD7mfjtjEY72ZN6lAPEoiF
MhxZgv6hCcVHaZ1CQa9JTqALHPbLh+NQWDYy987/IiPlneKXpbxXEJT9QAwcmpaTYFIahQwjhtC8
Ili5Rr1+jfsWtodxLMMs3xmUB5zceRhMf6byMBwtFUGKI1zXsjJv9RC/wLBkOIoPld10CDWkcy8n
8RyI5MmiT9l5brtPq2nvl8ZdwJMcsei6LQDIiKbcJgnVSBI7k7hamWoQG2iUrHkhg50SXkydUzVH
yx0X0X7sjJ3bNIxKKDb6ZBasSi07W0P1GSTdZ1qDVSTTylBPmWpbbhokf0HxZkbOZzzYX21X4Ndv
boSelXvM78HLRowVFLN2J/qgJAtgX8qK4pl2FcX0Etnua+IOB90URxUxVNUa84z9DnIPC45OywPR
rr12df5lWNpW6SUPDKwhOt/a2YonrN5/VBLbwPTDEhY5bOmRou6j41KJy5riNgX+phonax81xjef
HFal/O9ROzPi4+is9RApINqRApEPZzsn97QwKXDn3jcdF7c2KK4YHnUwr7pn1VGLaULEsIXrXBCO
EWgXlE85QoaVP41n2fqbeLJJUaIJiMlZ4JMCzOrtbK96Enb+XtVklWm6i9c+hDS9e/EtysvCR1Zg
e899YzBgszd0uSDQeCRAw7W+pQR0IjfBXswW1bvU240GS1WRGjrE5tUxXDJD8Q1MqLm3ZXCYH3ng
ArdJpvbKiiTadKQ+gbIflajv7Wrw1mCNTLsJrVtpSjxkrVNvJZye3oP5ODQnswUNDoFTKu0nTg5E
PVJbXfUVDpLwUk2Xv7YHL88yg3mpe6QET98YGyXPtWnfGu1rrlMCwxVpVqTvNYTdte8wKGGg2KNW
mWFA/KRibCf0cKQ4wOg3qH8oz9i1lXVuXRc/lJJkyJQ+G0MLt6Cg2TaXvrSai1HE7YUCxASs12sH
6CP9qtbK4ZjXVvmUWFr6xLR6fr1sKGr0j/gU8dh0Arwggyg01pWt1/s/u2moDd2WWEN1XTZBBwCH
sK3vf0+S9GFCP+4NW3uqyyfqMOoJuthzqWPesWwSxLveK18//G4wt8oIMN3xaaPN3xNRSEel35va
cWkH2Xp4HBTx9fNZlwXakkOEoBLYmk+2bKudulnDsLOxcfnPtiz21gamPtelBd5dI2yXhIK2nfZX
a+j+LJjbPXqW7O/+td1ibICVTg+g9Z/2hnJwsbDO4KTm/d/NGdFq9yEMo+Wky/asGImeiuwH5iK7
0lTBQ0Km54sKIE4VZd/cLauOX6RzBty0jYekffGrMDuZilqiDPuWJ0fjPZKBsM6Q3zRr6Q6XXqfz
XQ4dK79eh5D1jstqkvnJHmGDtfl94jDoz2QVUjSb37bKcJ1Ljd9Nl7fy/PIG6mJdlnfqYyIbp8AL
KUjQvG9VfmA6ra2X1Rjl6aX3zW+50vgcun4Vyqifl/MYHEkpo1Ln5US2hNSnpB/slr1NYq9HOL2o
arLicVnYmap2acWthVVWFK1bp8Dros/r9bIbRnPxyBvGh4oMZnrxuU0eTxGsK0Ctv+dJ63FgPiD3
FCnMXdOI+EqJPdoV/ZA9AMHPzIGyfMSizt0UYdw9pVhqbmpcFZ7HSjnrAPXNC2Ovah32TvbaUH3j
vrP7WzThZ+dmtvsmB1uuMq0tflhV+UWoLHLJSt68Lsl/DqVENpiITzlBZM+84lczMKLIwVRAOIp1
p5d0HJP+EAyMaFbVmWoVlNwcFxrLSaAfEE3McKej9VTsI7CQL4CIk2gm9ZlV7qMLw/8j7pPvnoyq
d505AaO32v9ugt2u0iQbd3EZEo3iG+qRMHl8NTOXLmgOXF62hWmJpHLSGPx0Sj0uO4zQcOkkgnK7
rC47qpjiUBJmGsMdTvW7XRkOWweK2WZZbeYTFK7pbbvBw1Hvn/cg67mAPg2OZveqiNZT5eo7TRi4
EM9tlvP7YIL7Qdnd74+67JB10O5lDaa1NFnOP2g6PP8uAu8vFHw2FOmHqUuJiwQCvZIWlB9aZSdE
gpbRhdtM2zbakDxjYhCvK8NufuSZdm/aZR+CET9OXhD9Urn9DsHbv/WO6RGB3CCb7d2MqoqvTpos
xMk1e2/H5LXj/s9NcHHRvfVB92YXWLlE9hb1AH/QlE6P0i2d74NjFusw7Kcn34iLne/k2O3kdXcH
u9/bk9ocXIk1rTdCpforjMIEw6ToQenpk5xM816UOUYLwumBJsAC2zRS91w4AEVhkd6nTJ32Aq+F
S5pa2b5VuKRkEoArT/vxktqi2QsJq0BagP+tZeQXox3NPc424cXwTWfPjeKe0xQhQEGHy112JyGd
7Euk/QdhJ9EjoxGGdIbr/AyzO3wlnM+GefiqbsLxaWka25NGVeY/TYeu/ldTgcz5SSfje981Nr1v
mz7DnkrOZJ/t+wBvU9yWKWcs2yh47jtV9tG2Jy50U1Y6qF/QP+ZmTbJyEkxbM576x2VBvKy7FthJ
7JZVY25ndChxQ1Ha+5KujeDuhFo2rj7h0YzV8Pu4KKGo7JlBdQcI/jmR5odRFZV+uP4PTelje4NO
idmgdyhIUYFj2SMGRpfwKHAV3kDaGbbLtr7wgkdG93D0cdwEE6Ldss3txaYfsWda1vooyO+xKDss
a8uJ0Kf5h4T0POjMnGNZ2JYdENzMPfR3G3zOCijXMY/tP+3APzYm1nbXZVPpexJLt+pQVESoD1nW
bHSzh11BAaXZaYnFf0ccZLRFjYgeU5tSallmfXV5LEAEmDdSm0zXv9drVWHARx33d8tlFeN8Sk3z
4u8plh2FHTZXB0gdz2kPG5i+vhrBqB+Wwr3UMj4EF+b/Z2NoO/pBMyjxLwcuDZfFsgMdKnDwfPA0
ldDHU985hvMEVEWVuO+o/1zDXEFrwTXwB1XDGpDHLh7MEqMKe0KPU7QAjsKVX9Is/Mc4RHjjK+rp
y/bc9Z+x+9Cf/Xm4qxSyGC1qaS+LU1HiCmWPpE0Ho1TbZXsbMSPq2/IGiuNiTjQQr5oAXeY2kbNG
1Gun2uVqWi0vm5HkUjl0WJnb2mnZVCUpe5f13y+XrX/3dz7CtSzXfv1r+7L6r2226RnHXKXb3qOG
Su7VeIrM8c9C1+vHuOW7ThZ88Txy7TcjQXygl2n5A9Du07ZK511z5WtjGM3RcoS194wk2vq5wPUD
D/hXqzCAz1B4SNOjPw0NfJmqLL6ReEmoMR0mrAxtW4vx5OGyFYyJ2MAKp/+Tw/2oVP41lph6trX5
Ftq1DoO08Jix99pdfzuYRoetqA50v9J7ER6CXDK1bpB2eWb+XvrGd/LJtScMs4uTNLEZjN0JQsLQ
7lReZrdOB0QbtczYaUi4fjjBmhPk2/bWVWF5Z6gq2+kIxI5FG+av3jgeKUbKd6MXBaqnIDjlUZc8
BVb4a3m7yfT4B9VQXN0i7+6DEJRhmA+YPwcMSjCtBG6gdEJrj53kR4Il6WVZCDm0F2W10GttD4sD
jVm6giB5EWZsDaulDVrO+SU0bTRw1unP6j+nWJrnZXnL86w4/D11JqAFW1rXbFuFNGAYpiO+Lf79
siZTBGhuh+39sppUsFigpx57r753AQSbY00FBHaYHq8LpVW3sQNXTaSlvrsTuHU8ZPV7keU3aB79
TyKaLy3j0a+6c5BkyZAE+2JaFR4ygZXGRH4uR/sh+pZ8gCHjhdYst8/RiTfolGdzucJVOMyZRrmK
iZbeL6t/d6SZlpODDM+yo9x9jV+1jhhxgSH12XMi5e/qEopvPzj1MRLt3bK2LJYm9txuWVWzusjq
Q+pljfsYD7p2lB66rhyVOrP0DhMFE/HVJp53L20qLdDXWUZNtLJt2vBY/cmUXrv7fYhpZOvKDO3r
78b8T/cGyRJ2ZbuPCIY4yT/v8fv4Psgrrizeo4ZScBrKpt+tG3jYT2Gay6dgnnLEegVX559tXt02
m5QSGNQdLOFQrpgPle55Z2Um1Rkty405sf2iI6vCb8x5KGsXS9kEPrnLhXhedtq42m/ggZQHvYQn
2HSi3EsXvmvWiPBbHBTutuwwRzCTAR0V8k7CczqkbkPuvEwZLBu/CLWvHfha8CU7hqSiauyXnHNt
Icim58EW0aZMMgREMAWeqWZuB871IGxhP09VQOHUNZlhIrJjbo6pu7CaZLXsdQVI59i4wRl4HoPR
OM7uy9qp7l0Ya0DoVfyh3Pyukon9WonSRVMRYgcy5fGt1CggzA3c/z0SLLWmqO5FH/BFfh/p0GOt
y7E2H8CWqLi7KnvpMxRKGHjGj0kQ4BtlNAUQSebu+9ExTwnPCOgweQuinRRn+rdmP+a6e2/x+2zd
NBWPRUb8Xaxr7sswWxbhx7tSyvL2dRtM4yqfMxhadzQuQJ0ZhUtct+ZNEgb/pZwXv9s1lVWQbaH9
OWLZ04wjCcm9FRBBiLgdjHsLI7F9ckQbPZcOnhUxRm/bZXVZ0MBynfaJkf2sAsJ46G+DZRsNDIty
IBWQ/hj4rUUybReeHJlVlz7q822aZ82rGSc/l7/aEL9iu48+E65ViukjQRfzMR5WRSdrPiZzqSlU
iVW/TmKGD/rgy5K/j5F+ZqxML/9zjHLgpaSZPCGp8k9GM/onIE/wrd4EkFCJDHcpz4aKNGx2yWXX
v18yCBYbrY132aDylpACCx0fqbqrmm+PyzM56mOICcPK1j2Wct7wd9FkMQHAsF5fJoS023Ygcb2O
B3EupJluYzvRbojkrz1X4acddw9W3YsbugUJLF7/n6ZB3l6XoasVDQ+lH/9p+q+zWpNOxnqhUsqI
72YlxTc9qMqXsPuvlbh7NzrH/L3H8P9rz7+PKf2y39dVAAllUh3J4rU+8IxF8Q8gqlvb5WVqYAgQ
z4vST3CY9K46vl2nKp3na8tLiQetRqbq/25d1nGGr+4mQcnaH7U7aYcnJCPWPgMqvgOV1+6W7Qjf
KZ4uG4188PBFnlsD+vlytbRqHaO1D0uDetm6vFwWyrPBytw2WZU4Z/xpv+wZjfBH61fRaaSffwi5
NQ7ZQGHOyJV8CKQhH5ZXjEJfG8DUu7/bhyA0Dp4AuF8O/d+2sE3/tG3w7l3hcdBiO+yFl2VhY/TJ
dZRbW1fleJc0Ldrv5eXfNvUI3PHvNstuR7cxa+kIlomhGYYvGubvJykbnfr0/NLUYHwtr5ZFHfLs
gp4Urf5u60xvVJe/66kzpbskx8dsORiJI05N/zoP5UpAmrp26K48MLL/OgcDJ3ctx0GHX1Oi1cKu
r/PjB4wM5EOoR/JBZaOLRjwQG3808//ecWg6DPz+bi2FcDcgrWKzHLgssFaWD/WhmlsuG+oefpjD
kGOPTiMnaeY2ATdeCENQq2UVKVOxrwVOS8uqaSEZ1dBqnpfV2Ik3PCDNl9I3zYc0t16WzX2Md2tj
kSGXjHK81QZQL1MI97js1Wz9SpLm9EhQtvVcy+n3qf3Mak990pb4KXEQiMe4xVeI+ej8sYwMN8HC
1sR9T67SzQxIJvm/n9aaPy3DsGgHkjTc/n7a5ZQpnzavMWhWqPT3ixN6zuNi1xQhvOjZLP23O/rs
p/53VdURSjQfCs2yd9kxDRk9+7Ke6fJ7ZmTysKyNuTrRVSLxyYytnzDWRRYYxw94uw2bmnr2dqjd
ESpTlK8DjAruC4ZCRCcFNvBDhX3W0vr3ga6I4E4rb871iB9srY4f4JuFTC36x5T8izMG8qdWG7yb
bvL2oz+gOvL9B9Wl3+p5s/TR2VQpcHrTpt5taESyphAfn5e9jZOQiTGmr6EBe7qxiNgZes27VYjG
drJKht1ylGn2lCPbJLn3tcx/nZLz8pae1ulnnF5BAOe3CpIEILeS2n5ZHdPx+0TuLB5WdflSh8F2
eUu/ARszJpKv2y4zXy1UY2nsXZpMgHjoOuJigqwuJGW7l17ZYC+J4QTwQq3nccws7Ib+2T1ocBj+
HjJN00gnisW+zaNV2KhOou45jNrumaAlSocZ5NAgZBXLGwJk+vH9bwujDb71icguS3tST+q96BBa
LqvVfMIZxZ3PtRzTV7m9xlPE3/vC3jftWF0Hid6eAQBU+0rjbtUxyWyFE35Gj23UFZ9kOOXwBMM5
a8BCbTs1HkL/PvlmO/WHLzT5mQYm9BdHvQnTVtsGZ8Iz1UjnUk6GIgPJd38kmtosTZUHzmf2uvc0
ZWTDjXrMk8Su+v9H2Hktx61k2/ZXOvr5Ii68OXHPeWB5b8ii0QtClEh47/H1dyCpFiXtPrsfhEAa
FMViFZC51ppjXsfcae/EzzMRKcatWXx1c0oVpaJnMSZFxq5CVLnIAtN+onDgIKbWofrS2jIaRNVU
+E8R0RG/Q+Z2xcxiH/Wv3yFiD/XxO2QJayrxO5Sohm5BWrxSvtsu3SLSl7EcjWuKA5K5CtjjJppt
GaVz1ZfVm15XP0ZHx9N+acqRWqxJGiVL1M7kSTQpfJTxSZ/Lg1weKYbvNoUSVWuwyXBEpSCeW3Dz
noehfaIEWn+3q10VS+NbXXCbAEIeIijn6tFxy2NFPDNrAC50Wvq1Swp/BS8rAX8Xd/meyByWUdPZ
H80GyDM2w3o9Yx/A7KLoBtQR2EC7dWIeY0VbuL0U7Ekb2bOYuOtC9Be2Si0QQud0rxnZIqs7LCO8
his0J8D4xentjxfoNpql46qlTPZ6liXvdZ1a0KlVhB5VPFk5fAy2pa8syrKFSDANiCli1GnVbEcC
AYp+SIIKEtgyLj3joBPfPJjTQTT9uDN3I+aSoiX6xQwlIX9E0seCTJ2GSN+na7sMjyPfSJY+rjcz
AWBH6XrLAf3fBx4Fk5VCnYUAoVtjdTMdO7onne5/9OexNWsUtfoCbQO1efsd2jjPMMpfLl6uu2sP
dNDK9uP0PupIctSS3H7XOnkGALr5KkNtmoNxVI6gU3FAa+Jg2RdS9VjKys0row6kDkZZQ+o8GSEe
KqFiRfsmLzo8QLQBav/gndljIMZOvQuy8m6vqbV5MaaDrlK3aGSXIQzMiSjWHCjB3KH/o9ay1KNy
o44sKz7nN1UVLOWaLZvoE5e1PlX4Q9AkK9EUA3JQvoGtN7af0ywqqawqS06IN81LXLjVyW6l2ecE
yDIszcLh2+fLVJpVrOoRUZ+4SAw0TdDPo9h3kVzwQqJPqdMes+sg2Yhmm7nmMg1yqiFkvHEcz3iy
2dLtOociANGshsFfQKqR16JpRdmtJt11Rkzl3qNQX1Z1Yzzlg4eAzbkqfagfSF2A4Pfkd8qw5FVY
5mxpRJ84BEFa7dFcIVtmrjxm2tIdy3xTt+kLtcBIzx1XnSuyHV67ITXOuvraEFtAOINdxQaMGZLX
aTArs+gq64E8l8kOLUTfx4Cbv2iDquxEC5SicXbSVzFd9ASGIm9YtP76OmGcyVRF1NKitNoWIWld
vXhoqD5eg80F5drF+IL4xZ6VDpnpkNS/Mt2AAniv958t1/1oiXtVD+Xic6z9rfXzOnGT+zlTXEfO
qbtXO3LV0w3w58yPnzeNTcCdf3Od03tUP3rdxuuG6ICyMToYkXttkqFdg2OJDp/94uyjr+hJmHVU
NjD9szstudPfiXY1tt9ij8J8/BkObmJkB3EmDlUxwFRR4wYDsX8NuIoc9L+0dStYZ7KXbMMOH8qP
l/l8hbaShoUSTuy+6fXFQbwWi4L27p//+L//8/++9f/lvWXnLB68LP0HasVzBk+r+u9/mso//5F/
dG++//c/LaobHdPRbVWTZUSkhmIy/u3rNUg9Ziv/J5Vr3w373Pkmh6phfundHr3CtPVq52VRyzeD
uu7bgACNc7FZIy7m9CfVjFCKU3rx4k5LZn9aRifTghqZ2YND6G8bibV2qrYtDxjKa8UUcbCTwp6l
JfW+xZ0UdA4LFUwC4qUXRvqxHA3t45CMylHn1rolN8x7DS1JP1KVn68kxWvuPueJAXJuGGhmAcjk
PCAoaqTrIrW7g5Em/UGcaT/PphmQU1KWcdSd+mxNDq6qbOqgyS55QCmtqw+/tJxU3hi+Myz//p03
nD/feUvXTFO3HUOzLVWz7d/f+cAYqOPzAut7iY3rwVST7Ng1cnzE3WI6R71dkd+YeoqFMeBMRtlG
DzpkOvzoDksHbGBRuQeJ5OY80WUD4E1fXZzAKkEo0Ne7pkE5qdz6qPr+1c6b8lsRlw3uM/5jQbn+
KSAb/iirj3FUNzcN0dQ1opZb9NpNHR4UF4mhaMYKSZVek4DnT9cYaA8WXlyViPcb45Fai3g2Wmm8
E6NpFv3y+n3+y+tLmrzpmhKhpavgeuq6NbCOqj0Qff77N9rR/vJGm4rM59zSbQXJl67//kY3dmqz
YPXSNyIiHbwY3j/xDnuJw5tqgLJA2ActT7zHn8NdBha1StPtxzy/alAKwxHd+vpY7gnroIeN+MAl
5tBgmjl1tvZUPyxOXVefTi31x6zcMN/agnVX4eXOBmaVtmjtevxa13dDRTx8xCBmKSdqs2kS3X4w
XOUsxhN2OUTM1Rwlp2seS/DGs6q1x69uFT30xJgfuAf88YIx5QdX2dEoNJz1MdzS0ejPrWX5+6bL
D6IFJHA4/+hvz/g8Q+Br89S9azXIj5S5aHNX/5zCpbWeflyqSno5H1mfrLOQKg8fdAgI+6C/ym7x
MPSKgsFbSyzJrqffxZOeLWsxNIb8IkP/X1MsZH40zSE4pmhY7zUbk6AgMxIMU7n6373qdHmpwUL4
+4+Gasq/fTZ0S7NMk6+ZqRqqrOq29sftj5wybDVyxY94nibjo67Y+rLyQ8pCvHjetI27k0zN3flt
cfERyKxES/TXSWNBv5xGRTskXU3ZdK6tu05nMQGF7C6lDgYpCuVxRJzHaqO1Rn8tCjM/I5+Zgb0Z
rqKLBG+7bCX4s6IpBnTVuTfLRt2LLsvq2n2Ft5doiUPvKjka+1Beku91FqHqekvWj9YqI8iKJCDX
njJ7gqbJRBYM7p5PPdJoyU6GW9DixVqEFlvXFln5SsfxhJpYyyYXxD4x92P2iWIbGdTZStfLndcA
yzASL1mFUxKZePmPA5WZlNTGSAA+B5Buk8acrrCmK8TkNDdfFc01WUPlBKVaryl28mTHUP88K8WI
aOM+ZNvwEyxKOXDOFROlXj7CVjsLa5hoSP2DOPs8iD5YOSOb4b3ozlzKyj+n1hhf7RCEIxKgcAOu
hC09QiT9ohOaP4lWU59wS7Fv6GuSi2z5J8wGJIyx/H4ns7Ki7KqRHpWhCVbIURZVp5jttWANfx2p
H75U/EHw/THusTk27gsf10/kLsVO9CW5s8rqZFi5GGvvJFdq0HwM7c6JVTu/+2yLs8859jRbNL3I
PPpOtFBBFuMnLhHJ8ql73vpufvt8/ooz3W8o0szwJPl4CntO9cs8IyNujmBwXIHx0U8Kz0LoOrW6
0KamOMg1mZtUzy8ZSYvtUBqBdVe3eFyU1M3/MS0sYJrJAGfaqzy6+i6qSv8kDrCjoqM9nEVjRCLn
zm3df8waddykY5fod2LECmx/rpBkxhSaSx0+TDubZw5qifBKaIeMGSUDopVj1bb3ouAmWuKQxE6x
RFpWTOqK8CoOek45X5Mj/45a/5CWw/fKbbUboDdbtMRTPpTGX1r+v1oVuO0bHte/jLUuhpUshJK5
l5vjFtGLvBVnddePH2eiLxo72ANdzG65iYutZdggBzPFlRem1aAZ+zhH2RatErgvyOdbdWMX5FBh
OAAUgwW1KqTBPTZdMuJ24XhX9PfBXE/9+pYaLAjdrgxf+jZ4C20p/GakCh/nHuUVAh1orMEAmg/J
pxV5CZU2MaTQQrJfTb96h0BlP6dOBpYyV5Jbxv1/7iK5Wfz9DZVyod9vqLamgc1Rp5sqN1OGpxvu
L+vJyHT9tCsq6wZ9Wb4TK8Yub0jzol7YisVkLwG4IMwUb8U6U4wmQfVjVFYgWYnRz2vFKCinDXL9
/PLvrv+8wFdrj+hCqQ67tIARmdaIPxNL9w6hQg26ODMbbJfAsbZYqxe9QpI9dCjIU4NqJgVNd8tJ
y80gc3c3PQRf1gxzSVJPuh7kT6MdjFs8RmU0gzRd0NgL26PyXjRNz2LZX9TFYayV7Mkwshk1rtQL
GaT9vNo315pdYVbdquYNLfNVG8rk21BjxGfXQXUPNdJYVx5iNa8OrRvqimsgmfXaM3x9jeR5K1dZ
+mJIABxZvysHXYNfi2jaWDiZ2T4Shn20KtX8/nNqMjlEiqnIDJWPqTbQkazLpblRq9ZBJ+M8zoEK
op/Pmh31+tOdH/zvQVXD5KDVnf2qJuPV5Ev5iuj2zfJ784ViqebOSdzxyWV9MstNs70BGEBf56jN
fRyimCyasr/IEjJNCJr6KU0JZnVW6R/J9cirvtHrvdnp1lqVemfr2GQjNSnDe6TrZMwSccwZTPi0
TpAFq6bPrSM6e4l4wzCeoZR5iyzDdSoNs5iKSrt+qAhNzyhm6B65cWkIKHrlObAAZlV5J1G6Mj7z
m5TfWAAcSNJbb0aHy0uT+VuPZdq66Ph1WpJ3pyEbikuaF68o6hQcXnQZ6bpSbMmwT+HyjmAV/Ulf
WzBqk27ZUwbw4nvGGimq/9A1J1zgIrbkQ7gmvDNesFJBjFa10Te9QJ4KuPxtKChCbMwmJ7kce0uV
8PsOWT25F89IFti/ePgGm4+dMzZvUhQumwaFsJmF6nrA9w1CTdRck8zVllojtzsrHCJuiF5O3bGf
w59D1hsjxns1inGp5AQuwILBLKOAmhi6ZH0cRBPpGTWqpeFjOMiAYikEpcWpnIScikkfp850OdWP
6S4KfnkZMdkOaoipchZvVAln575jjetO1I4GujKCETt5wEUFAbakp2+a/9KN/vgt5cHMqjaVL2ox
pmsKqOy1LnnqWQKCMlGYitfKKwmNck1q2++NKme3PNGjZcNHb2doeXeQlNSaI/Ps55lbyjwWw4T6
hv5eVLkJrZ42rVJEf9mM959dn/3VqNyL1keBXBxUH6/xv/aJFxE/oW/j50QjuW0GtjG3ZM17aNqi
OtYJqlEp9B9El2nU2ypShhNWC/6D7ZTJ3AB0uBKDoWEnWz2EeCCaKEWL+8xc6ZYcVrOKkm60DEct
Hqn/qqUavAbmCaB9nqnwAZypgABp7X54Zn8Sku9yqlOBJcG92ni/TGuGlto750mLrGGdE5DHNYXt
ilrY7GGM4cdBNJNo4O/Hxng+mKZ2dpUMHF2wlQ0XbZroQpn7RZOd+kcfPs3I+SASIbvmAlYZ+e7v
nyeq+vsuWbd1wyY4QejB4MupEI76/XlSsG0fszAFxFv7WkEIVBvybTfaK7Mx1EsxbddH0JuOXf9o
TWOfrWlMzKynx3r/28y/Xidmkp3Vbj9/ws/rgkgqV12ZjndQ7XLYXA3Ofaazl6vWOPS2OWB8SI84
DHE+rCRCaHd/DFRmzC5gKIPx0bYTeU6JNMWehntADhte+YIDUCrdtWiJg17BZOBGUc4Uwyfk19Z2
g2rEHqhKhoJsWjbGRo1zsobA3QZaeAnS0DmJLnEmYXA4b7wR+NTPAcWg0gZZJBWYTrWghk3Fz4IF
K3k27L0jCaMVKzXufWqTdqwfIgiK6ms5dvFDoNhvIyLXW6nA3xrQf20VNzKOyOf9uRp71SbPOgfY
tLextNq4QnPJ76M8XUWJmT2ZaRfujQYrHNGkXFnlrgVvp+zT/GkY1WCGlaqZ5c1RilOSHaTs5uAU
TL7mnZGBCcW8q9KPcSWhPiByhXRM6bLVMI5fDRUd+hBR0uUZgX1rcvUqPFaT1pxMe8PyHmt2c01S
jIfrX2fEUHQBviqUz3S5shxxwNkRI0gOIZyYBVzH5JFn2XdRzKGqL03dVGcKXy197VrQnVU9NxCV
xMa5izNlG5aBBeCgMp5lBLB+byTfFIlaHjGD/728bQbqiizTgpWYIw3yk4gleJ4Pzx3xF7IGlrFT
8yB4HrRZINndzhXLFNdvvD1Wifte9gpQzNSw11I18ZgheEZDp757in7sZCt6LYGvget33Ccbje6M
RWn0MLSBMnf5Zc5x4NTL1JHag+Enw7qvZXU7YEO9c3sjW2c21YQUwsbLsPSCC3+xZt5qA4XBXmJW
S9bg40ErhnGeqZm28WRpeAb6PLPy3rk1rlseerJ50Mnp111AuprfM226cfUFgtuf0+SoQPg33cFI
QPBqNbw9MS2KwDpHzjuP9uhJ5y1UtLF88eIuXsSmTSgixGA5ViJ35sWN+grHK/Zk81sgw5cfsRg5
mZ6jbqu6DPjPqsUTno7HxIzMb0kcv6VSVz5YRZH/p6Wv8XucabpVOYqmqwr4dzAviv7HraruI8UC
7jvcZCNxqDd6tLWGG2+KAs5oJ8PROCpekiDM70ypbk4tNLVLrypPoj8aIzRX8BPzEtRe3kcbsRER
zaAyfm2KUTOrd0WQX5zRjveuEnRLv+yR7BDTnPVEO160ZKRKNUft5dib3LCK98rMvyJTtJ8kWyHV
3ynJBlX6e11X8k6Sq3SeN8C5fCu9Vrqj3pdTv09MF+m+NnxpAYUiJOtkki9iR0+1AaanwFJmYr8v
tv9g5vtDgPp3Y2JDW1MPIKPBNLRwZcUtK0uDWvIDRlblqs0RKK2tDo/o2m2xv0oJ6mLM2e1F2/Wy
bu/1RrOsXdhZfwyIKWZucomYWKOoXSR2TyLGPMMVqy5lqpeXBigDcSvzLIVtdfHRre4zEKPzXFbl
g23ViGzlaTMky5M1ZNB/r7GcDihafLfs4hq6tvScUEUwi8JSOY/WVP8GeGr7eTnlgT8u5537uNw0
PP29RNEyaoN3grrUra0A81awFdRaAAZ/LssAVSIViysJB/dn3zJfGhdLraDAztTBCUt0D05qr+MI
R1JxUTqw+9PV0t2Db6+fgmyta27y7FBIvRtMv4RuQrOXhntpzE8il5iW7tEKjeLBg62z6xTE8KLf
S72Tq1TFgwa8PXUQ56JxXOp1zRKclfy+GrpfD599iOC7hZ6V2p2Y8jkgmo2NjUuON8Q87SpSh2oS
XxzERguWGzIPyokdjlUqpsjgZ7BnTbYJVis7jS/oWgub5uCXKDBkr0URFgKeHZKwv8KNcWe5nVY3
KEXuHeHB5ln2oakkcJG+qm51rf08Q5xTLQdI5ejyyIUaHgRVbXCJYHkQbQF376BL1d8aL7jX2jEN
30E8slydklV9FW1RykQXeWpldgCAwIwuYiyhJca0Ken0c0ybku5/vc6JSozvu1TFx5VaTpiDyJgy
oqT6VOk5ZWC2We7jqSrKQKFKU24b57V7xyeyuccgasMy3nu3OPHdLHghFoImHA/NY+zE2lbWKARI
QtW6t0vysZOA6w1WNt9+EggKbLRRTaWrrVCrA38n2Paeax+9gvVmocbDS1Z4u8CJ60MlR9rKIpJ3
R+DTe6fmPpmskTHweMmiWnmymiifF3YznjQrH9ajpuYbzaXAMZJisAAhCeTYr5SdVirBAb1bvJDx
l3jCkxRRDf+ncWgQz+j+1yGyFHaGg495Qc+dpqAK1ytb7WL5EYxZoMevVveFJTMkE8yysOOEzQI1
o8+7nYWpUZf6PRobBgj1/TjTlaG/qw0KqOXBMM9tV7+UudM/t9ShL61UJ9bolcNzrehzKDbOwxB3
MH3sLJjJtR48Nxk2Chofj7VoOmNJbbbXXYHy1qhDonvs2QO+U1q8TmqqOsQsgndEPiX/W2p0zVEn
R7WMcqBU+bRiM8c4uo5guajIC1QSwvSJA/y4Oaza7iRayD6QzIHztTOETXHUG9vUs5yVnlfcGWT0
XZRzNQ8UX5l3KHa7L7WXX0I+HR6i5QWyocy/A566G7TWe61HBd9BL9Bv8nj8WBjgy8GN+tGF+fmU
18q4bpIUEsXUdBxwXBLcwN3HKL9Wl3rm8e/X6eZfnn2mphEgxrHZUhxZtf6IoyugSszBLKQHat8A
vboYkg3F2J7kLom2VVdOTlx+9uDiJ8dtLLG+53jzeTVf4s+5g0H2Y0BsVRhMp9wNrbgf3+WZZn5O
T2QsicVLxxJ0mY+500sbkBlxX6zVGZR/K0ZVDlA1juNdTcT3jcz1tm+y6EtdtfqMmvb0TImCus7Y
d6zhzVK6Z09hUKCNX5Ih3HksysVFgH8joqCmjIeV/5Fizo0keEBeeCdS0z7Org8RrqciGS3GfrbA
Yv85Nl1XO5X1HzIZ2l83SshINIMnl6nxT5f/yHIRvnF1M++tB02VYFo3Q5Q/xQbYHn+MVl0BgpuK
pDGH4cpp2UjVrp4OHyMpnrUz0dnFFYigcbBnXmL0eJ2MB5UU5i5PUnMnzsqfZ/+u2XUGQMKxxmem
5tu00ZvJJidr7Xs01yw67bbZKVJh7aESAHMyFf0WJNBYp13QW5IDbsyM7+KiRAq4yIJMDDPix0W4
n/O19G3tZsU5S/34pMKK+d503cJWK74lBda31DekbwEwQwsF3TM8aYrlNdm4UpdnLLIoMA81Iuv1
mEfyJpIj/2AMRrbUR+Qzjq8/+liqLWLoUntCdBilTUEYKRm7hzTBekHGxvsN9FFY63xAMqK6ZGZA
gkDqXeA+9OMiAuHBx0VsW4ufFw1K5r5ZJVDbktLLj4vA6ZT7adv08ZNcVeoeZNckRWIH8arVAach
bPeDx7H2viqGrew7LQq3Yx46LHaJMlYua9mq7721iEEW1DDcGcXgfMQgEzxTpv3mLcd/o5MjGdKJ
Akq8fa/idvhCOU6/LImnrG0jtKbuQguzs6dHzyDk3CPJ4XJTVepTWvfuUXSJg2g6Sbwk8B7u/+jX
K1WdNUlXLtLhGjWomERKlAxIuRdnnwfRF3ltvo7SPXcou2XfJt+ncLoxgHCNvTIViFtmi7eLnZqY
UVGaIEaHRjb2pXPvlX21UZNIe4pGZ0mSzryXMSq+lH53H6s9STCUuWuFylbqj1VtITV9sMzyMl13
xN/n4lur2EO6dgY8ZUVTjCYmwitlWBl5/W5MWzM8z8nQSqFJF00pVA4Fgs2rm33XBkvaVzgaHcQC
11eWgSUXh481r2pjZ0F0Xm3nBKdZzkDfXnTAy8mU+DexJGOX6YEl8/19HvrJvTGGv/bDkd73qZHc
T/MNrMNfdHUfD5p9SGo5vUUNVn3ifxQk+Yalvz3vtFZem6PBHyDxkajVNQWhkZ/dpBrC+DR3SJt8
kxAfnnWR2twPvZ+vclsLlyJR6EaJRqmyjjsIb9lTGp5zWRmm5P3Dx7p9LHJtPmr4XLA2traJ20h4
idVsL8O6eDbq6OxNsc42zLcmeKGXLkJlitAkOBXY3W0Am1SrwHP0a5zGYKVyafxe40gQVe+pKxsv
aXYlGAyi7+cJgrU/en4dosokRU71y5y0qK0XYKOPIuVANfWUI6JmUSQV0oqUkRrAWBajbbmpi2x4
taFnD+zVXf6cM+ri6mMMnnXfUIS8iOGUvzRJSQ0yNOQkQ2nhKJRbxyySNvyFKROkkuWW1O2DmIGF
EBvWIL7VOXAuShACMOBNcW2m4JuYYQFay412OOTc0+bYSVWncjp0stnh9pYoc1vxEXdGZkinZWrQ
H63wlvTBUVPj4iwePoD+2e+TTxaf22nss4V+6ZfWz+ug9rb/4eHjyNZfn/+WaWhkfhQSdYpjqb+H
6TRDohRX7oeH0cFFU8FAOUh6b+Y4ejunMN7cJUMFpWg68xqXDZCuxsE8rFzprqM4ftmkrrHFRKWY
K8QmdgUkLrLn8kNkRRAguVWtELaES9PFnftTLxuOXnXCwAWUZ055ijxWO5M76yPFII+pHUEWmVqy
B+YxDR8iBJNnxUzdLfdtyIepZbwMVBJbiZFccqeSjtHY9pPeFPC1I4GmivqLX7fVa+I33w2IYC8l
kTVsQ9rhKQSthAVFfI4GrztmMF3RFdnZsXQsdx0qXbUp2Z1Cd5aodija+16Vx30c4Ok14mQxFKk6
C/H7WJoOWYWcZ913B4qlxnu3jpQQaxe3fh2A6F0TPUE9q3vUAilO+VXh256qufWkDzpMZt1MV2aR
NxffzA8xtVgvcQIWZ8oryXXnz4Yu889WWFw6yQ83fR+YOzc1jI8Dj08v/wrCg3WmxyM0y4L2vVN5
3pKhCQrn2adieVFrcrlDAVufSInxKG2CYYGAEt/fyNVPJXcnSngKe4kTCckH2/EBSjSRdbVdUBRK
M35VPIRH2eQ96FpAt1lcLDPZfgJs2b7adpDdFV1ZLcKxCVfo05QZd4DuyTGRe5S6337zjGFVekXn
3zXaQ5vqzrvRShd20uua7Px8sBxsaCJ1VtcKSJbEt1dIDp1dBoRrbdoSvu4ZxpMIqMYY/wYZSQRc
GdBzbaCZy8xt2IGn9UnNbeJo6RC8NlF3tkm2vpFyImZjOTOwbhjcQCLbUoW+dVrDPzIhgUedtT52
CGNLtRu2y5M1szgUBQAoKdKu7dQVSVIJhBDlmVCwdUL41uXPvZ2f8ZfNH9qsfFBKJz5RwCTfMkl5
zDzFOqphXh0Gozx3oZ7ucyCObOHeQrlJ93LgXcH5DhvPSjAsL4NM30vEnp3FiDfYS2cSNcYUrVyK
pjSYJztne2iqbXdsTPy4PUz7XnQpnNw7Gn+nOs1BqRt7Q3mIsndTR977DmeFr32Pct9bUfr4o18M
RgQxCddMU0Tb8asvkgWnsXWHG5mR9FTE4Y3VSXUcEFzOWD4pW9Cv7aNsc6c25ThZEST5znO3uyR2
qx363lobse7DEjBLAnq6fxGDeL50l7a3rG0+Rq/kGJnRKcawcYIIlKVoBypebSgYY8hv4EpzIsuP
LGOahWY5PNampqmZID0cpdmk3pgvAycfZl1dSRmpOC3dfZxSO842iRUXvoVTL46319hWpZmP+r7z
nW1aDediCI2TndQrdp+4fmnfsXljhRfWr51utOexxtATiUq5LIOXseR7GLLTGZqweu/0e+Tk3a2K
fGdfuCPoTXiT8z7ClaYJuaUHUuOu5S5I7nK+zmesgvJzOp1ZunJOuOnvRJcYbOFErjr03TPRpLgp
OUpK+UrZ3i6bdK5lJLebDrkoREmaVuCNRN6ir6GUmg9BM3TXBNhdPLXyDFvFwGshG8i9BDabQ2al
P87iSMOR0De/fnZ9Tvuc62h5QWqDn/7zSgsbgiGI34Ga2Nu+qMKN3bjOjvhlsg50xTt0QVCt/FKL
jqQSoeLmWnEa7dJCKS+jW+q8s8OTeZ0lWbJL7bHe+nz9102Q2XstG3D1GDD86IsaVhd1H1ewguB4
9E5+yOML+DaqDuwxAXUShutWL8tN6Dn1iXJzKHVOXL6obnqQ8ch+A4i9aZS0+hKWGLSYlpYAhWNj
SCGVvG7zJprhFx4vFKKoGwWb+3VnSNMjAzmHDd3xK8WwC1UuzTc7T+4V1hCziqDiucOnuQOO/65r
5dHnXvjitfwPOz/KzlgZNOtyqI82X6VVpNrdCp/E4SxbNrEF01efZKN6Vc0kfE/Ngwy5BNaJb55N
cs8vlg+JrWiV6jpC3lgWIML2NrByfDxQUHhSdYaz1OBeSiagAP0NKzF+k6FeAEJjTWICVFq2MAJ3
46gZB+SMytx3OuVZB2ZCDMQmUeko3LKXlYzgJfCNERCCXGwJU1rXtOreFGpwXoE/JOyIK/OSVE24
0wIQU3bSDsfEmbYvhvEaKrn34CBZXeO526xMjyWSEgyXZki9bw5lcgBMk+E6JEhR4hgISZm2zRPh
CRIkzAimhbNdZMkF6gUatL5ay5YXb6wRUIUyoj3mbxmtBrk2T46ONCXoCg8RKwWqgxrAMss7RKaB
4z4Yul6dLfSfUR4iWYHqVUxcjr6OD8FYqCsyyPVCFHdBEc3mZhcUG1H61YRTcQaVmEcxWjVosyxD
f5DlNqXgEaPlHIS1UbbxTNPbbtM0OIyOtpK+OLH1RtalPxdOqJ8zzf8eTPdcA2eYvJUw/VWJw6Ki
NDdt0A6rvo3Sq6d2DvHKpvpmOlBugUy84VP0VsiBdStkfYR5E73YAw4h2eRCn0yHQUGdqYZ8UAE+
qhIcExAuY2nlC3/yphcTHccEQRHqzt1nXy6BjSwNbizTq4hpsdGbZ/vjtT9eLDaVlUdVQ9uNT9A6
8OLN8pRiYwKAhL5YP7davHdC54sVac4h0Nhf+9X9qOHoqY7qfqycnZ6U7tZybJTdeaTNRmz5KD2p
+7UTVyrQ/Hg45dMhWKdDki7ZHAfrnJ3CnNpv9cmERKiVff9Ofm5EjM1Chd12KcW4JdVOtuiIfXO7
jL0R7wVu1LpkXHruI2t5kMJ5XJjKzQw9a+1GOGjwkef7qsTP1MzE89GuWHDJ+PqMLtUjiWZYyxA3
t3mHgTZ67gEv36Jp2jtScvcGevm16Ps8KJX9rymVrRJXA0gD9bUChl1VT3aFNXBq6cFjW2Ld3CaG
do4cny0qtRCU869CbRz3vdam1PfE3rpTiw4bHxhxpcYWkAjVfUKe6a4AnbARfRg+mHftCAiH4r8z
HGDrjVzUHJx97Xr21dNYJQeq/FWWpIEi5Wzc6hILQQBg3N2HKTRRSB0LwegZ2WP80sm+SgEBRYLw
OWwC4P5WttR214yaOYt6u1yYmAkYfkBC0kswYsh7fM3xqGW/JkuAeEfwiL7jXgeru3qmd3AM04Mz
FUoEWKJmBXcsuxBPyy6spSEGKrU0H01WTf+ftvNajtxYuvUTIQLe3LYlm97McDQ3iNFIgvceT38+
ZFME1Vvav/4459xUoDKzCmCzG0BlrVwraIP6C9S18R1ye7zkpW39JSkL995LzFe+PxArTFs4pPNH
twuSB6cj2TPlj33sZuemYhW3q3o2gKclShwxKPj7tvwpHTsM1X3hDMlCYjA/JoGPToDWjscuNObH
s0217KOeumAvlhBxsFowHyzlVizlACGTaqED0yodMAnPqW67Ln0/So0y2Rc9+65UMDQL9Rkx50Pu
RHyvUrU/pDwJ72oL0Qm4XOGK0jz/Thq+Bt511zoPkAvOd1Zt8wDI4ifITVE2KLgtCmmGNo9wR/PJ
XFsLa4bYWrc46QkFf0Xs6kg/NmjYpDa78COKjSq8zkVF6ZvpG4/qNFlbA7LAp5CrPk7OlF4pLC0r
PZgfXahCSSE8gGDd9ZZq8pgGuemVOpyssYnqXp/chf1vk1Gw0dpR0OK5JG7LKHFOjd/wLrYcUTvY
IM24HK5N69yzyzsd+i5q96RN2aIoHXczKOkvfhIm3y2FJD+kfu1X7vfato394AUsSrSHodJ/sFW+
FFHyg8UVG/AdnKN6Z/FoWbrSQHQHqtbyyA5sxKWPjn1Cd04ZUv3RaJ4jswnirWqnKukk5yH2YijK
VRT+UGpEriafNTjJypl8gJlYKVSXivEkTRVqvBaEdneAl//dVrcdlSajXl2PaW2e4wYNZumRVBTs
Nd6hhJ0NBg/NPEHEOW88fypetdBunocG8Y8xK15NZK69RFWelhd1v2u0NwPE6i0JAv/ctcoMUu1p
iA+ZXsZQNPSjsi+LECJ6NU3Ziy1+wrVe3MQ5Bf781iJWzOb4ZFFLhjhaOh8tz3dvklr5GsYUgA3I
Uphd3bzCaFq/FqCRSqgE78tAqV89A0XXHik67rB0XfaBj1pPasZv/Xt4doe7vgR+msf2b9o8x29B
FtfXkQrdbuUFCfpEbPeYQxNdiTcxR7iPQ7MEvYLXV6wdGRcF0idTfeb5AYwF8+j0+W0aUilgs9C8
cZQZwGBvGVeW0VBH66v2F4t9zqsMABPa44X9JSOVcAUSX92R18cL8+6xLHi8K4ljkWIJa3QstHQv
Y3WvD46lVnb789gO0BlPe/J8SzBveA1yBCDjxYvufXQwqWI9d4Fp8cCCGOAgwfmQsr85IpQjwWqA
PEYN1/DxPHYc0eRhQ/sowUbf6pCcuv7Zm9oN2groyqKlxzWrEXKwVc+WkPwJyQyRNzusyRFS8CvL
8fqHPpicA9SJ5a2b3IA+iV5Rru41dXhVNKd/zerxa0iN8l1h5uNV1Zsg941xeECf5xoiDu/GMZTI
Ptta7QdcguX92dRTOHRvstnsQ2iDNhgrZoDm4QlyhuFB5shrSn1ZP0dHNx+3GQKSvOJFDnwtcXoT
BKP2nGnjz5zk1I+yDPUNKA/rIfOt+Coa3VPbztljZyVfOjUJ3mwvp9TLRJMwptburU5g3CXXPh3E
C3gA5sgq9U7iLcz6JWuK/jGIXONr96OpsuBKDyk0LAdIzGF4QC9VqeD1jtnkhAxpnk5eCasOkjnO
n4dwP04nE6ILffsp4NOhmWkwqE+kDwLr2Z+G4KvNn8eGLDDe0Qu+Gnzbnvy0OElPsQbzIYZkT3rx
nBf3aHb9lF7NH31rOBFaQyOkXXNddTfuyB6dzBq3M4WaIFN2MSqWD5Ovvjemcu0oQ/CwmnnhL0+p
H3yRoNUOO4O2Dyd2ii8cRRCrUIRTLbAGSwj5CNY6touI3p+n83sWjFataV+SxDlEQzv94s62v5tb
QM2Tlqt3qk66C+z0zo1ZI4dTHUJnHRb30lQpqn1yBC2Wy8875xnu1O82ZBL/9BYZ1EU9BSUSvDok
OF28Q6cEn7wpxVJsYQ8NWQlyr+dZmwZG6gairLiDPp8EyzTnkN1G7w0V+fkpXRo5Wh1r3Oq4iPsX
Iev0M4D4BIpaTryOk+4as57pX4RcTLWO/cer/MezrVewhlxM30CQ+n75/3imdZo15GKaNeR/93n8
4zT//UwyTD4PrZ+qQxdGz2JaL2Pt/uMp/jFkdVx85P/7qdY/42Kqv7vSi5C/O9uF7f/hlf7jVP/9
St0AzJDhG8W2nBb9l2j5GUrzX/qfXGxFMQpdrvdR5z5ygsV5lnP/PODTsL89gxhlqs+j/vmK1rOu
MSr7zjMCsn+9nv8352cxw9J7MGPeztcznue+/Bw+W/9v/+7zGf/jM2mpgbCqAcWtj792vaoL29q9
vNB/HCKOT5e+TiGedDnphU0c/8L2L0L+91OBqe9gc4E0z4yn5r4bQ2dfg4hHwoMuGlbN/WjmDcgd
umC04MasXH+nuE2B9jJcjpRMebxRLm4JHKcATBzgFWhI2vqkF+1o7sQdoDmGiO4dmF8q6MTUz156
U3m8BZZ6qSPYCj+UyaYSSk3Vlm0GoJckp28sEq43wwjr2QaGevbDkbl5P7TGOUFlbrFKozvvA1fT
efQS4aOToGzrJv2BCptyDYe4tc2zLDmyJ0U+Ss2KZ1CZV2aVt/eGa+fPCtmXW8trH8UnURW/XOiR
63GnLRESpsMdsglJtpwkBKpHXpFyXk2ZVQLSsgDDZcaABZeTiONfnh2G00fH0n2SqH9zZm8Kbnvd
/zXIDTJwS8n+DBILHNhSri99ROxCypi9d/fqMD9CbFMhpBgJgWH8PEzGSiNx3scsFsKMh8KkeBfJ
ZgCIdcwugBxKQ5bQiSmdwbU256DEddFqb6fjpzEgT/8M/2SlWh+huNFQUfhrwpy1pmnfI04OR+Jy
lDbppu/hMr2w80IU7Xg/5Tt0MWBsw9s+CQ7rHBIhTcnydtMhq3RcbXIUpk5/RRnk7xd2maRs3Ju6
nO2TOMXkpMMhU6eFFmiwwEyyT2gtjVHDn2bX3tkuTrHL0doAr7NvpDv3UU4t0TKLy2aKX8fvY2VY
g7DqLjJqlIqybDwAAYDcMp51b2Mjsf7IOJIkECMqfGuBUJO2s8dD7BXt4xCo7WOtlc7J6d1XMa32
dp5fIRVyWWsQKk0GHPlgmwHipctIsZ3PITOtRjmP6wTT+TziUMv5G5xADdyclOnKUTiFT+/1uhel
uzZY+3Jz9p2PpWZXqnfDdgLt0O68ClVr9nBPamsYKVxwVdaclAoV+WrjK2r9l+MWkSt1K+F+W/fj
TatBJQBBAvyosfFeO50oHWqy6lJGvTZG2YwHi2y+mD6FXFZeiz+IXcqxP4Uaij/IcCnErjyoo/0u
+k72rgRkTKF0k7r2TbiAIiDHV79nhYL2SEWJw0dEaGsaWjwDSnHXF6CfJAN8fhCjM4fFLfWvFgmQ
HUqe79igxoIu0A7YOVpye/xSniN2UW/W7J+jFdmVnbb9RmzlDOMrS4r0uWU37BwH1GJAGrZtdlZT
Nk9IkGeHqK3jXWjFEGGAFMyBg6DaM/he/VQOUw2HPDZtsXUUdYfbhhztuS/ui3lGNX6AozS47u1m
uO2pfb71hoWIR/qxHxo3ro7sC4qIu7OD5BN4gNHpfg2NNmLjXu+3qhKUu3WGLo/f57qwIchl3Pj6
/YXZViPlqOho03w8PD49V85PG6qJ5i05BO3TE0YeLP/liXR+yAx+pG4DQE/oebfO1lfYMc2gqIau
o0DPqE7YXqFJP44m4PbNZu2Lux+S84gLu3RZQfdHkP/fmqFzIUU2We+inIfkuhkpd2uT+8171wza
TQdM5FacYj+P7anG2QZzPe/XYWTV/V1fVtrWFGoPtH8gpQWdvtNNI4oAAWtQjzvNL8YET8WpzR2k
0uOchWnUVNfxnFbXiZG66vNgkTtQIfXcSky9BCZSqjAt1K8du243+ngvJjdEhoCX0UHxt42mZlsP
qpzNPDrzFY857YFiVv1BjpDK2+kzUjCrXbf4FWS6dRSTpwKq3WhjaR1Rch8o8WP82pDW4y8B9b2L
FG/ZGVjckYkmkPZxNrE1yynHAsn35WzrBYQ1vFPoLZ/P9smep8g1oltDBat+PadRdSRPDY97lyEW
rSBNoMNmFHbZ8KsLq962pqj/EdG599jIcOaL2MH5VnOatArv7UBjC6Br1BBce0M6KQ+uDEjsh7O7
siMykiAd3m0FhVXFWKUHGXEeLPNA909SrwrhglzmqgtwlDuZ0R7DKwm5HLLMTWltdCMjxAsB+S7V
HWe04ale+Ocb1D/419m/2ag0llpS/QjtGF4Pq0kfqjppTqMeItlEncurxMZjfxmr9rPFNg3QB0WH
2NPReCRJzUCj9wrFMAndpaBARa3s7JVqA/E6LkAH8crYomMf8p3IxWeerck+OUpsrk7xsEkGvgI/
tXbFW0FBcvZmRXkT1SaApkY7xkA8oPuB6x+iEip4lqPVsdrCxQuCQzsi84fw6BInzdA67w5qN36b
2eGbh4FN1HWAnOJiJjnFtIgFi0OC13Ony0WBvmruKmBNhmMifjIBx4vsMf6FOiivndRfAj4ANgsj
cw8AX/ulsjRAVuX0MhUD9XlKkrITHkA6k6sOm5+qfxeks/qsRXxhl+Eya97m9fVIvvffzeqj66SN
iuI4SMNm19bgIozt91Rmg89CJkvpbyM9Ct5gr7sOKrL9rRvPr0VVbMdWU75SP1fc69B7os5KFEWL
vDvbqLOI14OWkT+FKcUrU1KVN9yKNzLVT1PmSKXKmdy2+I0tBYTJfeSUTd3pnlUlaa87N7QPGQn7
r8oc3ctzeI1IAX5el5FjHcLGgnPR7BUYzGDOqo7ynjwjIHRjolN/8a5MUSVv4LOqGjdW/O59t4kn
aupPnmnk8bM5v6qz4XOFDglqRnAtoNQGi47ZnFA3U4b7jy6bosGdNHPuXFMcXd7ZigdWbXSLq0Zz
o2dpPAAeZQIWT3pwW+jIAbQ3Rm82KF5P2XjMuqHnJsuAmd//swNP97aNIu1YxNQIbadWPZVt59xJ
yKT7w73tzsd1gA6v8BV3UKrqZQClzKhVWlV0jjmfd04eyqIIz5MYWt08hBMbn3IVDjD8K6/yrY3E
SgNqOt2BbRoO5jL9rLjwN5lJ8KKkOzVW+5eia4YXdOD1bTRY4ZXYRhC3t6CifoNifHgRU1WYUAVl
6p2zmAbQ6Qgz2bxFLt2SRR9ibN/EJ+EmhONbL6Nkp1V98zRl/i9whww3HpI4N5M/gkKXQ2m4vStK
e7MGXEahBPE+VGKk6xdtUG2kr/LN3esWAvQycI3JinhChfxjtLitenqf7DyF9MvMeVWHOjhehNiN
yhM18L6EVm2evM4zT26vRGAHZ5VDada++CVS3E4Kmeg5Uvr2Gnl2SSgbEhPi2/CMSJDMIUfrKe05
UIzt355NIlmjhpsQCrcjmnbjg2MryQ5RhmQv3d4LsfXG+ABRF6pzcFAcLhz+kMJgG6fXl/ZiPIVl
piGxXaMiLZOM7os+lcN9oAct4KTMOXisLJ9sNas3fj0P19KVJulcGCD7+FZ6FfopT5017vIkDB+K
peeZQfBEYeY6pIKF466DmtyfYIndel0Ly4CX/dAo/462cLzM/ER06Fdl+HLi0QyHQxNl4JSqGnKx
dniqHTV8oRAAXKX/Io0R2y0IIss/pYvNbQCqzjOsceJlt757yAP9VJne+wC9B8KAJAw/ckyUomV7
Z+7Lg8SDvc1v+8L5Y42nNBB4l908SUDVV9M26MPpSrpzW3aA0exoK13FTY3nvPyaJen72eABr0hf
2s61gT4mqJvCIGnjLnyLegRypIQXdqc0aXEntggVnpGl/J9989qgUO5ODP4ySKKkK40R2TE4miLY
XTjWLizM5iG0kB6qvxqaW96NqGQ+UVXMZhO8blsL4OOuHZr5wC58+OKjwfqkRu4GDvPsP7wy1uy8
jcSmhhu8yHiK+y/HS0Ro8v+6OMPH+cW5zgEo+MC+fPPgWRH1ASEcXgnkw/7GpnjnzlXaPZUZAUQC
1vCzbuPgFC8Y641Ed3aEumhojI/StEZt3pV+s9frdnrMbYo8stiH/HX5C5Op/8VvrPr23HPZRmsU
hFoS+Tg+vHJ12d94U1Jin8Z2y1hUacKXHLr7K/aqkXTtkAutk7I+AReEWwoA7PMYbtNo2fBfLIUa
eyd7zP8Q1zloUXxKKzfar2MCRNE3Ux+8zyMONf3/Oc967vF/vp6un9UtqmLVvkottBwa/djD7nnd
+gbvW2nfG7dTxTS8eqXGbWob8WmkBDhfHGIaxHuOkfCKopy91nrUkixDJFLmlq4yzioQgQDCpzap
pr0YxX0+o4SPFCHtKb5CxsuNUOaV+2g5gfPZlKYxXXVzu1dNNBK3JDXMU4RAHNBt7vltwCPvVvqe
3N/FTy5ncvdl1bZX7+81/hhdk+VT7vmBBA9ul7roCrSQtH7Y1MVhRzWVObV+tucw75jnw6yYv/W6
VV7LeBklAzS+Pju+KdCiLOPFMfSZe2vrk4IswUg9B1TXYCWq2/mD+fqiKw6xTbOFAPJMae3/HCsT
p1Hww7FhRKvtlxIS760cmYBWzkf5YitTxXqRo38R5zouuuKQjoZuur/gxpKuDoxXySMAsx+cWWKv
wz74xKOVAi1IUU1IoDi/05ygfKPWeGOaGRjn0TQAMMcvxmJGGCRB5oWUqHStitJ7OJIUAMxz8aZr
JOHJAjl34uWN/jwHkozmY+yELwHFSm80CT9bZGM9j6QeUlXqsSid58a36+tPXbTVrntUHcFpNN7Z
G0BW9hTbpnUrjJdoeTxZk9HdCAmmv9BcNpES7dUq0ndnFswxtpNbtGLOA2SUNK6RnodKT8aPVhLv
HaA0u9KtUGetu+lYaJHxVFJote9K8mSmZSGJs9h8Be7zsrCbc4g4JiZARcjLT6U+/d4FCI6TGjae
1Do/qXGo3mld66I19TZRK/bULq6pa5U7zR6vWsPxoi230OmUKPof50iTYi3Q6WaxlXOuF5MGHYAQ
YDElGPYbsaettyizzs3xPNV6MeKWC4yd9Hwh63TFm+YlznUeIzMcLStGUZFzI6W/AupP3daqSydG
bZrB3cp6UcLBfBM56SgdLQvMdYrVsdrWuedlmpnfKYI341dSaG8UVCqvbTGhLNuZ5VWb1SmKI3CW
AXz8+deAMXIf/TogLSNUQJNKnYwBkZeQAaqhbezsKvvcNZeuBItXgteueC/GFjbw9BaM9VaIvbME
PNDou9/At2r+KdDaktoFCjrTuoQBXOi+ye0adxLdjIhZ1cZwU7R/pIVlnkIonm6oJOVfVSklBDvK
UMCjvFhdg00lUkLinZYQOZKmbiiSOnsu+3bUGie7/1kiu01d9BIn00mfJFJHKTR8y1NgF5sg6TPK
oGmMWQuVq7EiYT/zHNn2FoTKf6SpmaHjl5ekPqMsu2lARG1RkkHWYRnUuKm3j7ou4t0qdxTzripV
qtaHiQrAhYx46cIaNT14od+FWwc5GfFaal8/za2a3lGA98aqs/jWZYtQdxH5b10HHEnri+nNryJr
AyV7/uY7qbspisD72oUNOioWNbudQUUT2wbeSXMWgeuFscGMY//c1YTqoYR3TrzSXb0S/G/HpmkQ
bZ2BJXm7VH8aHfAYo0ZMKoo8585e2E7YPgPFPrFneDME1V5sI5DLGfWWxb0MyfoCOYJlBpOCrr2n
6fXerZXyCvoUd59QtvuLnsRfG0oMntS+0h9QXEg3Ykdm3txlyP1dewuol/JnXs20b/5ctSc+gGYH
XCv5heq2ZtMEnn8PFnB+LpX2SeyBnlXIKJsWiTFOEjXtoTOBE7XwbL5F340wHn8b5sDfFNzWnvqy
na8iCH+vVDMLnlkOgqG3cxTTv+st/CcSCb3Z9GTH0MK8v1nDN0nlUz6FOygsUmqgUrJG9SKBKUZK
DdL9NDnpHWg85yGv0EhQAoun2cdRkJMqFVv0cbR6z0fxWNx1OeRYUWA/hby9XvNdNO6loYjdvLdi
Xz3aqVEsckefHdJF8/SpLDP3WmLXiNAgd2ZbYE7R13uG3C9/0eo03vsqsP+ioXAsVspya/VO+rMd
4+1sTuP3ANHA/VwjDrJGNMsWyX+NEJ6oFDHVLAqn72agUPCRQ7V5hN0m41ekqOGDv6xAmtBzdhZs
yij5tiGZWFmcOMsyRPw+gvegA60bD87QDmEjHOL1UpcfDRJlk1LWFIUsa5pPw5a52QMeb5r6ro2S
7Kfek/A1Kq98ngAmooCo6IdxLpWvZLDOEQZFP5tsgnjIjimJytkf1gyleYbA/Adbz9oNzLrtMzyK
033gjFdGzmVv1WIqDrCfDzuJlcZQ0x9Q2CEvsAyvumimphKOfhaljywut/2MOBuAOHPXTs74rW3I
wxUG2ZG5aacvKOjtpAQaelSWw11o7qTK2dUdbePaNgTvUM4js90rL5E/TfvAVQqbShlocaUJbVU9
KdbSgDXPuItwCLbW1Ckp6H7NuDeyU7B4JHypaf+nwzyYIHmhHJa612oan6Llfg3Zl8UeDrrJ3HKb
Nv999tscbcZggsCVZgZ3ezMjWJG6k3MlJsMI+GwvQvLYGG/SKTQ3Mywcu3XsGidHQdIc44+pLsIS
90HxtAx9LihX9HjXZtYOseH80SpTFppmgqSjjsZNo0esNNWUwvlOna8ts/51KDPvoPfqvBWG+WTM
miextV4/b1fq+X+0qctYKvwoTV1jZK60boZtBwP4TjYeV4Lo87blp33MsMvtgz8MX2TX8uw+c0f/
5/F5e9M0DIqEZcqu6OxDX3Rf3GgH+eXG0sf0bpj6PtwnCqWeUNdfdpOlyhi9jewWdvej9D5C2+U+
JjezD7vMKD2xS8RHvNjRVW0ePuLllBLqfbcrCJjKhbVamqL07X3T1zPCcH/a5Gjhz7zTCw8aW4mx
XHgJqdd/H9e6A0VBEjkkVXA3DomzR3Hvc8w6Ywvx2pHdqN/svrJPVWXdnz8P6cJ6RVk0H8D6F7HL
dg4TkysSxx9Dz13xXNjI+P7wAzTQNISW9k3LnU3YBcrG+A1Aff8QAC0Gwwol/0JW3gRVhn4PPKES
JYOcoId9YfH+56C2Se7et0q0SEN93swpdyuT6a42g2LaJKU9oqVBP5jZ5+8nthLFpiy2z4FUXe+5
Wy3yG3jETU5YY2eR/BvYawPiofh3k523ayWfjEdp5rZ3ds6AGNlqqymvYwtRDTZZjhRhhl75boA5
/0EastVgJGpy3vnow+CoFd5DaCfGfT1+l4BP5q7XDtDZZluxrXOQkwP31DjOeQ5x2Lnm3ekBr5rL
qbqP84ECSg/zbKK48FcH7xw/2Xrt0VPmOsRZefwMSrPjy+fpVzAoQQmz0KpBalg/GXpBnbVjPjQ5
JGvV0iwBYpIAaWLns0lCl4GAla3zwL/OtU7/17mmov3mRbF2cvVw49hW8yxNrBXmMdD8DvE1Xha3
bQEpkj575nWnpu1z32feY5+FS45qTrdDMJhHXyX63CdxxV58rr1HO5TjPBYsZS6j1/PJCHWZX2yT
OXqPI/NLryu1tygL30TXdhx43asSI7yWrpTueLODaipsj1LDk8UeYkrajXQkKISZnlpG8zVC0O9c
6EO0f0x6UFO1RTHYtnMBS2sNvxwZIWOpQH4/1TrVciqHJO6dhKHEFz75NXV+yxwqlVe3A6fJvGVn
CxlnFKVCQBbg9B/DrEd3JZ1uxCRNCavT0ZkTHTJHws7qiTFxqtVNN4niVKdqNGOnOmhFb1/JUiKR
R5wcSgOHo79rEdjayDJFbLIskaPVto64sMkEJrt+G9Utun1IASiQIWjBPpGGUSzqXNdqihLDQidG
ues7YVgx1XvL0qHI7EM9OyjUTx7qZYN0TsrsQJlBcqiW3dTVOwX6z1EDQcOWXrSlTsnZX8DkpSve
ki3Hs3dFwwucnl3a8Dz2wnGeavEmM99kz+Nh51FFVBbWVyTYu62vwejv9pr11e/07z6sSw/i7Fp9
A0me/lplaHtMengUc5i5+p0xUIc76pH9dSzU5jpHh3wnXitolH3gxeyjLSfwner9BOcpR+fiBGwm
fjpB5DbuASpTUK+UubS3Vphs6ZJ2kW5mAeibNH2bJv1JmXL3tvOnaNdYEbLEFHLMOvynnaWYh0Ev
bEgtiuTLqNRPEgCA0oHsIjAe1pEzhUa/VhqLYM83v6VzZh1aK+BrZcFaj+op/DARX7t+Abusjdjy
kSxv7OXH1e5F9XCoAEqS54oovvnrUOkqAqZcxlKnW3waOz3HEV8mqwvqctMt+hTS2EVHokoO6xgI
Vrs0q1ts0xwgJz2QCBLH5RTneRCl3I5koXeGXtsoqv3ZDF3fnPoS6NKHKQCNdGuMEO3t/jyk5LCf
m08xRRuNx6T1fhXtGriS9btaOevcnKVr7EVPSOxVdpQgsciRaAohNaTf8W6zmgPNSOG0Y5P1L5N+
mm+1/2XSAJG3Pm8i19nqVE4tawpZgFi+ax/HMfl+XqIsdjm6WH9QKPytt2fwtEsE+DL9EMUj2eKl
u8Y6y2xVGH0/r4DEe17P9NWwA+Dk3sRGVpHSyeuXJqWAT1VmilGyyoFHuHJeJ5vKdAhr/kja0v2i
cf8kh6f5t3Nc1ze6ARAy6R3jhc982IRKq/6mtA+osfu/L2OsSn8f42uKf4uUaH0zJwWiXcO0nbKC
VTEZ7e8t9+dND4nLQ9300HmoAauvMJu/Nw7cD/BFTtu0gcvRGaZix45K/AD0eLy23Uk56sjdPbma
V7HyoQ7L8KBbXk4/RcPj2Df6t4tBWlsrsK2axVNbw3vgTrpzbQ7elKE6wQsk9UG1c0is3Pia1ON9
Ornpz8RIqKTk7e0Zfs2aGlMiQkU1vtZDfy/5s7+L+JjjHyMoYkPeiyrgndslX+ClQLh4gUF0e5Xd
ra/W1NQUgIWvAqgoQtU+jXBsnWEOWWkA9UQN42CMsFd18O0eSyPvUTM09ZMgIeI8Ok8q49udTDqB
lpRJBUNBYadznrTTkAWLES0BWsxriuoMSPRW+S3aBqxAUKw6d6mhb56EN1bDRO4EhpXFJPbFVMdq
fitTfMwjptiC9zhWND5m6PttQI8UXkHyEdzOtp48NJbbbLswzH92yzq99bzvE+rXu5SF1jnCatV+
EwLS8UDaHewmpoDqI58KHUDzUJSphsNRNpPkT1ejBQ/2ptcUli4ymk2baqPD+bA8kAN7V4wz6bUp
yx7QRtaos4bvraviEUDVfzpqW2EtsTgCMmrnEUnv8S1eHEFcmre6AQ/x3UiqKisatXl5z+8MhpMd
Rjaob8dSgwGsn9QfbfIWBzEcRH2obiNvQmITfNMtBexrQN5H+zpVwPMpsXuc2u5gqa1zY0++5exI
lySHHCJFUEZadHZHiu7cRPw90A8lySGl9O461Slil78MmPXeAP3/1o0wfax2uHH2ZpqEb38Tby92
PfIKkI0NXGQF9B5pUvMrXXKS0lfdoN6wbWxdLc+ErVdq48a0sxaxy8p4a9h5qVuSkCQH7sO6KzfC
sjm5CZRWCnyH0jVt878PqjQTcF4+3ZGkKqC/XRoFnkrghehntPOftsURh6aNIswA7ElFSQt241Jz
q9sYWcqncGny0do3ZQG7+9KTBsC/GTW8dC4WD5n4h469YunB4QgfB8i+O9UPblZTPNbZzdCrv4hJ
GrvzimtX1dvzyCaqw+u8tn5Hoqe7gfsTGaNuTPobKyi6LUToFntMQ0m+fTGKRyLl6BwufTPIfs9T
VQUvk4y3LJm0fTX3w0awltpA9Q3v5XikLzFyJA0safAWJLerGfpeAJxl170PqJuS+tlZfUh0Bykj
pfUc7smKzifX1f5+qgJ3FyfG9Nr0IXlUy3vSVbBc4VjCHmpryo0450FVKagsqqN4XdeqrjI/9Lfi
dXnU3NmT84PK4unVggv6BTmAoq7rblvUykM1wC0mkYVFdXY1oSgo8+g1P53GGqa9ePWmQ5adelfY
MLkicBzxY6yXJ5lWIkBCQtinVM/Si3KIKFlyVrcyGzmrDhL7aoJGyy5uIxMhaUvrWYbNof7Fp5iV
DY8ImqhoUK8GvsjXBjS6d1Rlc2uug/K1ghxjow5V9GvBh+aT8AmQC2p2ahCPV12QA7hYUqcsp1FH
jcIKVjy6mV6ExgY0Q3LHQwm+ltKk2EYxnV3cxto29bO/BIYOIgB+lR3UvIo24aJDpyxbcP4iUpeS
A/L6sb0XkzjtBgIb1TMHRFGJEIfdQeQk48W2TqJZHRjdrLsXu9ooA5I0aGZRr6/d1l2VX5Wh/+TP
ign1l1BaBZkOkZUGR+rsxz8znuWQqyyesPE4RAsmOdh1DvBpMcLdTLgcnkOhrkTqrmNbyqv9nee9
hUU7PawpgEkxKQvwI+VKEgfiiBpz3EOiXO+4wRqP4kj1hj3vQnuDICM9OUWRc+Pz9KOZdd592aJr
kFkRggr+PG/V2onf2sEtNs6c+T8qt7ofBhLym3H+XrLg41MtWipI+ur3xMy+WkOSf+8U/rXUL09f
WA9kiF6mzVPXFyQETAth9nCcr6bA6U6V6g03ERtkl2cuRvPzma3lzEpY3pdTQZ6lSL+zaf/5zH2X
fI3LTN3Gudk/zFF+gMQMNu7ZVI5mMSk/jIHvudcl+gt0IO4ein/vlpr//sQ+unY0hlh9TCA02zpN
VX6zmu5tAW0z/g+ojdjpnJMfiqaob0HvJDudH/1jkPrKkfrt+BQlcXM3tqinW95cvDqhD2F0aGq/
IqTxfhkal6H4QfBrZ5AEvLiMafb+4zIi0y3+chk1LzZ3Bu/J227k91wNyFewCZG9QgVbPBktt5Wl
Z3oqDVi+HIn6ezHxttXsvMbojtKV4eEMVkm6rTGeh1PX7TTbZSiFAdSYQ4rszGa0643QevELLXti
qQUwobVe0BOwXvpgScIggnQjtjoIFtTvwnUFyfELCKPsyfbfhyMJxn5iZJFNMDv1tmvN96ZZjhLg
77bSgy5denbUz+RWUoPE6eKBnAfVHhSDVVgqdyLYYGpkF9gCmW9hg0VTT/0p5gbpwZNEiU6NROXz
NN2WlfrEe4u/jcoSPsxpMOvbfmFQkUZve6QzUZK6jqB/vF4dSCMQrX5ET2O9L1r/qi1YORvkz65l
8y5N4L6CYcKFDBWctXjhvPauZacv0+duiwTBhhp5f38GDsxDGG6QEXaPRaTVxo46n+JeW4xoKrhH
1aEIfloaORKvDovbpl28VQt2phva4jqHJOxhDo1XXVhql95kq69CYSu+pbf6lkj1I/Kv48Y/ZymN
2qCQDFiYP1jTPmnhUJJXwPPboBjHqEQnZHlZlK1yac7RZmtQ5csO+9p4E+rCU8nb7xDaV7GpGIAU
ouk7wK5dmf4f1q5syU5dyX4REYAYX/c81zy4Xgjbx0bMgwAJvr6XknLtso9v3+iIfiFQKiVq2BtJ
mSvXCrOXMWlrlPrBTty0WRKCyaLJZ3swaoaxIBrftP3qb9nOD2zfJN5hiL0ozdhOly6zUS0i+wTh
NtiuvbH2K/xuAtiBTotlXvBLbGHh6jqJSgud5gnDKF4pVtgHyu741e00jeLlDy/ppzq3eMhx+r8z
8E/rmYfERZD4ziooORKcjT7jM6HumhH/UkprDDbObJReg5atf5c7JnsAy87awHoDzRS3Pxk5zmuk
VGPnFrZzNkcRkdaxgexLCWg6F0fq7SBVPoK24j6OuUNzkHmAtOiJF5iDpmSIgwGPlBWLglcZFKx6
/lCPTQP6HQCVGpbwhwrE/SBrCZaTAvvssmEDNA2jyN80jvfem+FYTUPJ9Lfx2oM6fRTYrV1o0kAE
tvW7Wv8qYiYw9yunOeFXETNnueny9kS9k86MUy+y43DWefNrL32bqMl9+/PYvznTdw1vtewkj2Xi
q2XphcajEY//uhuV/W6TH3d/+BlpbCyUaNVWlBk7chWAdEd/aIGDuB9rNT64Q8eOdT9ClVx/OFvQ
fTOcXj7Z6cMc/fKXKbhAp6GSnrmuPR8BIpCYHCfB7eNodx6klFO2INu1429NxBKgYk3jrt2snLxV
xyFa/UeHpefPseKuuoBB4suw+A1diip/RP2qD8TjLxPdgdctXIJTPl9XpJdJxjoVoE3xAlCg/e6d
cIDdc+/b1czGOLk+ofCr9yf4LrBbmjUuXNoxz9c04ursGcVDLIu9YYBlE9VL6aIpVLqBijKOQH5g
77vJbC6mTtUavAiPZg+Igc70YqUV9wKyypBZaKDbqj2ooxDO3kIN2TwI5cX9SkDcbLSm6AI50m5h
5GH9pauRjnTtgh+LaKhfoEc229sRKkUQJHLWTdY2X2rsVS2rqu5ZGYGtqBiBNNb2QQ9HBVR8Hd5A
cvUh9vpniFxUK2jvZQ/SRLiF7sgmtW3UNrr7//EzKoQXShPU5UpxaxmyCXT7+o3mbqdh7F4dm4/H
0QRmmaxZXlhLJfFGqTmDfsW6n0CCHUKExwBB3qYVqbUloYvJZxfXqsz7rFDZbSLsf8hMXkESmNvS
ccZX7WWG/pYVwMNUhvOAvSaqmV28BJCPdx/IVnG+UihyvGMu9ElSF1SwPlDXW/KgAc6IcKcWgH0g
mx4weGBvneMAgR0nAPFla7B28xfApdt9NLT2muvQlw+727mf7RWORW/a/292OeVQn22iBVe8v2Sl
DDaZPVTrquTFE2gM2Q66lOGSR13xJHmLomU/9hdGiGY6RQhKaJ0jcrYY+HyGQl6oM6vT6T4DCVmM
rZOEztaqiCv70e5lcif9Tu6GzAtMhOG87lBjscwX0oqjvcO2livE8A91GBXoro6FrbrD7A7ZPujN
QIQK6KkGLCxTrS5OUvUv3cpTjnwxDdFBcErlUDNBM657zTBpQAZWN6FKWkNcAaUs1CwUFMxiVz4g
Mx3eBb13JjP+umAoigFyr7MWUwZQQSsgBLOjXt8a36BS322yHOe763KL6Eg+LhJESKAF8GkZptX2
uvhGaq2Lej85UB8nBRZ0TpB5mddqGmgjBp2ADOnkgN0dZ0gLKuo6y1b0qrtPpmjT9Ty+IVNvBtA7
5u0/1Eem66Cr7fdBnZqao9XLf8j//zoooQQgPaUXAeKkvroJ0xhQj1pI1nwb2/hopNhtPpRRVz2W
WfTT0ruuxm+TRYDN5Bl0gmxuer83qffqjIiVOF+bMkPFmZXHzSo09pGjK4sVC6ZbtGKqMx7+2mJ+
WS5k7jX3gITYS7fg9l1gW+MGstLtCURww0EKiOWEfiBuEF9mKwOAiaepgZDGWDXtt6Dhe2EBb7uo
AOcGSQGEQgv2Dco7/NWzfXuZId02TzkYmvbRL9+nlBMAS71036dESfkpxmc36YR8NSp7ADUj7kbU
4C2gcyBfS4Fn0p3Utr/6VWwCTWwIwtKl6gq+IW2wCGGVs+eD4qIBcfKamm3fQigcipykFEaaYXVh
++cPO0mLeQhgYDHOUuwFz0EJ2eAFbpwI688CUh3zzeeu/8XHBODnMEwJ28Q961d88qN9Eobjqw85
615W9bOwqvScgyF6oaDr8UpuCZQe9+AIhs6m4y9qewh3aWZHW45ixRUKk511Imv8r+t86lesyqH7
Qe2xc3rQijjOWkFUCLqg3rRmpr8FlumfyB3jPfHWA3TV3dDdh/1qIvvkWrM/0zARMrn6TsGOVTXe
k51M1Plf7X/Mj8/4p5/n9/np5wwJ0fExt7TdTYiqto1leFAL/7gMILId7f6mLzPwvjcyQOqiTL+1
zI+yNbDtiP+0PUhG9IDZh00phF5SH6owKd7S/57qavmYbh6egtLXUwUUwrUaglO5+lMk6mVoBfmG
bKSd0IP59CJzc8EGG7zYWEqZE1t7pEbNGTcmg9xZuCLozz5Y5p+Shr0vwGn97jbDyLRb2FX9Gawh
3lP2y23q1L9m+92NhldRjP+bh08/m3AwhgLTTVe70KRnjX+XiMS5A9pTon4YH/TKPOUdmC3IUzis
23keC8CVaONQov3bKQHVIW/BdUs+o+F6i1YATWcjxzL76CeAfdn99ARzNbvnMppOoI24JW+aVoV4
b7E5OWQKdVA+UCtOZBS7HDqYz2aNlETkR/GZmqD627ZFlzwYUKR7KEa2GnWNa5Yz+xzUolpQc5os
tgMZszn35ooDCKPKcke9NCWH4MaZmnrKMQcnH01Zgl4n7+Pu7MYRaFGMEMEKvrQpbqIvoi0AE4cc
3IliKX1cT9DES+INNa2My6NtQrNoaHj5GCNv9ODkcyiFHNoGlM/X4UI05jL0+7XVMagUxml4pxqU
qtnxWHyv5QDaCb8D0LgfwP7wbw8ZdMdWYan/wwPIKYTFdcrjL3P4OL+vVMKgD489S2GvgcRBSMVj
Dq6Tpt0fUmNDRPqzbe4HqT5I9psWLLBuaVhbt3GQlbDBaop0WnPyqYmUydwkhA1harh0Z9MVU/Mx
iNA65PVhoha5fgy0UY5w4jFKqVO7uunz7Aj5Qf8B0GD/wbftZ5RxtWeQxPqQLG+CNeLbak2dnW+E
5xEhq053kqks80vl5zZYaTE6S9x0jZL6dkPDA1NYOIm23+bRehCkNLaA9ye3ZDKDAZsqED9v6SdQ
Q9AfOfSAF9RLc9jIwZWmPdyRSdYGKoikn+3oR4C6dnNwbc8EAOTXTwRmH6h+Gfdk6cwCqk/TtyhN
hj0F4AQIcrdT09dzAE8mrLtgob2jTvqQIRsL0feU39EHjGcdyj5+Hy6Kul5xzwZ9c5kF+wTrALC7
wb4Lm+LRtdPyscA+ialM3cQNw2fctZ2la3Oxo04gpKcdA1HCkgZ8DMf7qgCJ6+ivA69KL4w9EGjC
xiK0AqR3AvsO+O6zBknlVqrkG2hwv3o99H1ANBLuCw41Rj/PrTcMpH4aONZGsHJTgGbKlWGm9t7V
EHzLaMYd0uKWhl6IO+SF3UVUt/kmAGuBhAzSa58lDGynOTIYOrPYaSkXbQey1v5k/90fOcOzHba8
36N0WQHCmgGpoCN/f8QAaz+plyxBQuPa8SlY2FIk0Jdg1SwTvMOHoQKXhozuoOIV3XkWsizYHofb
ATK2d+AIQMzfQ+mXDMITedhRat2q/us0um66zEPuafrwH5EvvXTpanbgVk9JvjQHTek2LTT79BOa
wUbwtod6dzSg6E2f7PBe8iDjF3d7ara2ueJghX1KcPLAtuXfbrRUDC4UtMOi+6tbo2cjIPOHmz7H
zLORnR5q9I64PpRm6wcwKg+ZBHACwmTbbsqyI3TB8mNhGc52BArhhssKMPbKCh76CKHrxnarL3bC
vyRc1j+aFHp3ma/4gilAoFte/ejD5sto8PJL0ZQppHEy/2G08WWuDZ7fQKDi/SmNpT4/xXOSdI08
WAv647eGme+sMVCalkdgtogj5pMZ2pAzrczfbDRIU3AEsQWJjTBY54i9PUAkpjq4yM5AmMd1HsgW
i9dOOsO9tLAchC5kh9sJXFhXf0hfAdIoTOxSW6u9my8vQzdBtLRybt1ReQemN6sesBsbKxtTpLEn
cYNku3IXfxhn8XgyMu2Zrp2DEkHwT5WZJxMsJ9cb37NmS/jr5jefKg3H56Rr3miPTLtl2iiPA8Tm
RWTuyS7D4IazANiHfPrSx5AduIZ3KQys7Y4NsXPHizdUeTDK5zqGUgWkIqxVgjwjJOfS6cIiYS7J
wQ2fs65xlrxEsXor4nwpJjPeTInrXAwgbueLFdr8FApnPRQRwlvUQS4SckvLEl+yDdkG1P+tTDeJ
IUzXi5tBgi6kczO1qUqBv19TGQhAivGATeP4CvZcHxKVrnHoddO2N02o/Jca5DVHN4B6H9fa0VYx
+ctegMJ/8o0STFj1j3pkxpu+CbL6/cYCP24mIAjiWsgullZuPTdB1614L5wbaUFbIGuT4oCEARgd
oilc1zZUEVIrKpd5DfKd2JlafAJx1wdAewPIg7ZpIemXKtNa/2cfcqRLmoLthGvv62R0x4uvZdmF
OG6xEx05h4pPt7YxnUiGLEvt8Vb30QmT+lobnxZ9OP3o+9/GgQ8FLPfKeWshy7AA8RF/4CwKNmMA
jI0EjeHZTsNk3TfCeq6M/mtRqeiHnYAHD7u676B7ZgulBxn2r0EA36ozCnpSMGsa5vOk1DwIsqrz
oLZCQAtwEyMasmPSuMYyn2S6RMwpO8aRAkk79XRROr7fUteUmQiguMV0YAoJtFKXVVYGCsETC8Lr
0AJLTmEEBg2jEO294aT1sqoFfxsLeeO7qPVaDPLrIILuB0qmfvLADZ79nIGHOVDOTeabGXSfBD/g
L1ufs5HZa+EE/oOdipckireTzh/RRVZjCGwNR904tXOGdHHmqoNFGahPPh/dPODjgVqdCcX5bgyn
LUGCKgWd8qFFRG9GCGn4EChZ/m4THhgoSJSanMlPfYwl1BHNR37/cT5we8XnIOtO4N9AeYrpG6tr
hGVwzEewpANzo4M0pQNQYOV6oCrT6Gh9oUERtJ3WV9uUhhfLeGtw7D4kQVjjlGwaCn/DeDU3lSy8
m1EWKSp3kxDhAhAnJfpCHWCyixbMLfn2kzd2y6t2zIfz1dn1NbF3Vj98coOQe7JWbtGCC/wFBDHh
WVS1yxYd4gH7kEUvtW1Hl1Hg3LIC/H7jMZCPzS6ouZoWaRIZeLuMxQp4IogaXN9Pys5rEFyv6cXU
kd0Ze+dS5l2xktqZeqIcGbiFKQAQTMXs/MfLj2YvbGaBbBFl6Zrt0NP0iLFdoi6Tbk0iPrx2kVFa
qQNUH7AZeghp4H3y44NV8RU5uomF8iBW+2xvO3K2zTOwsd61kGlz+KKoC8hNWJZzm2RTs3OTLt+X
zB1vJghBQiMubb4oyD36Rmz8CGSz8yrbf+v8Qi1pUOGlzU7mFphHwn68YZhyHlSY3pneCE7Z7RAj
8uZBEXBtt2E6rm0o9C0KXSHg6UoFutSqWSJoFZ6ZIy3gavTRHlwbHPRXKD0AIeO7H05NYC4RdQO8
OUI+i4/BZpXILfTRIG+MdM4NMMPqpshkc7Y9KNQLu/AgvgMeFTNpx0MVmnfU8rSJ7sBbku96T5cn
6KE0CXWURpxtzBrwOz9qy/dZwjzvVnaPSGpiBVGyLh0cNFVmg5Dw+ijklvDTAEGzo9nUmO6iNBUX
AVKFdRDIZE3fqEp/rcykfDBlbZ+o1UZhdy6bHrx/6KNL2Jhy7QFxsU6r8N2GytW7qDKC+buIqtry
XE/shvzpqwjyeLGOuWzW14lkJG4ZZIvPNA+Cw6DfGP0UQSZQqtSa/8rKkp9Cpv6tO0C8W0RgrSe7
8Fx/abWWfWzjUj3ZKd92Y2B9yaUFJeuyHbfkliGFnls42LfTYB/+07STbdQLT4KGi6YtIlkeGMEC
W6NnO1QNRuvCnboNsZBRM0Vs/VOT6yZRlpltE62vvZFEUMIsf8ZYFp4GaAodRIbfkpoOR7S88gIU
Iuje1NUckbwGLlE3zRTYQ6Fp+qmJlEFyzuoum5vxKM1zXBs/5pmQ8bikcfmVWrFw3cvQmc/+NE1P
XSm6GwM6YtTHLcZv2zy8UJ8CcvG2HRk4A/BEMGo0d9hg7SIQrDwlxmQAUzRuqK8YbOveA2Egjevd
vn0Yu2RJffUUJ49e8bPGJ28rU2Dd+6gcHmRRZqDlyoejp8mdABtmu9R2amjpgC9qdkE1TcNc945a
aZnbwAAm1oaag6WqS5mFF2rRoBIb9AUCBMORmjSlH/R3fpY+jpr2JB/a7N7QUduy5s4WG4wBcje8
3ivU7l/IBUkZfoEGxf46oCuEuUUhABAUehK69EUi5kniohn2DNDlBRgmQqSya2+RNiHQzLXjGAvb
cDlEtkS4cvopuq3zKrpFtWS+SyBvtDDJp7FRZlfW/YV66ULO46EMY+92dspavFxafAbmebMQTEmm
m8W766Drs0r9GCsFhW2Yle4KBVfAkISxaR9d/HE+9gKFTIDWpvan1V8lY77ufQTB687cpn0+7DxU
Cz3E3P2Hp1PxvTRDZA786qkAXdrfHLLWfwrHqp4dsPAOu3rEoUvPkOOwdO+DR2aReNC0L624Pvu5
wV5ssZmiInmpG9VcVBIDp63NfSn5NgNwfINkFHu5DnpvYreeIpI1TdVxXhmVHeI7kvAK5X2QR/p0
6SMA3vgwQuUXHa1eW+kOMu/+BQeehKlwRZbQtrHPyapqG+Ul1PBcJ4Ssay7WrrDTJ1FgK5h0cfdP
hViVYTvOT4E0Vu2P6Re3Q1AjBz4bJ+0ex0Nsvw9W3aLYTg+PIHYzD58Cs31CymNYpzl2+63GQnga
HyFaB8ul31+o5ZtgU5i6TCyt0QK+Q/f2gXzvjWOUyzduBcSUHvoxPgxUuTFDMJgmoLBGLACF8IOu
UckZaFXwBXlA3j4AVxTOAoNvm2+9fKT+CNxuK5uF05EG5npgR8Utk3ps8mQ8+LqsoumC8uLqO2rG
XoTvaTScrAla22DhAD9jU8kTuZHHZMTVtutBFrsH+KhfBm7RIOM5GnNtQJSn1SKxTHlrDUF9AfbF
AJoVqVNP1hU+n7UWJ/01gsVZeAdCQHCY5853XwTiSItT3ybhBTJo245jpV+2djxswKTXrq5bPT3A
k3l3JJMETd/GDBhA0giPitRTb1Fe70G8Y/ywXOsE4dLpiwCzwNJHvf8NeLOMndubww7lpUBt6kG+
i7rF1Gz2k+LVzRQ55SIbS37OdVVqlgAeLSEJNLc+7K5wS7EqZHEoGbgUryQzgIVC18fofbCrmuWB
OnJ8vNZV7iDHb0dQcu3N8dyAIe2l/1lLq3+JbRWDIxesaGETshcB/q9Nakm1ISewtr6Psb3GebG+
O3G+k02Z3PUN4w92wQCMz03QV7Vp8pCLqj3hjfOFOifO6zMoqs+l8vITG7N8BWVcCCzqZthjBVzQ
LV0iI8UrTPeMKkOPD+FOLdTjrck4uN8AicvvnNFvLjnwo4tuCM1X3ipjVTV2uadmhowF1DHlU2bp
IxhwtgsOZpjXKG0UsBVmsPd5kB5RdeotsR1a9JkQz1MR87NpjCEIdAEDgJBstzKqID5UuqndhHYz
44afEa+EJlrcIhkGFNYKVDb8QM0PN0vPBrAYuNEIVDC131DZAYatuvoaeoip64h5arYSSKs+uKiw
rE6oiPNWHx5ISaAEIJVy6WmPqAOlPHlAk6j6Gjfvc5CHAcU5cBGBIxkvJPO+QzJtPTWoAVFVY92j
lN66z0W4aRGlvCGPIkkZEAehWiA6BZ5dP/WmBd42456cHYbCbDG2wFxhKI1o9ZwIR7Zrp5JTsaw9
Y6MG94sNTa19BjqmRaeZYdwpqo/UhEgNe3J78d6M1ZhsEpQqr1QjvF1dQjCMzuoefuudqGSyooM8
9VKTTutXZ6eT0RFBnXRBWa3O6UAVnJbDJmkDAyDloj8IhwVHE6itOTuWRaDkUsiw0gCyU+qsHVWy
HYEBmme6DvhzTkSKoEq4yji2PXYOoBsvhuw2zLCiqcm/a6ISJmAIjsoO3q6mIfUgieAUchl3eZ8u
fV6IVWp02WZu1/GkOcsTtp/bVoTFt6nKC01RFV52O6oe50M9GHi7ef4cJbYgqVOHPDkWscxO2O28
X6YgBdjnzzavajCvt0ey04guChloVE2immEXX4PNpyGCYLCPWkoWGfaCbK7uwL+/WpYARa2vNCB0
hzA60qhA2vGkeJjc0X1UAjCZMbnpQTn3SBZmTHvQR/S3QpsGZjaLtO79I3mUyEisWgEltNZoPeyo
UCopGnBI0VAOKdkDirHCBTVREmtd/suTfNb0twkgLi2y8GGfu6iUnpri2OlLohja/cgLYIam4kh3
1F05vQI5MVPgbfwYE5M79ZNnPdXg8/nzlvqNdmjWkNJKtk4eZyvSDd8XujqsxudkZbemPPcA4J/d
PM9WuWmzo/KqHyLK+pMl+/dLnDr9iWxeAH4918mP1Dlpjx5sDYijfbhQj0IFHSidwatWGHfXNNU0
+Pxojs0X8VFZ7iDNQCZKU9HF6EBRqb2oRa40cOLdPHDOaP2a6zr973OR/eOJ17nsX0+kme2yZEfU
YuP1iZdRk6HylhC8wUcTxx37Ke3wWrn2YjvxuUm9SIjz3G7PjmvIs7JFtMfSdujsFIgdss23AQAq
+9SyDmSjS+nVqGfWF5QZgKT0hXc4QYC3S/jjkwH4fZAaL3XXVN9KFrwE+CB8AxX0fAM86XzzW5cZ
Kf8ZUhkH3V3qkf9liv93H0iAocoL/N1rt3fdU6M8Z0FEDwXP+aaFTu3MDsF8KLvUteleOvzKz3bw
mEw2e/nboCiw25kd4t+DVFqzl5g5yUmWKL7sC0Pd0qVL/BxamcurZUIg7tZL9IY841r01dRslmVt
ba0EZ1RPWuOnoXm/NKKmiuYpBwtcHabSQQn9BB3Tu20ibm2zCESwZHOQoVy0nV+CGrSs1wOYSPeR
L/Ln0Zi2ZWMD1KrtJsvCq13G1bvdB2PbvgG+7tmtcIb8sF/9f7dXDerXKHs1J7509gqUl9BkHudk
WQPa2lMfto/X/Fk+2M12cAO1vObPJFKYiMImweaaFOud+EseO+pIptnOl1WEijLKuU1GlJ04qx+v
j+7xwtk2DR+X12naaPg8NXWMVj5PTROZoHK+7T17OVmoEBTehMBgDkjKJa89b2m0okAdgIoucw/e
UOMedS1PhbaRX2tHUFAEgmRLM8xjaYKPWSTYfVDQpCf9uGB7Os90NV3nbJJsi/XGP1IncGD3qZv3
pwFl/CtV+Nhx643MvPPAwlePDlKz2hSAZ3pX5SOounSTtituGSPXJqPsSDYvAMEBQOE31Dm76Xk9
pMI3V1tp/7xOa4zB52lpUGggmJVKkeEchW0QTTuA0Zo66dJ9TBsJHBXGGrsq1Rnuvu6ws6P9TBAD
B0FN2s9Q0wsGiUIkpCauTepFLRu+L9kpiHHqGVBBvI3U9DXscCSKfXM4gVAcezxq+9pId3RJohIS
sVm7paERWNaxbOgh1L7OEFUg+GdDe/+HfZ7500PGPEwWflDKDUIcw1758YPtDOabDyHWMHKT70Wf
DstWpcEFEsDdCTQeKCccq/Cr1ZzJwYUq8bLywSnfqLo+l9ARWVGHt2XQmPoGZedm5TUyOYc8Li58
AvYAqa3ku2c/DrU1fWUoSl9Bx7bU2+ZoixQxYg8Cwp1Yc8e3wnTEIslYfFuWnnOhDhwBUFuhOwyU
2M0dtQH+5chGHYVqDr7FR9AWaQiUEvKebLJzgbIbh/G+QWRww2JD3kQ5t2+s1rwTelObIpVELdkZ
fGOAMR+KwChoiX3fPiCqsqeilmuhCzWh7uweQH4+d5I/2ekyIrV0cBNv96ddTwt2aONQWd3uk/9H
/Uw2GfyIgpy584/hqN5F/tiU8493rbchN0Aiy+NU59vrtDYw9ec0kMvGEOrseUjoKGDyb4YIyzUK
zZJ7kYWA/VZQbFBtWC4tx6pffNGijE+2+VsQAAUgZfk9zECeVHr9z94pV1lW+NAPvUcyKMUpJRfL
OmTRT6TOAOPOs28q+Qc1es2T0/fjmuPVeGrMsjpayK5upsDBphLkA4u4CLrvzI6XxpQXP8HB/dy7
o/MSGgrBfUTeL55hmnuoohpbH2eyu7QMhqXsTOttdIa99Kz8p+lPh34MmzeANiHQBfZDvxcLLofp
wbTLdBs5TXZofJHdOAGPV1Y4yDcg6bdjneU/zJG/9nk6Pg9SjTh9WuUptHrnhG92tfYHv3rxe4QD
tSvrpn3iB/zYtIm7rOO0BwW2K45JYE0PnbAewNPhvkGjGWpOkdOdoB9W34Om7RvZ8csgKjM08lyC
tu6uFRxA6iRYGSGK60CAGV+MokzOjcVx2Gds+Na6ay9Nyu8A10AmSzvYwhu3qKHk69TOylsUv5S3
VYQCLwQcasTr3eLWgvZasKgL/MRTfkMm1HAZyEzLkPGFMqpdbHTpRmrQB/7Vxp0d5MkCYWN5YHrd
mzsiVAtMUXVLLe5F1bmw+fk6KK+w6o88AYnnx0QlEsYrfJnSjUEQEWyo3ycmH59bYlEE7Xcie5s0
H2ed9eOxKxalqynfZuK3+Uo+dPnUrlU8HQWwrr0VHCBhs3A9sHhUObvMmIUJ0hgIDqQbwjjEpS3O
KNB4pk4yedw622x49xdAuCNNFrtHow3cJdFROFX7WiWOdW8jaHb6i31oys/21O5e3Vy8+zcAAC2J
vQKfm9cwSu17FaOaao5kldEg3vldkQQ5+R64QQmTQKVqBfgXurYD90Tk3OIPUz0NkGTadSjh3nQj
s14nvHjj3uffsISBPkVkxmns3ekGKtUBiDJQkKxHIqdbPSk9UlQIDMVePY8kBzdCERiNZEBU3PQp
RMf9XyPpmaYPiCKNdHlgvgqAj8gBOz3UXsTrIm6deyDE0w3+GeFJZgn4hiFevWOC1cgLcAa18N6E
HjUDvSqzs++QLtqMtT/FqEnka3B0Wd9TB5WFQMymz+5kylVoS/umkrGxHaahO3hNN56QZ4f4uF81
9w1e8yjPG8ov2EY8RhnAvQt+P/UtGMNqv9aqIs4XYZjl8m8/29Szf/1scW1++tkSw4DIrq79otIt
rkSxFIx3h7k4SzcB6O8OVPYlbOMedSRiX8sskwtEVkEhR+G6oPWbNUvAGDAbPaRt14HixgJp7BKn
1s7fKIiZLbmK8Fcno6gSrNGxe5q0ipfSl7I3/Y2IIXbu12rLlF8eDEBCztLr1Znu6NKnFRjKIs9b
XTuaJvqWCDNaFK2vNiyN2T7wa34fjLqkbQTVL5AnJ5R41i/kMTrMRn6TPaH6Ry6hxx4fFF4l7JrW
/xTjn2/JaYITpQD8NHE3UnEc+8FGNyK46/oBalCifN1oWLFgoltYHZCBA2BBj54LiLSTTa/kFpmg
OXXrGhG4AWeNJOm6S6fdhhi1fHr439wUvvnbElBEyFj5/VNbFFuUciOvh2/exnb5tC10U+b1MoVu
yEtWNuYhsz3IjhuT+cV01Y8xDYNbJJrVDdi0UbGu/ZkVekvR+8hc6WmLvtyS/5j679NWiBvvpgKV
7aDWBsPuJgBmbInsYrKnoy01azNN9/PBV/eiYiP51EQsM9mnjYlMdIPq0oCAq3HiDgvLGtx1WIbm
ySW0KxaJwdugPOP2/YlQpznGHeI0+WR3JxSZgF6iAFH1CQKdkb2JaxSVV76SG+qni+EnX1Ovtreq
tHvUsOCSlPFwrkRToZQ/d8EgE3hqQcakEu8+zOv7ZS0Esr/amzp6P1bgv4TSQlYjeQut9f7cywhg
QuhLgVQOEo0yA5ofqXvcYufVbcD41i0ChCbVgoyt7qG7AEiZfdX4N1d7bdmg/ph7e7ayagANFXYG
Lpbxo6AvGr5C/NxlDr5zdMuDh5rlKRTOEDenC3JUuURI91e7A79QCV5/snwaSe0pSyxoli9prusY
CAkhFK8vduGztaNyL7+AHqzbmOACv9RWxM5m/2RpuBddyEx3E5ds6aVjuU6wU/FxBomC0xQXS3LJ
yDaGZQv9Hu6srzO0ifmE0wkHTV/QlwsDqmSHUF/oLs7crgSTggcjznPhmqzd1DqA72ov13egdC7G
HfmQyXGrX6NpymubfKhZVYXrLK89nuVXK8uDoGQrkTCSZfJ+SRGNbFEvj3auggaEQ/GP2ZZTD7m7
rV9thsL4SRHIT0HKLEmg8sNBnt4BzX7C2fFzNPOP4CYNDtz4yUiMZ6Cg2dk2wA8oGR+hFD+m52bM
S3Av9cYditDsZdNxGzGePF6AMbL8R8XZGiDFEtiPBMI1bsR/9GnzrYq97rUdkbc3PG7eY8MTgHtS
mPg/Vtkei9YAFpwW1fx+tvawuOL74Jb4W6RyPM23BuuNg9ViT1VmDSqJdA9dPAlk1ghaPIXTYJfY
KNoDHcYXAC/vINbZPgRTHZ5QLNguyW70IF+sWt7cZBGbbkNXYf+iB3BwBSBjVLlHB/XFj0EFOV1p
lk9xNbULBUa+E11GaRQnU1+uNmr2shdLN7c31QRAuCzFWXj/Q9mXNseNK1v+lRv+PHwPIEGCnHh9
I6b2XVVabMtfGJJlc98Jbr9+DpNql6T27Z7p6GAQiQSqVOYCZOY5x8seHFTB3la2O2d66aOuZVFa
afxgdnX2gMgryhtzdUuOXhafUCVl31CrDMuXLi36aRLo1YFWNfZxH45zZuOGFg+idkvNeDCHBWqB
xJqatZ0jPYgA94qafeBW2I2V9sIYPxRcocEW2Q1jTr3IxGu7IgO9BfXaVhMc6xorVOplnV7eIGRw
oU4sXYNZbvZsk2iaMYBtOSoByCh3NRYHCCUlkXvEteUe6Uxr86/gy243Os/MYaYXboMAfA8meJ5g
Y5hAmXk8o4MHVYCdG+Bwbf7O7zqMRpALDbs2//+nun7kh6k+fIPrZ3zwow5ZtWrb8DvXh8iyBpWQ
bEan1wOIP8xFZuTdDEIJ8f7aIQNQ0hdZ8ucQal+77XHGa5POPn5AXCMjySVYDv9+Gr/49cXoU+ib
TMbrp5LRKguRzSzBL4MKsHcbv8R1CDUnFzqlIXkefoHyZrHVjCA715CGNJEKOqQjYycd8t5EFYjm
5vNeN15tLZ2F0UqDqNGxH+8A1EaralWqCFiJX2NpRBaiWq6T+vFqHxiw20OMJxF96rWjB71Oa7XR
KbV9rMyV31jLKA+c+fSJvyZGlArAbXB4t/TZsUqxSy54uJimosG+eoxl699MU8WK50s/0IrJxdGc
kwESojUYJtTOUkztpjMZN69nv7GRS2cLGePGxjg6pL/OrjZrnOY6K3VcbQVYQuehwB0PejfnNm8k
uKl8MKlT0zUj51bpkNBuI/3GHz0KyKtt/Nps5tRZCNu5zRBvSYqWHadBrYJSIEA8iHyhRDRVVXpj
G8YJNCnFSz6YJ81i+YtQ8uRLnKSw2G5YHWQQg5vJYe5Wlt0DFaRTGbo31qIjEjDZrybyIHtSDDdA
mc9Yjw1BbIZnEOiJSxiE8oQH0pJadNAGsDnHRv3S9F6ETF+NirzcKaq5bblgMZCJty9jMe7nC+ux
/nUWhfzVRmdNLKxH3+/jGcsS+Tj1emvGnbtIqehimmZ0Ae+1dajqYU8miENElxqF+DcunmVQzeu8
Obk1zcUHGdOZvOhQl9UmMrL2SK0uCKNLmWZfMpmCSWOcmUxdBc4KS9O97dXWZEY5t0MWrcmFOmKV
AHSRAcRDNprTLyAn6tUiWlw/1ZPKWEcdGKiv83lGrG8l71CvxW184TAb7L2w6gsNoz8JdREFZE7z
N7PzAjS84fQVrn9ChB1lC/av09WUuuW5c6R/uH4zJd1gxkGTCEwqfjDyrazSnWmaJd/8VYXuooxU
B10VudDBGcABUvGKT38VTSobB6J7SaLm149ldWpvtAJ169e/tCkbbcfs9uv1h0OAFLz/Kt5ev12X
ms5N5j3SXNO/odPlY9S1v5maQy52YNhoRzBNu5U6RBK0LOmewqq+1+Mkug8h2biTjKFCd7RDz87Q
svo0YB2O4k+7WtWgMtraSS4eFIjuyIlZOp/XFiuPgWFqC83MkpmCAN9d0/HPbd2nx3ZsWbkzrFAr
AubkwuF3pdWVZxukV7Ud8TsyNRzUXl7iBXuydY2Xb5IgY/NpgKl7dx1fuUpxMHGiRA/r6ibc0uTg
xI12iIrwGTVpgIOLRbN4dyFTMyCUGHdNuabJgTZJDqGR/qBO+rpawPdI4Xo306fXRotqs8Ba0mS2
jNoTE/mJ/OnghOFTFkl+oFaH5eHalXoDOhH8QYPWeRdUqiyok0wZJDJnonS7HTWjITc2MkCwjlzo
K7RAxrHhjgyahMaLUwxsQ18AtB5s56kOW0nsqdrgCwuM5jIIqc750L64reN8hbR7v4QiYL/xOjR9
pS1AuoUazdBxDnmZQIEPCOqv4CkUoMRN6n3eBChd0y+TuYECnyoK8IUgRjN/3XGDQm0z1elda/Mj
pD72TZrP3hTqGWEFMXFu3Gr42rnnfqH8tcfSZ1Wp7D5Hkm2jKkj8IErr3I8OlNrGGvBZVN80BDmf
QxMFkFErfkZGfFPHvf6owrqHHqieXiwjaNZ2oXc7t7AixCkiBtZA0d1HPZRxUwh0fh+HQ6NU/Aww
XCYIBuMSdVeuEePSiBkgCSOOPLA1MFvwCOCz2O8+Q6MCXM6wX93aEX0eOxJpRATUJjcL2HtyAzri
dbZ+dLvOFoTfXSI6gORxD5pvwDu0WdK/JNJHdamjf4HscIGiRJ5sqq6OPheNOMic+8/A88TzHOXR
JyV1dsx4j9Sa0QfPv0a2McQoaGRmeSjbNgy20MIQCSIvjT/TWepZ0XTW/sb2Oz+PcYbnZh6/ybNp
ltHvwQy2eZPVm3JsZn+nmYO1pfTa1CuRJVuaWgGYya8cHTnTLHFRbcjehfEsHZDYPeVNnq8t0A98
0ZN84rOyYpsvI8Mut6hCgjhvnE18VlhLwx7WINDWHe3z6G8jTgaUGsoUTBIQ1/NWX46183PfcsCD
XfjRf2i381DN3EC5eyeC7AhKZaLslAwmEi68XVAH8oTZKYCGoLEIh26BGip3f3Vze9Nf9V4s550A
mrNFocZeJU1z77d6ugRLWbeamgOI2IRV4ivpsrlXLR9A4BofqJMOrQRhGEBdF2rRbF3EX2cTvH2d
zTM0b9WotEbEy9ajGXFmQX7o0Nq8PFGrYnG1CZ2knFOTDgjygpjTq06icFCwOXpUIBCbi1FKhGy/
mWPyGAe8n+N3n2IU0H7NG3BP+r3I77SI74mbwYU66SYC1mrZjTcFNPqCMRbd3hQQ7b4T7bBnEH9d
4uEo937l+fPaHsShijLjMwNd+kRbp9JsBxbKfOGhau4rublxIQ6ceWtbzxqA6q1numOqCsIVBWIW
l5qxel97jb1gXhQ8q+SYFYbzrYlAuzrUQ7BjSZzejQOpv4wyaOjoKBcygsjaRjHmsSrdevEQ8PH9
un1GtrSdN8Lxz5HNOcRcB7CMGtkAEeXo1deEIouCHGO64EieNmDoBfeHYIuOzgxsVdtU2QgX4Gzq
Hc8M/8msO6i424AJjQeQYipvXaGgd23WAklZhSdRjWUE+P3lsHbwnLkUEqn1kS9t+sfw635RWQi6
0r9l7DfhBcpyowbX2XSY+S0G1y7EFNtv+tCxuYrCFlp6XruprUbbMGQ6b1pAwufIyw2PRdcdiEPb
ScHeGWTtN1bEkIME/kJrw+Q+BfQe0G2ceWUO2VA8ku+1UL3arr10ljJWLdu0BDOQwIMSEI1kR1/Z
teL4YBXl0/SNxz/FykH2RR6JrzZQLAgfnCQ/ZJnm3IcgfNrhiTLehW3/bbTHDG8L3ffFzpKgSnlv
H5DImGW8KjZ4/HVHLPi742BaLfShRbaO9DyYFayDCAH1SD8YZnVh+uus7aFrpkEHwXbGoNbYvNpk
FPcb1LaVl2Y8VCDWR/YCNmpSx9WWVbJaFa7ezKnKjerdsAe+SGG5W6pvu9o1GQ5rhtrhWUw0rVdl
K8coL8itVctU4enhaVy/SSNTWwbjmWf1r2dk+10vCktBn4NayXWIq2dnI3WwqgaZP5Rl+mIgyvgS
FNUKgbj2G0/caIH6qf6kbBuRPZ5VqzSW1lxPB23m2gk/2MSIQIFiapuIyGGd4+3IRAc5RpHpDGkK
aLnmA4RoUby6CqUCWnkE3FERF9lAAAD9G8M6IpCTnZzx8Zsq/VGHstwmFCYeybnWRVvBNLwligga
6E3lCYjp8PDFxV1h65b5lDt+uOCmmZyciNl7f8iqZadSBaw38OJQ83wRVfKzz5r63vaDeu26WbL1
EhNKaeNk5DEYUFwPKvMJof1w4cohXUhm9xtQCFKNOh2cNC2WrjT1JTVbgPdurVcHYZhrK0lQLt7X
d0PqAtofBckWOQ0ADKHwcIEyyKutkEfNDbepby1/p1nhGnjVjp3DmIqXqc8WKFlstTtE1/ArtIGX
Lwj7HyF1tUGuV8crTJYXECmWFx/BmMlGTepAdXu9MeaaBAFCIxr9ATDwZif0fOSmthE+LCENcW1a
IFDE72ocQ8NDhbRtOfNoZBiHVOtnqyq9O2nW8aHpI3dOjN7Wn3aVGfEhM0Z5JkTgl+DyjSFKmM9w
2/Jn8G0o1Pzr8VkqqwfXC/4hYjNo7phdgnBofNT2/qtv44PR2NCVf+tzkFcrF4ks7A2Hb4JBmadT
/RfIxbzaqRADHJmTnfyHNHSXnjYAY1DX0Ua0gb9CkgN5PXvAcxG5crDbABQSxfGGR0n9lTz8OhDr
EOJ8Myy2kvlEPV9rrFv/tk3E88iXASVj2s5Gt0AN51sV1M/oJ1Xl2yb1IuLfbun3L4L2L70fxl6d
m3GqwtbUevCGXdsj6Qop9GLfIQKwSktu3KUoCYPMcTq8ZO5N3rXuD2MofhqmbT+omGNn6XXuAVXg
5TRGJbm2THsgleh+Y70o16HmZ4g9jWsgNS542vEQO4MxZ+zpipm+4qpzkElskwLiPgLI69ZKKggU
9+oViX31gyYD1uZN8iBYxXCdtiW4aRJjFZsoLg6iIj8CBJ8uUfZUfC4l/07QRs36jsdW9HIdw4LB
X2iu+ags/GMSag0VxsXq2nSqrlhBHtlfxdLzDmYP6JXZfaHq9yxrIE3nu/3JFnZ70BU2MkHh8qcq
mhyM7o51fIZsQYEKEdwSGVaYCAuL/EAyNMnYNMcm9RoNsJ3Ui72i/kC9vxsbWT4yF0kKAlUtPWGZ
gHUlBGj1orP3hWJYao72trRAGNDXj4WyM+OniqR9Cz3aBRhuveTieyOAQQUHMHWb4nsKDPECtBri
Rsuh+tdrMnrw4qxcQklqOALyFe+sPLLWQ54ZZyPMzXljWv5jo6e3SZyJnwD2o77RUS9+8edw6SuU
bzSRDiJ/vCvAj+AgFOMkB7NuXFQPdJ/p9ie7LlJrLfNyUh9yej05A9u9T1MII10FiZLcr9em8kGG
O0CQ6NrBcwHBD+0MBhswUeWo2kdwZVaYQbunZt1nr02CHuLt8La3f9+k3pABHvYfx2YDanSKNFmA
2vZgVjLdOuMCC9WIUGSzi8Q/UpsOo4ubDek2jGRw4Fh8Ep9BqNofrpn5Z6vtxC0bohORIRhpa6xR
NhquyKtPhh9A6XlnrG0nLzLrvQGvLobXuHL9NRf4KyavtMqtlbIrY4kIJQqEu5J9CQxww+G+di+p
X4GPGw//IzAyyEG5jY+gS2scB5SKQxyxMm7rrKrnGU+7r6FjPDWOjH7oRY3hYx7KjAtslVj0YjkQ
Wu08k0GQzcM97VXgRml7pEkaHhxdrj3FmiumBWUT8eSQhf4TLdNog2AD5TqzjSba0WLNEbgGAYbP
l8TmRbxeqnPjo1biVTEyf5G97hSgHaNdtPb86kp2yHTGeDE4xQyEvcMaoJnki4S8eMpt/zlxAYOW
4GI7hbHfnmwAqFFqUPvPIaQBTAbuDV0G7vr9yIgHwzlNjC8pVjZHUDClR6x60yN2IOHG7LTPthEE
eyMMVp6eFHdxHDZnK5IoaGmhDNoh5jIvXcY21Ks1Zn3wPPvb1Mt666UC+GOPxRF2LZbQIHmJCBn5
0gHEdSuzTbUbagWFYy0+/eu///0/37v/7f3Izigj9bL0X6lKzlmQ1tUfnyz26V/5ZN6+/PFJOLZh
m6YAh4XpgH3Esmz0f3+6RRIc3vx/+TX4xqBGpN+JKqvuan0BAYLkJUxdD9g0r0Do1hEbwxlZFYCk
v62jHjBcpeQLUudIn6ffG20x7WO91o/2QKysI1phtabZbFBqZsYna/CTtU28cpBLFTO/L4L1pDIY
BfW7NnDEJx+FMNdlRhiZ4QLZmAQCIWAmooMXuW9t5Fwk8YLhGt9BnhjVs+PBTJPuaIyHLqzLVYaH
HhiZ/uyNS/UVZPrJxmwYVuxmYpWoR7KbyYXGkjNNADUFNvv7n17of/3pLUtYuLJMEzloS7z/6UGP
l2ltJa27ug36DZLAHqqm+LBMhFY8lhGSJuNyoh2Agy5sUZ7JwwLmCVBthjKx33uVqavtEt9+M0/L
RpoNo1MQK9Z2pln5j3FQ6ovQiNqjhCTmvsjBk9EjN/V5AOkzfl7rZXQF/zRqvEdX5kJpxIv7A91m
vOxvlB8aOyF0PHMBaZD/cF06xscfRzBEffHrCJSGWKZlvv9xWjsqbJTOp3fTIt3KTeDyM/EZGYrs
AkXZ5gKo/gM9DoMq1Vb0yKPm6IVyrfTS59Aq1n3nCTFgtbTMJAVrGh5MflpBrME066+6Ko9yXCPi
pXibhiz7Ymo5JIPyFq59JvaVPPtaVp5RaL9Cwt68y0Y2/QLctqA7iNw92UAZFq3rHPyP1EsDyqBb
mSMvP6JmUK0tAwHcnpHMEZwKt4NMwdrvpoA8di44M4w2KueVCxShX99Bu968++Ar+Lmy9K0N5Y4P
S3tSmNOV6ezGTpKfGxoP6KQWQQ8sf9mBi+BH2TrJfT0eECnMSzMEARgaSWA1swbQw13i5Om9rni5
0viQLamXRrdtPI3OQN57M8UbRa6zpS7q6A25fFPL8anM6xV1FDrz/+GKEM67K8JkzOb434RitgQM
WRrj7fTmSYUni96DSsa7M/GKgnwc604tB70y4QyD4jN3Kv2JFmFCa7qDZ7rdSfMdLNG0ElKQYXQk
CdhJJZbEYyd5WDotnTzPZ/Wo9hagCBDaO0UIcZmo2NMg6qDmf7RNk3ksctdVZaPKpjfseCPbge+Z
sPmezkQXGcUsDXpUWyFRxDbCDrfX7r/4TAZRqvU/PHveP/bHHxMEUJZglu3oIKJzrPc/ZuSXjMcJ
c29lV/VIxSbOjAO/cNYDzUHRd8KXTeykjxkzl7TWJY+y9IHSa0ULhlsQzyKNmNvAHjf5pkKeYXzO
luPT9c0BIKNjoyDeBgcyQ+MDQSfuI5zmDem8jDjoXXWWXLgTBTMKtlAHS7TXDmRnAkQJQOuuCZXO
wzwHl43rxBcLdS5//6s48i+XmCEkMyXXQbnLhPHhV8GKSnhpHVu3DHK5R2MUzAC1SYQSNgneKuJE
9awwXHT5JbCGePGGejmDoAHRJZMN/HkAxtqgkidqZVf2qIPrrHpRlaEGLu6kmlMpYGaCngNSyN7e
HCsGQ28tVS6/XL0qC9VpkkG6sR1DQ7kbghQj0LwNNdVoa20glPze+IuN/PIx1DQ5j35k6ysbS22h
PZYjvfdMeoO4w2MYuiK6F4Kpyyq21BMU0NhyS8hwUe8bb0dUFQRyhXPwlT5eAv03XE75KtSrYZOa
KFQZ7SzrLDwjEFQEawp2/CDst1GMb9qzpnK6O30EkOQAIiN1i53S2Br72h4KSnGNsBwkwnwvBel8
y90txL3zk6oD0MwPtbu3E/k1TlV9S6YMr65FjBzGiprUwWNAqBh/+vtrRDf/cus40NtwOMQFHFNg
Fz72v3kO9Q7D6643ilvf52PUOf0SVmXwnLYoOnQ7i52R+QlQnocCYPDr+c85GDGQ33cfc6SVVtBN
BUuGtIL79yOdsmHYwPQHJ9ECYFzBxWK1YYmYFOhqqWkHw9LP1XDX+BKsIl66CkZhvTzTsiNoYlFq
Ojaxw6g3thxZbsZmUoJ8tLDNbkNNAI1ep6QmpJCXAUrNlraBq5wQQYGrV8tgsOo30GugxbEyKssJ
OIRA1bCNBaBuE/TaTEAkASUwPkGvoTaX3biG+QZ6nXtdtVRtoqaPoM/pAcxB3bceyUddl+pi6Y53
EzXAv3YA8TwaSodSOGPJARUK8p57xdb1c/4IVpF6hWequya3MAT/eY5cV1vbqHdqsIMguyXqp+u0
hjcgAjwOp2lzlXkIxeeHSokBdaOQbuyLxr8H57pAfQ6idaWstn2FjABgBXIO9ovgBcundJYMhfsQ
NYO+cLUuvklRG7pRWaNvaSazRgbwOlPLEu/WyTuAk6GT1bjdXIdoHILTwCbb44HsZln3y8o01Jxb
w6uNOsivwyiDMWOaww7WELGqbmwPEZRUqOQbCOB3pAxZh/Xe7AbnEUWM1jyUvQ/8BORTZV3yTRcg
YM91w8A3sJNvdlDtKjd9AJghumF4HF56bIygeQGBazNr7pHn8iBn52X3WTJUkAnImzU1rSJW26pB
4Tg1IcJsnKuKrUJlZBdE2PkiY7G81YssvmGFXPO+k7dk6gK3Xri6O6yM0aaLooJyx+TutnF60vN0
S8FaiAaB3TC2thQw8ilDNtrqTqI2umEAhGOxZIO67VFL+SUoTQT1smpruGXxs9GjJyMcbGBeK3eO
bbo4F9yo1iKuNNQDDaBrAIpzlQcqu/3dPHG07ZK8WCNg0SyLBpJ4aZDf5iMaBWWQUEkegSiplkG0
sYpT3FKw0cGEcAD5WgOeUnZQICff9V/tLFsMfdY/hBEAGnZhceRasGPH6lYAoJHhRTqSG5pxvgCw
qNu1ZV0iA9c2bXSswqyYV5w5F/CT+mvDzgMozmT9IdIRnUdJoryzdCQKrMy3n4GpWsaJJ356ytk3
NTIyNBzlAM5FeH6wRkHTsPr7J6Hx8W2JVYNgBsOLweKc45ny/kGIMFRR653WQDCeI8TaukgvEWQA
dFNnx1d8A6owRETI1kA7yq+b+6G2CgjegCXfkjm/hE2K9UBbJN8zXJUoLhNfrh6o4feQqHaDjRwp
VohnRYFkFfufxlkSqYryQH5EZ5BwhDDu3KuqZFpHGKg+nivRRyfl1/qZOhgyIOe//xn4x3Xp+DOY
DOuG8T/Loh32m/eB7DrUedtMnV5r2qUzIklxyzMoH4PEC2EAQx/Al3m96WPPWIjOKD4+DGhEHqPI
n+5+PwefHTJl4fzvv7LgH9Y5ktvctvEvZ+PhIf6y8wTSlENoMAhP04J+cGUJJnQv+IaYcDwG5cG2
E60Lx2XrP830ji85Sqn+avbA2ziZmaGCb5DauHpXYS0XZlCk4GhaUpgzkU7woJvgcsniZe9XIA5G
ymORRty/1bzi9QxCCGLRKsA8Uo+LRT+eXf1SSOT9w3ac9g/XSIiJdzq2wQIbC8NyBEP7/eXc9kMX
lIMZbXoXUC9zbkCUpRkgtS2x0EQASd62QwtB3RFw0qrojKK38vPVw9XEgPyQ3s1az4Vqow4oQ9B1
kHLyQTAd450DFGjm35ksKXbt2EtNOnhIBPdW5x18waBV9Wt82poRcMKcP7N2//fXgD5GF97/ubh5
bQmWEKFLCUzW+z8XUIukRybL20wYLiOfTxEZxPado+6lSFyCQ6UcD9HgVeABh73pU2DaQFA9iyyw
OHqqATEfkwhbe7qx7sHl7GO/AOjum/a1nzBhdjldzf/9LoZVUUzre5b3ZeD59Yfmv9c/stNT8qP6
n3HUL6/3Y/6N1xX+/1uXY/C9xAv/Z/3R6928+PTXb7d4qp/eNZYpVqD9Rf0o+9sflYrrP2Nxo+f/
a+e/ftAsQDL++OPT00sSpKhaR4zge/3ptWuM3WGDgqXnr2Df+AGvveNP8cen/xMj0YDV7TTZdcSP
p6r+4xPyuM5/OVJHng2bUQRabFzv7Y+xi0v9vwRCgszRTd3RHQtPPHBY1v4fnyT/Lyx+4S6Fjec+
N/HMB2hu7DLRhVAWerE7F+ACEZ/+/Ntf45DTP9rv45KGfL/MHr8P17mJhxO2hALkUx/eLrZsoPWr
mPgxVPXPsutxcwxmcMJuMl44JdDVQWjNwI8UvgC4qM+AgDQuZViFKNqWzTobRdb9trt4fjMslUq6
JSI+2V1ZNsiZBsht2nF+RwdP1eZcxYmJcHGf33lYmh2VaZ+l5KCerRunBnESlCknZ83ud0p01WwY
wJJs51D/Q6GYd0RCknTIrweJZBe0NWtoP/fYVRPR8uLaTWfkQ2dNI7UD0rtXc6q7yF1BDFsA0L2o
UEH9NZb8BBpy9YNH3b7nSj32JQiJms60TmBwiXcRM5K1Z0KvQbBmmAEK3SyRdLZmKctKIF3d4ihq
N9+4mftwNZGdDldbYUMXrEBciexaYFWHVl00IwM1Z1zk3T4dD1XkdXtq4kqLNw5Ugz/aUU4EKQzo
WBf4GeFNh6mddRH6aEBgt1vgnNQG+mKwmdOoNO22wDqpmQQP9wx3bnXxWs+bC1CRQ7QZMFOtUSDH
8aMm2YOnFkQ3H0/dEQogci3eOnMDWBiKQli/YhVDm0VQra2qcD/2UgcIUbx1atb2ioXgJsV6s3iE
ZBEW/U3j7QDEsr/mETScIFnmuLm37iCIKx3Vnfwu6bF9lfkj5yiLT0tR7e1Qic9czxB6zcHNqlvp
Btp83orc2oBdoG1u3IK+qn0zvPAg/6wZ3vjyUdDDRul4sLPt4jw1XVTwnYB9LlA3bTVrEFCB+EjY
N5YFIr8GC2dcEYW2KBD9v5EjXStqLpwbcI7vsSgT+6sd2Qx3J3XvQiY6qJG2FYrZzSJI2tc5fMcb
wM7Uges/DdsDBElB7oAM2WFIGqiTQF539qGDXK42EAIA3OJX2TKXodxXBnBhKKL5Qi01iLoE4hUd
H9u+FqMLT1nQbMSJnKVKGIurZ1oCu70wG7BwXI14PI+KQ9GsGWMFdADv4rqUmjwlFDDIOVQ8wPxW
JE740vDq1EPK9MnIA6gd5I730FcJwL4ZaAT0HEkkq+PJHlUhOdAaXrc2oQaBPGWutQ9+rdwSVIaJ
dgLmESA3FO5suqYPztMhTsFnH/PdG9PYqdmFOQdhpbO8doCPLTi/6F3nv44dHZOwAkdqGos5hDiS
WVFDbSPkzv2Vx0/o+HdWFpB3V1sAyRcn1IwjkQGWAqwkzNamQW4QeluATlJoSekCGf8hhfbjmhpg
uAtGjSnYp1O/r8Shd3J7iTLF15527A51DSWwwodWGPDbclZWzD/ZvZewWSGOIZSFjyou/FM92k0P
ShZ43ApvhtItsZ78QAH62g9O0Rcj4bu+QXZXq1H7UpVxfysXdD4dWj1fe1UPbcsi4rdkg5rT5zJy
ywMidRzpZAT3axl9vQ6q/dKcf5jUnSbIvOam8DhAsQx5ZDuul8h6KBTI/ZlVJrhM2MpmTh7xCG2h
rPQv36vd7NNqBfhWMzdwT++SIQ0gc9y4qEHXUbYIUuvvdrbQtHh4Ztj7LDSVREe7j+Fgvr4V/tkB
KTDwYXv/sOTl7ONL1sEWSufgQOBItBj6x5dsVoGLua4G84flSAVIvmDgmyv5ARFjAHVlbFrrAvIU
GqKlChjUPFrWwZCtIYvNb5WtLaDead54Cv9oQPpmW9ZDV7IcO8nmY2MwkwiI7oY2MI88CbeJKKGI
kobhM3b7/lxj5Rq0uE+Rjis0borukiN9TC06tEAxWiq5nxp5cGD+EJxrv9XuzdoE3MRxFDbEGIwY
KsBNSNJuqcmw4aiszJnJ0E5v4hjyAsaAfXMesxBVv8XZ81HAxVnwNYoUf8gsyISlQSRXYGc9JEA2
zfNRgzoIhVyXsRHsXOS0j+D7zZeWCwwjT5Eu8KtulDIKgA0CJAjgxrSe+U0jbjWFg7R5M8NTy932
XTg2mxhFwNgFjC1ys6u4WMQ5PrqvpLid3LaKB9HM1w3kdO1KrDsr1NYOiKoeTMlurNJrnl0v4jNc
XcN5KCD7ohzPXdhJlz27p1ZyiBslgDkPcY7lTx1ZpzeLyN9kjHX9/YZX4FKQDgcA1wSk2UAk9MPK
TIZ6l2So2HppJUPUFXVet6CgHi6Gh7KAkUi4GHkZh7oAGr1PVr1b1Usj7JJ7BvLyg0yVhy1S2O2N
IsYVMAgw+Wq+tsda1Jm5iPsvgJ5099cOOiMb+VHzg+069kPH75yvNqww9Rngb9s4QF11HgjzmItI
23LTdtcRiqrOiVaAJ1Bo4msv1Z1joNgfqbVZXhned+UnqIeYgR/pgNS3AcxyZSCEA5zHjNogBXKS
mRyt0ylZrdqs1rofHCb3cSDZQRbRoVRIxUB3WOEGGTSQMbhJDjVDIwYZr+EgnFTfULQv0NI1sPT5
NnGsZM6dlp1iXQ3LNmygK9skaNbJgMD8eNrFxU2YW9GO/MjUuxY0MpIQrznUS+LVYD53BQAKtYF7
bcgSf1llDZSeUeRxQT4yujAQIMOGVUEpsuhiNFp0sQWy+lEgiznZyA85aW2TQLVpRk06tHYBbY8Q
+nrjTJNb1yRHORhbAz85eAZbfYM+FF7mkfEQlfk86SxrTwdhFO3SjXk5S8cVwrWDzshWBQq1fr/r
VmWkzzrdhzTCrwnprNa9CsRolfE0xG15QInNDxF3/NTZyoSaBEoNDS+45wP4uP0+Wyahqd3mTAPF
6RiS4rXPny0pNq5n61/kkJgrBCrjLXKu7A4vl+/koINYJ0eyHQo0QbEVvWCrXDO0L6Wy1yJv+TPk
rUOEhlC1bkV2fsDbZ1hQR7z20mjtDagXRH2yBU61ASS6I3y/t/SsWkD9b9si63zC0ti/K9z6HGQ+
O5LwM0dZ8yaUUCikTjogAXruEbs5UuvqQbrTNOrXHOQB1kN3mqMOUcna6hAtK9xiSFHLB9qn6TRE
cmOnQeMynb057c6oowahkTL8ZWEq7TOKi4YFtnHmxvBt7TMzjBRLVbwNqNcqu4Umbe3Oj1LtFhmC
tTl6oeiw+IeMp/6h2kKCkwXbScdB2AukF9jXvo93uH7UBVoUpz8i3WnOmQ7l1DZ0q+c8ArIoKkFm
E4H7IEGquPGaA6JW+oOtMig9hNrBj20wxoIVmy1csIyv6O2GukZjV/V+vAua/0vYdTW5zSPbX8Qq
RhB8FZXjjCb7heW0JABGMPPX38OWr2XP7n5b5UKxG0HySCKB7tPn5EWwlk0/rifgthcMErarf77r
zqfxP8I1iC7iWI10U8A8ZJ44/hd/v/0xzapgYkP0AxD5UwW23ddhzHFs5Q7oSMp2l/cxB62U475L
8F0vOtAxgZHME8+oX94Bp+2+IxgotqJw+IrMqC1+pE6tHxxuGI++Fz/dZpeg5XGbJNnQ2lVQPIJU
wBUtCsm/iGGq93FW1gdT2xDdo8ubjfz/ga4U4OfA6pQjyLKK1lgVY94BGFHI7pIEbVh7CWjhW1RL
RG67U9zrwAXQKX4Qqe/fGglmMxQGzHYvebWcSttagIZhDOnp50bxCqQq/N0FodR6sIsBTNWlfsJv
6AcN0Ph1L3zT4NdpSv1dVGi1rqFo/pF6PHRFoL7WdYJCyQG3OG8CfecUmOYMIHFWZsf+NN2RxQsg
C5+IgVpaIgHm0gUxx9wkM68qB4MYaKb/6hCgx9j/88dP0bh7tI4+fpx5HRNPHiQHEXH+++O3kIQ3
g0GyHxC+0ezsCdDrdkyfhsy81EKMVydo0PiBu0yEnay92aSO1GhAqsXG27C47qNdEqfQH0QsM0D5
EPByjc0fiWlRgdMCct7ZKzE//qJiLNXGiwMr7NICkhMmEIozGg8pBQPCajRwiuM33F/B8zDzbJGf
odQZq5Ijj11Oq5JFM5AwUJvMSuzwvkoyaieUHqBhNE6oYl/F9dpxKm9vqUa54e1ytumKmp4n3r5n
2P8v6LKV09LUjrdtlcrX//wpgJ7l336FCHy5FjLAiGc4CJ/9/THYIk9R8e7ZPyAOpkMRVeqS6fQa
cJHu/TJWF2q60VIXKRxIIZW8XJOPxtKVbpAP78HVFn7qGKq+2XUJCILmle4TxkGrc9k/fXKr+dWR
sD82xZgc7sNpWG1Awd5OHeP26uS7NcBbruq2MW6vfu+ojXza2k2Gn87v/whdIcupTjHON3f//cUM
qwSyzzIO1El+4TbZPuE63WR51WHrn6BpINOwuNmfL2lAxCwM+Hz5x7TEAYVl+G+LzYs3RmksWWkE
y1YP/omZKT/RlQ+8PeprT55sn8QQP4HhnB8rEAVB+Lkt1h7Km7oFCmP4kXqQ7eJHMkfEp9ZA5VUL
JbkCoD3pX2rbepuCOr4iAjWcffBCLohKKc2Cmf1OWWDF4flzmdoH8uMwDTI65Om2xNxks+tod/qd
IUq1Ky1t3Iib/sOqqEmelv/8xUVQ/9++uIHl2NAJ96BoxnA/+/uLK4vCUn1nZz8Q9MAnzEDLuWhb
m59UD9RjpNWBLFS+oi4E1CzpChHXJiTnHz293AJ5W53I1YymMJeuzQNsQaFYdB+MqvngNqYuoegx
ArTSJFG7MXvct2zVblDB2JytqeePAePY//jQ50CFzyO5ckix7F1PSWCKOH+05wblPtC9kEYG4ROY
NE41vA2RkWs35OvT+JDhebzjOvcOudV7B7q6N+RjSQLkBG5ZC+rw7bkK7dOYu/lHt6f6cWsEOMyK
yP28/n99uftSVY1H4shAcfHv7yxoGn+f4m90mMzBOILawDjSlRD1a4fCrM0n/zAPu/scjR1wULjz
1gRx5Pv8T+N6NwYeuQdtyqcO0FlCVIEWrOO8XXK82/APJ63IECLbBoijJa3nHlC46B4QooIOQXCI
a6XrNQCPLmKMaIAphrRc5gjvNu4+A9G3xygyx83ddZ9Ga0KQRkRPiO6aIH/NwYBhNP0ryE8+nDn0
rQbwUiDO8JV14G9FEKHaRIhcPgxxutKMV1/4yKdliizdyW8r/5jUPuRR3Yh9BAjU0LGfpXNJUGKm
T4Pdq61fyWabg0CwT6voApDCtgS/3CskP+JLmTYfWVRUrzJW5bGtZs2U2WxF4u8ypSE0TWOz1kaR
5iRXau7t9c7wj2ASqKCo2PYPziD1bjTZtCk9Qzz1BULauZ/6P0wANvhQI6JuISVhiOnKq2kWBOYt
4s7O/ERvp2uJrCUAjNrYks+T9fQwCpRBzBPIhWB/u85nlpI4ltOVOiDR+BiURXKiEd0AbkWoQSer
OAI2DapUiBKPOtbL2x1v8IZu4UeIAo1WhaM87pTUUO/9znjvUHi2eDbi0ndXT4vcb6j3V7r7aLT1
e/loa+3ouR1PE57jDVR6gIfFE/5mzw/3EaALsIhBjpiGzK7749/6D7sBGnffHHxa7j4Xf4L016u5
Vp/8j82C83eSHVs2z2HcA2DVt0wfe/dPt1zDig2/SH3nO4qrDwxsnmDaEqrbqoxDRYvsQCTJQ12B
7hcA9WJ7c/KKl6cBDPJ+MyqOKmEoUU3mBGWNEbERmtIoC1VyxeSGODvLS+Vm3TLHjnzpGExeyEcN
SwO2qYVZLqjDm3tRrxtvOpRujv3/CCd+yqDP/2Mcrtj8z+YeMoufMuiOTmsdSFV/d3W8s5lAMW0J
Fr+2kj9BvjuZa6+qy+PtMg7emtLw93g2mN9jI3qGYAJ7tcCmu4oGLzjUgV+fsKV3l5ku7KVWVXLw
W4stQBXbnSYQgUJKy16LxOTvuQWp8Q4FsKsB8kzvjdt+LaOaPaRFnD7GASDsgMH88xN1zoH+fR7z
gEUOXJ9jO2ha7HPkFHBVbg+2mX9ncnBDLQd2jVS0mFTCHsiaIbibHJGLMDVQLBRmDLh1Cx8t9WY9
0/vUhlpNFPhQYqtkEoIlPjoMYxUd6Kp0+ktnTghEzX5kPJle0CU13lgvkYI396B5jZCUYNG+Mjp9
aBRK47qiAYpKQFPGRxQC5alVHLaAay7ARZ2ESc0NvC70WY8xQ4NIqnGgK/JNri134J3Z3F33YTS2
VV1cL8gJIlmsJUR3jkdRvWDb6a19LvL1hAKj12aEiHXqRvWeTNex3gwovF/IAgNrNUzNazCYzkNb
TY/YgcrtP39M1uc0Mr6TKERn2BChxMW1rc/BysiwzAGId+ObMLxy0+bGFyft8kdqIm9IkaCRD3ib
AcI6IjNPwgRryMjyR0iV548apCUX5WVhYIAiKGwAqXsQPOxEB0nJtv3q9UZ0obWseVU+y9aYrj7f
X8MT+Ew5tpi0HvkNoV9iK182yp4e2zJu8fFHwaGNPOtQyGZapxGzr6nMklAACva1b6wtVdnxtN/k
KeNf7Z5BftML4qdRQm4PNDbRAdCmZtWhhm/psuJ8Twe5U4W3OuM77z6h2TUIZhLJWasQ9I3tKbWq
/zhJtA0AuPMEwGEdpP0gHmpwEGXOr3ITmCpH1KrcXwEMHQ/C6/sQkjDNNcuq9qSFPgtlNldy4Ucx
zkSqakWm1QXFGmEUILmW1eizoxvpn7kqwdHsiOBxcPhTj1/Vu2b1tG4HPO/zqGXvVdKeOigFPg3Q
jLhooKBR8g1/lw1i5ULEZJdH47iQKhVLRO6Kgzuma9b0xuneJCb7ZepmeIlUhxj7U2J3zgFx7F/N
rB1wSFFhAcmbuHZ3KDFdko+GjE3mgGFi1ngwESvQsmjf7O961qUywfV1yioTievZNIxyWGtU3K2Z
BgcOiOfBP9nl8fnXnALQp6sVJ2yT9El15g7kmNNZi6Vmp8kszS8iKxYQ0eqOnW6LJzYivGHK/Es1
QkTcE4a79/tmfAH4YZsh5/LFQfZlZTgq2xWtEO8SMAQanyWWj19n6WJLiekByncw+SN3cA9FILf9
H1gzy7LNz09C/Op8j56BAbdRxfHpSejFPaiAWg2ZkRpnOKfk7GLNTTXN/I0ZeLXJB7SXRjLRtLea
4zlxH5fwsj9EaXSseqc5cAR/Fq0/WJt4bIO3Lu5XsrOnr6gtrZe9yeOjW0Tj3hnzXWzY+iH3GB5I
OYNmlqgfyNW4EurwXg2ahd8+6gDjDH7AkKuNIsysNOgZdVZYa8+0cRjMHMAukC7oD1bCXSSegSMh
M45LCbIOPULWnC7Jy1htR+EfA+iyLJHzkXLYkdXMq91Gz7MDDVi1jBSEYl3IXLtg9ntyh0Rsa8Wx
cxhz8xprqAjkkw+sLmC+a1kXyZGaCAOPY5lXIRIZ+fLuoys+9/5XHwrBULvHnu+jaChyZGPIzS5Y
JmVtIgUJMSXDqEwZumAIWrQssnfefB6L5sMbAzS7BrLwTK7RT4uLkYGIZB5ArrrL0z0SEymg6mB4
g/IWHvs4iDoFalAqncZbN56rr0s2fiQiOdjYQD5HqXKR9nOqkIbhg/EWkBsX5z6PnGun3Sv5gYbp
V3r04x2ZNs50qJ778CQqVApITshCHaSHqoVuTJLnZm7A+DMA3fN08yQZKPvTodwnTHsXhYroQ+I1
B3toNT4CNMYMeUfhqNxPFtNPdRKbey1B/U69ydQB3WCOJSRwLW85ylicAVPR+xoQwE2Tq/ZqT2aw
wBE9+tajlhaFj9FPxqo35LT1W1/33tKcJ1WJUYcMZSbrNBZgzrW1wtGQLv0cp8RbYyAPH9KlY0bR
ppQaSmhjUjlLG8hGZKGCbYwKLXNTxijN5ka2pdxO3iHj6AHntKHEj5nl/Q4AmD0HKucNm4g0BIY8
PUUoH3xCCPeczyTScZR7K9UYA0jcuNwDZo6qOLcJjpZn7MiqysJ/oCtuFmFgFuwM7n1kJfiwVuYY
TQu653IxdtvGFh903/VyqHzcOsjOwIM0jaV9+HR/Fp5z7VtADjMpSjyjsmiVBEX/6BeyWMbaFi9p
gERvo7Lkwy1QuKjM8vtQjPuOQ+55EfSPhpo6sNPAYKg9P1MDMDbo2CK2Mv0O4grkMwwvOhe59S4m
B8ls6jDawD6XVbch7pFonMwjUZSQeeMtIVvXrN5WfvlwG/eJ1eTOXkLj8BV7oKWGGlIGOkVVfiLd
m+DrNKu+ojIiAOzrSoqwUP1LQYeu9Ib64iIpTqXVvZBFoq+Vlt+8NAFvnYOgZ8k9EDbMDYrY6iUH
DGV197VMGRcUBK3jrGbHu99X/nxq7X7ilYyLDfy+v8C9PAOxMzhGyUmDzRwUeFrmZ+UXzQ5AkPR9
dIJt42XIfSGo/NC28hu5pXDVBkQY7ZrMDl/0hcTN7MLyiD8HDZj75tkN94s9sugQHLN4+q4G1PSN
CjB9bsU46LLC+lIYZYBYKm4E+TAGD2UOkgFEUPXXSCEND/hO/AjsE2ALQDbj/UI7HgWiqKKJjOZA
jQLxCCpFftuDgeKzuK/iZTf7MuqOofB2UMxuDlbpp7s2tY1VJY38wQ8MUOdrQ/xoptAfmuE7crxD
6ILJ61JAwxiZ1RbPMJX6r0M2PNJIYZuvsg/4i2eN49pIo3QfJOantWLuKgTTyweq8wO3mF+t/6gB
pMvBFZuybONbmSDrvrdA8y7qgHU7P2bVS5VB55Glvdh2ODS+AC3frKAkxNbYtuqXYuT4QyY16vnm
3iDr8dyPPHNJvT7Xalez3A3JrDPc0lxrMBZkJp2ZH9sO+xQyc3xgPog+r1D/SxCa65KfQQB0VtSj
TsaMEKzh3P8iozwOhcXzpwnSeSsvsqIjwHvF3uAJKtSs0EalS6r8czWWyaoPCvsZkuPWovHLEcBV
89Bqx/iibHeHlFj8zOqEP0zOuMLpU9aQ11EfEaszUGjL5LkwUabhQYcqLHI33yEFOx4KD0+YMTtS
YyHfd7sis0Vx1LGfm/sQI2LDyvJyBL+aeFxbuVyZgHeiZhMNIt/NwU0kUl0NeHag6MGNjaHddusg
YHChpggyATK55uvdRVeToa21Kwpra2RZsxSuA8kfG5LonqueG+hVH8hP4hzSNC6GGp+GTjuHHpCd
pUYNNjjPkgJSyHZxpitzJu5Bqd2v3nE2yUe9AZhuj32kp3e3TsrQHiGa5rChPmmkvEKjrKtvnTbC
qWTZxxi3eg3R827nlZUNxvn4K7iRhhfARbdgNdfnYpT6TFc24n1LHLJZiFgZPieDo5t6OJNI58UQ
2iHz3kGTx9oD85k/5hvqIN9tBc8WTz62aBvXro8BHmNA6IqL7EvkrCvu3MwRpVU3E0qrYE02ymOv
h2gP6nAIq5R9hYiQrx6msgO1qG3ireO4vGDtAMXGxpdL0DZ4CLdAwTPnXoWYZOaBiOkvE9KN/Toa
EdbLvka8wJe4ypxnlGCIj85xURCVA1HsohoUkkKNe4A6bH0I2lFsUm6Wj4BrOOFUQajVnRWW8ctN
L13gvuYiN1HfB4tc4FlILymEdkLWSr3OPaTC8WdBd5aoChyD8x9WVydesuRqQdhn0zAQDgPS3H4k
WQo4GWufLdH5x9JEKQEoJrqPBirRi6EVw0nYDPo8tnsKMt5+2HmRrQdhAzwyTwd+Z2F0uXysDLmh
xD0CFHxPyXpq/CQPbiZ1FJThv49xU1DK5l61sozWhXaWXHdp17yl+H0eMsCtwshNmjfp9OW6Bx/0
rRcfpYVC2d4/Uq+ZQxzcyfiz21SQ+66A65OjeSrMSAKKBWlupGXlqWDIX88WuajJ849xYM6F5L8n
IyhRsBc8mCoXywq1QLuogpStDbL/RQPNjwOZqT18bcbeO5OVR/bWBJX1lSxurGJ/aJ/MjIlQVtXS
AVvLsR57dpxzdCB9mC/Jpkb0A1gXdJ2u7gOp45PZ+oUDbFj5x3r3RT6N/U9rNhVyoGaPsglScW3t
GMopei7mRGBFrVLsm0PhymxlqreRtexH0+Fn5ToCdH9VfalEanzUAXhIJ8eJr/38be16czyMaYnI
e9GDIHUEd0c0IM49WHmGOmOk44lgK/bkRUM3+5n8IhG//LmVXoijx+6+NplIHqARyBZlOehvjVed
fTnEr15UY7MOTalNPfLxFZwTBxpgsHS++7vDRYzSOrKpLfH7iOtvOQgaB2DTvmQGc1da8mJvJWl/
ZbPCFk3lUv6Iwbv5NMS1swMZdrqu8R3/mIoupAGONqJwaKYSyUjXP5cOQNX5/K761N0mBQrNkNqU
C0MCC04ocGoI/01Qcbq6d3wa98mkwZVIFIiwh3h5X4quPq13fw0bG3og8yZoVjFTrb1iHLag7ms+
OOhHulZ9qZkDCGyKj0laXH1BkCfsUB2OWKgzAcNRVSsalhXNMUAQ5Rl8hgLq2IYJmfURTFu9rw/C
VDVYCv7f7GafApMXNjjzJdm3gX+PIV9ZDP2iUDpa/qfBCapQttoTAJUVECJXTnQFPtB6bmv5PSk9
EODMlh6hKqV6b9o2BqSpfylwQW3HDymghD8PSFOZiP4IOfFBHCrBkluQiQeIvMlavN0iSPcJN1sa
8QHskcnZnEpziZ90sjfAtYUMXwshC1QG365mn+HK6l8uqpcAggiODvNxLJkbMu9NgSKyQ2P9vHs+
jZrcwQunJu0Bc2sXqGGur2rGxo3AEgHO17R7Mq3GcLG5VMEy6PP8mWmeA3dlfMge4f3KgYSvKFLr
ZFgKjLkFGBTSSu+TmU8Fda+vDov7VzDneitX1/ZBZr55akVlLmsQ+SzAA2DsbVCug5IJleW5w4wL
c7tfzeC6qI3HqWUDArz4gToao28uZrsmY5Ru5C/8UfdrBO32dSDDvEG5twNOip9Wsy8hOPCvTiQ/
hcmR3TIUTgXJNJ0SJOP2euqhjsn78gpoIgRC8YD+lg4pRmAS9kgPTRmwd7OG/HqQe2B/YQCSO8Os
+KLXSRTUy8SYmm9VtybEs6g4uGuzSpzZjOqzUJYzFlPx6BrQsrHd3P7WTMYlaVT0Ys0EeZ7pYv+q
LP3i8uhaQ/L2y+B7L5OZFVdfdfnV9Dk2CpWTbsikDih/bjPUZJzJZfgZsvdIBDbOG07LwD1Y5Q9L
1W86i1Ds4tfN2gniYQ+uremCo+EQSoh5f3eLA59Aw591FZLUgaUe08iowEEn6k2AhPlz0siZ6RJD
6hHCj43Vf6CUgy3jyo+OU2DzY4/H3bKF2NOH12Vbel0ExPFFxR71Wnqareo86s8Dm341BeBdkMDu
UE7x//6ADxLBJAmEf4VjU3gffB8z9kgXFKMFmmjlPYrIlBs5VMkrtnrmshygW3czec3DNMF/gkxQ
Y4I1I0qnPZmeQoFxV5vBAcG05NUDM/gCpLn6RL2iid4RkPbPuJWKVxyDz+Xgtw+3hZBoB1e6utJE
y2GLqG+yx3YcwttzO0MKq1dQOaCHNvnaXiJrqhmIs6Y/H+8AyfWohe8ahkr8IZHNFRwnyQZwza83
QS5o4lS7Ip2+Azg8bVuzzi7g8gNlZeEg+TpacqFUHfwA2TAUwAqAViqnPreIJH8R0LkJzalqr1E0
HwQNQG1BopEfAgQvNqWVN4+IqptgIFTgkJp4tGTRCCxPBax1GXjySk0AnnsTSKjzzRI14rQMNctT
qm4DONipN44E+6TfFGDEsm9yZiRiFtngEl/Q5Ri8dxPkNOo4ei0i6Fv3NYrKIBYWvAp7DNZ27idr
ezaDPvJDfL2CHfVqJ/1R5i4/01Qv7cAXg3AZAh/l1Um92yDGS/tYOmpa0JwiZukWxIDxymziVeRi
a0J6Zn2BcvlZq64CqUNqLW7M6SAtrY8mqsyzJXUVQWEtaPxNKS0bS+jypZkdEvGJ1fJuL53skazC
i5vL337T7iFNSj47TXsa6yR2fRsGzGp9+b0G+ck1iLE/IlT1UpjZig5DyGLZq65FDt23M/E2TOnN
n0E7Z8WKQu+C2f/3ePJ3uiiedYwjB3OiQ9uBU5uu7AzwcjtFrY6hECwfoLW8LSqwW973mzMN1XHq
qwO5uM+DB/rK6mjfIMO3q8oKEt+d7t/+6/aOOuzG+1nWVoJ90V/7yftWECIsFmLPbbqo2TuCJv0H
IuDdNvJksPJnMxH9BfFRbIRSaZ/iGqke8kMSGl9sPeHZZrL8ucM+X+O8gcLbFyPJBIrcXFSXZKbx
oWzjC2SVvUeoJaqzCKDxRH7GsZHD0bxEQCvoVqC4ZvveDKI9vnoIdP+u26gtH1IHamy28Vzagf2G
8RCBsYgsqv0opanXU28P4LnDiMwHee0k23plVd0KYBT7gchiZOqDVDbQ1YYIZBA0Nw8Vc9QiLg33
iYb8njAAzomjsgREMzCz5wE0JBP4+B7t2VIa98Qik8/S6KdFXfv7jmSg81njOZvZ4L04exg8u9gD
57DP07QBcRNbYP/QnMYZjkeNPR+8lOe/Rz2kDskFQeL0kswNQ1ArBOJTIUGDFJ4xRcZiMuIxWOZF
a+3BzHe6mRQrdFV5EiWz92TpycYNlfMKNWDRBpug6IkaQDrfnIFVKCsIoqdJgd0Nm3d/pWezjbBj
cUvji6saFODHZbnG7mp8oLGFCIJQTq1xW80Rc9zZlx5qSSvjybE7+2n6PvQm06ExFiZ4S0S3H5oe
UoQ6YDtXvpKwgQmeDysA1VkMNa6ln7MfTNTu8kZDK1SDJIbLzsQ6q3NXP1pJe3PleYfz+DyiGRr/
TJ00bHbxyALr7VhucQIEhA7lwPwIoa9EQ6pVgMkHCtfY0IB0xZ6BHtR9G1lZ07QcHAccuveZNMiL
4x+qb41wQFjtqmvnMXPd8X0ycdRH+Khbk4l6gS8pZB9AMz7dRlkNYmq8AexcRLcGexp8GacOwOHf
vjzOkx0ypBXKGBvXgCbOtOigsykHiW1pX4sDmHuSA5nUTEWcI62UFouqgAbybaCVGkkCeUHMUcDg
gGdlvqSZzRr5zXLb1Kzagie9vkLRF/W3rt/9ADQKF3b3DZIQAANop740UdvvYwuPpwiCSi91Z3xB
aqL7YUt7HynrMUtNEPzFGQg12s5DCl0g289znZwQq8OGqmunB6c3+xVRKHWoYMhSz3zwctN5GWCp
2aK+HhU31Ef0SnNfCc6tW9+/z6M+a8ZA/57nBinQ5IlKwlqV0CsdcmTUxggU7kHTb/AYKJ8KB8o7
xQxnYka8cBETlKAPajPhfuuBi1qMbWY/GJMuDj24alcW8DBfKuzNysn51sbzR24iltF1Qp0BM7VD
6rCcJGQWTkwaogYraAo7e+E1+IJWPh6F89qp7C9DbIjXxELYxO6tYgseCuMIEJPCptf19rLKvH2d
dr+uoAy/jYwe8uEFSPpvQ+69dHWflriliXqySJ6xXV9AtZG9x749bkqlhs0QpNH7kIHwOXezr3hM
NSvbytQekjTTM/5MDww3vkWcROmiklP3HOkE4DTVmutgNDrQ2qsBkfM6D6m3M2vUIyIc4eR+1CAG
BoGW1lFXD+W1z6iTrwBmd6fDfaUaXCTrYl4Y4xcoT9MHHan2mAUB1B46aYQlmbWPD39uOs4cCGvO
l7eB85Uy5KuFb9KG/PemmuJHoO1Qal/qV9z263/pOeaAyoYf2PKCMFAE6TM0fWIAaFuQKA3CPLhC
yhCc6mel/eGx87PxcUg1tkQACpCLGm+oQjup2wtZiGAPj7dempBo7BA6swnva+gAt28Qxu7vawiX
j4cg0a/kynArOVtlD5DQXAoMgLp/6OZy4WZu7mZmxG/CbMQmpopi6gCu32zW7lw9TDY1tYoUipWq
kBb4vOofthTxtbJdjoJ0LwPRTcKXlm+YryDbaFassbpNFDfWa2dVFaA3g7evJivdjXNwPbaBVEpy
UazTPMleEj+YNmnLrGUyCxnKvLJ3LNF1OPZm+tKBy/jIcogO38wEVUp2ULyQVRlA7wYV9G+mmapQ
S6c60NW9MQRHioRsiVwWv42sZ6JD2TRyIcrWWjGjfY4CL1tkYCJ5EbWs93rgCsLDMCXz0kNu5+BW
NrPhpUhAxRC5LupB515/MPixG9J0kTKvf4Hut3cCpcT3fLZyhDvOEhLk1NdUqXMJRPlAE1UcOQ9j
nByoL3WF91j5xpr6irL0r1EMpoF5lQCysk9N/pO6IDakXizcjWIJOUyptrmfuc80Lh/bhdSIiNJr
+727RJqdL5O2BkdDy/KXqB93CiqiD6gWKF6mpHkzi6A+Ux+XgAHbclBH6sTPPAuzQMs99UJ0tli6
2FFvySw6xAnyYYAynAQDky75IY9KcSr/bsZx2Zm9dST31OoSEWp3+jVMglJpDwqHZRsLu17SGPAN
YAx0RKYtxDsff5k0kfpptmyluY4SF0zSJfgZStabe2wHEHPCIxuQHi91jk7Lh9BAMn0JXcoAH9Xs
7CsdAXdKg7gAktqcEFzs7el0b6YhNk+2dNM9EH47a7aok/xqRPwbFeKB3vSTmyzImVuoYl/cByF+
Lla1bucNjfGvrgS6DSlfIHVBpLgEISC4/OcmiQEMBynUjH2klrcNCKLnrqzKr2L0Zz6O32Po0jBk
dvTxxy78cbgof+xCcNyV+8qV9auo8HQfAi9GPAamtqvrpEz5QJbbpsvJ6cYn7F5w1CiOKq5A1aCr
AqxkSJCLyXDmO5b7mFRqXI8ii5cykIkMsdXJl05XFGvl4jsXZj4y7bGJvNnNtnRwSTI+gfDPdh9p
HV7iAZ47D9O8XiFFc/bGCJBzvAS5UHA17UfV/ItcN/+UgrMkgSA4vQnydbxAWW8Xt6uks4q1FfRQ
tp1PUUTHE0+oFnUj5/SJpscABUVimc6JhrpVD35e/KVuPv2bzYdm/R5L/oyP1dGy8b1vSzF+iaJZ
tbcw3wfhN9uhDZq1RG0f+eOITe9cT83WAzXlOnArscBGJTm6lezDpgKBfwu5ouvoZz3EFrYJb1xS
ILpih2JvEec0Fv4URGkoc9NETsmrd0bsd1cXIL4HC+Wjt14AglB8JJIgpOWSTP3sACVesnZUr+1Q
7YY8sx+dNlUoLGQoXMGNwsoEf0m+krMWvH3SnY/kCybkA8IVBWsO1Mew378EBkQf5r4Y4dqTbdc5
JLiEfeWd9xpP+ocdgQ9PVjF7AqE69JKh+IvlXowgMk7u3MfS2g+5KpotDe24M21AVlLjZoHebIqC
4+917LGmdaTCfrUXKB2uIbbizMSb1UzEWebOEwR4nRNZsdkgFtQMPYTxcFgKRKTP83jqLObxZu19
Ho/4bb+iTkjx6rM/utAlSwBaSiO5mPjAQePvQRulL90rHlLuFXQF3kKOQbFrdOJdc8uOL2MpttRJ
wxJrcJd1jHD8fZbXPxUoVnukOXbpQERCjV54nzRY+sojW55oTgTZhT2fX9idX/PTC5MZS3lUWrww
1lkXcPrVS1Ml0SvoUv4VaGf6mTjPheFAE7lE5bHF7emjEXELtIoD8BEeM+tKe1CWLCIE1gwcggog
JB+FPzZh73PvNSqzbZx3oH8Ysqd6bnTco+bEAEImL9LsCTzp9dkW3pEsGuFXtb8IArfZ0aygy+RR
j8E3H4oJBZYtcGRWVQuklt+DzM4tF7ZK1Lnjg/1/nJ3XcuS6kq6fiBH05ra8Vank1TcMtaO3oH/6
+YjSaq3ps8/ExNwwiATIsiSBzN/sM6e7gIgYMDyT28jHvltT3+WIWwjqZXIn2xVVJldU6lGbQzJu
TyxO8rgaVmrRdpfCECxBcAt9n4RRrypVGw9CGP5rXz+5mV6+T73q7/quadcW7hfkIFNIMckkuIUq
6rJC3PihmDem36iLcArLvYwZmkbCl2UQ9lEP0PmKB58kLOgOFA5lnxxVIvQAMaM6W31nXIx5Y+XY
nfZWE29kTGiJcUFMwrg4oXNl4aIfvkKV0Zp3kXbVBfOChTy8BCrOBY+OZJZAqfk52Yl1khvF9Uh1
yd2iq9gtzGBEMlaI5dcgMbSfw6n3WsxA/2mGQbsfqMzuTT/+wX3j14BYD3nPaTppfhhxBRfdI4Rf
h3K+6n/kWGgii6n8tjpvowRqhQibbSyyJrMexzDx1pPi2Hg2Cu0Qoac0w6qDK5ILh9gKwGlZ+D8L
5z1MM3ejxdaw1eamQvEOlSTr1TV8Zx93WrAuEorsRYgkRTr5xs5KFePVC/JnKIbWvT7k8dNEdVWG
RRLGRyXMB4yvGRUYvrfKusz8Hw8yyiRfWhNGTgPJ6dnizw4tfVU2jcHVMAaXIA8WNMo31pXv2J9M
951pWQ9V5Z9kuNbgJSDwikprlFZveYKULY4vNgXmIXqhEnM7etAx6+Ke3t6nqK0OFGPeScWg4AFO
aJOWY/BujOG934PJU7iNXkjjV0jqEEftRltxYczJzSB8r6ZNH1uIBOeazURjildhMfgsXUxtDd7y
pPokUDpWjOdO06OlMle3654U0NgZMWL+dfLE4+Uoy9x1FHabyW2srSyOw29b9lR5XhpQ78exrIOV
HGbA/oH3VucXEyWP6zhab/K0VZFkaySQgDLNr9Ku3dav3kWKHpVjN/FaVta7yX+nst2T+xSCO+qE
fPVcYp9KtHot0AF7MX63pI2AZoyPqH0au5LaZLENdTfc5XCeTpNFHSFpG2+rNqEJraHpmrumg8Iw
xP2R5CrmYJ+xAsdwfCyKeYRldt2G+XCyV3DlOtYlhnKiz7ynqBqVi+WlJ9lKDHN6mjVP5i6369tj
UeAmQ4ICNhEUvVOB4wx1IfiLvmaq/LuK8C1zvR9lZyk/fV8sKVZE4aJhouP29fgDnZEUOYreekE7
JpoBRhXQ3KFb99FQP07KMCKlVSE5MTdxirfvPSTfR01rSG8boDVzCAvr0PD9u1J3u8cAaBU38odo
6Gn0WbVKDEQOZJ8SlsM5NCtImnSGImFEov1MkJw/JVAKNrwuRa3EwOezY30xVZl5KVsV79UZBKYP
1e9cHTP0AyiqOUxwVzKudcMmZ9H/qtWi3BmmBeZtMOz3uiDlKsQHV/GwTkPo5Nxaf2OgO8KLqVIk
XGZbRmGgahwjSq5og3OQG+gbADLlLgPZLUbbOVTz5u/+fw39Ot5o2u7zeBmUh9+664Z8QZXrV7cl
bzSUSffhqMBCHLWYhQncCm0JgNrhJfKU8AN5Rn2Bn6f3VFcwvkHCqBfS49rWgzGLAlstjkoswoWh
2umhziz/iuQUIr5eyIx5aPyrjPWwIZb8l41Nl6skhtOO/2GK/k5eTtW2BfL8Ntb2h4vC0n0NheER
G5RtyA2C1Wo7LZPJBonMfc9etwNJIlAMWN3oonfPOC9EOy/sV5itoMwB9uOhASSxU0O92IG7UR7C
nmuoZN70bCSau9AMkVFb8+vXqRyGhW5bydmamwqeppVbRM9I/gAx7ZwHGW7ywdsnZRaufOYKrzzj
fUD5RreTva5n/YaW693JThmSzabojyaM/+dh6KcdDt7u2uxbDa8N7dx2vvWo51pwdkLxlAyusyjU
Lp5BDry4rsWbthi8tT43wdjVu9rPE8ioNCEmKAfFpxKOwFX0bERlcKeF5PUV6z0vwlfVGq0nIXJ9
A1asWAu+gCfDn5G0Th3iPKdYTy7FiTuzjJ/TXngLvemHjVIbp9Zy2sfOz7vHHIEaAL5xchxnfChq
UsF+StUE9AC9chxOysuaCeBVtvpRRw8iA3LpVt4VkHB5AGdn34fAA/jfiuGH1lYsL/Lsm2/G4eyO
yvQGHdu7trT0pRxRoiqnFPGPhqzVUrjU4/0JVIdTO/pqwuz4Q7TOolemO7uKTn4t8jcn1kLQYkl7
sAw/e+tNF3V7VlytYyMTXCL7jwxv/tallr9mJqpvjXqsF2FAfgTRr2AxaUBcig4x44q/Od6Q/tIx
DeUuBtl5QGdX3XD9W096oOHkVpXlFUvdeJcZioLlkva5UdPqAQu4fP8Vb0BepuaAi17e6zAQhuFd
mYpLC8b5t58lK7yy0h95REbPrgE7wbpMNl3LOlEd1P5oY7O6UfXMfmhK3V/oCLd8d0odtXtr/G0E
/mEkG/NN6EW9VMfAO1lWHCyUpG4XKvTql8jI4wPSPONSNuvQtrdgVqjSzb06brTrMPOtDfi0+oXC
bbFyNMfdjXOvjcDywjYrkjtzL5MheMsNv4RCcuJlAvNaVGVylWcqWzgIheifgOmMTwjLzog3XsDQ
851fFvalHYYPAF3tb9/dm2ojflEMzhb4wZbPNnSatRhNTMU0kvtWmOXbkTzvVQUuuRxDq/hI3HoH
R6/5nVUWHti1/S0OA/yTEc29JnoEqVvJmkNehuPZVJMCgY9WfzbmUq0LWfWX3S6Z/zW/uQX8zDBT
fmnS1AFM4BX84+DEp5BvtwPKDfeWBwJYj52NJfgegfF3ByV/AjSqRfvKaeojajWCnNboxJRIzKQ+
yo3s+mraegSoCl3mxb+OyVNYFVrlKTseH8VdPW8EmJOVVvfdCuXJ4o78EhA22a0JN/lXT8Sajhk7
Y2QvrJZnj5VEM+wLl2fxbWMVAbOjvtlUfQpede7oKx9gRi70dwSz/H0rm3Ucu6gQAlidh6jWZCKP
6XcUX7ToSEW8LhZydwy0eXfKxbbwu7tbD9Lk0bHr/ArTunn3X+ND9zKSRbni0LC5afyrRn6mpvjp
DxA1gdgZBjcHze+CV7XVDbxwgunmD8CTulpMRdufZS9FdZS7FPURf6rqcT6ldCKY5lNG7dQsZFOe
sqf6dbMtCJje3E4pe1GH2Fpm5ey4BtWDaMhWBdCxEClTcU/4E5N7veNPB6uvh+zWI4N/jflPMSYs
O+E1Zyo8JmICz7hFQQg3Ove+DRz33oXLldrFdPqKm8OgL7IUzIQcwfrWvU9nVGJDJpYK1T+H6jVf
jW53/UKOGw6mQVGW+3Oy7cPWPdfznubGn3syxlLps/evcf+pF1CCeztfkeLRi5prkujOoRngE6JE
BEPW9UzTXMpd05yYdcjd2wA5lmKevgjdTtwOlTHc4The7v7rIMolzqHUrGY1hk4GUUCpd1EHUDdL
6+B+yoIAzobGtLIGplPlHsXHPx1j4gR30OeXcthX3EvQmOV+AdyeVLW7kN2NqZ9BFffHr3FKrEcH
ge/5YFnOHlNbdeMIdTjoiTccOgv7mIVsT246HiK18M31V79Z5vTLoTJ4G39r62aggwsEBIrq0yJW
L7mbTx9BYddrNc2bQxhF/aOuNW8y7tflwhrHQehQ85nmpXoQXDOhKfe5i4Iaf/ZmVQtbYdoRGmJH
6RE9/mBAdHaqGvsIyvI2Wh7C5NK7JOWTbFD746jeUjYeJa6zjMmNkYItBsLLXUUN/UXnijl5OrNk
F73ITZI8iceVlSuHrk+gpgbjs29kzbVU9eqalsmLWZbYxfsq6oSbKizV5+a59p3uWfidwb6edN2z
xDp/7tsGwpNZMF2gabvL2C70TW+UOusrhKKALP2qjdY56VE6PEU1CM1QZfUUxf7wxFQ32LXMwFey
VxFFehaT9112ppWhMUU6gktI22U01RvNCC7G2IFoNCvvLDdZS5F7Yfljs+0UL17c2l/9cs+p2p1q
pvqhbRO13TZK5K/KnOyqF5fd0erIVSx8X2mPsu3MQbn3V8xNdaj0ZCaZiOEYhdgLeB/XiE5N5wSX
1u0/N5aDXPAQT9Xmrw4IA+hcVa66+OogvxdcMjOPz/xfln/F5Tn9sHgc0erYy9Zg6z1VNRLJMzdI
sn8mrS/2llnA1frHtFjGLRZpUNHm4I1IxJi9wbiv0G3PzbTbCNmUG3nOP2Nl6K+z62Fw1OxK7Mxh
ShTYzIh1WH6785IsLmEitCNlur4o9p2bzLu05V6OUurCSKOTHpbcfWbnAukgbUrTAkQFtE4p7+zR
R4hYi3JtFStxDuh+tjQwmT/0OPiIiT8KWGU+XT1Gr6PO3yg3u2wtmzlOlyvEW6o9uOH41dDiX/oM
bZKdifXAVeI8M8a/p8B4X2lK9AqW0TvYHXKGclAwVDW3q0oH3cD5uazTJXhIcZSDh9A/15Sjr65t
U0/jPyHDIrNqZGnt6PamdJO1nPLtBn0o8/cqsZN7CWlgjiKuRGDwpPdfSAcw6H9FCu09TrrkHrCw
uMqB///z3F5HWG9f5+iHFoegLDy0+QimgERzeKxVf7SXAOiBhs0bmI3NKp9S7hN52UJXVNr4lEFY
Pcm9RganyWZxrjchK7d5kOyPhN58jr+NkgckGRV1pM6A5v51Etl9Oyh2wuTUHgpWRMfEa8W2a70n
ErzKMTQHqz7L3ajPAxhWBEcuSG4akBpA+zkdGDuIjvwPIvyyrNhXjtg9tIsivxu8n42LVeOcRiwX
sugoK5H/uSgpuwAEVPBu2ChGuGn6Oj+Ys+NhBUG10mc0ac36/KbAdmv/6RZqr/R3f5pDhE71Qmqz
aegfiVWaDMu+spLjoMVNsP1ScmuM8fYCsUWV5e5P83YGFIwG5HKyHlLn1F+1d9uyjKvc1LbenmMz
BG4fcvfqQqHsI6fO+O1a45qL1LwmVQBjRPGxofsT87gHr0TiUHidTyU7Cqf2F6NOhfErht3Im5dM
zVGeSca5r64E+HFoRBxpaEV8rzj17fVkCA/fnPJs+yCPiR0It12j7yPWWJD3y+FkNNyvMJbvmKFW
8SJHsKPlhfuYrVpbFLvmAaMfrJQyHg7BfGApB8ldP6DwqMWuWH9NxOp5FvfV/F9M2P7nISIR+CID
f9kMHQufCXxD0Ab1xQfOjNrwvLH7+2C0hkPLY94CmEasKpwXMrDmXracBL+q3NCqi+NVPwerAlX9
JyRHjLqBKTeKvrvRQoo46UrljMoqZnNhN76mE3TKofWbh6HP7HVaKv7ZazptZ2oiPegIOJ+EOwVb
o2jqe8W0+lWcRdnzNFUsmjvLfUnboTsqrQo+igKJC0yTTZAN2amsjloeeSfdD+hEKvizU47Q9TE+
mXq4UFkYq6kV3xdzYTGOYufOtTs892jJDcZY9iE1mp/dGCTxEmPMflt6lYCx4NsrYafmQQSQzYMo
VLbmOLlPnVKzaM31Y2OBKaSkfe9Fd45lJcg/skl4Gl8bpHsz12kusnWLB96BtaByogAxzVw78c23
I+sgR6hpml5dxJcXlK6tnekEarCEoAEkQdTh9uvsaoYQaJ9TOP+KFSJV1pORZit5GnnCtmrHLWV1
PtH8pqx5M+RJsy9DzMRvb8FTDeYGtvZkimkMljbKFOew6bZf77m1jfy+IH363z9dP4wIyGSA5ue3
LYejw377dF+hP5/w6x3EJsawRoyj1u0lc5YbAFWYPny9Zuw4KPDkVOC+XrWLFH8NFe7zE8oT1lH+
+Qlv31YUukj9zp/udm7dCpjv8OnkaHl++QkFwmlfb7KfP2HW3H6/29fSl5DAk+Hz08mjVcc6KIEL
Kmr+IuTRRZZ/i3Usj79O71B2XAy1Eq+A4VWP4I5mvqtaYmndug+Uyh6F7njvkG/Q2Mt9AJaaX70W
Wr4sbSW7K3TPXHsTVgKNU1y4MVmYx5ORCyefu0yUUPVMTf2kaMaH7JSbCjCGYXnjbXzdQZpvSIBu
ZD20j8P25JbJz6/xnkb+kGc+E05XXbUYVm/MqhWbOBuGlYhd7SEMCv0BSayTOzTKOZ5bY+X0hzDm
q5WdcpjtI1nPbDtEB5MhGEAjR+EieTyfQ270phzWWeeU/4r5idh4tiMut1cZY0HO39cX8mXkUY0Z
4Qpil9lBNgdtFHeAm28tedSASeyqsivkSP+831DvQR9o7r0MxQg+7FCQwDRofm8yhmb4b0zUYKPO
B6VNHJ4dXdz6ZAhtd/KgQxJS7fvnIOM9Cbr29pUA9i+3apwB4ze+Dd7Z8PP8TigaBFY8ny5yz0oz
qFN9jZXn3OFYKUrulQ4CITKbePXXaC9Rh30N2/HrBHKE3PAKfj5+vsJX2E7KGDL+P6/w1ZFW7eer
FJBQ0I9nPqR2aCSrYbYGykxqm0nHRrcU4+Q2QbJnOo+Y9eQNR6rOLuX2urrzPKwSBjVsrlioVyvq
OfaTErrBsjMwMbdEHy60wRi/x0Vzrt3O/+1N40LLw4E5YUdVmalZsEhdHfiUGv5wTO1X4wTKW5h5
Lnpkbf6sw+tZYV1lXqEusTQ1DPWOt6tt7bBzjo7SuXsvd+v9oPDPNQpH2rAw89L8H1xc4wmoVtku
hNxqTPkbo8v2smcwvJlxlFNLXuhdNp5uUcfAGJMHwRpERc5P0PAr50t8gsj3K1q6aTWmJ8sqn8vZ
2jVPhPlQoT+0jUS5j2otImeKo6LqgQcBX6y8k8RIl4meNedJ2OpDrIpnGXeDxFjFU90cuLtrcCqN
VV46yjt4Vm3j6b5NIZnDh/5c6C2iu70Z7rk0tLUMs0I89tWgPsVXawpdA6PdtEH81YNnuWGaSBKS
im96xOU+PQpRNnCU591JR7XCtbQDxnkF+cVwFblduZ7GPHv2bMpn7YA5guvY6XOpYKtgF+A7ZLNr
oVzFhfpbtialcVFI987ySDRfrAdU0pdoI/MsnjduvgNZ0jzJRp+UW5Tbm6s8NounZzOI1DvZ4pOg
ROyH8UkOTXtAgC2p+j3pA+UpY/2551Io1YVZiohcPRtj0KKl6uTGeoqiz9iUwedC4VoAFLZI+8mB
8aD/0z0PtNupPPhjAd74T7y05kRDp2I2O00vCW4rwKqr9LVTRh35f578smmU5DwNbGoPASCtV+YA
L6pVxffQ1aeX1lrJQVrupRej7PgfcwZXj+Ez2RozgfmQ1LUo5ys+KIG5d9S4OfbO5J5l70T9GxxS
8DyCrrpaRnNXN2n2ampudJyaqCYdz0FFNxUbG4zFRh5klaoCyjdi8YDDyhH1fn8TJNAw5SaWvjxe
hA9POlv2yKABlpDsKFIwU1DXjzFprTFp9WubGDVqy1GyLviGN7KzH13/Qp3x1pKhuu2DZZ6OXELz
4R4l7aM2u3IbQ0kBEiHUZ6UNYpYJnIlEsLePIReAYP6tWeI7yg7AfqKZJm465X1iVtbW9qeZMzcg
e6jwyPZaW8zMag/Tca/8EA70KW0uo2stZlFAl37YflUuMGRUn8vQptRi6jqJbNPb9ShE7T1lmvEk
ZbRGS7Z4FilLM/6U/Q/ya6vbmao82Ze43H0kJkwFG2L4Y9uQ9WrSKDsbakHlLhmCXaQ6/iV0jGLl
akn2GtnKz8xxrF/pcL2dB9Orq4LVyntr9Q3gq065eqg+rPxpwqVpSJ9xeS2fIvwgnjqBE1Ti5A8y
FAtzWsDaAFk9d1ZtVm0K0ulr2cu9MTl1Zg9EdO4t0VN+ao5f56IeN2e1kuYk+3E9zNatw59Mec+9
tnsau2xVIeD82lquBvwiMhayaZSWs7HDtkK6uxGvrMSwckoG6BPzYCPzNxQ+UEDxs/oBatUtPNhZ
eMyLGR09j0oLrjnoI8N2VFvr2CtNujBxoT/P+hQrVYT90rSn4SxjcgMUYTin82aKcWXG0okh8xE9
0r0j2FV6ZFtXkWj96pYx2YscHOip3D6qIo2XbT/5d8IOnHNTOMNyNCb3gxTcIRj86aWcMHAofFFt
4WRGbwHGgGWUuh8KhOZVrk8Y7HRafJ9TvoHWqzsfeTy+aphPBFQ2FqGf9+Aa++j+a+M0/lkw0TlC
ZqzcReJ6yX5S7HAhh6SR8zk4iFBdNtX8nNjw6Rc2qbpFZTWC61+2WV1sqoyvJ7Ly8V4gaHaYeqA8
kh3QjemPekJZSTIHMCT9AaQnRM0JVsHoRT9Uu43uJDtg7mvmkf+H4+RZTGvYu1odXdQJqoAiKMT7
VuI9hFbvPbgC+IhrX2VkVEn6IJPTrGSfjNlusxm8ZrrIVmolyU70KJfhk8qU1PbFPTK9wzmeT1b4
uruZcJGKdMt+CPFYQUIzY2FiNPaDXkzuNXWAudAnI8K2lLUPn32VFgLVxjiJ1wYEkLMGKtut63gZ
x0n9ohX5556MQbNqH8ehXIKhiL55/W/DLuo3p7TzvQPBbS3DfhAdPac1KfZyt8I6BimDrI++xZP6
A8p+dw2TtrgbjdFZyPEiN5CKKJz+zjMwSPd185eMW17pMw+obGRruM48tzrJOPfWBu3MrN3HVha8
xSbF+fntKL2SblMk2Layybuz/ry7vneHdTG/CxRmjlXrfL67jqnUstf9jUBKJa764lflaBcyssXb
FBfWyk4G9ew3XnWsCsQe+z5KnqcOiAJ5muKXB3cjaQbz0ho6Dqam4SN1GWACMu99bbJWGbd2l5w8
u/13XI41VfMlMN3wuevMo5ba+ps/VOiQ5Ul4rrQWerzqF2s9853XQU8vfuRqP2OjeAAVl70aAR+r
rwvlGBtTf0adAuaoGYp3sPL7gGn0T80vv2HNZT6rtZJv3JLkuxE16l0fTNEsmul/S5RgLYcih4Sj
k1eKpwL296Yz2+CgQmW/oB6Fp7M2chGPZof4+OiDaptMZ2/E3o4FRrKcxYJep7xuFv00pt+sMvpe
ZsL/TibhrkCg41elT2uV23648LozoidFvGht5G9gjCygfmzMIqt/eaF6j5la+93ool9TF1o7xfb6
jYrzyKMPeK8oH5GLKB67umIBOvoajszEusmsLxDHdnnRF7cRyBUGSy81SWPgMDcW0UOYx96ljCxQ
zPMeTHyxatMiWjcuciLrEMUxfgHvWOsUpXm8sm60quTh1tv48JJit4nWiYN4EeXulvP8c8gtxrd6
O0SeP9QKbR0PUbNJ3U5ZxEqqXHy314/pCFAuCYr6o4tfwB8739O69ZeIjWtnfjD7bCK0vKznjnb8
kcFD/ogxSF8HNesAewSiUqo98mpJ7HyfzBJGRhu+lX3SbSI3VvdKaakPbhxiGTWPGDr7yYCD+Rzl
ZrBDH9QFvGfXz22mPcoBSBJlC0T9gJwJUW91JdL5CqgXAcUEXifeHDDZO2X2vK8xgnHaJHxB8V/f
Y3bcr91Btb7ZY7uKnHx89evB3Lk6viEyXqvfmyFK31vs3LYt8KOt5kX2tzTLrG+GS0ZhSFVnW7V9
+j6m32VfAsd5w7La2GHZMr2OhljJuGaxUI1FppPzGsIXEso7+RLkd/B/V6KtYafKsrZCrM5YSxzl
Xjk3v2Kywwzr/2dIb3omfIrWXP117ADS/oCOPY6WSPzJTR2DU66i0vhXLM/64sKbiLdUCvAi+jM4
nTvwJ3DR2bZ+/hXXGyi3YdCc/4r7QZGfWxD/XWKPSwFredn3/WtuifpazcxFFw2f458QrHdxxZzm
FqLKVpNEghWrsKwNzVFblTjqXYPCMtaNiZU7CFBvUxpmefZY6e1gxQ5HteH3pIbu7wPbK49ZEXY7
gcrn2fJR1GmSkgqGgotfghbyfRgLNAH8OnjMtA6F2JjJaKyrd8AAikttG+rG1jp/keeWz8L69l2o
4w6NBFamtp1fZEzu+alnHWAG3cmW4cUBUkZZWJ0FBako7fPLLRbXGRaCmZquwnFUHyGDB4dmqgGw
+uZYsdYLlwCg+6vstdKmWjkR9qCyaSRufyrH4ntRZ+qjMOv2DrHFUxr4qPbqcURFFydk2TRNrV/k
ZezfeqN+2ppe4j9QPQ2eGr1dyVHuxPylNpnHq7AVAX6hNTNaE3XC3o9PYW02L5FZL5PRQI7ZIVM4
mV27ls22SX7CjR/v3axLrjlrT6tJAYl6prEu7apB95KDMtyqCiomO7XA39WxLfFQu2SBzTQ6t7Mq
bdJY0bnj4S/75Cbom3rd6mG9tm1tSgFCt/emZavbAATJPo/87CI3mlklK7WyMbQzivwWi5opg60U
hLiA2sAZ58EyJvdgcNY7taXA+RXzldBfofaiLUAeltO6SwdqI7MGT+a12SGG1LRNad9zHHJ2Xdty
g/KePd3wf0fpgQeG+yuu/N96O6gvWa1MwJJEeGkK4e5QhI/QWrTNu16Dv1saZfWixWVEfaPqfoHl
tQzD+23U8VP8lNeqyRNqtG+bJnNQqOuya5UUWJr+93g3d/4VI7eB40q7SK3wd2UFQr/zwDNDyVCn
tQmw4FxMhgY2Mv6FwPmIqss4HuXe18axtGyrJS0sauzdvHkTMg+B9Tjvxkb91OlUiL+M3mRcV+Dp
y9ht8J9xsvdr8FBr1TpVTX+nwEbbYrY6gjayo1ddUxS0A1VrH4sgeg2T7COyPXHhwR29mnMVPBUv
ge8MpIazR3nIVAn9QMmwX8pBKStYkF+wPcjC8kwZeWxMPcwia3CMZzs2tVWWjOKSanq609QqA79g
2KcqTtNNWA/agwNJbNlDJ3nvJ+eBJPsM5Gf6RdFq4cNkj3ymIaFp1Evojs2DKXiCZJWmnjS0ag+5
qwS7qVKnSxnm42rEyPSl71kll2/cc7KTaZWUAGLRL0hwqckKeGt6CmaalNdChVzIttwAyYtBOLQT
Ho3JPz3yHHK4HHM7RrZ1xb1iuf4+CjO7hrP0tTb0xWnIq4sMxXMIBIJ1jvtmK0Ny05t6eyFXsJDH
fMXlnj5rYt9ijLgN/XN+pMG2txOqGXm6LBEXN8yLkxyvTpGy8a1JAMQyvK1FYus4VXF1aIreIwXf
hmdXGMYGfFtyjy6+u2LhMj4Wo9VQMDaq+ZlbYs5kBCu3hXdmJqZ2RLEFEYNsVgvR6ibZyGCs5W51
23UDFJp9smnjUR11IGga6+kiaMVj16cgwU2fZHWmZlu17RFGHEpzP2Z1tc/nzGSMIuNm8ur0vlRk
KlsPnky1yJa2Kqo3fIRDPFBJLXYIk8LmzJkqj1t/XkQtABauu75CaswvnK3jjgtrBnx0lRIdWIDj
9zY3nbD1F/AllFOcZt3Ln2GtA7rQHWDMFKHxOcwXto9pGcM8zibj8mz2PAxcy7+HMQuxwQlM6Slp
mnqrpC7F/WTUHyPbrq8hd3C7Ca1q6euQAjoUCQ61l+qPjp3ruyKwYPLPg13MbR5zqD3zULPMiqUG
1m0nh2pqkx5aBbi2bJpOg+GlV+m73qEkhGyQ+piFKGtanpW8lAGrnnbS7bcmZjLMz699JJP1GIeN
9lPJO+ZcKULb5CoWLmmueBHUW5YZmK6Cp1mLJKuuiiLMpWihmtdxh0ZTm5E6pAjwAYn8XIQteYvY
3QV14f6mPvfsD3H1XmZWuXSUynwwoBRuGnRUz3acGPt2zIwdFgzdnTwjUj85olw+qtndEH7UBbNT
nl1z7vh2xioDvTOf0ey8cjnOIoUmsKi9XOP8p1XQXzEqYtUhzEhtT9YuhKQYF+aQ47AzZusM/SFU
uhWjzK5RUxbPVVs9F72h341+lz/zLgvAjRYZmblzUgqk7lyjPshepxUx+p1Wt5O9VD0q1J18G39O
jiUNa20Eue5BtHdgaCrw70b67kbqyZpdV2yH5Unge2+5ac9yo1F758UCYGan+SzPGwhhSdUthOE0
v6aNHyjlrzpNBwAiSGKpZf8OtcM7+Ur9uWlaMa7TIjUWf3X81bRrwWoLcqSMT1GBdoiHhWA2md4p
bEhDI77OojW2WOFX0fCTGRmCzEP/G+XDFwzFwzcvQycYXlF/idPB2gl4OXBd3PKSURBeIbNtb21z
9JY83vja500LweBoay46coOBvbgMFriiYiw9JlSmLZ/n1xQtIjMwT70Q/pMf9POFojcYM9LMOq9e
162F5cU8GJcAezsZJnIbczNsPXScMUO+ncopvfYuVNpneejEqvgBwaOlMw+1m7ZfMvWJNinrCXiR
wZSsypSFZ2Eog/HaZtx+xIp1wxAugCQPOD9EiA5YqzIZ+19qqT3mVBk//M4WC92xvRcczMYlnrvZ
o9qq0Rrh6aOX/Rdr57Xkts507StiFXM4VY4jTfbsE5btPWbOmVf/P4Rsc96p7TfU95+ggEYD1Ggk
kehevZYFT6A/wNkajtm+B4kD84kiZcu6bA88atjg2ZlVLD3eSoYdr7LITR+TqRnILJBpuBcW2fVO
jjXuZabOvm86Z1XJjBHdbsqnZdNNVkCEOnkl5suBiHDWwldcNe45JC6/LPTeXqS+/BRZVF+ZUDJs
B9JPG9NNy6VgFhLEQeHowaGR5ZN0PLBWeazQV4nVF0vnz7Mj9SJGMiF0kNdPaKpWVwXO4UOZpeXK
Sy3jbWizv63ESO5zp5LuoIcm6W10fI/QeZiikfdkk6tvid/8bfCevXFzadC+BBYQak2whLH5itp8
d5dRxLQObBsksWMhmal01b70KLd24ZscUAtCYEgeT3xb/lJGfiDRAUHxrm69jemAsITvLfjb4R+j
lZKyi5RQ2hEA/DaUEJsnOgTkBXzoP2tZYIhM1dx61Qfd3SJ1km7NIm/ufTM/x+6gvsXkbTREj77L
NcSpBJ39qxUW953kh/u+D8wjJN4wQk6NEV+8/GtW+LW38DrqRbOg/dGpG1mTt31QOF/8zO3WtSaX
R5sDxMXjJS7DhocsDQaHDarb+qUcG2/ZEYukWqgIYYp2/GhRN5FF2ad80ZRm/KpMEquQp6QL18pz
PlHDJpPtVx+u3W+2HcCs0lFwxg0l3JolzCiubHSvjglcq9T99rtnDNvSK0jcNdpTm+oOVXrSvWem
u1qHbGGwIB0ZInVZ14hMd4lvbyM4yY9ZX/U705YO7pila2VwjmNctQuZoAeBmKbftIFmbjK3+eJb
aY3Cux0sqnQIvsHLdLWNwnrP+fJA5YwGLDToG0eq6wPUrweH+uY7HCYxcyoU7tIBXHoEDKT3/PBe
NBCUKUcpgpV+MkWSBK1YYhtrcjvKubMG5Sx3+Zfezq+FmRKNz8onysfji24r8nMmKS+wFFp3aphX
58Eor10IlCdPwvAYOO+h3KQnGdIJJ+yHvWfBgAK8P9NP0p3bUKnom8lbBypjCzYdaqZpKA3mZYps
PZhq2901Zk3hugSoTZfCYFXKjX9Uneas1I0NZ/2EOJyAib5Dj0eEv6PcByM1QF8g7KKhGAs8vXAR
Y8ev/uKhP4VFe3juUVO6FHH4XCtZdUeglW/S2JHh66r2RbbTcEGRRbItg/Zvm0zIPTLB2rnvLUob
dT9Y8rSRnejdi0lI47t7dBGAK4/RN8L6eHSKMeydIMoXt3GgWv1iqNQYUF3arvPeLl4KLWzWyGDm
WzE0NZPbj6PAL+uN1L85+bDsaspAibJp6fHWtTi1Hl2dSr/lBKo4Rp7+QCpYWvodsou+c0ir4VoM
oXGxE1CtXb3WHe1vznXFQg7rb51utNexTkg7ZdB8lsHbWPI9DCV1OTRh9aPTHzvbguUn8p1TQZpp
AQtVu+ojimeaECnyQGrcHdJ4BJz4Ol8TmDyv6dQjDX1N1LigiBOTmGwzCqW6jt9KMZRVPbmTlPJb
BKonQ+nsqYzklnsQtFBiaAXeeB5sgmXc557AfHYPSZMtKYMwn/JMThYBMAES5/1HNblxGsaRxl3X
N7/+k5ic8BATDreHvTZw9d+adRZM2UMQ/yjc3D70BdyPdoO+DVU3yS7QqbCiPpPK5BJuMo7cw0bL
teIy2qVFsaXcEMPxrk5dZLuMR/VjapOX8/n677iHkJzLoFKA8HC8QMqcrd0gkB+aMbJQGerkpzy+
L0seQCe53vu2DcNdq6MIH3pOfRmCKfnixOWb6qZnueCbHsU9auvAmYhyaUvTQnJdawx917ijvAMr
jZJ5psZrxbCKvWKyG+Du6ZbRFWSmeS6lanmtyqX5bufJozIgE1RlsoxsjbTujDD/wSnvzue38M1r
eYWdH2VQNAXNrhzqO5uv0jZS7W7bG/Zwhd/SW8EBrb7KJChVMwl/pOaZTBbQcb7MV7OvrTfLh+e0
aJXqgQRTsyniOgPrUoKNJozFM1d1zSq9WaaVFX0rsn7pZ2X8LvslIghpED+bQAM3LdQnx3HUYGkx
wPL6TqeQ0x/Oaq3bT7bjKPxkb4hyFV8D36C805aLg6t3FnjC7l3xIn4obQsovlGZAOGb8AgVcbgm
cjPcJY6ZL1rD+BYqufdEKeKwUyBO3UJ66jxzRocqMvW+Q2MBgDBNhoch0TvKfkp5U6Zt8wov6kF4
BGY9UrVGfE7tqmzb9NVOtrx4DyeEuVfIP5z4X0ak/mrzAvWEswog8l83PUH3QQ2GU0rYd9EHjvtk
6DrhoLI/TNiTToMhuOhBC/Z1fA4A6lFRU9br0kCm2uO9XJkofu65uUgvTTj6C7u1SX9Ps1Vjozhj
6E+yPHGRuhkPRTU30hJIhaa33b5piF6PtpK+ObH13oE0vRZOqF8zzf8bsfaUAmhnkYOjXlLHB8OC
I5t7RKSGbd9G6YOnTpHrrKm+m5BnJUGjvHPKeS/kwHouoH5aK0r0Zg9lviLv6VyTqQGzDJMquaOd
a0qqBL9HpazGEsyS75bOVTg6jgk0PySJPdtyqTeJ/vLDMu0i3GLiSlf7tvdts9hEXKe59G1HsFny
/LWd5elZ8iqFWrgY4qdWi0+gLv6yAEyeA81YZ371CAV1sFRH9TRWzlFPiONajq2cc0Tdl+PgKyuj
rvudE1fqHh2S4ZJPTbBLB0IuoAyCXe45wUo3G/XVHODTL/v+B8Vwo99xYofW6rkk3r6oaidbdxAk
8XMZe+OBDMLS1yUDoahc28kDILa4MBViNZ61cyMpXfKR5/uqxF98R4UGxkYERpPz4TRSrLpMNNLR
oan1q86IiNDLg0VJXdO0i6huHiELSnbCNjdUhf1yqWy1W3dWpy14GjnrpApe7aojDGPpwcvERrlq
E0O7Ro7vbHyKs93E2JKRGk8UGKU7z0DxplMLGH+C+tyVWvIIowLP1ajsgb3S+72wKQnQF9hlgYNK
9pWjgPWuqIShxkmOzH7wNJ6SUZv4KkvScPD1bDyAx+bdcclgBBT1nxqwRzwIRl+kirRDRxHuuoWA
eZcUvX0vI2gqW2rLoQeleepeiZUGnHH8oFnGXhKcwAyn+2AkYGED81gV1qiuNN9xIXfpHjyi4Y5h
ksIfQ8k81yAUXerV7qXMy+55lp6qnZGNGE2emjzQu88mQgCIG/o85MV1+YzKF0H0SH/i82OC0VnC
8J5e7WZSUm6eLYqRr0Q+k1tTkJdeFTCErYfJS0yEReXe1fl3MUDaVV6TMI1WllWOVximnIWm1D1Z
Fm283myyYW7V2NbBv+IiJjgt6BcDiORkybswWsoGAu611JSn3rGKU9PEP3sxVAswdEPDCOk1IGXh
c+vyS8TnKpbbTcyd8Fwa6BlLspEjc+24VFXS8DFw9k1tEb9Px7NRmtwAkvC+LqSIrz8/izzBWmjb
wtCNsAklJKVh3QtbbWcEGitoS0Nb5ZhUuSTpiOqC+kPGK01XWTHcNdABXWWYDZaa63v3Pq96S2gu
JlvYwZrvjVcbMNGJL13VKSt4BXVu065+dHI12dah/tb6bXT2278Jgpd3cTPkG8d2YYsJUCCqXEg3
RQ9OZWhyRHduauuuL/qB0CnyI70pmwhNWPBVS/GbCyvKXwbyFgtDl+oXfu+VZR263mNhlyi1haV7
MWU+FEEEaU8QHc0GNWK1Mbi1TEPRdJB6UAXpZH22EFNqT9w67VZSF6tXrXoIBDmTbMaU1vAG37ib
ZMJxe6rCSF+MFJVw6lWnUB8CboJgSTSFr/BY4JvNRvFk7UbgVNYN8qu9Cr/QROEk/Dp0reCLNk9R
Bo9AHnrxqrEU/VAH1Os7gLmeFN+sHjhOL+Q+yZ5gflwDk5Tupwd1t6mUVy12ilOZBO5taORJsgyH
LtxA4ILGStr20hq5VmkbA9N9qPTsO6UTYMTSrjvwXQsWHZmqeyOLwMs58bg1HBfAVSm9+GhbPXRD
stSbsnryhqF8yhL7mkMmfJd7UvnkaJ2xbIeh4ReWoW0r7pYURbhya/fOyPLu3OaDe5ciLw8/Z/jq
JWG5D2Q/p3DDi17NiNgkcchgJ2Yj6qjByJMqE7OuhHBVGkmPsq3LD9w/dsLcW216iv0MZBMHTQCS
ow95AxlMQ6viFfUQ5rMRRxB4q3CHU1FlPicVsW+AZvLKnobGICvbPOP2LkWW8ZxQpQQkVInXYq3q
tN4Whu9mfVvbgBzmbq/B8IszT3jVJhtdD540toraPoC0nfovMVQRqVzDzC9vhHPagUnXoR29zcpe
lBK68fPtbW3fuysIf+StcNYopliVvu3eZmOzalYWZfY74SwHHaCndkrDiuuOvrTU6zraghvdGZbT
XlpvsDZJMOYnOzpmROieUPtqFbl7mippnpKyfyE/55wzmAV2MDzArq/13aWp4z0l7c7R0iTYWISt
Vr4WI5VZN1OrddGdDlLBlXM1gLo01Y9kRw52h7628E/LIF5xfg4QbEfdxEo7HvEC8sRyGCNbR+4i
UfrvaW60X/PcVxFG14wLdenhLoA3qiYddm2M6LmRkQoznVQ9EFNvl6HTe68loeONBs/BRswqFbIf
dRGjLjLNZjqQviprr15gay/N16pIvJ3qZ5CWd4TtwsQsV5VUlFvQzNy3bG8cDg4yFcY6NKxf3Xjq
6kpSqMsPDh+6eqLkm2iq9vKMB8RtvReTP4+i5WElQQP0ovFpu3djhIimkWR0+iX0hgcxCsc0uytA
54kRGCvjpKHQswgmevWxhOTJ7nv4zqddEejUNhO71io0Je0yuPLPRpf2lkTJ4WzmgT8/xC5gyslp
tsc6nIv+EJjLTxOZF8qLwk2G7ewsXIhHcNYx4Zr/fTm35cBolIryjDDBhvru4c0eTXc11k53GpRU
Pssq4a5GBTgYckb2B8gmgklRSDTFJCskerFmTDwYCMOOFopCwqb87sXZlGRukaf9NCGcxSysvYh+
TDuLZWj+evAoQGSxHgFR33atiC0DeyIp1SxAMq+iYUwPWRX8bKgNTA9EvtOD6M0Ts9888cnvv3CZ
twduBuG92H9eJ4azz3yl/8Ll01bz2j++yj9ebX4Fs8un7StP+vXy/3ileZvZ5dM2s8v/9n78cZt/
fyWxTLwfSjug7+gHD8I0v4x5+MdL/NFlnvj0lv/vW81/xqet/umVfnL5p6t9sv1/fKV/3Orfv1Lb
80ueDrVsmQ8Dj3bB9DUUzb8Zf5iKKp9VKTnC26rbuNGj7OP4tuDDsn+8gjCKrW67/Cf/+arzq5Y7
VGjW88zHnf7Tfv/p+hxmOHp3esjT+XzF266f34eP1v/rdW9X/PiXiKvXw3g1iq7dzH/t/Ko+2ebh
5xf6xyVi4sNLn7cQM/H0L/9kExP/he2/cPnft7KdEurcUvs6SEZwbKR2YkgEbHaMfzdiJhqG4qBq
V2EWFtGrxILZ13TL8CimSxJIeydGlk3rvIdMa/SlVxnUVtWGdJ8FMQRqdf/EKRgi22kU51QStuBb
pnmxZgx080D2/YeYF3YXnqjNWMKIJWyiqXrYMkwdEFgN2f4JuugLpB7xpbCleN/ZDoLPHXW+thnd
Ghgq43OewkA6eWlRhJKcmA0sCTibJ59uNjGtRvp7C4CKyFkDtYzYKvd76pxzVV7fHF1YJVeVEdjw
JBvUl2QjEjuc7MFhIqa68SO0XG34bgzq57viohM0IG8fUt0zDYfAKi6FEhcXRWm0racXQNfF6lar
hp1bgGz4sNrqHYDJafMGuSA7ioWVmSNLZNT3815ia7/TKoKa3vG2X5AUzSlMY2h5f11SuKV9159V
HixubvrIEc1Sd45c9hQxoxfkTer2N7F66JEpUf8gXN/I1F+NQ7c1+L8dAeV6J7+atOxdg0XCKJbP
0wU4EUdy9EPSNaAq7Lyg6DSF6SOz9nlh+beBowQOaJjJngPHheCK4NVthTDOyyRrjJYkPer1hzU3
z2oo112cpMfPC0dl8PdNKN1/2ksMjcw8E+k29kploFUfI7Q2yp13FzSJdyd6gL08dFtLb+sCmSWv
zew8Ifw6Z4zOI5Wlk+u88raR1j7YdhQTNw30g2hGQmcHlJH1g+ghmDbsEylZiMnkt5sYurrupRSc
sCKjOBqxWWnROjLwMtTGfIjHmkK9ayVJuRPWFjG5NZhabSkmbrOTu+h1o0zIW/VOwnf2IONkbqQc
Sg/wGj9959lI8R8RGVIJ2P7LpDZm+k5X7a+z3QRPqMKnlWZkeVx5K2bmizloGIKq66AwmV7179d1
G6aU6lFqaK/FizAsT+UdKRMYtmz3IBojy1Csv7WztYtMrBk1IUQLJ98EZAvC1wPKd2PcSR820Iuc
gEHcxdJtw9uiDxuWPVyvEgwNKxVm9KM+NWGYN0cxFL25+WSjTg/aWA5iy3nif9pgXna7hto7mwxq
u5SDT9mfEo6IKCCrydWX/fQaGimnqxBBCTFBvC1CgxqR2gyOdHhp7QOlACN8RtMY7OlPo2X4Twgt
yBthBz3mHOYVs28phC3FNmLt7PNpmHs91RhOvR/l6E1qUjIZuQGTmx5GjwEAtb1tETSQ+YS9Fq22
Ex4UcDmcuR3/ak0w9jSjui434xJIlQWF/wQnaSc4STMA6snH3CT1OHWFsZ5mRG/2EUuqfmP1yDfN
rsL8T8NAQFTmnWJ5vHPbergfHeOq10n3VHDgPuS6Wq6HMk6/erpBSgmAFaGzAZK3KQUlR+6XwgC4
GhXQr4V17S6ketgLsLFAIYumrmx3aRhOsp5tAracUlW3TsBvLcXEDZ7sOm641Ww++h9Az17dRnuY
F7/dHBuquKsAxlwErtyDUzjOgZOrni5EVzRwsRtACCo07W/WkirovlCNjTZ7QnbqIsM5+ZA3QiZ2
asRyu6gDAJaEBXKz6mEMTSFUl0evRjYnqO7KHN5n0RNNPiRU26Y6qA63+jkR/e7FHiAHmJz1rXCW
NQ056MiHE7W2qkufxi+h61iQD8dATqV4QDfkly0klXURE/7U+5M96dOX+PceUftE2DI/1U4eneH+
j85Naa0qh9AnpF4/TWJyLLoRPEml5Hs5HE7yaA/dQvhUHQhq8p4ow6dORH3gtFfS1lWwFd24Md7t
QM22H2ziUuGPHF7wk+hLhEz7XksgutOdQzI1vanASDmPRQ+dYHRJzGr32S61zuGfbL3huwcJ0Sc0
3Sef267CKsZijWjagdKTpZgpikHekVVuDVO56rqfv9TEm30ZILsZ+/ozUY/abPIXz0tlFNQ7cP1y
9qIgIX8xOvNRrAhzOz6XOQ+NuU601mz4YdEpuT76qe8eRS/p8r8GzzY3YtQNhXv0KiDJ3Nx/uYS/
e7OtA2aKGo6L+sQ0O0/cFot9xI6fLldTrbNK62TixP+XdbPzz7WBjAqFFWxkP8i2xah795JcwkJf
OPEXondvRq8rPxDXdgyd1K/thY+xFdVvThuR0glb/8EPbX4zjVA6mrUZHz/t00D6dfS7Er4bPsQn
Ra6sfSflxJ+gHVjUWpacAuQlhnMDK+CmDYFegkUwy9cwkpx1DFvXwiJQTsI0idbwjjWnZmpI1n1s
ZptwUWRlHZW2tJ/tYsE8FG7CluaauRsjB622f9nSyMePV5jXayHpiDpJrq5hUAgVI+5gwUq+FcNY
zpM7J4nvANhG+bJJUbPwfNS2fK2G56tHgUvRgn4BqVZH4vxfmgy9XvReDbi9F2Iq7BR4rEU39xJU
YAvCah+MbpGZa60LQbk5VbMJlEiZSg78R9E0OgQSaN3fi5FXQIAze3STW4dHYI2/PHhqAv+oIO+t
FGm1Iu3onUtBklTUMY/tbtavhRHqTP88CEKkeHISxj/7zGtmn2qiXRITYah5OxmsHgxCufYMV0jk
KvlzW6FE92vwa6aQCmmTUh1FMcz0u6d52TqEymEpfgbnX8VsgBnXnyZm2+13dJrQB5dA+vSzKpp5
q3liXjZvNTtnCDYRr01Sftfr8ZFa/35hk3E/jBF6MWpieeRaKSmKLbcplhVcJX6jPvTTJMQY9rJR
QGYL314yjWNQQXSQZVpbkFYJjnapBhcxG+T8R9IEGnMxtMjM3+lef0Q4SH4sh3VLfUwFkg7IwiR3
bmfaym1Mf58idHFKLFi4OBPl0Up0IRYfqoWdgeykDLXc1EPaV4tCk3+63ubnpaLXBRMHw8BZRQyJ
slPN1APCi6Tswaba+M6tNeVpIOm51CJL34OaUp780rJhu/dcFKdzqMJkvVuaU/bVQPJ1b2jF92KU
bY6rkw1MowcIrCn345SHFY3uKfo+qOvvYtRMOVvhG1C684++057zctET+yqZVO5h6YqPfdQV1K/z
PKXwPlz0EsCMsLUK1Zq14zrbsciku5w63fVQt6jN9V6+7KtEOYyiiSsATtkkJ7gQhg9T03wG18fB
S9qfPeHywVuLgi9pJpc70DvlQZUhlvytNigkB8UwC7IjaRH/KEy1UCWsElJnppxOFPy/9AmFc2lS
OSf1KtBjJAs/rOiV/GiYlne8bSBm5l3GFLrr1e+XMbQVifLRi5dGkL+TSs0fyUAVj5IU/0Wuvz3p
00iRjX4HZBIpq8kjL9TiMQuaFdTn41X4K8WIEHFPiZSYlAyzuldrQvfTcrHIdWMFwBFa37cL2HFy
TlKD2n4tz5cdoZKFGTnZUTiDIhj36kClkLg+ChHyfrBJS0JcbbXaa1OV2tmSgMeKoeVBqjzWVOWI
YeFY1ULWI+ucepL8+nNN2yraWUrgGXcLR3ud1/AQG15V1b36PpyWgRV/S8DgXLKpIYWpXHw1Mdb9
pF4628REomfoJESo/IihaISLrwePPejEw2wSPWpGe5PgzLwPuUP74KZQ/v6+3M1Tpdbc7R2wrtNL
EE1v6TCop/62c6X6aHD2zGEbUOuj2pc7s/OGna3UNfS0mGLV1KhaEWPRFdbbGrHcrEgiAsUtqrU/
gn9u6uwfFmQyNZ9RIO2UhiOEaOLWc0FdTeNKltSbkXKXn9Oz4yfbOK1ozMb5uVhM61qsbhVw+Z+3
NmLHTtD2/Jdtc0pfdtoAfyO8IPEqQnHmi9I4HXdaHZFO08u+KPYzpMjWC9Rm5bkKkQy0+jj9krpD
vrY9yss5YkP0XMoLK5OVlTMh85GCTo/GhNwUPWEbAaIDK55mRJP97okhNGlMO0YMLU833Xizbi/z
zHyCl7q5Kn7SXlXFcFddh+LNbDPlwjtXubsVpo6iS1hmJ0pXbbD7vTCKJoQYYmsC6Jh4rpvr3JiP
Ye1mV9CZFkdFgyLOrCodAPdcsAhN+ZwYoNkoMV2F0GvucrLVL03FO1SFBpLDkxIz9b9UV7tNfdSn
YVeDYKVC2D2JWdP2v3aDM9yJpSBgL0mpFlcxZ+v5ttHN+EHMBVK9AIETPymO4jx3yA/D8OKY0lMA
U94VwGZ1zFwQqdMogdrg1mucGBECpa32YqI3vPLqlHazg0mL55HJeZ5ofGkvK3qD4AVuwhccm7dp
PIAps6/YHRG5IvL92+rbnF8Cx5A0ZS15nrtxOh8egtjLLqKRDaShxhoBXTFE0PjnRJVXUNPIsreZ
ndNpFsmJbuVHOdRzv3eJeiW7eL7qrLsmRyDo94RYYXRE7ULJgoxJlzYm9Np7rmPuUwXVmImXUp6k
9pDlQitY0FrO43ka4UIIL8V4qOtiV+kUL/vRuM3I/8Py5LVXV1P5vE09LTqHaABeyCn/tIRu1k1R
H/5BwmGaaPO6pIIBMCnR4rUrxdTphw48gRDQ7juntq7D1FCViwpwSXQsVgLr6ieGdTUU19rWfWQt
ZpuuSMqJCqejMImlwhcam0Wdqj4YRXYTk4rnBbfLzLb5Mk5LxXELN83R8a12T2E2xelxPr6aPHKv
Er0hHjkNbdioKNvX7/tWqh4j3dp6sjqCNWm9YwzCdBmIoW5F67jxqp2YDYr+a+hOqXrQOc8Fn17h
BbcKxPccCBGtYOuiUtINtBzBVgzHsABFqfjOWQyVEsSnlL6mmt/ccaeKb4vQZ4F5GKaGtfDKNUNa
lCV4fjFMLQg7VQS39YKPrZlnKC1AB7Svcivd8qOrPZJs4JccIoG/AxP6bQjxv8ER2C8tpL4vn3x1
eALQYsE3jVF55/FxRfGus6rlUTu2UyN6ogmQojpahe8WcKAzIwG3WrRaVEO4yTAqqwfNqcPXLqqd
8ClPm/o1l5t3pQk2tlUU93knq0+UpQOPLCueFANfe+pBe6w8o3O3YjbQOe+jWqIBwMB5QPn7GLnA
pKLJuSSGeKUE/CAmxfqw+B7bnIaExc/DN6+UYLievKUcYv8x8MAtG/Iq5qv2IBqKr2TDf+iMNn+g
mHMkliRDdjm6Uby0Y46rqa5DjPrbv26zreYbxp1qqe9ugiBZ3ynxpcv4peRxEnZ80IiXZmrERJ+m
5t7rk+faLH6ZpgVpaufn0gyXN//G9A6hP54bQVE6kc+L3tzU/2AbEuM/+c3LwpDPfybV/UqPvQis
tAvjzqBTMTzVnKqVr8IYRCN6bU6eZCHGn6bBggY7P3BPwn7bQSz55DfbPvjkcHVs+D68K3Kh8pDB
hT9caV4iep9fTaoTG+p5rFv80VHsOO8t/DRfMtYFvyowdaMRsOxsWKX51Eb5xpi4pcUYapMA8DCA
xtnW9RoaRh/G08JGGMWauSltKzzkeSfdAxw0Htsq/S5lRncSI0Ku6oazmbFq+dw8IhyyC6KsP6WN
raCSQ6XGYIYq+qapehE20bSpAcmlrWZrMcylEexu0Y57YrZ8/pvSfwENHVChpjRoBWbpRneG5hxF
lUOdSuAdpIn5lU0JXAMQ8sfSA4Pu+RfRM1TuNpnSwI78rxOojBE9do1XYTfHJISGYnJR4h9VRyJJ
7JFktg85RK/yMyeZKMhSG3rbWPiWAwkD93uMMMkxqePsaPXhfaAbyTb8bRL2wiz9fPG521PRjpU3
+rZazH9w+r2bsP15y9x1fu1e594WkJO9VjonPVdx0EK0QKVBTo3JIjBb/z0F5kkR0Q/+M180uLFe
RyWrV65ix5csg0kQcj91N5iFcjF5RluZbZMvKd13SD7U48nXgWdvSp9SIquy+tUHo+iKRvMAqLe1
5gLXArMNtlsdT/P0AMV9s2hc3iZ0k7/OEwH0sGisoXkpJ9kDd1t+jqEjFSMqJfRjlY1vYiSaLten
D01XrtVqyB6ETQ4ggilHmy83JhfRbFK1wVrM6ZMJ+hN1O0pas5xtSVLbi6EFrD5v1EffXAUB89uu
lIMdKJMLF2IPYUsduGXduA83wsbDUbAs1KDewTNyyfIBiQ9klh5ax+zP8Gaew2lEmXzxMMDCv4E0
bVyJoWiI4b8DlA+JTuIWV4Zzccl4i0XCVFNtvYXZoF2WEENTJ9wPIMlcpBn7XL3EoOP1fAzu6mkk
7Kpv6keeHQ5iZMujDkpRHYqtheTWQhhvTSWrF1dFKkxrYJoTNr+TtTt9CBdVUoZr05GKuyA3yM5C
zbuLLUW74++2ATxbynNrkkCRW93/e8iVZQIZCsXcrX5I9SD76hcUrtqwUkF2JEnraCyskw5DycGp
ZH1rERS5ttRDrqBgkV+NLPhGhqv8YYVbFDW8Db8z5daieu7aOKq5zAoPm9k0ziLj2fzU1M5BzJpS
BON9PPARR2vU3MlgIfcxEjcrTS3NE2Xz71Aq+BRQKEh6T6a5mW0mHO27TG6oN8dD2KV+yFu4rH8t
o3bz/7LdP11V2KZXyLlLXXsg5cspfVlPTTNlXkVDsdEqBPB7mk3Cw1MHZdOoMv/QyVfYxHoxpBD0
Aby7sRejeV+qZFK4QLYZ5VKHBlj5JLOcPBVtTLGo9RdU9s6lIsM2VGmxy1Q5uEu7mupfQzPviQah
POW4kCuhQ7pAFsP4qzeaxy7iEyz11dLoyHFyyj/e+FU/UK2K7uAk6rosdEplJmZVVTNoRG9qhMs4
sbM2U9Q6GJMfo5oPF37RoLnu/fYbxSqHgrLKVw9yoy315e2uCNwQGRv5m8FnbJfaFvQ7mZW99BQg
bR17HNZiWPV1u0aoKd2KoTt24Uo2tHAvho46kV8hdHEc+KlEfRaaRbuFequQZemM/jO45hT6tUK2
1edeSX8OyyneKoZO5LhQkbU/Z8Uwueb6evDk93YcHZhfTRnVoVgH61unEejojhOMqaBYwh+zSqRW
PouRaBI/mYgs1Pew09Jk3Vt71STQT9hAoxxG1m696WGdwpiiIwlEoZmY0NVUv83yVdMpUZq849JQ
17nawT37e9opDC1fiR1v21JZuxhSV1rXSMUs27jNDkaUoBOIXOxqBH/+TTYgYVCdv6SxM9aj4geH
prTTRy3SviHimWxzzwOn03jZWTS229enzr6IwVAVRbOaJzXJU5ZGicRS3xTdDkLDFzctKCZ0SnXh
qJZ0V0+CIWQDvEsaw7ZkKNoHe16knr7obMgng7ohboCbWAUDbbsfW5QuSV+Eb40KR6Vp2F/rzuNG
F+XwxLfUZTRd3cIZkTlfoQn6quRt+ahrQ3TgUUlZQ/HcfY14PI4156tOpI5MbS6DhVWVB32038U6
zgHcvik7ue+peCQf0ejcdwPjRkkm94+6Yip/UVGKdicQkb04Ooom4SjkWzm3qek0KZqgoOxTrgsE
wlPLhmk4H61z7pgrcQi1w0muLfWWilvLlyoK5UtWuW9l4Cl7MRKNmAwjd9FRG3ee7Zqq6qcm18YC
qUq5+n+Encd240iUpl+lT+9xBt7MmZ4FSdGJorxSyg1OWngbQMA8/XwIZiWzqmtmahGFsGSSIhBx
72+CN3e25js3TKaV1DEVnBGZuwnM0d+paqE5r7g6r3FjxRNjka2xjTTmUzPjk7rK5rgQK3UZRX4m
Vtcu3e84tLQGyHCm/DHw1yW2fyu7cwPUHOfxlC5FRBSm3LTW8O5Vbr9THbhvhVifJNUn1y5hHNZt
LPiuB9BD6jJeZHfSxdRieeCcLsWi5HOpXwb1pNwMvL4QxFow0woVLdBzMzh+xh4eo+hSa4SK8XOd
zX23ePcI4PI81VNr3xWm+arL8Fcv0nfpcRpwhmOf4K/g0kVfZy/btalt/0Rh/yDSniAfIg0cH8OD
K7zqQQXyc7OZV3pUxreqGhlxfNPoSJP5mfcqxhl/pGz+7IZ+vc27keBj4LXvS3vVmNNnKLPIsvIn
THpn3YCQOlb6mLzbfoaYcSBe+gkVyCKRP1SzXwzxrrbGlVPsXc5oR5S7UWperuy/VydtHBb7Qrov
l5fhMXArrMMRz/095x/rXEYb2AuUq+uaUeA9evAgdm3pDSctqgYM77GycgbjvsfL3MbMlzbVm+nj
cFJF1ZYv2hh5u0ykbnin2pAGAUNj1u1KzQBkkhCeXlZtyjnbG+R/asxf8fqGk1Tnwzb7TebiC/Tm
lep1kvSjEnq/nzvDhNWwzEjijkxQ7Saw9H4PVCwwJH1cAGZfOMZmGdKWkg1NzSak7Uhi7LQ2c7c1
emaoXZuGvomi7mddE8rX8gafQHgvMCvaXybw/Fu56odfHcoY/tK2KGT8o8MvPciv12XUaOUSr66u
HWr9f1vm2qaGXGeUDsoq/HZ5N8nybpLFHlqNvr5XJzafIru0VoYmmg0xhuoBh7HywVuuwBdAYHLv
VYsq5hgXuXZwvT+GBnk3cR7aX6b8XmFspoLbWNjfqJlqadvX5XkilqWa7ELGOF44NmHkJE63c+pE
wcrguXpX+8ONoapqXlHnFelM3d7qEbRxaH6yPyUgQq/vTL06fF+PG/4sd9eOoOvlrSDoeHkbtr6Y
gGkbjJy9x4KwUx8QKDWdxn/MRWDfgXs5qj59aaoGD6EOa2J3tFRVR1f3w01rBMHGTNmHrznBhStB
/+IG7V3G8KXeu4j3nNQq3BX6R9xsrv1g/7oDqi53np/t/aR3zp1T5TxfC1KghtCB6KBscE5n2zmr
Kz9qrUPUdc+XcWpKNOTfy7Cc9wX/WQS+meHxk9h3wkpW7rKqGnddasGFTl5dHS8vaaCVkcDK2gxL
tnGQfQQFr673qorXOUbADlQkVfULpD7a/hnDAP8WfwnvUvyjqjpUmwzSZFtPcYryINg/Kx3yFf42
7SMec+1jkpLzsmsTxtcwtXzMFPBM/mxTg3kKdpt8QK1DVdU4NbdL2XvYBJgvc/+xnhBxt6sFXGwD
1/Nbu5K/iqD3bgc2DVDgUVqCTPVXx2JZ3mCEgBynk4qq3aJdjuYEMoON0UQbtcIfl2pZNVr1hCiI
8EPDGmnWMY/CfBNLzLrAE75LgxOUaYJsg4Nbej0U+uZSh4Xqny6jpiBCwcKNv/7R46hJ1TIf1XOO
3/AE2Ybn7FfsNtRuZ1iF7K8onKzWsGEm64egj2kcs7FOTgk8V9TnrWNa5NuIGOc+9aBVzXXjHMnZ
uvvIHp40a4BljSryypplt+UANX3OiCLAP53ezQhNBP5Cum2by0t76bbzpX0ozD/a1fgZOMllvJ33
2h2uikiyjMgnDU1zbhd33TzjeNzVU3KcF+/dwcNawMBAbysWs12Lg8ueX1S8Ub0R0qyn0M14QC1z
m3JyH3Qt2ffLWKwP/KMfhW9ImM6PwpXWSrSo9qAFt0Kx2/piGT32GJFMkDO3obiawlzlaZCdZVLn
zzgu3TeoiX8Asyq3biQ0BNaC+iOAyUz8qIbsh0c7CX9cE4s7KJrtHdLVGAg1mAANfntpitwYgSIy
+e2d0WrE0grg2WqwGqM6VFUVtQePPYxw5IniRfPlOlBdaYukczV8uy6vmtUi17YhTj733kc+VvO2
tURkbJvZhbSocVzbYETarLmPCrZRS5eTZs1p7C3u4kWQ5lsCSMXqv80CS5UercDaXBZR610G2Zn8
ZGhWu0+tNDlfC7cCRT1M62sL8kjJGR1LvBLmxHkhJBkdVNt1iLoStT+vQ8PQNtcOY/KZRtQ02jmy
gHe4vNilUV1WLcgO1Js2Vm7/+S4sj1BcX/df/DYbjlE4yWOge78K1aaqquNa/WNI2mj56o/672W0
ObTXIbZaa9V7nfx/XctbXljr6niPZ/MBaY95l4xevGoXCa0OZX+kAPx6U2uBdVvGAdJbSmorQzTq
LiO/s56chGBv2E46LpfM0Su+lGk2b9UQ5AcSlJUwYIqi2tmPueexe2y1j2EwDjDnUOPW45Hk16Jd
vrQ3c/PDylDqSNLYPNedfRRxvx00eUyFU32NC1/wlLS01yS1m80otOHB1Z1k56GtcetjPbHu86nG
2s5E/L7rvhTCS1+tWvMeKojEJXJvryH5mJcqOqouVSD9AKRZF/gGMpp9xaMQ9grP3W8NXsEvGea2
OFdoa1VzMDN68UZ+ZH7Wbyb22hvPWrlakj1HcS+fs7FIN34Rdru8cOWzXlXpHXfAN9WpijEKP/vs
Fk+qhhyHtxM23M1UJyy0ZjF/WSzw4l+LzSLvdwSC76a+I+E3V+xhFhEfiUI2mJOlivLJjdeZuyZH
DShJtIGH8F9OPMoYx8gFws4O+NJrRyPqL9i8eEgsEwXQipgs05g9KKQVKMP7piuyBwXCWvrEUlN9
UZreCz3XV1PHrsNzupp0YaavwOrXT15lV0/spSFLlHO5U1XVYVXwhNPUO6sm4cj2ZHbey2X8MinS
FrvUiENPPsk0Xw929zUNov5WDSGT4d93s7u+TjD0bq1zkzwJw15lHpvgrE6kg1RwHh6CQrtP20jj
sATw84xlmTwXgyD/r+eQVkKkPHeWB2cBj6J2F4aGxYcYinXjxKTIlodpbmZoG6fY/iw1VajOahlx
Hfb/bpskLnyjgNybaTeV66NOyJnaR27kZkoL/3Yc4+Yej5JmjUtr8e3/P6JgjfHva/RGgyeJVUX7
Jsu7ZzFp7yHv8VQttbbs4/08jMZa02zxbFVj95zl76adZ0+qxcFjBCdDZ9iqvmQKvLM9opMUie4x
T01gzY195myKM3ch5deBR3bsaOl75wXWVgRWcqgy3T333AzcwQ9vWx5zLXRdLsc50G78GgAkru8+
cpgzZktzZ75OSC9dqqZ0zddeht4f1WuvGvxvc0tif3s0b4vZ7E6qCHSUD3joVkg5/tWmrvQexQtC
wSFZkHIBeE4Ftro6ypKbS2O/oEnT3tsXrjUf5xp1bCXK3uOAxDPJe5HGrO0n2QPVL83kQ2+sNaKf
8VeAk8DBEv/V9FIsEmswOJlE2NVKzs6gmecMBRnITfxMTkVU31w63bTzDm6kf4qhNJDqCd8qwS0i
cOd+JzGw2VTBbL00sS1uSX/IlaqaiIM/JCLDpKfV+rVlfTLMun9WfS0CC5nWxGdVM+qpXvvnOeFW
/oAGjn87ZVq2BgCAvcjkTneyma01dkvxV8/ytuyUnE+yq1EVMVHIcictfqsXQ7BlgJqZLcYk7Yii
k5rJ1jr5OjfOtpw859MwDPVOZjdxhPT3DGK4/Z40+BxOnaG9uXL42jptdq9quvkm+k5/BVLXP5Jc
u8vzSnub+5BMpplHa1U1y6HYAQV2b8DpvRfw4w9N65YzKHtt3tegrs2c0JC+FE48ojn1+2osUMrg
MDBsVYcqjDp3L+M8BD9uEQ1bX+fngiQK9ke9QAEijLdeiYvW6PecjNspOwe9bnLHzI0nlJqHdVYL
nw99jlbCa23kuKxxXftRdev2TeNfLouwrm4N3yEE7dUoMmrfegt1bgJuFVZDIzDwiadUZQ3Y4vTd
8GyGi2d4Yaff8jBcE3rsfxapfLARo/qYJ34wttXUD12Q1Xs5uMQIjcI8W2mjb2KDhD2a3V/UpMk/
1KgQ/fCcoVjFetm+lhKj9dYL5aqNcAAnPyhRFOU3Jya73XeZ278Qk1i8xsC2q962iiOSPPY31elV
UfDMB6O6VIHd+Rv+3cGdqlmu8NeWP4A4W5ZGuvhf11KdjTb7f18rwfDEtozgzl4mq7VS8yXKC3uj
wm7S6XPcjZLuV7zuj7ocNX9d9CgOiWVv3Zlof8zowezRinBeciP1to0ss5tu2WvLtEX6VuMOLJeq
Plrzmag1eV9qmlGbz2P2qCaqxTynPuDgMfDMox+DoAa2VhHcqrV0a/z3V4pe6yjh0WNF4aWIzM4B
OhpnybaXol+pnkA2v7pV9TJGL4RxAOdxuE5Oa04WEfpBK2OyuI22YNxuTRdvM2Cs5AJz7q9LU7jI
nuuxMSXYMnF5GV0kgGs1Iz3OSOTpvvHh6DEw464Pt0NUTZ+tGe2pv5r7BqVd1ax7/9r8t9FqkXKJ
6f1ttGqO0/R7UKFtPOq+3HNycnYZavQv9hR9k247fUMk5ElDgOjNNlMHcpWjw9xsOf7087xSI5BZ
3A4ygM0ZxjWA9v6TlRrj2iIDf8duEuVVXeuqO1XvwY0Piy5UMHxja41tV2X/LKP6jK+M/zGYLW5H
DVFtj3jqrkVn5+iJXjtJGZg3czWIF4TNB3TlxPitaq3lxmP/JDC0Q3V41ZfB/CIBtqBPooPxWj41
pwXu8S/teKjddXatv0Q+WrCD4/wan2AUdR1/bV/Gy2V86DFera8+0L+Pv75uxDr/GK/ez9/H/8v6
6v23y/v3pupmJIHyYgXOj9jqh289KtBzluMP469g0iUI/jvlnpCB+Q3/9O9jantHRG4lG07H2aMe
lG5DP5w+o9eGFFurffJMNI+bpR3z4ukzijxr+3d7CdHu0r6Mn31b7omedKsCw5VbYWdtu8oLzb1t
BsvDwEOaG9WjCtVxraqrVlhM+Ud3lfbHPh7H/bV9MgaHSFmsP2PrjC5TkZkftRSvPlnVn+jtFpqH
3lg/D/sRj5r1iAzLNq+DFmk/Cvy02pOqqitVaAPp8sjuBEooPJI0KFr13N2pIquD7i5ZClUNndFZ
I/HSba5trd0Tx1b1SJvTrWVH80rNU1NUx1SjKguns0Xe39M/5Gxh9dZGr5XvJCc5eMalfUqROBlz
FztNHUcSzgb2WQ7Iv2R5cWy8Hhf1HDTXLigx7ka7XTsR6IU350FFnq1F/66cn8eE401Qcdzypmfc
QeZnH+8CKKUS88WlDdrNhLErG47Ehebnmg+Q26bnbgyQwAWWgfJx0DbraPRhFOTmWfW6ycKzAiV2
Y1jx/NwjxLWchtlMdmtLt4L3NJ4+GegS/syzBw8lw2jluuAj5oUniKz+TZ+zbzErYAdS7z+bMNyG
Hc5z8RkJqOWIaQ1Y+aLENe51LwYZYCDspjf1UdVGQiP36qq5F7IZL9caz9iNY+Z8ZiNAIDj8sIaK
COp5AzPxri3rsdq1cmLLjKDemuTkeOdA2yrRgkLpx5JfQ1Gtx3qy0buttZtIL5JjZgzzk3BSJGcR
ltuPuhPc+F0stv6IY6yhReNbly2Cj10ZH8y0H98mPzVWHABLfBjonZuMJwoGeHaRjLiUNDwxfheY
QP6qcj5Kj1rQoEePFtAZGpR8FV6/Zi9C1iQ1uG1kEZ44SxWePaJ3styko8U/yfIWdc0KLDEh+Bu3
FuZ7rS0e4iIL7km4tbc26BK8oTQJXzKOtyzerZoOdkTp++ajKtjc31u6gZRhhHbZpR3ZAVurHwTI
7ccqh5iSmDOy239NsZNmIG4Yv1+bZkQ697pFQPu6DHlSjG14Ml6mCoQp1/nclxsjxAi5BYxzl82m
9Qkp/ibSu0+VY0ZnHzHPlWrWMxMHDdt9N1C1JN/vb7FgBzeVEVDcaOYCV9bLQ5u1gbbp05YzUlXa
21kaxb2fReWlKLA6wRgaCWwXKMq5Alm50y182BzRT/dFJF3YN4b3GYnmbW1H1Y9q6N6r1hjfbE8f
bjQzFScc3oZT1VXNZjD77kU2RbghRZ7shZHMb8QXgNFELeSLwZjeYr//rIE1gSZITY8c9jfF8GyX
nf2ig53i653fSpx5HuI5eFKDmuVPBs6DsfISlJbNst9p+phtGxv9Prgv46slg5PGc/eL66ODaY2A
c5IE10komejSjUP3pZmg0FVe7j+OKIvdDgY4gAmk9peG4JsVePUnlPfzfeRFyU50TvexpIzUAFx6
0cCdSnlspWk+m0nz1hN33UXEAvbtIvzaBYbxsiCOtlnrJUe8fSFBIma1xuzL/DpqPxtTm74DKOXu
B1/8KQ68ZG/VibX3Rag/dhHa3giPzd/BDyGgpX1rIz8HdyPMh8jDtlpID8tZoA5lJdLbYFGQVkU4
zfoJ7E+xnRZoxbXtcuUjMu13/EFdepxlYGzwEXuWTaP3ex0+GxcjVOzVmrocj9HsEVr856Wqq8K0
7fGoQyP574P0TtNJO0fDeHTShlUAMMZghJBK0AGZWYkhz1GbOI91O8qHNPiS2ha26nkRl6doCp9U
nxd0zmNcS33flmBSBygF6TpzYvtGVq5BDmupR6jMrrk1V8i+MTyw0Xis/V3RoPI31aaxn1tS0pDZ
PfbBBhkfMYP/xsBS9g9CJMD+9eGsagje9g+16xNhLjPzRrWpYtFTwKvAOGNkwlKqrQvN98LQuuNl
hPNuFtGRCMWMlqiEu1WBtcA7ZsE/Nqb3SPY+vc/1AJOZ2H8srMZ7LAunO+KpnaxUNfJG8x43RUJ4
0p+/CGM4jiZIFy3I5n2n2faWTYf+AQAR+VPtIEbtkciTfBy9Jjv6jhmsojD6adfZsuVbPKydZ7dh
b9KRN1uNKCi/mlmab0TYCF4/xwgAlOCdJ9iweB6Udb1o/ds+1gUZ20reh4tdARKx03PfgxKcbK14
jyJsmz0PoTrXRV0AnvdjHYrsKy5+0UoWNsYeA5JqmS9MzCBSoBmeLF6Qi8ULq0+9x57A3800Aj+E
Nm5su0bAxgB4sHdL07qVbHoPkeRj9PXlHqG73d6eh+wO+je3InfM7rFa5LHIKeBxWsxMmqien7E3
0wmPYMg2er6D9spovOOfkME45EftIWTbxV7z3danQ10uIvyhA2O4n7E4KOJp5UrDe51d7HGTvuVQ
HbUwpM1sE4iofQeBhDOEVSE+bHnte52vOAtF75PuViekRPK1GpV7cL6t3Md2ZJmE5MvGz0tkUU0h
z44IW37TbosVaqO9+XEAKTIgOlGZ8tmJtLU+nWLnLPM6wbNmLI8mFkrfrLr87uhO+qEbwBeT1MdX
1nDJu+b5DFDWReqiiNqzsusxEe33XL+prZU+CHnvLzQyxaRVjFuwmBI5fPnkL3Rc1TRkEeosuTSP
gZ/XzzPcxSMm03LVtJncj2Dittgj6fdZlyToVxhnVQMpCzBlKVAu7HYZ+sQ8ISM7vWmswVxpdeE+
IcdirqbRDT/LvrnHBcKPVjxq3UXQlle9S8oM5khTJtvSqnhSDlamAY7K8XQ1Uw9iRufdEaay5k0E
4Yp9Yn+6VBsZmtvOQZDJJy3N15CmWz8zdP2oZwKfLWRGV7kZNneqKJbkTcsnP14as3KPeo19Up16
YaM+QozspnEw88h9UCGdHaXn3Cq2rob0/QQOjJ9xZT+kMrAe4ko2ZwiGqLr+1SSWqw6FyXCcvNtr
+5hp9toVst4aSRahE41h5/6yHHdEsDuTc1lKLYzlaH8S7fDTEDPa+mNc/SjOYvC7H1rm9Cvbb6Zn
v50D/qX2cORkG2yGrvrKDsDFRYMUstTLmEwYFDtVvXZcqiSvskCUd/9oH+1e36Toam/UsGtRVYQw
7PJBtdh+UfubcTL6tWkH5c0YHnUzkk+qiH0+2tCU+kFVUSo3UPxFiWcU8knjr/AJmctyF/k+7vLL
LNWGmibsdSMNjmrc0EF8yeZwe5mwDKvMuNyKOZw2atbQ2vKpbfU3LEmrk2oafbxmpUjPahLYvQq3
kXhfk6E4GwOBuMnAudJqB4KxyPJz9zQ/tKiItrZrRUfCysaTMSPvqkaMnvhKdEt/FrrfHlpHDNuw
wytYr9KDqGrHwuTFDM9NB9+/D5wTqiRIuOIlsHHsRaQKa8INMrDtgbil/+7ycElqz36LEyM9DWDQ
1nXo+u9WLLgV6m3KKbty3pwQ+5PCj9ddBWLeMPzsIArLOIFPS3Zpmg73VdfVN6iN6k9E6921LUT6
1jSJgb5MgS69O33WMIT4JmR6qDPL4tnmT7sknEN4JRR9zM05KCeT0w3ReDdEWD+fPkIn99fdHMy3
TSa91yR3b+J6ph39lZ0xo5vqlNb4UZpEpSWyriGRCFzILVIgy/SpAhYW12N939dz+xjGwxc1vfZN
d1M4yLKbZK+zpLgj2GwdggCoeV+P8mx5XnkT47b74jSGA4W1TL4IF/dodeRph0MiB/cnIgevjptV
H0lVNWtdGOZTOU7RVq04cPS4rOih23rWigHzqdGtXppxdID2G8kXJ5Z3ZmZyiGLFElTFd4OM1/Rt
8Z6xzNj/cBOL72NwrZNVxPZzPADDGHLvY7CAsmioDxxsVKSf9SjnFIlAwVzrJYZe5QVFF5V2f8ud
o18rFB2o1n49lV9Dv0kwoAr9dWu05j4KqA4yRyxpGHBNJl4Dhrqzd4mGRbjqHTNOaDGQ7LXqtRpI
7R7UQrz9nFstMP0NmsXR1zy+4eFvfG16o8O0q9BPTiLy+0mzy4WqNr4sCLO6Mg+tcKdXzvr1MTLT
+EYBy/7eniztCoj29/aa/cK/tavx2li3ZCQLZ6/nabQtAiPGgt5KX2Npabs+Q//AC9PsdTC1+uia
mF+q3srINc4dE0+kpTcITNzUx/xuNpYkTie+KriHrcn8OAzIFFzRH6qNfCfp+N/oD22086NqUwAR
1SEc8gICcKhnIXQc4NB2588WaWQtNT8anzu7MF0sT+qPDsfrt3YR0CcIiMLZMjT/4WTbvgLVqCIF
9tTbZ3VlLlcI+t+P2pwfVdO1vSrdbjf8nqU6SIj/mhp2zh+zzHj+3s7C3puGkd73ReZtKug+G6dG
ZV21qSKC2rA36wBXK0g896KVPRtcuH/wvOy1nDPJv/D3FNzBdkHT+7eXcWqtMIQ02S3ElT8aNT10
N94M3qF3RKJtpF21+xah21UeiBjDzeUVMl5Bra3WucxeXsGupbcpQoO4k9UHj+5swLQzxvZ7YP2o
q3T86tSlteZjKO5JLTvHGIOwrYnd7n1sZA4eacK70YqAk6UhyzdXl7BzGrPfj0u1dFqklzO/Pape
xBwkUKZ4OE16Ur45ffE5SAf3DKe7fLNTjvL8qo5dzJ+NnvOqYtbrDzB8yBvFdnpOtaB4hjl0r9od
v6pAaEAannFU+vCGejMFbvmG7bt9Ww/Jr+lhgcRYgor62XLzf50eAWr5cOfqMh0Rdvs28gJz7RUW
aAwrCddZQLQnsybOAn6ffhL9e4Co0WvXCu0hykmkF376qbdi/0iIp8PTps4+jZxat7onQEvxnawC
zRU7cwpxmLPa+Dx2uLOP6EPvxYRFkhZNctPFtfM2J+7POsedoskfoSazxV5IGPA1VqlbnX3LHk/K
aVf58S5N/L1jx+H8ZdH7u6lt8CwcijQEwtr2hzZvnlLUqfUdnIDujyreMf0Bq6inpterc5y1MAzD
oNhYto0C4lIURf85Ry7lMMkG48CpS4t7A8Xxdep5/VZV1Th96SgmkyRia5WXBdqx3QRWDgpPWtPL
GBJFSC3xjgNhQ4Z8cjagkZaAAoLbaHLndyMPtTeny1eZk3XvtuXqx3D0tbWaFUVmvy4cbKJVr/4+
Ie/3TqAlORU5TmpwvDt272mxmURYH0WiuxvCmvFW5jzB0RiQLjxGTmCefbmsEOoWAHJP4IeIkkiy
/1ksioO1yORs2Hv7q25oeb6jUbYm+pi++l0GMguv1B+FAKkXut9TYAiEjb352SqxoR1HO7q1Hfhs
SEUkN5oH595pK/yKZsLNZNPRR3S+DtyFSQ1GSFtim7Abw9o7wN12zyIJmk0w5eZ7azr36oXsJN5n
cCGxhuNBWuszUIMqTO/VlSua75oWeyQC/9betF2AgT3u4gWhz/2oceCUuiNP0hXDSV31Zfrryhsc
7VZPgIoz4Nr8j6G4ow+X3l4uuipuTWAyI22W9XGxD7CyuqTNBr6gu8ZM31VnvcBFqmQ15X7+opJf
nmZ/YatU3qku/APKjYm/xU51sgXJL2s1SaAdi5F0cpyZ0QMmds4GoyagTQlsdtUWLlfE3W803SRd
jEvhpb0JTbGXZG9XasR1Qp4gLRV4YwNK869FkoK34ieI/Cwvo9rVrEz69ibIsCNXHX+szgva90mq
148cJfpXUfp3ySRBgiw13yheNT0Jzqrmiep7WCyaHFMhXz0c3fGarOeTs1Rr8MyrxvYHoBPM1BGt
WZtRII+9mOVrJuNpXeCTd1BziXhjLZna817NHXVu2NMQ27vLezBQGAklrglqrk+Sa9tber5VvUMW
OkAfF3+9BgvOtnCxUJRD/Ra66X7WTe+za2vuJgf8AHkorl/gDz5c2lHl2GSc50/6WHZPvm1+Ue1q
nWQSqHMG3fzglnCvZTf7n8feNrjbdu19nGTB2TUdlzCEgYZgV4wbMWIr2fjx8AALc3jQFnp+y2Ny
1gMgZ7/bHdOJNyQuHXZojFAdkWNgVlGiwLI0RbWuBQi7TvclZiW3qq2ws3TFHdPZNIcuBfxtsIu/
aQJzOmQkNl+Gan7s2gGfoI5Y4OQJ+eJ6kBFxCDgNS+3SFKNm0qI5q2opfDW8zPPhVlWnMC1vojye
tmEGBtHve3dbKuaOHof9ql4uMY/f2q2Mly0Mbf3C7jHA9dabLo0B4Sw4XGPOdkUwH8va0z46bqlO
wY6co/UekVH+ukBEfnRFsMdErXrlISFuUYhdHHZpRyPo24TrjW48O0NZxZvpIW4a4zZhm31rwZPx
eyLkJjftlTOM7VOplcE+ntJxN6b59FKY4zdC/+631OU+gl7Cp6q2860P8uJIMD15QAIXORk3c7/5
5ZOrj/3XzsTi1wvd/BwYgAKEAPWqeYV9izaCWIXse7jNUVVFmA327RKYAe6/NP5xGahWq2+KLflh
NB+X/s4xsnWwHDXZ3q8xJAhPxK9tfzN4erJJNM3b9EXnnXHw7jnzpPxa4rrZS8vywNfQETkCwKh0
RkiK3Kz3qpGMln/pduIYskngytWIUtemN9A70S13fsI719ktxlJYeE1dwd14/IG5S4tNQzo/RQEH
TkRWzqqmJpA91DfjclTVtbov2Nj26yYX7YMaEvIMO8yV4a4s1ICfnKWITMQ3ojILDqpqySg/x/oe
xvMDlHvC+u2bg/pCtII4/6Tzlj/iKMuwS0qqZx3uyo1eYDFQo8py8MI5PnBais55kOCHROzlOY4a
bcUPv/ssm/zXiiY5kL9WFOhm7YK51G+wCjX3tpGhadG24TtCzD9a12ofYpgE2D0Gb6p5snTCK8Uc
7PxlVO1ZO8dMjBdO2zOm76bDd027RB93M4LlPuJMJd7LYqP+n+SnYXQtjrzQ6byqhoudj39WcbfU
ViSh3HUxzRgtDXZ7SjUIp9tpuZSLFZAqhNF4eIcwpkYApVupxusYC+XenVMX+jopCTsqZ2DDnPZl
R6Iq5Te5csBovk5ebpIHmuEBR1V0M7Sd/9a5y19Q9QljseAcDcnPSw3Q5l6w29vEdl99mpqi49Ya
loco1JKNH4ZyqzXgrs0Ap65C8qQKB7njT7Z6LxE96ZfArQ0FZpPVGfafCNE+OpGXrbA2m7/0IEl5
ghX5o5llOenTCLbib6lGdaUEFy+qjJceDtrscsPtdZxMh2KduIW1LvHmG/pyeJiWIm984uhR/aMv
0ABRNdVuRQks0mZiL4r+8mVYkLfNfe28q1HX5m5ig+OYVbG/djQ1AazUA8CoVlOvJ3RpgHe1yuxL
PUQ3NreGcy5GfK76KXkqwfKsTRcU6tQCYBjiqvlsGN0bppfJj9IiG2r23HUDY1f2Rs0R0I6Opi8w
ldKcH9YUW+9BM8VEcIrxxRyycVPWjf0gkYDZmiIVd70Jo8Qc7IXQOcjNFS8v47Ff+3UARY+EGRmW
IRZ3qlvAB8UZZvghOCDuGsLBSPFUGTZx1ePcu/joGMC4Sq0m9p6ZmL9hNMm3nXTHHjzeO8w8NTwl
znLIpIjXrRiqPXcpZBdFam/i5Yariq5L6/hSz5y2bFeWgEn+n//xP/73//o2/s/oR/VAKCWqyv8o
++KhSspO/Nd/uv5//kd9aT58/6//tD2D3Sb54cDSA9NzDFun/9uXp//D2XvsyI1s4brvcsaXAD2D
gzNJ77O80YSQttT03vPpz8dI7S6pekMNXA2IsExVMklGrPWbENDh//0/2v8nWBn3Ho623xKN1c2Q
8XySB0sgragr9d7Pq+GsWIbZr7RcG85aHl1qN2v2H2Nlu1roz/xQid0Lj+tilSrEs8F5whMl2ZFA
Tlay2mqWfqww3+Erpxdkgnc1vOgka33tOU/Q3sEb3XoNVpZIXl5lR64PUKvKHF0zgVCX2SXrtjGK
N1+EYi+mpFnJKlqD2bISaXQazKJ4a1cgqtO32CAZlExaspSD1LjrVi6h0L2Zhc+ZyC5TM1R3mukV
O9fPu4Vm5NDHZWNWCuhqgXeSNUKq1V2lKeM6q914Jcq0usud7uufr4v83j9fF4HMpxCmpgvH0X+/
LmOBGgqh2eZbg3IOmLr8vhir7r5X8mdpCm9kYIqyybI30mI+6tQXOYrdRMJmmh2Br2U/ipkzIw9W
p7V4+sQ/gOZV91xy2qO4Pfw9ypojJX83qb5tosqrtsvCj4aXBN2KySNdIGtggyGjhC9Bk7QP2SQg
8zLGV7z6ElkmUZG7P38ZtvOPH6mjCV13DaHpmjDU+Uf8y49UB/Q4dWwVv01V3Ww0s003JmvDPWHM
5Dnq86swI/VrJlISLK0VEs8OomvgJspCdhTCfEZb13uEbhwdutQd1/FQYrNXNY+Yj2JZOSXBQ9dE
yf5WDebUgcwfqARkt60SYTwTJC0czL97ZI5hRM897rEq+8g4yJKuGM75Y66c9XHSXwYzX36uHPHR
7g3AWZEO5PcOlONYZKN/dGCa57d6YGBjybe1lb32PORjHAJ5wW2GK2d8dCdRmtlLTOf9f3mK6Pr8
mPj95+oajmZYujNvnoVh/36FalWr0TOH3N0pYbnpU9XFPQj9H+FCqCTMwL4Ua7RL5FXdqWhcSPpd
3rw5tR4ejaTL7kMryu61BPfPpHfNvWy7HTqYH35QYEg6j5NtiNumxC66diur7Whn932hC4KoSbMZ
5Yd7XkFSNy+7NZQQDxkMaMqxaWTNYqgUdJmNmGIJop4QqaiXsaMVJzcp4MH8UmwQHN5Fk3fnqTVo
9yjjG+8Ta8e9aZ+moYy3Q2+E1zxK9DWw0f4+4o5YYcQYP/kdISp26d6LUvRQzIZJeU+C4JuiAj5X
dHFCb3p6gov1UJlas5sARhHmbOM7nVjnnSzBlfnOCVBm/LspbxA5jJr0xXSnQdwmFKUPMzMFF/ox
v+mgFXqE4UKFuzGfBd8mOy/jr4RVICY7iCz5auksTavH51e3oP3OpdiZkGqXxXoK3VujrAI0Nw/N
X1ZM7tdfgtWO53BgsnabAAizPPjxzhSjsie5GaNgrdTGUhMBFgCQ6E9I4HunRGm6I/FmCPDUZLvt
V6yhfykCal6jxj4dPsbkLou2lazbuv0tMv166+XNPlSL4DlQ22JlEXs/5ZMpLi754aUxB7vbdDaU
TKw3XjH5huyhuceQm/yo15KvrOzxBtOXyPzB87HoE1A5ZyD/2LnEWWvgRrIT8G107Sv4/pY3FUuz
SsfFqEbYX82DjcYlzZqFX8B4N6fJ7dULaMmfhyzDgIa9rrNlnzrpi7pL1UukActDtn0jx9naD3Vs
gqvTxOI8ZlizD54dfHF7WB/xaLHd6GrrzhnQcXNzI/xSdTnEI08k4GNM5ZE008XsPO+ZmEy3cKMD
OaLxoniV6q87vCNJawIjc8viaijwBpCkxTo7ncqjbMvAcqJ1qRVXIhXPfYF2RMUO1F+zxSOwA7Zz
NyJS7K8Li0WbkoGLkPPkFFlygwgiTcJf83GuSSAIn3CzrJMg4YuNwJatzckLVg7L5bXW6Ly5UY2/
wHLIj5ZX2dfa0e3rGIGm+/ObwzQ+P5cMQ1c109VUw9RgcJu/P5eGyksbv3esr4PnrY3ZR0GbD0Te
Wrb9lCzE7Tywaf9tLMUQrCrS47+0ydEt6LBjnCsmaiPzbFmXpWBAVl6dUpJPk4G0YNNuiH4nbCHt
+FIFPPbkoRuyCL8MWUZWQVUR4mGUrPuVC6vI745yjmy/DQFC9IyelY+iTq2pi9zK4LMZGF3/+XuS
y4nfnt+G7RiusGzharop5DLxlzesVUa4Gyt28VUxo2zpEBXa5mWBtyhApvfOQsEOXbuXXIj2SDwZ
/YK5XUQoJaqFNV2TSfHufMv83hf2iE8t+xeWE/XB0gf1NSqLhWwPPCPcEQ0tNrKqZViEguB4Impn
nMxgqG6nLbWCBXmjppfJCtJNoms9xgtJuNGFL3j2xs5rj7xRPINiP7Wn/tIs2vyLP8Zi3WMMtE/Q
XXwN1fwGMI7QKr2142bevibEkyXQ99P4jHYJGHZDJULH4RhWIn+c85KrIgvNjawqY5NfYaXuYuJd
BcLLOgzvoMv3UZsXjxhkk2Fp6h/jqGjrP18t8Y/1EO9ah0SYxfWydNIYv/+qq7I2BFnM4GsXtDhB
a/nrZNfefZSWzqXPq37RWG3/PrQB+AHftWErC+0ZjZwNltj9u9UNyVa0eri1zLRZ1wFIFwN8yVGb
D4LM2lFWZUm2BZZOrsZxDpEeZ3esd5B0UbltSryQ7xALxC524OHSl2px8rSxPxWYZTw3o3UNqmi6
IkqUP7u69YN8R3OWtWAOUjZFUB9lNW3Dflm5Tr+v5pmlz1bNnwxnK3tDcONrI63qje/q6SGYIWdg
INtTN/OJ7Fk7vl02dV+fQO0BtZQtsu9jVNnryIgLdgtZjdJUG/Xfeejbc34v1W3yY8Q2H3iPFbs4
qgmmJCohjFhlqBF389C68XeOBzmzdkfn7CDlNi0sM3fOeWVeqtwa9+XcIXtlu9bYzr9ceHlhf71N
dWKUlqY6hmqyWdM+L4R7pKi73vWNL6PuV6vcLkDUWkp/O8T84FEjcV/yKrI3bCmis10K+z6dEN51
EFiUNfLgydXqTOCgbIFnU6lunXtmuMhqcDVjj5SZPKAVlV2Ew7Pfb0yFxSie4wLVKUItw6VjSbz/
84/6H49q3TJUfs6GChPWMAzt0xIyNq1SGFqkfXE077WG1HxueMr8chh61PngO2os5CZnkSIufQY1
0q/MzHPvylTPNzHbe4yU0CC1stw7lCK0DyoQml2XTNPZ64ZqU2DNfAf9rF/0xtgci1AjFm8W9Q7Q
NSihZFoLL/X2Jvi9gywVatTdStnfpf/V+9H2MY7EWvwvr7R/3Py65dq60ExhWO68ef/0SmMBN7Fn
H6svUZr+yLIr4XnvPESRfQlnLI/E51h6Gq9QPLJWH22yFLdCP2kYbN0mlGjULGQxmmYQsVGOG3kC
OVh2oGQzRz+840jSevwJ9e5QGCiDMUBrRfTnG/xbFtWhnqWaxmTdEwMFdwBhVAfQAzdMr6+O1DGZ
25yw1c63IaC+blVjHuKjubJAa3ZEBrbO7qo6fdKFZR6k2RBOxNmdr1rNzkJEFwIWVXmQY/M0vo1N
wfuLhVUG7c5Xhk0f6TV0X9Fqi3YozyDlxZdATbCnF4DxiJA4bGKtN7Px3S927zRLmAuoi2i9uKsS
xFj1uQOxIcLBeZBdQdb412LyEN2cO7KRNV7jjZiBW0F+bgd1Dg/REU3Fqwkg8s+3iSPvg9+eATZr
Ghdgq+MIQIjG58gAkpWJhpbtF3sAOV7WIcEv3AXWkdI7L6Xp9Surru1dMFeVHgy3ajTZWfby6sa9
l6jwWFjWU8YSUzaPNtgpXm7fUAN1XloN/IfITXUpO10dGxaPW4XD3Cvy+6Dvn3AnKi9WaTlnyw/1
ZYuy8jdg7jCqjPFtqgtQf7im7LPQL54qpXqVAzolqxd2Ozb3yD3Gx8CfknXiDcrXJlzIAbmeuavC
DcajV2QuPvEer/751PjpPbEPsJ9YxRi7wVBwI5PES5HahP38nuuLzNFW1aL6fpwP0H9+tlWZWd3L
A1Ipv7bJwR9zlairb+M+2vQIpSTWFL+d6/P5SwdUENtJnez5o+OolwBOyHtiYC8Ul0O2z2vFeesj
dONr571r4NAlnVqh1uTZ706JHTiURRbwHbgSDEYQOaMdeiXUhDqz77psQPM6gRrquuW+K0j8IRSS
cJsYPnbR0P0j6HPV2B9ZePTBi5s3j0IH+6Ln9YsLQeA8mY14BM5mrHsXcbcQN+LH0a86bO7wPYqQ
rliycAFhPrRXOXaYcPBKKsWDtcpYXyMZVuVTspC9t0PeLE03mu4TNo4na9CMrf63UIrUO/kkf/Ih
soKR9rTFivnuo0lO+DT/U/XT6VoYfavS0u2FnCtlVj7Ol2I5dlALLI1yp1l3fW7cWYXWkODgY425
NMxtslctXP1W+vO4HM3wjauSY/NmjLst4e6y6Ofes9Ha5q2D2LR2ciVCXvaKebQsFYMPOIVxMTmi
yYAEMbEWA0WtRvfykHsNYgZemC5nNM2trbHMae9kM1x4HtfOB7Vp4bfE+vVjauS0ykWf2mUfjfoa
daNnU7jjvaNO9VLru3orq/IwZFq76DuR7rummO5lm5YCD1YgPcmabC9Gd5+LYjx/NLVWhH5+G91l
htXcWdkPTyNVXCc4GhFqHd+w9fpBvtG/cxXNfBi04NKMzvBmlbYBmgb1JhxSfh3VxzxpoFZexrQA
lw9jcBmNRlouE//iIW324KrK8Fj7EdEGUoZbv5uGR70cjdPMPxRul5XEJ/GAAucCUpCxXa4IyCi8
nLT4UecdgS7/eM92uXhUh7Rd21qvr2V1dOPwPhvLpazdRoyltjR9XdnCWCbE6BNLQNjLqTaGZxrH
UO9Y/fXZDptIZ2eZdl/vZYc8JD2wz41rGbOWVV8t5GjZ0zjqOUiK8kFzEc8uG6s/x47QLl4LIAkQ
afktQYAsRdbxNU/TbJuhp7iz1Lx4xvrrXg74Euq+cwicWglRo4PX4TbmeRBiIPY0DlcosOkFMsDi
NkJjJXNUYvP0MUIO84sMFzW7AZlsqoLFciWIIgRYkw/WMH9nSXXUfETkg5RqYjfePst6Y41aQ4my
JgEdZ/DSbwYCOmVsD98xKgJYjKXmQzf5yOOkjb3zInXk2Suc25CEe861nf/YJJUlu+Iuy9Jxz/s4
RbHitYXphUnfgABgnf88uHP1o61ITS7jTLTcgHBzFwG53Des+pZSOSCtHHT3VICYUZk710DltSwV
A6YxeXDSUj8VPd/yVPQoPqPa+GUSM2VJU4ZLqhLSMzET0U02qSC/l0WjlV/gDYE+CtwcLk3bvkPN
tZOs/DIB8t969VRsZTXRD8XgAQ8bxnI3jWa9kZORhFzm8Nxee0VB3smLx7VsD+pw10Sa9VxMandI
etNaydNolXNRE8KFXtYjHdCiO5lYtglb0BveTWyMF6UjDYqm8R4j9y+yXfPBboPvlsYGw1s8HIN5
uN4o6s7FsG8tRxWqdTVrm5QvCOizYRcKip398D5aDRIA5SLGb23Zx8J6ttXWWQxNPb01fh3j9hSO
X63Ih7de6d+NKNuRJvEBYSp/5XAjIwI615Ide7Agzb3p87T6EfvpvTJ0xv3khxmMaWu4y4DNLyFM
eJs41mdtX6X1dqPe5Kz1hqBee1GyqNBPvLqWknkLQ4MhWPGVbuLMRyU/etcD1WWHVVbK2es15Tw4
6IDFenmUTR/tsqT2Xs8fxYLzU4cZGMp64sO21WDj0DXFV5GEyPaYivc8ZkYCotlV7ty88O/Z4YiF
AYWDTCxttt9nF0sP7klRniLV6I/GoJlXtfGtK34h8SzLtpZN8pACtMGmZWgPpCKJYLcsGVxVC577
GMAt0JcYFEkbPqPU4VzjruR5RaftxcOjb/zIyzB8LlS9WokxxfPIHZrzMB8KPULeIat2qpc1Z1U4
HOaS7JTDStMolhYkvrVs+zSuTAZsL+0nSDvaqdLV6di7aYmBTh09TQNpcB/wxY8Q34zG9H50VhAu
PKSnyLf609oHMXabBIGv3ESJtrCASh8dHeFYDUZah2Cl0e0Us7m7VVGVN09jjTrMwlmb8O2emwwD
g6rgNomstHouIQquMQYLtsK3y+fMQM6Sp7qDWwxVvTQxEhU5opdzNXQcZxegJb2UVdF25YEFZnSr
oqjoHuElgj+aB6eTrZ71wv+e6E9ePKlfgYL/JwKi+T7UpbfwK8t5Siq9XuXCDu5h/+WbqB/U86CU
A0H+UT0kIxcpsQskVvDzWdqq3t7BsI13Kv/2tjY2F0h51sqvRo1Ndvdd04L+L24NpUqSvyJWdosY
a4SXMhyDdVUAEf5LZHq6iu2EO0CNbPfUl/oOm0VugMK0X7IyMw6FN453c61sCr4pP8ieQQEnC0Uz
JkRM1fTZ8U0g0b5SHWSvq2VoLqJrDySeXr0belTu3Gkjq2SNo21PQG89jVn6jB6VuUhbJT65eR1c
dV37i4dh9xoGab4r4NmsbYQpX/3c1Qj7FSqqLPS6XXDSgyZ/aDKeIJaPsM3c7JRmdYTNLB+o3WuD
3u26GGp1K3v5saByn1QJ+CxO2ferCpjSi4mM3tXpzV8+F1JgupZzjHbY6Ngz2mpXP+A4lgNNLrHs
iu3w4iO1uBJVWr8il/4KM4nfZ9QvyXi738TkAdSaJ1lwT7ZDYGEVPk8KBEgtA1vj1ylIbpNs0S9F
VYhvfp8iUOFE9YM/f1KqB79+EiC4+jWr/Fdb8ZUfadn98kmweneTYi94llqgROdkvEzRy0OVNpt/
2eTNsY5cJutvWXnSaLqp2gTOACD9M87TZl4RKCp8CicKDIQ/2/ioV5n+kurR++RH9RXhP/0lMGIQ
rHX1NJQsffrRW8lBcLGxNQZqfZsSNOMhMkEVyeoMmNyiQmdw4TiFGJR+hTaJsZNnRCISlEURk6Sb
e8cwusZY0Nxp7MoPRH/CS5572S5I8FlgtYbwhzWFJ99N8kUQsaXMwwF2aTrgjJXYT3KEP7yi+dY9
yv4A2xE+u7nIWqjxKkpHNTmMbvAiatdGMMVgN67aW68ylBlIKE5wS6EHzdVayaJdHEcReCOqblIO
yGu6zk5WzcaGGVo0+jEQ4yMP4hdd2NmDE3fZQ8yWAyQmmYyu4F5Y+hE3b5ilR9kLYqQ9//kKasbn
zMOcCXVd1SJWY8MSsj6FsyKHp0lZi54d3jBuCRBOBtnbiQejlyKO1WCmHZ1bSzWPdpXxo+JvhWjn
kWi2R+vOy77pqogeiiqPH0pMrPcithrSiBHEchctURVh4m2thsp6zIvuTe14Mbep0Vz9WqC2Ukz7
RNG7t6nrp91kAeMMEId7Kw2UNyZCYBfbxCEHfPhtOvSQZi9qbp1+PlvRwpB1hV2ee+xJXkbg2XJ6
XUz5oSCLjgEXw8oZTpGZaXVKQZ++ip+f6bp1fBRuZi7lKN9C0E/j6XiU50ATiaTmuFJENCwHIoF3
OgpzdwXmCz6Pt8tHk2uBiTEGRNtkmzx4WPFsTNR1b1ORc9ZOZmm/qpjonnz8FXe5kaL3Npc+2v5X
6c/jnMj9eT7379Kns8Sha22BTpNrVe/rTvG2URCGSzZo07xLm+61NEg2Vtvlq482X2unVddqxlpO
kx2dqZdLM3W67UebYwkE00a93Fj99B0cOPKYtWZx5/nq3jIIY01Wj1J1HYoH9N/zpZ0F7bveWU/g
xwJAOMqaBghMqigvRtnVX/78+/5Hwt8w2COQVrNhoRO2lf2/JIwym01OqDfBO0I1YXywnV1tZE8Q
vJoftmi31lhrX1RfWMtAd4xriab+vgomewvZPz/lqN8vcoCDCxBW/Mjng4Ks/8qOQYLKql43lz//
l43PWRPDcS3HILhpG8IUpvUpcGZrqh8GZKW+TOOwitypBiLCwUwKPJ8dp9mxTY4Xver9bFMHB4tv
/OwWemp2705WH6H2ATfXoFiRRoA8lab9uw9ef5FaqXru0Qx7VMb0aqdq/15UXCAdS5ldGqygTRd+
pp/HpiK0OZj4a+cJL3nbFRq2ifTIkjzIgSAVenyrwvxfoBqG+PRg4g8Xjo2Isu2YZEXJM/6ePIJF
DxIjm+0HbB6YVlLmJ/Iz/mzkTdGZD6nu5yevgHNOAHv/qV1W5YiPsbItsXK0WhMTr7/5JJ/GfVQ/
5uYuxB1YTRGasGb/YCBufgws9x3iADGQ2hwxaHB8ayPMmt55CEzQ5QBz/k42gdYa9jxJJ7Rp6ZQn
6VVsnGoRmjvk6IYHtSh7xDTurCjnlErHb9OvWlRb5gnyJIpXBgvgE/5RngSG2XiJsY6TnVbdxmuv
6E2ZKDkmxAhZcgJjiOeDLDW1mS+QWW7XnzqyFK32hRxoc6ssdQ0h2aotHOT04mkZGGH35CT2eOEL
eWjTDnWv+VAO7zCm4sdbv01olEVyfZJ9gFj0LGtOeYLnjV02aLn6gYZng6GeEq38WZJt8hDPvZ8G
yzbZWzems7d81Gn6yS+OqtsSfBiTe0srCuLi/z3IzkkgeL/JzbE4yvpHtxohaUzSYCBJ6+K3q0zK
xpjfvNp8UMGvRFqbXsT8HgZGE5+nJrv2t9cwIPkNZq0tOIW5d3bzQYIzI5MIqkKepCtT9d5qN7JP
jgrTqdqjujqyUJnf5f/rU7Vu3Iee+fNTo3RQl2KwgGyk04SCLgaNCZJ77zWIH1hphXuFuCmustrr
o/Ku90TxDQQYTt2gZ9c0a77iL2xcUJU3L7JkeyY7QFwy7LIw2SZOgHBkR8Q+HxuJulzL6sdBzqjQ
df1oUkk+LFotRial6ZUzQCDE2PRMbALVVs6y7eMQ2H6w9IswORA9jo9oeOEAOJfkoVa8MV/IIlmr
ZIM26jVqg+QU+RkKWKLI1oLLsKqiolqnyGygKoEeNEGuAeJb+5df5uhn9F32WDfErftRV9e3at22
9y62QbphevnSyipCL2XR4UfH4MDt20sWTSeCP8nZJ4eH7KklFl5jGq/DoNvr1qqnrazmmAMuzGmM
r2VQ+y8VKxbNTczXZBo7CMu/zbK7uxSSDMvNJiIuoNffuJsPI+C+V8/Oq23es/3J86BA0TJ8kANQ
ehsXTuDZd0PodkeryJEQHtziG2jQ+QSiUMQqAzh1RFhIv2tHc1rIDqBi90RKmufO8wvUZRCUjTPQ
66HQD3KAVaJJrRB06QR+qsUyTj2ze+pdNq0eGm3snKvNTML5OqwQTgRkFUNgY8ls7LxQN1/MGmjW
3B2JGDS3zX4l7St7LQJrOMzgYnhfSM8pgXIspeLcoK4yB/EsSczwi3gf1EUKL9dtjkPu/yRs6EP3
nXxCcY8H2nipypL0FBDM99qc1lrYKFf0FsaH0SWuVIAh3cWZPjzoqCzet+ZJ9smWSnMK0EmBvZRV
Yhf3pmnaBzwVg30dGsYmVrX8bczqjfwu7KHtlkEz1Zc0KUnhjZZ1+3oRYl5lWZ69awY3Na486n4I
hvLRwvBJzsy0GAm0woKTUANUUkzfXbvDGHyBq3G7ELqHyF4v0Og08Oq4qkmZLe0KYQSlQ/IyM9E2
rUt4cpBbS/dWGGUBJ6Fb4e+uUf3/M+afH8F5srqt5mXBx0covm79y2tZ/+dbGWcqQwXkajqG7X5+
K1uW37ip3Q7PpjmJa5y0V+w7ynetxR+zQ6NlK6sZsh12pRMwq8gMLvuWEOTYr7zcV7qYr8cplhmC
eJAElQhI/H9Lium4rDLGaCtLt97S/pfUJDIlv29b55UVaUnbwSAXCJHxec/D3qEuCzDUT2bVI7yJ
6q5aGdrOMRHjlKWPNvd/tMlxbn7FNXQxKilZKTRjkn1IcPrQTSWRx8T1Dp1e7MdsioytNnjOZmx5
89zquNNs0DNGE2VI3ru2SVZGXTmH0kVQ1KofI0dJWJXZ2T4MwpTHM9Vo7L7jvqjdQWUyIP2F3+Uo
IgDp2hA4mclq5T05QFpeC2CVm64WlX1JhqxEay4sXvWW9UcdNPg/ztWwyFe+4VVPfjqZ99x/rPlm
gM7o4LyUuzhuBuz0ROwl2wAlp2tPlvfkeMNG1sa4da+yVLVCRWUMP73YQX56IRsVO31HQcvbfwyW
84lSbdR56m2snJu0vI1lYzfgOh76BixZQ/O2fqiWrFX64pUQsAMSoEgO8i+JXPeBzKVJ8Dbsnrsm
I8LLX2TjV7CEUz6guJU51nuRhl+DaEr/E07Ru1nlJsv+weMHKkCAYg75NA8IeU88h1bJo653gczN
y6VbUa6h9DHmympjWy9Ng//Ex8Kq0trCW34spVAoxXMBdtx2as10I8Kp3LMeF0+kie8NIzS+FpYX
o5joGxfDCIqLX9a8hOaONpguBTfWs6tm/t4Jq25T9jxw6ug/sp/Uc7CeEizpzUadvRm8fm2w/L8k
CeuKXnOLr7obvcLy6pD1060DiVxlJdv51pcR9sBvs5bqtm+deusUrvIWIF4jByT4R6313qgO6KtH
T1lIgGY+oeqb1VKMkzjDHjauddGRkpk7Wo+EL0pWyr3u1d5xStNyZaeWexf1MFzQJX2pq7xGvqzw
ny32BoWvja+d4xSnsTLRTxqz8RWaR7hpQiMDkU9vWCCsqmD9dJG9FZwnx8xeUVkaLhW2CWxJGBWH
07QdfQUxpDacXpuojZcq9jdHOclx/XWLdNuTUvfKnZPhJCs/GN7L3nGDbiUnYbqYrBpP2Hskzepz
FaHNMo0TwI563jWFkfH8UcUn6me1LLzqSGjp16rsDStCDnJuM7srhaVPSDcl9+iaJP6twDuEfmf9
LPLq62Z/6tI7aNC4lfU/+uQMxbPWRmyrYEL2ceZ51ls51BWSHQjOAVQlZB+ToOl0e5/kszSdV6j4
SjnRsRg96zGexMOtPXFtom4giUUzePespn/I9polyTKtEQSAtJTcpU3RLIIZaqKM2LWkgTCv9lT2
F3Cy+EFEyOp2LcAaxHnXTtY4h1sRvxrnIOseyZgttpto5PCSRQzHPGcjMpZ1iVXPra0s7XOoTsrh
F3DN3OZr9yOQdo+HBctXUG5dFH6rev/BibzwR9eXW5yK82BRpN9SDMKjRdFe2RlbwSKPIxQt/OlH
PXpXuxL9N9x3vk9Vrr3rkzmgCobA3UDYe4FKPDK7nuMgKZiwg4DA5vIeUj30NDtBkGsuykGyVBsN
XlFCpEvZplRQZhZKwDlSeQ4yCOEW/c6/ZPfHPNFjPRYEU77uvHRYuMicwzWN/bVil+aFPa4Km1XT
9pkbtWdwW8jEWUH9qASslcVUdV9Qirt6PmjFhbLys667sZvCmdQkmU2SxeT7qXYMJpA/M/+pGbGm
sI00X3TV4ABA40CwD5pIgWed60csRCCz6pz+DgW17uAH9Zs2+7PJgzsziVs/PWMQrxxlkxxqB4hC
euicrj7GOgHOg5oV7JKosla6PvpXPW0m3KvsEWe6xDw3kdqtdTfPnvDF0uHeGv43YwACU7OGXnRx
sYqR9flPPsSzAp9mPrsh4ofyTJWv/TxTPhu0Graib22lss6EtnIrDM5iriQsQ89pPyUIu/VluKkd
ZfZFoMdJzAgeIv6cS5CQRE2iZkchPQ1zKdLK9OQXVbPLcSC8lYK/2z715n7dr1Wo/KAD1INLbBT2
zVwMbFU9KBYHWZUHyxCZvb4NQtnQ0jHaYKiIbW2Za0V41yG9mQgjeQXyox+E2dYr3YbqjF4GymAB
0QHoaumdSAx8WOcO9NCKVe+24lD6gftSJe0ysc0BjxQoElnfjRtZBfe1x0nOesLbJyJdDAEsQX27
xc+Vr5rVdx7W3hdM28Nlms8CZYpRbbIkzE7I8oJlRnZ3W05+d6+507gMAtjrakLywZgjTP4ca2r6
0NyLrHr9aJIlUfbmKpzdDFUMf7Q4FSccyQWbfnhzKM1ZS32uyjZ5mApWLgs4h1hECsT5UAy6rwiA
LTXyYQjpFkgpyPo014faB8Uk67zF/1v30+rVVDM0vzL1TQU/nFZq9hcbREQ7M4v9EkCDIDbtB7DC
9iYQRXi0ndQ/t2JOOClN9dzmGeoXKPv+aL8lSZz/lelgSKtKF88Kjz2AA0lz9vtKP+ROGm+Tsi0f
2HUi8ZGWybcOw005S+uKqz/ytAK45y15tG7/HPnTrd/pSWQJTdfRVcLCrmUZKj+n32NexCiDTqiF
9x8rn+UPJsM/psT64MD8pdd+/S2Np/Wb1SJzHWGwvozD86hjjafV0IoVSwuvrT7scULC8q/0DFZk
+SWMqnrfuivDKcJtWuTBQ5A9JHFzzQ3fPKiKZRyIFmDokhfJMuxaEDAmpAx2TeYqV0dUv4ZE5dHB
6WDQovG5aV81UzFXzYh+G3G7Zgv9hHCyUUGpaQJsLbSDPYNvHBX2FILSb7qGuFZmvEU/QM4ad1P+
jBmdC9IHBWOd/CbOUSI7qZqnbdOqfVbcCaMinwQmXHtrRzY1XUKsVI5O9EjQA1Vvva+v1ogTl/f/
2Duv5bixLF2/ykTfowbeRExPxAESaZBMkhJlSrpByFDw3uPpz4dNlZJiqaum53oqVDs2PIgEtlnr
NyN0pAQV6bMkW6TcUUh1S3xa9wXI1N0U4k9lx7kXGkq1h+om76cw1/ar8WXQ1fI0EmrxLeLjnoGQ
6Z4I+OxZbc3Y2xhO4ZrkR7i4YGVWcEOZUblI9ELoxENNSrjlriLHkxloOBeNO8vJ+jAhGp1KuDcu
MX0+9F40RdTM8sExST7Au3q/aLbqZvFE6j7rm52MIBvOD2jJSJP6KauQ7BvNsvHLKCxdSWqKXRGp
9esUNCCQAvWCiLV66eGCZUoy4MgQeyjczAGAY+eMgyHC5x1EMnKG8UMGadLLZ5WQI75ugBCb9oQO
3w49TJL5aX9a0bFHrKF2zZmIQboOXwq50W6Az3yOYu1gxYyZzKZKSzcclyYgGh71UXFTaPq7OTW1
IOpla5cZyPcyaom8VHF6vCPNjhzLG2Z1xQ1k/uKmoZFeYkRfBxgZbRrWD7FevzGMvgiMhFR1qJ8J
X98hi2X+Ttt7im3M3fEdt+PyUmlm+r6V8oNiTROmVknnVaQjX+mA6cZWd/PYAv1QxxjA4aAHUzZ1
x3HsL4MZrMAg/E3Nc4+p72XI7fUSVwBUJIusOBS2mzrEZVaGuba3Zt0I6iZ9VxXhdAkXgrIZmhm2
0obHYVFf2cxHXZpk+4RsKaLQ6vygpO1wKwrVQjlxbkos+OIW0FUja2dt6YDKadZNTTb2bgKJslvM
GPl+CxtawLbeFK5uL1+ixjbeQdN07Tg+N0SxA6mQ5tPijB8K+OMXXZ3BRmv8jBoAV0/VMBZmRg+4
EfzkbmwRSAhXWz3MjGR3hWp5iaR9kafGVxOV7mWZ54tcFvc93EXc6cHXQpJHHmPR+l1WDhihF7FP
wMI55JFV7RBR3plz9MlUtfFvmjXl55gBrRpUAM1QDMDgUBT+RLoksuZUGXy0rwXyWgEKgOYZ/MgO
V/MUi6AcdSasQ0K3hKXqEjwM8eHOMdhWbfiChu39dSPrKD9N/sXd4BKOYKvjKKQ+XzLJZyDn6sjr
/dVhTIwKx9BiJ109jna8UWiWfrfqTuaaKboh9mx/06Tsy9D3880wOeup0u1DI1uMoAliHRmpzEEo
xcCf+sTaK3GDyvmKtuEwxr+DSJJvuzW+zTpLAWowJpdiUPPDgC+E4YvJOMaJ76UqCV21Tt8kQ/NA
m+r4UT0V+GvlxqGVtfdJju1gqqMhppsZGmZbuDsdnIHHhSTO0Jiyr0TjqSg61YsNefSWSGlxjrIg
tWyLrWnmfjdZ5wgiEi4EhVvMeBMiG/nN6ZP4YCT9B7VcEfqrq9eVrTuBGinBlEgPKFWl7zLeIVex
nc9FhXSdtgzyGZSIfiwjmrNKytODEartOY38dkPZDsM3Y9HveDvhZLW5v0yombZhNtyoct+D8HSw
EJDrc98M/SUvMAc2o2rwUM/N3Ey2E6IWyj1S/hLZhATfzG5Zv/3176/8qY/lTdzeR9DpumpZ9os+
tkK302qMqPxaWvJ8P7ZOjdlTqE8eWYaHLlYZpNfEeNXt7aybKn5l2Onf8GOUnwNQ4h00LAOiOHE0
TJFeYuPR5istp3XKrwDx1PfVAsIQNyVrlKCo9ZZEGAIaP6pqfh3yZPXRqL/hJGMdYsZ4OAdlN4qc
ZUEG7mRIxgUePb3dXz8m9U+fyZYsBdTBt6KRg3yZOFUkq5vhya5flSr/gg1afwPcIUeOrYiAdSKt
IrK5atZeQEYcmLJEp3hRZp8YMHjhqbL3iaF+Rsl/uMy4y6KlskjnHBJ+upTybppG9Wad8NH869tW
XsT2eLRIdcswKW1Vcbbk4Qs8g5Ix/wIIZH1NWr4POTM+OcOk7nDqQ1UjjJpTaZlgStb+nRH7RLtP
qI1rHyt7PtHXwYLFuI9eu55upbF2CVc6QWctuZvaiPmj/u8pvFaMHW3lTdIosr/E1RFBJXnXd9FZ
sRFrCPH8M7tih+GIeZqjtdsRarQPk01wbOpzhEkKDDZxM9p0sfP3oTSXe2tCvjgmuXtuwFv6TRgi
XRIl441lLiRAyLvC8cXDc6jSzm3S5XOpkwyMoRB6mbQM/hLN1r4y7JiJWzXuunRsoA8uzj4atH1c
Ge0rbeoLSPm55c8YXe1DXU/pwh2Gd0Y0EQ5bewhiWrNr9aj3wpqRnpN+gkkXd81nSdeNS5MzIJMk
/G4VG6fNBv67a6XJQvAofAO3zDlNevJtYKAEzUcMNuflhGZtfay7HvgtYYoDXawSIDqboLL7Rdbw
wUVRQ2tHjKiqPj6ZW3JKZ36KXWSCJWOsn7opmv0JzS/PMY3ywUHG/OiMw6OB9mDBKEBVjgoMsvu6
Y2h3B2KHCZEM0DQIlxtHrbNj3EyKu4x6shJeKD2jyb0Fr/B7zZLwYW0Qf5xkJy5dQv3Sq6T8vdTJ
+GPdoBRnDCoZTJXKLpq+oc5dPHSVbh71sVu9npitbCj3KMJvvkDQ76q17/6mp3rBoHl6lXX0JCzi
1Q46dS8YVIMcOnyXVvjVbJOY4cdYupklOfsMyM5ekZOBLO043pqmMd7qkYIhZhqdqxzOPG3LftbH
h3Fz6IPq96bgR/nrL039Gfsl7o4AOgwfRSV5b+kvyJ2KrOZt0dTp44yZIi4Y2PROcvWK96TC5n2Z
jqqF8VhN6sSrCbfuc6VztQlwslDer1eErNIFHw4t32uK2e3BKBDpS/riVSWXji+vsbpft+lJmU0J
P3+u+XphYJtXxe97mpy/+XP+1N5ZJBcMB8CBYqrWnwRmNHVa12yesscpGe6ADSsPigPcvQVh7IX0
lLtlaPP7HjU0cBKjp6gLjDTFVrzeoMGWNFy9u06pPs72AII2szRAkOn4YE1vnMr+vERL/SYi5/93
YBHn5WiGB6+pZGI0zXZ0GpKfZ4ymknRFh2XBoxQhfLMiqThV1ts+TxkqIF+6N2d1dmMprE5wdkgP
AYt9QG343sqdoFRM4yQmU6OsXaRuBq9XntQJt6xqYL6j4E/hRqArrX7qLppSn1IChwfFjjbBEog1
KKY5QTutsquF3QFroC8LSLEPWmYDXOnbS1qE7YHYcPamGFvCZjSm/TC//+tf7gWCTbyIts7kzZYN
Fayr8wIvsxYDyglzlj7ahdr5TmZG9OAhtO/OfqUldXY2Z8X04Uo9LhJGUcMcSEtnnIu59WEvIUA8
xRdtltsbo4hr9K2V3y2M6+81WzrhWDhKvf4Osi9ukJA1dqAXE7fp8tEjqIL2SRo1t2sZfhzkgTY6
ZFIFz/VtCK/n3A5okf/138r786ffG/wPgxbV5iU1FfNFm9BOhdHZUVk+5oYh70DSTrewgR2MtsfI
OiUMM++KJNuBkykvzho96H38LWxW1ctk1djnuhNdRFE5hHZR7kHswQBZCd0qHYbsFS1veKrt7gMW
zPONRLjX7gs/kdpbDJVnhCoIj8JuvNW5t3sdwaGEd+vo6BGe9rmk38+k+26z8kNineinc9ws8XFA
1aB0NNeobeiusva2MQc/JEevZbpyxpQcLH8/yijt4hI2gJspocfXFl0jca9jGKWxN2Aa4nZRuSU/
mGKtr42idBfdlDA1KZBKgaBzh+xDedNvqkdR4TRY2CMIDpaGGzMG6Z205M2OFMUd+MXqVp3f9P2a
HJlyRsTpTUjdRVnjMjzmHkBw1Vu1twwJgXh20+NgDmenafHyofNBDNwlqZjd5Qyj3RVAq5/ieOIW
mw6/abRYFTflLWN252ybVXImiVW5faYbRyUO52Cxl29zMqhkHUolCDdH11AtH+OhQeqCOKaLacB8
U+PSETb4UvZo+8207HuDURcUOQIeMuI+WyhUN7YI3DhaLtYz53lsERVL83em3uJpuTnwqjYxNzBD
cGOUcxcv3UUfv5Gg7+9yBkMuMiIntN6mgx622TuA/kHYEiOuls92LkU3tODNfo5Q9W6B1rnpgnYE
sXH5bGwFDGkXh9b6Jgrrz2gUPbbwwI9KZdwi7Ky/1odhPlqoqU7o0t6pCZDK2Si+lEN70U1U6Xs7
up/w2bpHLNXrlOI1zhHVNyuiazdvie1b70tlNd2F1MO5lNXb2VDUh0WJD4tdZ/cTc0w0z5b+SLNE
fHuKJyyEYpi04PWOZkLoH3lSxhZ14fgpI5MziPflEg2Eqlbb6e4j/M/+ZkRv/WlWYZmKoRl0hpaj
gDd80Q6POFPy1unDo4l9jJfFC6O4Al6W7Qy0oYyA7my74YXs9ipe7rWbRgiemEq0izFmPJjJ+qWY
E+OQZwjOpwbC4x+JelguMlnOKUu3CBUzJ7rzGxwiIYMghUcTF13gZriZWU64v4Smq2rQpKNpsXdK
tCDfX0zLjdx9zPLyqAH6fI1EQIWBYDlc0CAx9mmlfBOqObBGDniXaCdjJgeEfFn2oejGfAd1jF5k
iJmGcK2pSIw9nBj1AHkAbmiUVOcJUa1s8/ssu3Z4GFJV8dbxTUHmC921OfXlEgmleC0fZxukkTmP
/SEKSShl2ysctsntmI7LJTGN+36t26c5zH/+pBrXCRW5LxWyYoDB+heL//2mKvj3X9sxP/b5+Yj/
viRfyEhW3/q/3OvwWN1+Kh67lzv9dGau/v3udp/6Tz8t+GWf9Mur4bFdXj92Q97/oX637fk/3fgf
j+Isb5b68Z//+PS1SMpd0vVt8qX/x/dNGy6fWds2o/yhr7dd4fvm7U/45z9uH6f/uDzOyZfqF4c9
fur6f/5DYor8GzZGpgFRWTYB0TL+QyzwaZPzmwyqQndkW9eRvGFTWbV9/M9/aNZ2EKoPHGU5WH7x
HXRYl26blN/gg6MEQKrQIsbNUOWPR/BdAPDpt/u1IKDt/DzyMWRA6zrhH0wnDMVEge7FPL5J9Xyd
ojK96RoSPw1wJRcm3HrI8vkmtc0RQ3RJbrEdcBrZw19Gg3W4eR6DgiXD1fhNbHzRC9SMNQOoXTvj
K25OTwVwAuI6qq0j7b58LBS1CXAMbwKnpOfnKlRL2xkVX1SHsGyftovFzAobT8pQ/uvGqApQAwSL
rjUIPwzTPrW1MhCFgiQLHd+2XDsWWI/iq43Kc+AoxffC+lET60DNR/6iSDjmJGERrIZRBEhuF0EF
rB+00VbtIY67ZYH8Yi81ZTAs0IsxWwJZ92NR1BwF3ddwWY8JqZkg2gq8fIAy/iiMQY8Pgw7gP1Ix
we3670WyLU6SIe3XpLsR6+vQwMoGdUMPhFe+JVrQEnJNkD7Uq+o1A/+WjksjB6OPeh08Va1BnU4A
X426hTOMqmkTNHr9vRCLaYLcsJJI31rJHiZ6Uqjra2eNu8WQ0vls2dUuj0Oa/TDcrfX4tS+We2nQ
GM2s5TahKy59PNy1qRzt6UkOdsnwwZKy0m2HBPryjAFuTFYTDaqjYhdvhpi2tI7b20nJjMOChaFc
p9E9jKamb88rJj5nfasNRVQdRkX5FGaZb2Hv4rcIRAAPzZgGZGvhVyQpE00FBdBVpyjltxK/TQr3
CzP2JlwvJWg78ftF60pqoSO619/r1WTuFLO3GaUPaeiG+qJ7lWw+9lWJ726YDAHv8xCImvOjdl2n
Af+FjvVji9jnung9TqyTnVDL3SYf/XYZ6uN1v785zcvN4rSRGm8g8e0en7ZnZ0yo22f3aoibe3EP
YvHfX9eCvAcGuIZPVxQnICf4/dFcTyrWYb+9HiSkwStr/+JST4/gxWN6sTgj++7KQ9fvxMHxpNQH
TJaCfPtSku37EkX5YzHrYsgx12WxuS1TkNTiGLHlaafrkYQnDktvxbAQ+sb91WlfrLtevmbEnv3y
kOs+17sp+6Z3iVrjTLrdu9jwq/2ul5Oiwdm3mXNzXXU99Lru+rdd12W4cRJ+XnjDt2eimtbbqi2j
fcx0KpAqipoMtuwPCk1kq0rD6r2sqnZSM12LwAgryl41m072ZSVSPMhvkSfOcT3bi0VxrszCAA7E
IRdz+NhygmZUUTLXj32IyOp26V8dJ9Y9HSz2ETfydIbr8vXoF+uqYlZPeElUp2lCsaIOP2IQzgwj
6M2xDhInn8HMbcsYEs0rWbyfq8YSVrxhWzP6clMNTUNLsESlUU+YjWUbWxqvgwRMaLc18uO2pRVd
wrOdIrGr2CZvHcd1V7GI2AM61BnuQKDYgnwrbMNG9GAr8LGkhVYkEvTr0r0S68R+ogbRtiI8+uMQ
cfB18Xoa4irfzxrLxubVpBrEiXk6BSL2gaiJwqicEeXctfSebeg3iaAM5Dgo9D6ghX5e/GpdTxyY
CIw7bM9kFv3gVlO371Ssy9btuxFbImU+1vqoHBj4OrmbmPrARM3GUbRMbl/u/HScWCuJ1xrd/32q
5ghwFowfRDGMIXdfR6O32fAF5ta5iSJRt0ZxWxQblAxlbbeu3ssYQp5kKe5IyFOolkxkvExV2zec
6Pd5e1QaqSSv7jQpAA0w+YynE1dXNKDkE42TQfwhmHS6h2sh1hH8/SyXs+LrmLQGMzKduN5RlAjt
ouCAvWZU90EGrDwQtbSHesrM7rQMthGgmWAEGN8tB5OsaiwXk+yFo9ruSaK+bsMK/GtaSZ74zcXv
u2w/co7+JM502ysxiHfH2DrB/IwtUcLxmtrSepu1FyJYn6PiwCMSDybUbWTaS+uAO5ceOIODtO9W
iw1EPUVtMYfKx1UL+8iiXFZPc2geQHxt0uIN37U8tyzHSLFOupzCUW+6I2o2YBgwVXzgQVWBoUkG
MG7LgoveaqvvEDT1kwKhniyW0VuRhgq3TERFc9jIfmKTeoWTjnR7ubobC9Vvt1Ed9mSM3rJt9CaW
YcT9sVIsiy2iKIGCEddUcxUPq5ksp1i+bn+2kziJWAbYibmt2l+eroMAlEgsdO4qaQ+2MhX7WcIG
zpMtmhONgc1TARKbWe+kHZXiyNzSOKnbdlFo28hL1DotLRhwbcviyOs+CDOw5cXu131aoGykxeTQ
MwEPB6JYh4Q2VVR5y/CYqbfh7i+3L2aEMGSF0+iLfcTe/4N1Ypenq4hDwmT6ioZa618vJ2rXPxXG
ueHqTMw98UeJp3X9c18sij80k1A5etVvvcK1ULZO6LoYbT1IuPUocCf2GoINvLBb18Ikk97suqOo
zRZ6zPBh/jjmuvnptAnijscXK61ue6ovLiv2+ZfrTMbwALi0vSlHlau2vOmi6CNcj56Wn1XFplJS
vu/0cs/OMPgp//X2Z2d6ueuz5afqs3MTiuarkwbCptul/7Rd7Iq/VnXqlK/PrvHr6q+vdL3pbFHe
LE6d7p/dgahed3l2CrHl5bJY+ezwp+3PbkfLD7BmiiCVMvVZASz7+2JRpb7eSMtR7HFdfz3A0mVk
n9f843UV4Es1gAJDkEdUxRZALMrTJaqFGWKR4JfO9FYUM9bpwboVWaoPIES2qlgpNuc9Aq7udU9R
i3Oi2QuSMQRff2yGNsRkWWx/djq1LOiTprqWYfVRFdufriSW03Z9s9ZOvoeC5Sj+9XBRe3bO6y2J
s4vN/NyvJaUkoVXMkk9G7534Vq5fhFjUI1Mpj0/fBTDhWgYlwRcl9pKL2tqFCaMQutMymEa0dmDL
bZPiaRvrXAu77GPPKQe8c+cG4bjQUfogrfrvhTSuwGvEcrFmBsJy2ybnsYXOFczONp/NtxdX34Zn
+NvVwXWxmPdpGhi2XR4WaeiCzo4/MvYhgrCg7AJx/xGzva+4iHh51RzmrIp2hvIQFVUbVMP4uwW1
85x0CwbBiv4xXnTHF3Nr4mQfK+fs9Frht9tfJ6bv10LM8NekjX1UoGDWYF91JhOxa7OIAW6caYGp
0ZmbveVlmzm0JA+HSTff5vwthjGfO73fyzKDMF4YpS1y3zZhfkjGLm2zu+vcVYQixCyW5PrkN6Ye
uc40KoGIQv1fwO5vAnYkSzb8xb8O2J0/ld2n7nmw7vsh34N1jv4bAtAArWTiYboD9OFZsE4lWKer
kN91AFi6ATrre7BOlwnW8Z+FzglAKEPjHv4I1pm/OUT3FBJN0EcVhv//TrBOkYXa51UphGjdFka0
iP0RUMQc1XwZrQt7G09NNHmUMDxpaS7fTDjy3pBZnIMV4YVITkxIvfUBrk0DY3kbPOpiaoHEQB0M
FvprPn2D25lJfhLryBU1gaiN26jzuliphTf2rUEKgkNJzkGxrU/TNglQtvG/qIlQVzsM2mls0Oz/
Y/V1m1gH55NZwnVzX3UYWGmENyw1hxsNIHqf6AiRN7lfSMmHsaiUfe7g8dlIJxHiyeQMUJjZYrEk
pgsiHFeCBltpXqD1wMs9to6cy14hv4GSMR9B1+4m+ADnXE1m3zTNb2M/NAdLGWP9BpkZELGtvlsL
AxGcrcCMhGSYnb9X4Mu6izbDmJF53qc62onnaIXlXuptCSLaNjzO5TrgejUD+58W51r7uHaR7GPM
fGfl+GcaMVJB+Tpc8m1+oBD2qE2lO4B6mANR5AY8F/wsbFfX+5s8tAx82g3HS7d5jiikVcHOUFQN
mThTzt9cFVG3C0ckRq63Ie5l3W5I1ETBffT7Tp5eOVtb32wjy2sh1pH62s1T3h9LFLOPDdQHYxua
pgZ85ypvTrZnGrjK6hI0Hc22UYY0wTUFogAiulOqFO/vHhBxz3TNX/ucuOYYP8wOAeBqptlf5X2i
EBw2E2YpME8wnRuDMExaVDRxbhhWLffnFRqRbozZgezSjZxOQ5AU2n7CRP0434m0t9OsqauhLuKX
g2a5WoURtdyNyJvJa4CXgKcUibXNDeRAR0rLrSCW+2WY6Mx1DcxNGuUzMALi2kw4wi1MLAp1KOSj
bI+eWKIntff2EF/SKicuIFpvUYh4sajhtzuelPw1ALT3ForfSOoofrLGNpFAIvcnDVKRM+ztOEyO
pcWbCV3Fd8KKnJSZLzvRs5G4q/Cd0rWdJGtdENtp6/eq881pGK+kSQTHBt39ADvSrR8ELrZsQUn2
1LvHufsQYlLUydpxTPWQpzu80odQ3wPiAcc4ql+wY1h4Rdt5B7lpwFmyn4IGJYtgKNZlV9cIsxY1
0H+QBZMbb48DhBTfUrNNwMRjMLC728t1/frF3y66r4iU66EPW6mCzYa95dalXvtV8W0axQT+U1RD
QyL2VxrHwcKWbHROeiJ9bccm3kvFjYllt6v2tgM43WlRJXScXdegwhEucomWGyH2HL9uLx4JuZlD
bOzCoX5jzunCK2aZgdWOb5nmER0bnBhWZXPIsgRxyRmiQ1gcu36Sg2mbqpv5oZMb84SiQh2s24zu
KbaO+IUKRa/Lt5dc9fB67z27bCpuIMQOcdCwIkzjdtcgSni0ZDj1ygSKVFeZsJe0FP22WBfEBpYi
+lQQFCRgQjBAbRnKSXP0GbXKxq1GZ/Xz3kQRP7GP2ZiYu84AZi/h93Do8/mg8PwCbSsIen+viXX2
pCAsa6ZfxNdvN10bNE1Ga7BWUeGPTFAJxo3xLjTIJicd6KYGeT3Ce/ro2y002qdbIp9zbEYEB7c2
SKwCUdlj3KG0uzH/hJTdFCDPNQWZnY8Bk3I9LWBhE1o8gvPcGWvJzynehaeqjp9IhUngUWRVlKz6
6JSJ5mdaSBzEuV+WSD0N6jYSnB3YLr0BRl7NnDlIo/E2rmkhVHlYgixSdolm3zuYKzLn254snmeL
rp6nZMW21ojemuqrtSCGsOlR90Xs7JBQXPCA+6PpLWP5POsmOYit3bNjCeRdQRzdapPyKCu1dMii
6RUSI5CFSFvodX1JKgX9x2TQSe0nOAda1oJrWJXt5DWJdjDAGuxf2htJNSfUAX9KGWipsngWDHu4
dDVqtPwcIJxIkMm01WIxVIevjVwNPvLyNaJIXAqEMM2epT0umab4wClyYHFoOYD9RV4pMCI6XowV
iWKJqiisbeVTDeV2PzRpNtuoMrzZ7NHFXLZooq6FXpTr1QlsU3Fe5bw4L8g+nIfJrH3UNkq3QH/U
N8s+AuhM4zE3Q3oC2gnFdmtQelI3AVOVVSucQJYBFkW8RXs9K4BsDLum1yq/wSgFhdMjdtjqodiG
8lpKRsayyAyqW18g1i1mre6cXG5cxA5IAtrWclBkAylbeQ6MZkRvrueLP4ROfVfm04axyS/jLM/H
aZpXYomIHC8oG4+hjnA/eGU31IzItzPlBITHW0M9OjTsdU5RsAdH4rjN7GeOulPmOtybUSWRndx+
qRcZDORm8Q2y5kB3PKh206GLhtfzsrXE+i32OtFxaPS4cPteywOn2yEyNgWiKG0mvVpdvht08noi
HC+i89cQvY3DzMkgSWaFMrOGpw3QRfPS64v8sZ2nu8KqpxsVdJkXI34G74SMWqu8Tjdy34yNGFKu
5NEkAj45In1R9WnpGLyB74OQTBLOlUHozTrEn8V6KGqM7xQIrLtuAVEU1n44T+9yI1bQcBxSL5ve
L1ne+caA+6VUo7YUt77tbJ+0RPuCNCYwvOY91M03WTgzt5OQ6rDj5bOR1z6IFnfiY2TSm1z60MgP
aty7A16tB+h0rWckzrtCSUAGrcsRXYB9vWjfsFO4xWLROA2h6s8jmcReSdZ3LXZheBSSzFtx47ba
BknLBMpuDk9jLlCS8AttwWMgyYH4bYp3xWrddpl8IyfVuAee8BF9sgaChuNrjJ98LM0dF/k2zARX
2DSzXG4jxmPeaNiFWH2PS3q+I2q09QOf8MMlo1E3xqmv1Az8kq8ckR9XYfubb4l2BlzZgqt3R9yr
c41+630cupZ1JJ4SbsoxKPvvGa4OcJpGrOpJPaDgVLxJVPzf6mRa9/M6K+86+iR7lL+ZerG6Ti59
6fH3xCMa7G+bmm64mou7grrCEOgroDIoGk7/RlFgt/fDGB02lbu+HBUoQwwynHk1/WJNfARQkD3u
+OgQKJrrU5i2hZtHZukmcvFx7rTfl2VSXo1xQRRbReAeySFTzaPzMn9sYLudVQO1nAV7DQdmlYuo
/J2KUtdJnxYerxN+sisD+nuKvusGGKuKBKbovVkM6essATOjwk8EWW2dNHsBQmZsoVzoZSZI/npO
L7NZpG7IwGEvGUaNiXf0Vm2azuUlyL2ubBLwUOmJGf6+RPMLbVxT2+czLodwv8C4lR8QbN4nSUqX
l8Y+irNIgeDVvCtiGZiMNH7EqVPfO7H8bjKQg03N1xMenUe9sj9kCxg0y9BvyxgQXHcBojcgJpCl
vjVXMDLMZldiGGHVi4IEvk0gZHU+QMe8SA53ithS9ArByHNs9pVHS0fwOoaAiWnkW5ChHpRNJB9B
jbhJUt33GnayVeYsyB2z+zxj1Ggk3UeL/6e07r2l9Y06nnlFrbfmGkL7W9MbVDwZknaYONZS6mmI
jx8rdXy1RDGeywuezS3mp+DVv3ZRS0OoT6mHoUh2MMdQPkjybO6q6Ygd1N2YVg5f8TC5qA3YgCBC
t7ea5FAPM/QjJ/NCBYjTAqVbDsEoxBFmPFPlpoDwpmJ8qArjqyTVh1rhD5c7e6/lqR851ftoLiGl
Ddz2ZOM6u2J+PPDDEKqOP1fWjJDXOHxQZD3/jJnJJ1DdQMZtTN2U4ffWgZNgWkYKri/dL5Fh7RDz
iaExnJSKgbZTzEVQNyZzJiRiimDETALTvqllimXUYbgXO1wLsdN1sRRHVhv2Qqx8sfl/ua5IWszo
6gTVGa/fsHbRNqvRth4XLZGG2fK2LIrkR00swhf7Y7PJmHEP/eTSbvgUyD9tIGq9KdenCKJ5m5kX
qWDOIFaLotj2uu56XSdqptlt1vQ/zvRis1gURQrj4Oliy0OGkO5TXZwcwml0ghGIqDJ3dd1RLD5d
4HqeMQu34SLEJ2bHPy5bMXI+wNg9reno+GvdvE9FHn4byw9hl+yyFm23XMy2k22lKK77XNdVT7nz
f7WPNYL1LaX+A3LSlXs97MX5MjFheHH+eLul67pywO4dQaZtavHLOxuQxIAGVc7fdxKH5gB099mU
vqr1LVVVTdY94OtpX26IpLEj/HEtzG3UJRabZWncKexXcvzbWGustwztdfvT8q+3AeT9fhaxf9bG
hdfPFXNZfRcyJufuTNlNRrlSPDEVzkE2THeiuuoWkwo0Xj0RujTWLUr6AzgkagI9dF0nN+MupzFF
JYB8xbUopSjzzG6evF+hj361ji+GNMf19Nd9wJG9qutq3cuSpgRxQdAybstHFGoWf0Bq64lH8H8h
zL8LYcoygcV/HcH8f/mnz5+KTz+FMMUh3yOYtv6b7digDCFuoYtqW8aPCKZt/4b/r6pZeKuaCiWY
wj/ghgYRTMsAaShrumlaDkS7PyKY8m+quknbGkTIDFmDB/pvwA2Vn3H3hs5p0JDkNgiIqnTDL/C9
KbM8vdN06dgXvbMHW01HuTpnKcEUuY5IXtTlsWvIcEYduugzVhMAYcPsCdH6E6D1uQ3yL2+D6a2F
cJUm239yVFuB0i3jOkpHPKoZxuSqjS7N8Nnq5K9O2e+iJlWZSteSP+CA6fWylO5iFRT9s5/uOxjz
p9vgx3im+yyeBnqqmqarmmOZIqb83OjW1pW0c0YtPMqtXu/CXIfpqUjqScKicLQAvVS/ox93bybO
7/nSSm4MWaRWCmDvWE0eOg3W0pRAdP+b29L1n0lJ242BPAWJTZDAhhsobz/jM7nXOeuMRrGgblsj
A5dCHqqDnjZ3SoV7RGEBO5lnndBSHEtBu6oMHJZZ2c2pCmyyQUITArlZ+TgbkNIdomCsK+dGmfP2
xrIO2RxiUQkM4Gg4xf1UqQjI/yjy2mp3MRrsuxqIv19OTHcJ68x3KyLrdEDL+7Ap6vMctmgmJFJ1
iTY7JrOSH6XGNgMdy/TXkFIHj1nPYTGRtJLWSTpFSvnNCQHy61one02Y+l3fEdbIL6HChMmUtdgb
26y/yEX3dZwd11hxGOLPLi9yuj7YVRvupeVLCKcPMm+1n3vfigBgTv3BtnCWyhasHLOTYjO1H0Gr
gCvfN1Jza6VfnSW719OJKPT/Z++8liRVuvZ8RSjw5hRXvtrbE6J7pgfvPVevB3rr64mt/1dI54qJ
YBIKKJqCzFxrvSbNLNTOya0qdTafCnl8hDyfkGnsda+1TiImtwnx4TkDTYxZaLI60O/RXUO9JU4T
5HQLV2dgwibUVH0Zy9IgO5DNR0uGy0rzP3Mt5geh0mtbiayvbv1BVnmbMX7JNX0GlIMcJGolODIl
oZsuMPjGFniICZE97iBWDmiF1TM+67kQEpsSj1j1H6NYbksrvK0VkpJqQNA61HfJQ5HVn6OxSrbh
VUAC3nLxXexu0paYhxCJvUjihdrsaCh0IwYxnMMc5xg0D0nhLTMeICoVf/l2wcLOKNLQliztQVJ0
fSdLxA89gFIcdUci2NklkfhkytKCPnLdeyTUMrw46k/4PX7AQL4Y76GBBmmFddYqMfRiTcQ0FdAD
qEXiXTd1VyPNviRgoGSPkIhpiDadVpnAI46kzQrjTaoeYsqmYKnm+CYRP0Ns0pxUcw1kfMUoT3kB
JnGnpOPXVKaOVjGZatvVhD6nNoqcWuYbzKfzoJgu/Sy1vgld9FbNiwVTpYinYo52U9NAVsj1X9DK
NVxgpM4p5/FPpsuqk0qoJWS9YNqSrgdu29f5TsrCzlfi0HBRrdAuRQCtCsM/N65bjS5AbvZWplDy
VDQ3WnFWgsZCRZeBJPHa3LLnP4u8I2+K6SfxwJpWF7T6c47xvtvygNUU3ehhq/lb2nLbNIQNibtt
fVt0ffEkWXL21y7b9nTNdm5H/By7bftZ3VqNNi27RCADvMLqvss2JFpfwiBCMnTd9oOxVuUFL4kZ
Nf8I+oq35ZbR0SlbPFj/147SCBqxbAz9G6C97YOlQQSldJ2FfueeuaWNA0qhwJOYA783fi+3vWIL
VdRlVNTvg0i9/l0XXvTeVLAjWw/960pmyrz7YJa8rmXur9ZS8n2FP9cGrY+I/vt7tq3zdvHb6Y1t
5ro16+1y6UIKB5kuhIuwZ9MSpHUUlcdL4PEUQulzTOFHyiovT6h1s9OENYasoenjtAK3SdyNI7AH
zL3IWTbjMQKMDW/nd97fDFjUPeu6fC5yHeB0MSAcujyrSv+nIyFUZSVUYFz1COajzsvmPt8rS4uw
IQy+g0DHbkthaF6zptkHYnivCrrsoSGFNIiR3CdKQGiu3ASpaO3nuruTQ9PaDUX/nmXIm/VkdPSW
wC+yMhwiwkrfodJ9jYo5OBfFO6QfqOxm6nYJQET679EmKfiF8RJYGb3ZFwrZC8QQJifWkH+OROnB
KsR4Vw7VVZiC6IjTw0Ed5uVRxtUhENpfMMupaaqy1+B44+RaCaA8rO+KpcP7B2Mpt0LcyY6VCt08
K9Fc0SAHFM/U9UhbuAZSBUEXQ3gexRZ7VAsjaUBrdjq1ThPPpmfEubyqmd8gDfRV8/6+1f2NHqEe
glTI4ne/UyPUz3qsVy5qk4krR1PvIVPJoGWVDpjQxWvM0Ae80PsUAiaCkRxLKduq4hkaLuYrusRw
VoAHHASU+Bng2inCBXoJ98gTY/MAd8OP+9/NmH+py/KJm9yTJjQFIupGvZcFa2+lDHXhGK+5VRFb
hLA1HLFP8Pf6w3zPQp93tkmpFfYQkdap0+GjXdM6RtNL2GfHJeVRxlGxwUwBEyLy2UQRvGGNllIB
Bgg1LBIjaS7ZuU6Oth5kFN96t81uTZEcsywZpV1V0R/Sd8e8lk5aU/+WzGokUWB6VX1TT9FrjPWF
K2NwcTBqsrQG6bUxVl70/qMYYhnOv5bbMYnXvVAKD1KvNLtBzXeKFJOWk/RPOa+/dBSGydrXtYfW
YOEIVkbqrzpJ+oSsmbqQTVmuIPsiqIhk9mSwiCMVAUeEBQAJpqfUqPitoRykRNvPmnyGAI4cWLkX
QUe6PNg3GCPOPk63aO7qaAPjMCrJ8gnG+IQ3TmS4bZcKtyWzGTSPvhawwHaK2JyfBIsfduN7XIqL
q4bZbIfRXRbnv3jFD4Om38WpkXtGpSEchj2MsTq+FCiOlc2jrl3LAWFyzTOn7j4PevyxGvmjGaq9
EhW5J1RonMVm9AoDF4cac9VqXCaPJHqyZBO/RHlSZAaoKXBSqzadQZCzc9yEt2JENVtb7gdduZ/z
4XUMFNMxzAlSf5D4EHgNR9bRlpIOqRa2zjKVewERGeLb6b6RUN7UaxxvhUX5Y5kUTUIZLWJlYLSE
DDhU1c7MxfepbnM7sqpfapF29miQRc17M7TrmFEsjR9GCzVCaxgUt98VxkVXqhsMLZDT01Bd6CcL
xZVesKeDmFMty81b06hvW6jY9iTgRzGnbxNSQpCknpuUrslaFfqEY20iKLGM8+0UoygUzuZd0JDz
lobH0hwgvMb4XDVhNjmmYN0bgUnvgg0JMhC9NxkkxJIGYSGtlPeVMbygtqfhLoQyjNLA/ATMZae1
3xVIvNdKfEYx/2iEbkj6eh9N8xmnJFQ7BPFcZDBDF2iVzXIvw7D3TJnkGyzOd0ANtd2r0nOCzBPw
WeXRWE5mDCcmDqKLKGaPc6J/mZP4MZOjwJVKiPQjqj5XjSltlJQPoZU3doDeJNocv4sxfykrCCZi
vLdOcw9+Vc+NyFUQyr0a2Sq+X8yk1DMs9zys74im1k+2bd8fY8zCXEqfvbSsHlHFEDGjlF+3vYIq
bzxyiqQzGf6vApOYHToJhd3JJvn7QBL8JM0LeNnWfJYn1V6ifL7KlUadGr1cqlXU3XUrX9wFRZO4
qXgb0WV1jZoErVgHra2mDX574h9jP5T1jANdbXhRXNw3anDIq9a4KJ1sXEaJmV65SJOPiJBNqkV2
kLBo3EDE71gSHmPD4C9cr0QVu8XD+jqnVzW4fcihe5YCPq2hLlD1msZ9+hN2S3EzKSWLCRkLdRg+
EAkcHIqPGT/8jOyXOQWX3piVy8DvvfA/zpD81V1+sSr5S7ZQzxOE6V2oFDfD5psQKTgn3WQecDm7
BVQKxKZAn1NL3RoPxquZp7EnKtUfQdCR5FWA4nThzSgrCoNeh4w8IllGkGWXTzGB9S4v5UHEzg3H
yx5UHWTeUWqv4YTwfSaLByNv83M1525kCi3HGjjfrj9ileeJjzAuZjByWTpzK82eWQ+BUwFGmBvD
C3NwPQLYoF6trUNXVz2aSZiaTchYFUF6bZMIiM5cf8ZleETdvTtZyZgeqT3cB/04X9XJVI8S+Iww
T/9EOtdopTulHfianCcrXbTyOiLoj9r+OgXXXmpky22NxDl5NLfsjDdT41cBdFAR+83DVW5EagHi
nnEJcR2zuMlSCY9B5sKOqhWwzZZaY+wX0A+YZzdvIWBbM0Trzhyv2bqw5PFrNFvVz0UedH15ziyU
JLU9mW6CoY6Zi2qksyOi83I1lfjTCqdxHwdmejbgmedUiA+BvEAInG416xMTIx6L8bgthrWFgvYs
OVuz7aVFcraPlLA3GaSI6CjaViuZbmslEVgY+2d926hutLutGW2fE8j/s/9/ubFVLTdVFgTQMG/9
i9bwg97/oTX8i+Ww7dJE/D5ba1tsO2/7/axurZ9jTXWmr8KhgzkZhIntBPTfGkimQwBdDTYcoMWt
9bP4b7eZxQqM/a+Oq+n4Y50SeqBS6f85Fb7kFJh/1vMa6Ou2+n2un6+iwPa/9lSjUx4M6gGVe/Tx
ku/9//o8RKxT8razpBtH9ef82/n6vn9vTJxRmSp1IgYGfGdao5vrbc0MwkYWyvAIRWYFQXITCUXG
xBONUV1DcasMpZtRQPigS1HWlQnxDgnkc6dIh8EuDDNwa5jJHj6It1ES3sWTQRlg4anus96O9LxE
/6fML3NvNLba5a1fm0F2MXMInPBSkB5aV5FmzC6xQO1ZwBnAH2H2naVWeU6AIWIXSyidoQnmqRkl
MFfX+z0a2xTDTVPBtaWxF7F5MDDFiNRk3w8Nzg9RnJ0p+UYO+s3gX9H4X8YWqbpGvEkMq6PEqc3N
GeFN/EtEOfJna290S3meh+MTgfhyHgphOW8ts5GZJJQAHLZVyJ3LuVBMaL3oNkIU/me3cJGWs6LP
jZ9KwFAKBUwbV7Job3GuY0INZIN6MjEBxd3arpTANbtF8vBURJ1Ul49DFoTnbl1I5C7aBKpFUteS
HYGtdbOrKggXmUjlGBa1cpLD24yBjXvECQnnGV6WcjrTm05nLcwfa1kz6JfZowmF8ZwK42jPJLC9
NqN8KhhVTpiekWGY4mdDbqrLYpoZczeAichM/0IYQPaBFsF4beu9GamnfBFRNRm6fVATGS4ZtS3k
PvKdPsUfQU02v0tiCmM6SsZmSXWVMsN5a20LZa24Wpq4OHKGgH+CdA+5H0HhJ6CeLaMavx6E627h
k5lZaQqWdqrzQj8BMN0XjWm4s2T8sgjnz4bWNEek4jxhXevXJ4X4gjylqiOg8p9tkUFqhRJhO4z3
VcGsF9V29bw9WFvLHMbQTzR5pX/JMxPHDjW+Xt9rKKSerbFTdpitvSyWKldu6ExYwZ2N9aPtc32s
FDSw902UMelDEJOc7eiFYrkcIKUeq7nsUA+dGmq0AupYvCRnWcyF89bKQhNbeSUuPCsHfZMDWI3b
fdxrQu0qmlAgDFu/LL18bPRx8eR6nNH+GdIzpe30jBzqW6PsMIpFFWTdGgpz466KzTAXzeRMmf6f
Pbfdt4VhnhK9fyTRmfr9DM1NGXLLVWdG4ni971G+orzWe9itD/22kPq4dBbs0BlbAUREWnJaovGf
hYDKeMkMiPXvJuKclIeRGYMbtzxvHwBOS05l0kN9+mvHrbmdbft8WzXEGBXAFQv0rw9+vnXb+WfV
6mrFVXumvD/bfr60Utocu5QXZdVXo7Idp39dOjLWhACq5f91fT+X8nN59Xbl2UDmLKAWgHMBf+zI
A2epCZ6P69rPd//r8v61uu38r8vYjt32w+fqV9bXF4RM812ogtmdFAS7tSp9SHvjbI5R7+YNuA4V
5YbbkoQz5rzKa5mpwpUiOs7CZH48ZulrqQ8BDCtKqay1yzUA46+I0y8R+IsDaIS3odF6t8AG5Vhm
snwm+Xgbaou+Z1Yfzd0CNv+lNcRdRs7Ck5v0l8w8F/C+hXBWR6QL8ACzWt5ONSQfW4mKuMaWUBKK
HUQJNEeX1vQ2AJMay+IOFXieYFnaqb35FhSzeNH77DUirtmR3SAcVaYY6IohH7iIDsV7poOalZi+
IN2GyxxelqB4z8XZfBmij6rDG62ZpBsq9HjAN3uhGe5AjIRgleLemQmenMUcGi8t0rdIWPkqqyue
WpNIGnsFbd72F2Bu9bBmOrwhAdvQTcm1U4e3NjBvgTzrPorDYZS2p0TCA3TQTtmceQu/kUd/HnhB
KZFSNcfyVCNrLaAe9ADIEFgHgmMIQJgUAKbaDWbU0mRgNKFe+UsA6qS21E+tsjqnFkek2rX0Xi5T
jQz6WgUNm3RniaXmVqgPT2thtCi7kWzw5EgqslhLr2Pv0IqfY92+d6Im+SpiouWiKn5cvS6JFj6g
5QxEGJFqHpLLOELKKdXkdsA21Dea6UZACG/Ay9LmVVaP2X6ZVAwKY8HuO725E63Oa9K48vpBKPZB
FownbcEFE1XbTm93iRgcS0vVMdOeF7cs5YgEdF9du/ck0LHOHhAg66z4COBePZSgb23cO1uH5Jfm
R4KUOFJV6jdqT7hU5qC61Xbxh6HS7qUk9IumQ3O31C+jMEqXQMRDsMqVY1YUk5sFkXmq4/FLRil3
x0LxmGfPwKpHkITFnAIJx7khyGUBa3h0aAdtdTYYhtILUN8ATjB7Yi6iJmYIkh+pYE7JkQl31Rxd
e3PsD3qRk+XoddT7+gpb2jn5o6ITfCOqpWWbPFFk2hSSfCPQkrD3LWEY/ShD3q/Pxk+iPjuZ9MXD
QVo+1Ll5SNFY+P9CM/9XQjPUXFdZwP++6vvUfUR/l3z/OeCfmq8krjoyIjM/kZIdMqPqf2q+kqT+
D1FHzA2pVvIF5Er+U/NV4bNIMEhMXaTSh4bvX6yVVX2GqjIvF0VhEw2j/5ear6yZlLD/rnOKQOZQ
MFcoS1PqtHRlLTf+VU4s6zKOSgp6F33VXcnSkEBqI5X81dSNflWXXyko381/76BmOyW3sdoaW+RB
nNJYbuMIXBqqyB3pJQow+mg9DyXeOH2pnsMZxFQxC7fI1Yz7pjfPTSOMRxV2tCdIy5+pFOJbyM+N
Q/AZ71qU7/yyERCAV5cINW8SZFSoMMo28FNZKJqMUUI3u7xGUmLYdBsxZHeSpuk47eS8r/3csFQH
bcEW4Xsdl/o+Fe02HrXF2f4SM8eq82ZrQn4zl4etCXgwG07mUo7uEGAHF1HA++eAjXPyfSv+Os12
1F936ZuZshJ0YC7t4naRdn0SDaJnrLgRKcX4+nVrEuJnvqpGjxugZNu0LTaIh7hi4v+rbeDfyANv
n2S4WP7TBKkH8W07cvtoO/xnddv28zXFduC2/r81/8/fvp3o57xAs7TDHDeYQI4gvdE5hk+8toZ1
sbV+PiDk+Gfbz36hRrHO/tchPx9vh2yrSEYQRsXMTP6rnSVNhzS+ffLXGb+3bodrIck3e2tCRxmW
Ovq+2H9d08/3bef611dtq9H6UAiyihjtf/6eivGMEtG6jm6PDEZ/COxv/ZLiR8VkVOG7UuUAP7UB
k/UcRYGwKXfbpu8dfwRNtl2+z7E1v3da6Vw/q399/K1EsgGjv5vbXv863bb633+8fcVfVxl2AUwG
Ky5H4LQrn3atx6UbJG1d1FtZzRoFqiydNNjf6+Vantt22nbfVhcBUPt4v23dNvycadl0gbb1bD39
1vo5stjKcz/HmCvJuseFmym1cLPJUnVSgdiCtmpXfTc32aofbStUFwEvaBZzsFVaRVvdHoce2Nco
CIObqne5pmkHaeX/BibEngL5J2MeBN/ooDcv8eRUG9PCXMWpvpvSKmClcTep0Kycpe/mtjXqjJOa
hNFuW9sW24Hbfj+rf51y27h9vO34c9y2LZDTgeldEfl1uMBmgof3iW1B5JIGOC19qRzFIlOBAzMn
BTq4UnP/UTdRNpJhuXXtoIXhn+WUXkrkzsiKUHEcVyqYagT6vlgwWpqR+1Trx1KDDiVvTOMN46lr
KzNvPkSr0oW5/t1b62exbQNVXK2pZiyF1vuxNEqxOHmd0LE3ygtAFSJUVD/3UVMruzCCGhmELDJd
qv14QXE6n0ZUnENcZoIheEQS+a6NA+hhxBzHDjMqjJrq2N1W84YooOOvAG68OnanC4S8VQQ6NiVU
o4ek/5Zx2FQVjKa2diHMry6ux4PUP2vK8KGYveTnLZXbGPjiyWrB9ltWxwghKoE/SctDkEGwq3px
X9dLe7TEuj0SQ//Tas1G3Rsy9gVrH22uHGVNR7RkXrF+JLEQAKhMQHtb82cj2MIbZYwAq68vz7aI
Vn2yn9Wt1cxMFpVcvW6aNtsijRrczQrp8G3JE22WPeFNLXbCTm8ocgrVqjcy5y3yQWHbOoJIXajp
b2VrGL8fRGX95X4ev621batX5o4xqJmbGeJJKMtsZ65vAWQC/ubGQq7lZ31r1XIPFwwi/rzHAsgV
jGE6pqia8gsrFQJRBXYD8bYemXw01QiipqM84B9pdKrHTLl2IZItUBlGQXLERZ2O382u3lt9Kx+i
ZfGDsVGPYYMJd1itOOEwxU6isI4ponDfi7pfMfTMTfrEPHZNSy4M/2A3xt2HyqoSQnMiZ+caoS+k
bjR5Ci/yZFPToXQkzXctoOkHEYc9XDYfpncTUTjqCqBhC4es9l74U0a7UHHr3BFlSqtO+pv4Jb2N
8V0NX/ucc7noq839q/dLqa7YKKvtntBEjLyBmqhnDLGHaC+C7c5s7AvTiZdrKN5SIajV333wMaCj
DryoQenFkci2TG73PEZuI+DS9JEr5x6AbnY0p1NvIkgJiw7DbFcvX6P5kC9fMqq22grGwbXMB3c8
6I4oEHpDGHEw//JH9UlXET8/KMppCF+MLx3dG+1Js9A/9hpp3ySXUn/GDaXOzkFErQz7upOanovo
QoWgEvdmQ2nVKwcHsTxisaXv3ErZtdzONdihw0HRJosvUg0Y7CCYQAYd4c9UtbYBn2YEnT6h2exx
xqC6IZ+aF34kEq+eZ/O+yLDre8kFgPPhbdX91oddczRPBqWbyjYHfBuAF6Nj4BbZIRIoBqKd0x/x
VQnTewAJMMQC8RoOR93cI5IamHvlYwwXuyh3KAXh1Sqn57yF+4zE3DWywEPZEfdXeYyV5wVq1O0c
7mbEga3dql/7R84c8bV5xtdtEvfKH3giEvO1G+mSt66Q7TG00CP8LMkz7qBFD8/JiSrpeBPGrvTU
XWJXMb0V7BX4pWKn3WFGGV/ZVdEBVobWfKFOsGSnsLxQJpbifQkvajmb8mcC+dGgm0Rae4EEcodT
bqnvzGYXLcfGuE37UxLjuMl7gUwu/nBJ+qcMn9X2EvIcnSprvd+YXorhDiXBTLeFP5jaYQFDHybw
mE7RsQod4lWSkeqwW6qT9od3VtV+R4sXTdTISPsepT9lc1ekhwq5IcpCtcN9EmAnQhfk6ZSNfW0e
EsHLc0epHX1AZt7p3sv+hChiPPll4c+dI9SkS5wiucS9V0AYRZzbPIndHk8CUqn3mkBe+NHK4MPu
1chtDzm528adWt8o8UzwRmAy3dkYgbk0bqWDILfV8wKr0Jvep6eosTEmt7xMu+vkA8xxUIxnrfPn
xJ92/JmhTu032/fdYVxOZJSlr+RdF7jUCTlwCqfuKN+PZDZ1X3yUBdgsb2JxiY2b+FUD3bHs9AGH
KGbgTv5mKceWVyHc5dJtRY1SjO+XKQehv2bmb5vkIFLtDyNXUn1gC3ATsxyrBzLgLryVAM5MiruI
Cw9xVpy+h357TprPLofnqNqJ9NibNwjrN8k+t0i/O/rvKretJ7NzcES86ghfwv5hbAYWAm0R1RTV
H99A4egGphKkM/wq3xEWla/C6sBnkxJXdFesXc7SCjtkpKmjcs+vPMzGxboqp3xX7MvWEzofPJzZ
2zZsw5YbpjgI1XAlpF7gEQ7dE4ETib7q1L9qymvd743M6/b9vfw7gDja7Lk0A9e9AE8i89pUuxUZ
1II0OMsAihTbcsKn6gX8mxrvFOuUodDhBaJfyg9FAEYXRZLGlkYMCc+66EeffXxdLPwqD8LHWgCo
Oyx9Ac3G18G2YP4YiRM/FS/49h2jG/URU6HlPor9xQAm8q4oN6t/Ttnba7qEikXiDvVOyS4Sat4q
VJBTCNGxeppLSjueIZysDE6WPWFocwfPVFIRgrRB/M3Zvru1XoAyW7/KZ+OUqftpr3rNA75plXoI
75ZTSl1d8qYXCzrZvBMLd0y9wbRz3mUMrV9F5UjWJS5kHOn2LWa36H0h448/GBl4ZsG8fedKeNQE
p18e1eU4z3cjQWn7YYnnrmFgcABtKRo/ssPuGhXkBucGEpsPKHU+zsvRNDUSik6cHPvMM6hs9w9h
8mec3waIuMSTWAu95NSshu4ihzdDNDkiK6KvDI6Y7TLzHiXtrN6nwVmf9gM9S3zESTOuP8bqLAkn
UnXcoZSh0LRrNBkndA6wnLJbXF6pSNGW7OG3icOsfQNISD1x9vREQAOITBnAF9jRo+7Uu/Ee9rwk
u0vnAZ2hzFYQZ7sK+rPw6D7xBCl3UYPuuftIpUl39KPsCHbig/Rs3F/QlqqXanb129RrDuqdkvqg
dtziNN/qjae8B3tsx4EaGx5PmuGloyP+rugOnsPHJHbEB+M6Jh5XLjm8DNHLhPVlsLdaO3xSb83f
1T68hJev5gUwi3ZNOqBz0HKcGYQSTywrgic4na3dt+7kBPvc4Z7aSBXYka/d/7K/SEX+an3dPUDn
kW+Va7GXb2c6BSYAT+q4vjHFS/Ii4uKENcWLdk/JH+0DknnU2YNHvbL5P8pAEdhj6VPwIy9H3b50
g9vA8AaqnLFvJkgdOlrgALLSDDucnMi1mEJB2Bz8cPQOGU9ctI9Apb63u+om9qbeFvGjae9BuFKt
DiBLNf7sxUdyiA7VKhR4GtUfQIccFVj9kvsJI9dZ9sjho+AvvRzU3h3fg9BRzrMX7gEKgDD5JT5L
gHhiu/0IeQ3Q3L3T9vmd+BQe04uVMCQAMMPM5Dp0dvlU7hKuahffmW8gkvlMeslTr6ZG82lw1V7K
pRWgqA6lQ6SFcDlLtuE67sZ3GCFpZNi57S9w9HnO2CA+SY8yZnoP8nN7LdzCH261M+iI4RZzA0dx
edj93nJUbpqjnZVzex1um0Owe0fmgIrnub4qvlk74V5g1Yq8C6835M8UPbnzhDHq4yr6N9j+wgRh
xmUFiQ5bsIl0zuSG37qDNvCHg6Y4Bsf39mM659cJQIpt7ph9nOVjcY5A9vuUh53UEbzMBa5oo91w
CRyoEG7hlpfMhzThJLfdQTed6jG9Vo/Ca3w/uf1H8mjZyaNhi3/q59GrDppN1Ti1u7cQR2dbc61H
sM+6QRfgskTtv3Eln1HjhZ6MR4c7jGw+pQMmiMC/KTJAJrxFnfBswjQ9pFdhDyD6rD1WLipRTrGz
bguHfPsb5gxC50YXvXGWt96RHQzuHXoo0dGwon0TlH3pAMLS35Bzd3bhjknJITvxODwnj915/JNe
zd1wrj+y1fzFMV7FP6/5Nb6fveBP9Fb8zvcid4I+Rjtppx46n7OgPPxQPPTI/zp+/y4+xXd6ibow
P3zLSxXbj+JX4bKjiJzyk2S3k/1offbvncwvm57qu3xvfqhPzdt8pSOkg1Q/mrfkl+qMV4Dx00N6
Sk/yk+4Mt/Wd+pR6qFzZ4k6+sHQWF+Co/VmlDr2P3zqFS65QOxt73SmP0ev60O2FFxwN6N6gQdDD
1e8qzUtsN2yc7PyO2u4NQ+Kx/uJZhbJc2IfllPjt03IK6WO6F9Cr5YXRKf3anvvuBXgCJkWMLrxF
7nTCJlFNXMr5nX6E/k/NshJthDJ5n+Mv2GrdC5/xMsW9q0snkxiFWwOqlAGL24TVA2PG5/KZPMAy
SeCSjrY0+JKIwN9OE+Hv8poIn+KFfll3EKqHjMKrW9zqx3A/HSZ+kPk6/W7eaiJQW6G2YRePI1Py
XyFOA075LNwsvuSHe/Qs+0Tat40NmVd5TXfiITzEB1ikoFBrf/GUo3BRLl0Ze8Z9/gXXTmtBDP8G
z1OHaFYwZE636YuJJ47lR3fzvbgzbpZzP9+ll+bElEKbUt4V8a10QCTug9uv+G7kVgMARmlocUem
ysfkJr5bXqatA9x6iYDZLQMRIq9P5Vdoc/f5y7XPngMhZhc4IgNC9YzP8aLTETx3h8KdDhKh2kd3
g3D5J9x1QXDGe0i45get5i161c7DjT6tV72cw8Rp74fO6QGDUIB5MF7Ep+YmrUBP7fK7dX7wLn3W
71wi4isxmPyvYT4vOLPbwyf+L1yeUKydMR0bU4Tx0tItUWxDedCGue59DntmeMSa98rVdEEc0ldE
DqZxN/SlDJPvWH6O8659ym7o8rKb8cJ9TfdwXjzh1EOzuJGPEW8oUyBHehcP4Ej0s+WZB158uDuW
U3nQqPcT3Y2+s27EnXgt9xRitcfwpfHRoiFfZUd0Y8/h/hOes6ftpogxbbrTz4NNPd5JbrjuaSXd
o/niTD7R2EvNiPNp/F7e8DHXfktv2o3J2J341rV4qU76AV+L1rHu5cQbDRz9PIY0+ZbpIHkYHtqn
aa/QPTcH3EVcHJYfsA7cMUPlzLtb09XumVOMX+b610M1OpW7Zd9/DfQTe9RfnNqR9omfPMR36Z12
Kvzx3m9kR3qReQTQrRVc+WngzbzjnQ2eyS3yA6pfSuwWIPqe54/5o7ptHtP7/IpxG70ggIyb6NF4
kG6azFkOwVHf5VfzTvQSN3n7TFzhfjqhUeEr+/WfDqRzBBnp6M/yR3ZLLS2p7DHbw5jvAG68itke
u6eUKZSDU9+rGV0YacTnNgBo4TMvPgIN9eIdGvjVgXjhLvGlK9NMnlr5CTeRDGcRuxwP02N4VA/W
4kLNRut2Mb5EjL/MlfA+8ysunWs8do/o6oRHnecIZ5PH8t564SI+wx0T/CQZ/E2JNx2YWGHrpBAb
ER9taTdhTURuzOxt8b2tpSoOy5BcAfknc600bC1pTVFtre9sFMxxv4R3SxRCEkpd08nbYstE/axu
rXAecQtc2RhbFmq7HlPMjlSdMXM2pId0XKZDFI52HYzVAX10R+pa4yCNzAWH+NQK7wPJHGkZfEoq
Hhj1eD+LIB1N3uqVWB4LIyZnKXBvMbyRycnvmiwkAF4XhC66KOiHTf22WRWytlbbKs1+QeBKXpVl
2mTN6kur7gwJoBWyszbTTowZBbBH01eh+iLCPyQ2yWCaT6HZ5B5mbGRIiuK+BO0Iw2HVx1lWEs6M
mUGjkhvchJKlddO0qmJFkdTiCpyuJHyyL7DrkogZdTWFFKgmdDuwqgKck13mSmcatOn1btK9YiKi
C4oPL7IueOZOCwY9ikKHWws3JGr3TdhkdJxckxIqDTYvL9OAfm+PsoKjWWstxVjLI1uzn3RSGjGO
ufmW0t0SvVted2sZW7FuxG0nD8J8l6yKRdtiEy6WIbh8r27bKqGPgQ2FfljM1Or7VeSnq6G2D+ti
W90WYkXiahiJwLY86Lb4n+ydx3brWJZt/+X1kQM48I1qPIJWlKHsldTB0HXw3uPra+IwM6hURmRV
9qsRCBCOvCIBHOy91lwl8b1iI2ct379HKdUjiqBMe67VioUvJKqI6RBayh7xMBYnG5zVuFSGpz/m
zMX0L5fJyZeXcju5W6KU6MHAhLxrDlhmq/mVqM0vdXQ8eqtcABIgtArpsFCfiqPWCgHxEa3qQv68
UDkrTR93MWaEzD8MXYAjpNO5EhlUxculazMulnM5lzgukQhhAgVkPBWqlSNqrKgyZlVn90dN7+66
iiykXrGqq1mgLK2oqlMjtVCwOR19+OWVXAGF0F5HhDCuPi2U+51fy1l8DG5ul0d9puZqcsEXC+D2
DGL9FyirXCchrxLPeXkp5+SkAmU3Vn26u7Bg5fLzEfWuriFILahPudQa8nuns9ttUdm616sR0ttJ
NW8id0GoiGYCv0Rl04flxJ+Xc1DCgRVAIhvoE29FatY7pBmHyzo5h79ouQYt5GC5gy7p9nKVnFSS
iG80abEqyp4IywU5LHeiet3O3oUFfGYMnw91WXp+LXeQu8qDxvbCw5ezl+Odt5QLL7tf9jkf/uvm
pGzm27ruH7/sIt9wsNFKDxDCQdPxqb8c+usn+/T6Tz/Z5a0rMwHw48Z0npe/m3zrT5/+07/uPCv3
PNOZ5eyndzrPyqXnfyBJTaCt8Sacvw75Sb58cLn1ZdmZRysXfnrny9/jyz/mzz/B5XDz+9waz7Tp
3pqlOyiBdZIhKSdfln15+WebfAqGuRxGk02ry+Zy7vJW8rCFpJpctrms/rNlX99GHuLLYc/b2Pr8
0NJv20p74ZmHGWCm21VNfCbbXtyU0ul4efnJgCjXnM2Kcv15Vi4FVrcXjtnt5Bt8OYR8KSdfHJOf
Ps1f7nf5JP/+MHK7yybyeJdl49IFk4Ka/wNO/E/ACYC1/0569P/raC7yfwZOyF0+i4+WpGDTsQ2g
Dl/ER6ByLdWE9+C4qkWY1j+AE4vCCLmSgzSITuw/ASeWfCukTK6tO5rpav9RvJVm6V8YC6qL6YSo
LDK0VNRQxlftUVbZDdoea7imfdhtIgz4gEKZMJKar7QlzUFgfkNEQcyETLryK5B+vjRFyLllEs3p
t7wlc2+Q0RaS0+K7COflHGA+PDvhp1Pv8suVIFz5yz2fenKNUiXdzhXhQV0wSUExPYVFH8yeu/RN
1VwL6ldVzNcQ2PytZJVeJp/yrjIZgYBL8pu0TMtzRJ6SIc5EqAhnH3LF83YAVGJtLEM8ORFVS1qK
pMQal1mRuj+ihC5i0OToS+TqvkdTet4ylkkRaRJP67jHp2VJX4f8i4EKowAMvvdTXth59VBlx4bB
mLqVASwykKVdslsuL8/5LPmi2eAJOln4grmkhsvZYFhGeHJWTpQFNe6M1UIdXwDkc9GHnhRsXCYI
E/nnB5JcLkUgoCe5xy14c5kvI6NrbEk/J/2D258pqehysdzgstVQixdzgDw+gzfYTlX1MC1MeF3i
25c5KeSQyyIsqzDf/3m1Go0+8WZERWyVUXuSio/kzIlfNpSvRS8NMksb/LzqcvRPx8x1izHm1FJD
TyfKrfKNLu9enlf/8ZHkMT4d7rKl3DGDDrbg75OFsN8vSHw5pyzEfF0S8+WsXCgnFWR9sDP+5rJI
zmXLAeScueD5czj9X5ZfdjAXxH9R7rJlRDjmi2gBEhrT87xcfJnYCx3+vF4u/NPXnw4lZ5FdxNvE
1J8uu8i583G+HuLT+/7LbOz+1LOhOHx9h09HSq2J/m0PnfLT3p/W/5sP/2mHT7OXD/1p1z9dL7f8
+tG+bhktuC2DLAt7CbWQyUuXn7ec+8tl5/Pi62qZsfFlobKMS+WpM8mEji/vAD6WLA9FjjKNesR9
wyXtss9l6y+HlSus+T5cJH+XAoOcu1QZ5MsvywqpNgTKR2bg11m5qVx12fNSuJDL5EtT6hvl60we
Q86aUgv579/9clz5NiZ6S2URXsrlQqox5WwvNZrxItdUB5vOIo+F8vF6ml0qCzL4SS6UEycV2NvP
q+RWcml7FpfOVJOaKh7WRqvE/VGumtXYmh/lrIo3qrj7dBixBMiMpYYAST7an4+1oL3jY11H/jaJ
UOdPqUaxvY5WpTV+j2rjjTAi7N0axaMwo8hfd98Tgna9uh3HTZ/+nIg0yuBGgG+nPDGVFOcHJzoC
miiRm1A1BDfQZfSKgh/63PfbnFsQ+hENTUWNK/jTpzz/MybDgRK+jPNkJQgp+98zueTLv1wmA7k+
bbI8AMh9z3v8yUtXAu4uNSe54f/iMPoyPjYQpsgdXHmzle90nr0chvhYaHXyDf7yk2RqhNKNEfzn
T7OM8EsxPZTyTqYuWEUpkpNzMpTssuzrNpfVl20uy0r5YHJ5/WeHPavy5N6XQ/xnbyMPe3mXy2Hk
MjcmHhdU3zkHRVZPZAzKpY4iX3IHP2mxOiFk444ps076sEEo9mlWrjrnr8h95KrLEeXLTN4h5erz
lnK9DFCRc+f1l9fnY4aECEwKhNJZa3FgFMqtiRXiqKnv4ahkx3DOCD1Ve0YXE12zDi04oH0614xI
8UQ268JJVMSTeuelhlV6VPK+J701E6nlYl5qyxbBjz2uAjNxd3WWXTeuW+z7Vtu5pdrTzXTedSNY
sLNki6E2cQ5aAnJzcCpcOL4IPcN+mHLSywICz1ZKU/2I554OLfWoTUSLwArwO1X+rilHdGw1PZ00
qp5UWzF2YdG8ppHyQ2bRA41GrDWbt8GgOmCo6Paa3xo3h1gV4YUyh6WwGGJrgmeSqsOqT3MUOu20
aarwR+IXPkB/a683oLdNf9iERrLNyrFBnJaCWbSNfZlUJ1+Jfif54K944qCoaVnXPCKgRhlci1p8
8jGl6O9MaBPHiBH52kGzlAr1W6Yn420Wldfq1MDXqtr1ZNmP/VDAXq5gxda6V8H5B1dFiLhB4ZQa
YvRgacgnrADC8EefF5jpuyLkm1SxExVRfA3GFz9Z9IEBVt9ow5vaPHZBeaoMkwzcfZGp2aa0l+uc
iSKt1vF+TT2yikhN1qbj05b1YzIa5tGz7w2Lgr7V1VdC0FnQiRn1Oqd4L4ZxWDltoHBZ9PXVFOr3
Qv+Z9mh/Mj+EWW9jHyPg+iFrres8qt5M06ePi9+MFleQ0bsSJbDr8XeZafmVUtU+qmMAWOZQwrZt
qcCDX4WSnYfRoZ1Ym0z1DTahq6Hlolqper4l9cyDUt7g30c/CpbhRwzBjUqbcK4nPVu7VkV8jltE
h9AWb30ISYN8jTLCC1QZtbMuy5ZcV3VngHvd6NR0csb+ZgQgOOKfZc10HgbnLQ9FfNd35XzfvTqP
6tj1OzuaBtp5yi8FVlJFInwK0bdw52JX+/UqDcLca2b9pKfoDfItGnp7NbrozFoC5jwNrm9fhmhU
8hqQtkOxNcf8FeZpc6hiOmVRHIXryqntdQj4UokiGtJ+AKs2q/a6S8M76X6X+IBRh7TdKkvuerXN
NtPUmHemdgwLr09c/7bUW+voBOg03DTyxvKnYgX+doDZn2YlGLtC7by202CCl7/zyjhB1da2QG52
aNrqoNkYc1Tu3ORUxX3vmeCyIG1CVCbxCwUbqG6iFaJo3RT4P6yUJxvDAp/jBD0nz6w9lFizyR20
OA7QctC9b+1MEw2D2qaJyLjoBDivZY+pDMN1qE43edGccj8ogSyk+0ibj61tbzPOjybJYGUg1mni
+L5j4L8qm9Q5Whp57r6TEY3RZSdXGFdVMWlHEcd07yse1oxA+zGadbrxybulWT+VpzG3DtPoTvs6
dek4wEUex7QDmwp6qouynrt9EaKHitA1RnwTcCORs03O8zz03MNrFf5K5yMD0wNtV5nGE+Ld6rqK
28daD539PF/BuMYyN9Xl5BFzzwMZQ+gqCZob1bnKwpB2op6eiJtT+ZKMCRy2+Yy1kQIp1PF+SIoD
CYSrvkN6TI252ZT0ycDXfhgkk6/GAVki/JjZK5S62CJ3yFoBqFnxd50ZjFuRgGrnh/pMoAY6iFY3
rv2qjz13etcZjFh6k3M9LVNPcQqubjUHiPra3ASYhhuj2mrOMeHXeDBrembmkp/MJcGsSyydXfqt
UIkQGLD+lnyytY56shpcOgg9JHM1hBU251q+UrXxtW17Gi7xsC/5cleiD3+BuPyVF+FN1M97Kx4f
/RwQjl+aO6dF56ZU9rbUcEq3ig4up2ifCqHwo/ALeutKShCHrj/2ukaYTeQeciTJGy6F02mIwfNA
SSRXnotuGKbJts0WkHdhkMZsl9uWpIJtkc27AJhBVY23vm69QsjSPIj3mE5RFBTF/LaecvFQ2eUL
Zx9qzxoN1OAiVEt51bpoUQeD59EEKXMwB8dYkMtVNwJ0fd57YxY8k33Q7zr9QytAvAyQbT2tQg9E
4elx9GGq233oeFMLKilubQJSrWs49E9aRyOmdftr1Xx3Uz/flSLcu62xgPZokJOy9aj79A3wk8J7
zxMa4ejRLLc1H9PS63tHHKF0VZVCkARIK6tBfhxH04r8J6+aSrSwmXsUUy8QRDloBaz7Hqz7Oio5
JwcfwVteKeIwmieQ5LfVmBAAYvPbG5IOoVGTHJL2Ww3u2uPWqPpc7to2eecBATALiEW3dUlK9pGA
mFYJTSoBZ9XWcbRhJH2oURN2YmpOiRNtptiI75PAXHO1i+mTTsYxKtAecuKtu8BWvWHx3hpRfIOE
tJhb1+t6NA44SnZT779AmS88Y3RfJqGigE4ruMhd6rWT/1F35rEX+SIoRPiRJ9avrE6VtT3SG+ZM
wfvKkwB6d+STY6RBsorqTWofhYUMzah8uoijS45aWCWbWKMRDwLurcLL4Ll1hvzXYVFdqs5+shUk
aHnxRkUtO8w9I6LOigDEW89jP20tLXsGWQV80cnpF/MN201K5oyLnsohNi0xm6e8M+pVp8/Cc/Xw
NnGKAe+rmawqLfK9xkExOA/BRs/ju/pBbcV4i8t9a8ewB2klITr1sfxB+0TM9tF30SbwgZNGgFN1
4pe43aBVMxL1itCUHOuvuBqSaAI+YCQ7DNgvfhajGI6VW7szvhv9uKWHHODXQowFMXdFJFhNYC9B
B7VCTGE0rwpruvaXv3Sp9bdFjhB6KrnyDS3e33bY5A5SR92JfpZahGPEYKDQADYDZGLABSnQFUKm
UvCTlDj18ieHAhERFLTmA3QujTbc5DGRTr4puo0BvacLVWsT6KXw6GY/Nowcqsqq0f8gLNWrehX0
0OtbUd6ZlniBuHMs/N1odYLrGQIjOy6bdaei/kkeu0S7ZiO+Nv1+NDX0C1lwHYn+e4nDmJxXZ5ur
qG+whF7VBG9dayJ8MEZ66VPcboc4/JmMLxbAoEmMv9NBQadjK2KVB9qhWbh7upHYq9jIuk0G/c8b
f+sTFxC1ou8mbOPZcUMclWp46/eOglpP0VYVdNlVnsdg6HMl8qIk9w8VQ2i1Lq5LPEuAWbE5YAtI
bawStqIfuhCBQgfeh3f05q5G5QTAdW1USMore9zO5CntucZtMs31b6w8Bq3W/+igCBuJRucco0Eb
ooeMQUMy8umOhEJYV35lHQlpytMpOrjEawQNULRBO7bunDOer7w0HklkTRTPBca14/HBE8b7UFT6
XaMtl840h+I/jng++x+5ChXDCvEjJRCOAudpAePzWLcrmnI3QezgwSV7GI3cWSt5eRPo6oMYsm6t
q/mj2XU/g6YH8oakq7TD1zQGweKMoUB1XG3USHT7MBs3c4VavAjj8AjV+TahDD3OysoxtNc6Ct0V
F0NrEyflNfdBhltIBUOyTLyucInRYKBQGmG5oHCNXVWhAzIboCfVAJFEfe/b6V0xkRXoHTpWvXjI
XCfapW3mQ1EgK4Ugt7UqFqieT5++i+J5o/biLrbqE4yPdkvIyKFL7PimjPtbM/pZO+K2HoT1Tc9t
L0UaDFFuMybUuuf41zTrhdf2xEvD6cAXYs78RqFsKLZBxYQGIkM0ZTU4PoHuhUYcDSKLwopWvRIl
jEzuNTEUwDPFrVJyjKJFYhfQHMQ5iHQIQiZ5QimVBhIbVh1hO1HbBTu7xgcQTDd+HarbPEi/hd0c
7PJ6JquK5x9wM+VzCzdRGAlGBH5grtaZ63Sg3EHAGS7M8KOboifSYa117g+/RQskxe21gzb1v63g
mXI8MIpm+j1ko/5ihhVeHjQFDCxHfTNo6NvjoulurHWsCXcfGP5RaYLrsu2JUO5wWDjKTeYO392p
SW6oHG0jUzdIK2huAOpVXj0Hh4Cq8J4a/YdZwAga2tlEjn2wQn/e2W73q3QQOqf+JlSjH71ISNQy
EP3kLhJAFwpAmLY/68x3txUoQGcykVgJ3CUWN4XSdn9YSraGYAKE0L0x7WZn1BZ3zLQFORDcO3Xy
Ugh/P2jOs9H0xPPxkLzS7emp9iu+1Q6x88jB/L5c2Wpy26t4G2OQFxUqA6eON6koXgpDfITFcA17
azUVfepNCHTKBMNSoWDISAAX7XtB7Ezt8pUp2n29QBfV2PRPJdDiU+UfDcUlSVouGsb+UI9pcnNe
ptkByKJiyA6XvQLhh+BERmgay5Hkin7WP9oZ10/V9ms9nB+b6hGf0XAatGHX2tgDeFBFfzcnxBJZ
ccwHCZ6J1AkUgl1wACLP2PR9i04uOpoGZxUlgtteG4N72tDB/ZT69/VAilhWHO1gAOW5TChH4qOZ
Zkaihf33Zbk1VSAvQk75P5Z1sxOvBEARlPPINR3Tv8uWCf5DtwSRyEkhuOS39XbMBAzlZUJpttwT
EgR/eXnZtKF+ims7uhsgRchFl+WNZXyLGP5eyUUOAptTWo7zOhuaYnPZVhe+INYcFa/c5NMKfeXo
DF8uS0AKIT6divwg31iu8FG+MRrTkTLVJTGL//hUUaLmR/Bwj3KRmZXRrW2T1EhKyj21QgJRplOr
aYuYc/xNEjcSGk2/Uac4vR5H0zjJiTNzXhWthT71j2Xp1Oc7v9FTL4HXrqxKyi7XutJdJWZinqJl
IjfuIot2jp9sphBNfJ4TGIaXFfXqbJYOAKnldY1Ya1sDnPHQJPE6LE3ByGg8xY1zN7tcQzB1o+yr
OuPkuolyZ0Y4Qnih83hznvBo9YYTH0eGkXIEVGbI/3Odm8Mf240JfXYYZOhzl2U2UMAjEL9TVmbd
bVlM6/MvCqI2NCbSmNw0a+4KRl/3huIE9wJaZOkHCA6X35ycWFWBfdDJy718KbfViOtdm9Wgkt/I
XnKZmAReyiK5SbtxRKsduLC1dPcEsw49v969B37tnuRyYWfIWweMWrGj8u9YNvO76VDaIryRW/AU
eELMo1O24fdXTFG7VwLXOsHWt09lHiIGDZ15zTOWfZIrtDZuDmq5sKqX7eSKIFGNW4iSnh4nrcLA
PySzMoM63gN+B1hrXl+2DSsUpW7S2LtUVBDUJ3Tbs+KH92VuOuvRmJKNTlhn4NltRbK4S/Wtqaro
vlsmRtu0B2pKOAfGUV39n4qA0KN2+p9UBJbhEEX71wSTIyCU7kcyfaaYEIe77PR3IYGj/c21XXwj
JCEwCqWNP/xq2v/6f4rj/s20hQ3aRDetJXgXUMk/ZATu3zSAIuTkqrDhBSCUS26F9TeAJ8TlmpBN
LBX4wn/CMNGRKnwmmBiLesBC8gLHBFqKEF9yd3VLD2saN8HVMG5i6Pf0pGVuqTUqh6L0b3w3IN9v
rq9S23jKSm6Ys5OHe3W8j5QUzMAwgrWsF+dZ7G9V229XqVuMm5Eh5soa6qWUgqGnLTPVS0dnHSbx
Y6K05mYYM9wPPNqkPgZSTPRcDqvhVy2IU+1mZBt/fCV/kkchEGz8y7+TvxQsGVVYwtBU8SWfY2xM
nruEYx0g/mlYotrtGCUZRbx/aCIiBwhL6wKml63/QKMoHxQOTsyqWffJDEZRU19yn7uLqdJlrnEc
zUkcHeOa0ELL39ScjlfQG58J08av0RWPuaJ+NwCyneQkzVDQWu6obnxqC3CY16MYDpGyRL2V1RI/
lfOAAZhgO83JcFTS4gDmCDrinMGFtgHQqb4YsNknAZ/d+Ej0kki2ZHI3ilo/OUqoXVnLxEWJcZVN
GAdz9UpOmiUqdEoK+wA26bLYtZcH8yzINzF3s8YVM6JtZCNyEkawDH3NJS9giVGWE0ln0VGrjsRM
bn2zJeZTIziNgoD+RsyJLX71BXf8ico+EHsED7BqXgs1cjdxKNqrsONvlru2D3hYVRkyBwxQLfcW
miIFrLFzTDKsKgrVZjr/ANU8bdriPk3G5GoeQmcbZemDlfb+VVlkPkVEHZV+AnCHKjhJsa3qfprI
ZQrCiMbAN15mebiL9OY0Lls1/PyaYOj2YgxxIpI3tirSRa4uSD+zNTbGLTEFh6S2Pb9zqS+mvXkl
56Z51q6ab4lS9YAoKVdYJlXBICcjDqVIKdESFw1Nw+kAHgMHlQNalweTeQGWVx8i6XBeVgF/EQ08
wKRr9yoV2c2sim2WBt21a8HXFGFfbuSktNQFfV5Ex17hftwVzbhNyu5FLpKTgOHpsc9Ii3BN/X5W
wX5SLumUKzkpnd9akS1RSou1z3gvk7Q/MFK1TH5UlTqir51nk2b3XK+NwaRkEpgoaOdjpLvdpgdR
WRf1dQqXASSEeHesN7Vrks0Y4vuXIb6Kyj+jJAd5VejKS6FQ4CoZXR7aEntOGsFlLHGb5nPM8/dR
CodItoi8onc0z2zcF9dCR+LnsXrV4C1vs9k6NHEbHvMpsLjNRU9BTDMkNdPOG08daY1XdbTc4rNo
V7kA78bK2YOKGui24MiLc2WlpAsJQ3V568hSQNOO7bRT2pQQErIT6GHqnlJPQNz8985Aqj77zrSK
lohm9NToYBah96gGOF4rsHzFWNzDLyp43sWiECoW2vPiG/vb0FY7cTWT2gtTvhs3YUUabTsRAxia
xhUPudU668mxVMFEX4mKUJQY67OLXdJqjgn4qLUo25c6aj+sOcU83+3H2QHbT6RLviiluyFMd2FU
PQb0aY6mvi57g4zCIX+usnlpZGAga1qKTBYkFiNzICUMLoL98g1Ghr4VSGEIuW12fhDWXqjwWBrw
J+JX7O6ErnHF06r8BQFYtkV4Px/64EdBE+qqWiap+8CFY6JkMJeemxYNxAAuitz7qr2R9Qi6TYb4
Y3bf2J0N9INHMsPogk2WP9UpPjG4iLiki4l2n1PWxISNJiV2iDB6md7JHOfCEfrBDZ7DctSvRvpj
Vpv8dgNsqhPBGYkP/U30v+ICldWMScAR8TV1pHCrpO5raBtermkaWPv0BeZxcQgHHpEmv1o7jk1f
ygx9qCIKAuzY+mgbnefgUseFQPXTi6vkaeCJyqn051xQJZscZUeI+m3RVbSWHP8XsaRGkL/7LRff
JU9hyaqeUqhBERARy8nec5XyVbV4LALXwCOZ2wOQDMgrTW29KtbMpxT9JraNlt9Dl9EnTzFehwvW
JFgJYTXboBEvPraFPdeJB1t/abQaH3yqNFuqMQDr5/Shh0UhhG0eZzFVHh9mU+agMVoBFFFR84Nb
d/s4pBPr+qq95tnBvNUgRBiZRv5mrhaoHdYjXw50a3MflUT/dWa3SRXd8nKXqmQ9iX1l1y2mVn5e
uf5ApiWGTEu9yUL9zdi5i4OmicpfFrA9g9IWJaTYWtdjdXC13LyxTJiiMMK8pu0W/DhsPuojW31q
7VtNV8KNHhFl4CdQpURNK68giEIX5G87I11CP6Gkrk7u95HooYg0yHvo6NhzA9Vfu2Z/V9oB1Mvk
UEE43xIwvpGoLeDVRGmJfF9PFN3LaR9ngH8pi92lfppg066+CQJTsHuAv6dUt9TjwQH09Xe7xgeM
RYSYnlEpEXTE7SZK+/mQKNY+JhchhG27IfkhRAvSaXAm5puxHlwvqaiSm9WaYCpKfWVDoUpxuR7N
6Y6ADdgGJF54qVsRTtrhHZ4hJRWT8kz+BI+tuaLcW82yPqbWmokrASnCUXhMsX7Q3uP/JUzSRpAn
abG91pYUoXk42NsVBupkhExhisazXa5bcH6pm+dvkcrIbHgYOZkJiYIrETr+aaAE+miVGKbJoGhJ
LPFqx6g3ta5sl0vZlg7u3SgsqtY8NojkGzBQRnvWADlWmNamr+vTXEwAz5OrcO7hkidwO8t48Shl
nOfdvarW6U7pyuLY9e9ma77wcE6fYimPmhE/S81IlLVKbcorXWr6QU19uBs2RcvXX0YxIP/WIikE
H52humQ8UAqiVK6Kb2lxZ4YPftsOd0PgvFU53vZmpuCKpSsphq3m2q+pS+CSkSs1sTq6sROTg6nW
sV9j4QaEmVNBCzNLOxF3Lk5ZOOyMwn8No8zZleXwhHouXuu98TsF5MCDXHOdOOo2dhmRweXr1lNB
YTPVzGnd2LQKgVcG6+a3krTGsaP3Frf+rnVM7UD+0SbPcZySylJ8FA1uo6HtaadZsbsfCcSG7utX
tJ0aDJEKQ+DOB5waBMA53IpbyJMhMrG3yozUsOrGEfxhophS5dwcnEED9+EOHvE7wzuEVWNwphen
yA7O2BmbtlPWtdXwOzXndW+V9tEm4pOo0p+Ng5epmfNXAxu2XybZyjKKmzbVDLIpG5Lm4QJfOYk+
bVw7tD7sVQ0gZolgIZyMxCIaQnVS0XgppuvS9jHYR2LEOgfjhZSaFRXIbDHt0nF+5Qn7OyF9oecw
do+bn3zpj2Rn3CcmJl6e4U/GAkFModQ0IqbRif2FSKfnRo7zgnifpkR3TXnLqTB9n4FFrzS0F7lJ
pliFsyIw7u1Z3M25re2zXNVQiSwYwtG9C3w4HNRXaRDFPDA4vmfnveM5ev4LRIBW0eOaR8dad7m4
Aet641hJvaVs6gCix1fud+9j6jCWSl4nbFSKHX9YbTN4oaEfehxyLR95nVhGuAqy5qQVPjbEgc5V
6nRkaZVqRxjPIe/8alVEImLgEEYrNIHJWtTFt3b6OeWkmwS5dTtVLukuuQjRuVXPIHdfxtF+zUv/
sRCpoHnWf6fGRWNnzuq9O76Uub2zR6RW+uSTIqxAgOlCL1ns4vWh7TiDIz3HzKRlazBkuJIJbyV6
g1YnA316bm27NafFXaqNKjSY9rYvg33At7zNnTTfJlRmAgQknY/dzTQb7FHpS1WVt7ZubHy6R3Rt
A5prfXRt5BCWxlzkRw1BXug6v4ruY2jEM/cbmCSZtbZMxAeiP1TzyO81GpC2zHONj0/5bQNS3QZZ
ftSHDNO85d64RXBUkvuZYfZDw3Cs0GuqytH8oInoIaZMu7LUAHO9+WPO38quzdaRzzCoFxa/w+Ea
4cRDiFNYSdXnjDAmsCn5QRX0vNQy/lapJtVy9AZW4MyHPKZZPaG+CNus3nbqLBYcxxQGfLeICbjv
l/dkRGjmoQqS+Noq9e+DljzUlg7WmOLirjSjGx+GJwhu6yRaY4B7XHEdrnTBJQXZ+jyQbREcxjiv
9rMFBG2wFR6cqmTcEUUxrhITnIqvxbFnQ2Zvka2gh3RBpFQaXCUdELiqEakU9HCE3GolAkgzo8pA
MnDiZ7pI97o5DIdaOw0J4/Gaf7NZ6/bOyO1bt4ZdYBXmUSnFz7nqPZL6eKoyydcYy4J09Cjc2Q2p
JAGP3KNOLWqOtU0ZNq92EZBJw28fCVOVMYipQ/7RY2Zs1YJrYavO6cZN3XeDBtwNweLzTHB7hpSF
7vddPlYvIgsCULzKSOiMyZWc0gB3zF+dsp/0JS88991dt5jky5bOqWpAEXGVh9CnqThWk7NT6KYC
naFlXdfGU1Itf9IFIu1EHgqACRM87t2cKIIkyTr63NZdoRBxO6aMibumvnW6lF5bh1BTROIjyLH4
6Zq4y+cFb5Vox0oxn1OLAmrtkF843NMQtBGkcJUwUpHC0EATRAeTfPY30wACseTdMbCavGBx4OWM
d9Xai8w5p/eT7wM98KoSMglqtmLLsxkVPKO/5eKIzVVq7tdO1N5SJGQoOJWeMv6mW/I2RKB8AqG9
uBjd4AZg6h1+EKNXHtCMuzo8H3cwUTBRstsA1S+O/rAMSjTDAK+a/uia8NrNIOgALtIp33pFWgTr
ojt0w0BNXEEA63L5E5Qg7S4mkPr3kDbTk6Iw5lAFPf3moActI+7MqjH9Fj9M3xw2mKNPiqXqVADM
jdZACAtNghO02aKXR1PF4fo+dTRHSn8eVnVHA6X2nXCN/OigC1q7oQr6yXfpK1K0Im+IFEjPzgja
0DHhAmROdi0RJbt+HCHSuPU9AqNnws3Q17kFiQgJjP7yl251vwTPIkZWi426NezpvR8byLGxzUk/
vKed8xgRk94rya2Iez5DSptLL1zfU6x3mxG8imd6lY9IBVxfeU2bed8YPDikNmqWunrkwAybYi5g
jZO8qg1skKSh6zfWQLOo46/aIgm3bTtax6J9i9IhP2TBdKVNithwGuc86jKGDq6txLY3uT9B1BHB
bceznBcPyChy8i9Ra3H3jy1a1CRpFlWLMJGrOwRp7rIpLBslGHICyWx6rmW/EpYTr4sR6Nw8l7TS
sK1bmdgA1iXtM+wYA/rz7fJfdkjRH8J0oJMd5iX6FfONCiI/V5pK7YRMq2NAMnUz6Jzwlf4R91cF
1JdTOfD78LCDCURFmzBi4HRgWAArK4WLUWY2p//yh0xK8c257suZP4YNQ0RPeQIXAL3VhI6pSXZc
S+lxpbji3ZhxxfhJGoHZKa/cQa04hPs7DZPHMtqWYfpLoRZQjeaSJiX8dWiYJ1N1gef0QDUsc8YY
nqkHxvYvcWHv6Og8u2RnbEbXecoZRHp67UMXKvx7peJGNvpETfJY5HGG31Wz8xP5JH6XB7dHAhJr
V/5UMNwYclh8MdEr+X+zdx5LjmPZGX4VxeyhgDcKjRZw9CaZtnKDSMOC9x5Prw/ZPerRrPQAWjQ7
i2lIwtx7zvldCiMwFjDCVDMAqW4rykPptAwe2Ry/YogUbiljG6QaNdSXVKaXZ58Ip2naBjrHLRix
yUlL0wnaIHDGWZ2ZuxHFQQYTcZ41SMvSK7GvJrj9jFqEj0treZWSYxijV5+WzAcWovgWrHdkOLQ5
EWUJUWO9spmDiPGJzIaUvFSh+pINUrqZrPpYjcLXSAapF3TvcUTMdmVsy244NRqZmBDeVuNU4VEj
jQ6DtPxpDi+VrnpT3oFFDBY/Nm7lPjg3U8DAbvSD1FTe05T61cfTbfxNaREJ9U1L8L0wyZ90gnpR
nICZf43s2m0FhT7k0IyLPyscQKr85wmmZbvaP5tslOx6UOLREtlNiPNkxyKKu32LN+iA4VWKwQJ8
OncMflNXDWcysm41DrbbLA3SfY7ZQi0gbm/aLf7UR1mlms/KYdpa0vKs1FC82vjSoaghvjO6V6q6
0Uv8KMZZu2lZ/aJG6kOC94fWv5SaemnF1YYWEyBqCmPKDqQePXYKd8tA1Q8d/wYDMA2M0itAdt0g
NA4WrpCIr3O4JLacBb8Cuhtk+IyqpoNWYNATdXdit+haROy0lHyH19nWErqLuN5rSnmvm+K1NOgl
oO642tB9LSWMDUBrnFAJjut6IjIGq3tqCvk5kB4FXQXFL4XfbTefzNCMuRbxTuTqwdk+z9l5m+kr
XaqtsRg4MEnosRrhYxLENQUBnzk5Vz4p2ByioiDXtuFbrce7uYfa2UzQV7ohvrb42ST6b3nAhaNM
mZVJ4Ue0glF0nHFZXfRCJYArfyzXzyyM3bNeJjAyWMhNMbYJxMaGkTPlGAkBm+D8+7owT7JlS1M0
+oPafUvqtMs4iudKPE1hLO+UBOMjylSHNJbAbwroUIY4YTIl6H5GzK0/NQzOmO/TgWQwhe2ZGLJ2
jhkhJibAH5VkDVFdw4ZTjgGaI5CtXShYjzG9glKL7NLJixBIy5bMLADUBWe/OhgcMtX73dTg4FK1
lR+KqXgJCzhtRq7bASQirQtqx4xnZ8LNCk8KmZ0eX4wpB6wP+q71s0X6Vc4iqoMqrTdpVexLA3uv
WE6ZpovtIdAxUaLEZoS5jF8QkFdOZeqZpQYUP9Kb6zlMGXjSVK+EFHTnUa1fUl+qYhz2Okn2xVh9
MTUqGmEQdciz2blOrcJRhOUTKFnwZi4jyJOFaku0Er4JISCOa9W3lvS1TaAWC+2tDgjR0/Moe5zE
PQuR7mWtgD0E06dtXUKg7vJnqylLP5rLbyjIVBMPmR6dpCrhSBdN7EbdMGFP1XwTiYpbT6xKm3Ke
IrtWUuMECYFV0Vo+ptyadliXq2d14UKozfmaL+pysMbQFfB2PlX4yHZNiAnlzB6yWgl3JpZLKS1G
32FJqIjGpqz0GFvPkGTSRZq3zTbLCRaOl45ZmqTYUU8UrdmJW3FUT3KfVhsp+61E8M4tYkqcbGZQ
2VFa8rkVhrbdwMecMPYimdG1FhWtTPkkiz2EITUj/FmIKzsfkussWKRwhNPTGBkMHKRYAydavAD8
w2ONw8io4PeqcXTDAgeoBWWlOyUWRCRTe7TkPDrEmDBGSbKvumI+UCWzfM09ScxG84kL8nfFWGZv
FNoe2isIsES+6zJUfhWI2sbQ9dELEuOz0WqvJc/npTCVsxH2nxOzn0NdYi0JLtb60yjYuBqzOeKR
zHIPb9Zs2uRUUyPp8sQqWLYfSUrI8SBPPbzfYDm2Zn5PZg3yMTE+tmzSEaiBqTlClT20gqSe9JT5
HONrP00krAq4erspq24jJEp70pVdPNTjGdHDSwB1bG9W0wd5LfWxKUzq3rCqXHXSctfAkU0RRPES
jTPM5nVYCYFUlGAWIXQVZTgKWUMVpyQYa86zcolro9gUMpQ0shGmbW/UlPuRBRMPBn2SqPNtLgkY
gUSeiFX/EBcitGd5xzZRu5q4iwpccIvm908CFSfve6yTarUCAcywBDA74WiImNUY5psCJrJpU0p8
Q6iXU99qz6OslBerOhcKal0aZ9/KN6IInJCH6eCNJVCTGbX4hwwNd+ilNrNuT4DJ6u+o43XLRBSv
aZzVxPrb6OdbOCc30j9O3aK/ieweqdq/pcKkbeqRM4ocmU576jZ6fK+7XH2o5P6ZdjlAlfp7WAAo
J5jaGnGrFMBYhonpuA+FvvTmGNatsPQ3tQyvjI7GzZr4vebJPRaDEPjaYj4FVhE5pBSOD+0Y3yH2
bTt6JNea2eJhcb+MccTAi1tSstqPIlXMzYoWuvE4aV4sWm8EyT1JXdFdgtXlN+vY/pQ5fAsDOg4R
E3XCTgpAlmgABMPJCab9awVK4Ifza7ikBxjYgb1Uxq9eUm5tAlfagjmtZHPgjb2G6RgEe5PaMCzw
Vo2L+iFRRAIY4nzdJwasD9R5N4yEVDHHzLREcCpzVO0oaPdGmkYesRCRY0jRaRrnraaRcWtWbY0T
25LCoA1MV8qX7Zp4U3UILJpsPI8y9BqzPmt7AQW2nQQQN5kzBrZsGMfqlAJL3FoVUoPBCFxfu8ko
nWAP4tqJvN108qi9qwLvM0oqn9SZwIUaeWokpqGDuXwRnWjDS462SlAeCqt+U0fFtCF9J32u+6WQ
aqyJbYSzsX7VxrkEXFIXV5YSHSBPwrQrpSqPCsxbFWcJS5Qt2HTnYvCbBCCCa8HspB57ONQ052DJ
v2iuok0Sh76hWx9Tteb6VqXMKLF3kzBOdkZzz8YBM6w4xnRRxgVPEVTjDIOrySHdi3VxS1MaPLKt
uT2T4WJaME6mxBnaGQm1YL7W+fBRRmN0TEG7XSsB7SRCyFc4WkNe42BaVAx3OiRSzJYuKW2zhxfN
xox00VWIZx+UDoaKVmI2OVD9jer0ZGjvkFvOcQ63EPit30uammOtZCMLqH3DmtHuiJq+DXNgaaVt
EWyH465bKojuVfnYC/FL1Y9ba82RZ7CYuUPFIpAznkn6dW6/oDnP2kj10wC4Xp+K1P1VMqp+jQaV
325xwhYHy4v7nDwRsRoPXae6SVMQGDjq7PRj7QVpecylsYXHX7Y7WC6SK8fjbUxDfZc+dVm6eAnJ
ufqo5IeAi8TvxKhnoRLkhzmxPH22ntFktlvsMWS3RnRgC0gKZRkXLXa+L8oG3AFNDANlQ3lICWh1
Y8bNdixRgVRDSQtn5Ddy8yjuNat2Rgi2wPrQdJoy/Q5V7E+LTrh1WWdwXIzwaqTZ6JmDxLARknOT
PRA3p1/QxZBJsRg3cpM2yNyWMyYDeMLpyHpUwyAEQP4qRgr1aTIxKZXl8DXtLk3/O6A2f1jkwjq3
wuL9YZQF6WGGMOb0cs/l9lAa06NCIMEW6YJmj6HSXnpR+sxncqtiaFhtj3iIiv8oSGzPQ9ZFp7pK
t3pduKI61i8N4SpSmMmbsZCIyk43jWwcMyzV4t66Q+0cjXSXi9xNFZRiDy94zyjVbThSA/bSCOVe
xmOYlZbiP8mNjURSFlo3y+3KxHRVPIYOJgqz/jVZEA01PSVylxGIqvyytLL4VogT1nKvn5vylERG
Yo9KvzEWqd40BB5HFfZcC9L+SoCruGgGTVFA6U0WHkfK5AYIbDJmqLkWUXeH0mQijQ1iNmKNG7D8
dBMRXBqh5XMLTyJWsNyb8XfsBlxzq2Q5pULLGH62Uj+eMbbWw8hPpvzY92lvw1Ske2SvdmdCpbKq
x3wKx8K+19JjP701RQthi9rI6QSsYVEIHNEUhE6eM9eryj50K9XsDuMgRLSkeOATsP7OyFjF52F5
gDMOlW1cPqk2oNY1H1mvJ043rqhQga2kGIdr3726rKmbVE3Y/GYpf1DW+kbv4HO0TexVY2Kcdcbl
wbx6OA5KdplWCjL5jJta9eRU34KtfSUolDyjIYcrCXBNjGk/pGAJHcuU90ar7kYVJJiXb/2qyG7Y
G1+XIR0uvcCQQjU4nUm9fAJXngwtS4j4Fnf0eGxmIWxBPgUFTosFRHQUodVXmmZ8JjAk2UzSnY7X
3FlTe/a+BbfjkGy/JFV8kVHRiV3DBmvrLjouqQLyLy5/4u9iXlNmrWhF02VIoOF62ZdXOWJ0YhAt
T8KyGW+HoNqCugMay0y1i4nwY4s7V5CKX1ZSXLSStNEWe8ikS47ZJKWPhrgnRoQUzvWBlML8qBmr
ZzjWV1HFtdDC4aCIbUEl0wxXECYERZz0+wbVo03UfQxyZJaHxQhIrsRo16j097g0wG4jNHukU7Bq
givCGgCJaGvx0E3aW9gVeGBHg5tE4aXQkvw1zzjXHeB7oSNnCDsNHsmKdErgVfKgy89rKON8aYAI
95ZJwTUTNM7KjEkqQ5Pi0Ou6bcX1k9LPhtdWluAyqUPNuBeIcKehhx2r6YozDiXm1aPgwD7BXdxI
MQ1FvqpMSNa0crroZlZu0lbwFwvuJcGSO4q4+1Qs4JbMMce+HzzFAj3Qq7DFWE0rvUpaoE/PFCgN
EyJVGgmPi5eNVRBWiFnHGan3LRVzptbLIFAmWwzuOpXhl97B7pmITUNA2cooqNoqnb1el3dWG9Tn
nwfSbL041rxBU+KdWqkQJpVI3FQTyywzOazPraR5jaioSFAuNmLAFKfGC7svzODci61yRZEnHyMi
VVKFkasyRPSnQTfaprHsFk2xjkpOK1AUzTUc6rVYxhmU2mnqQEDmcGsWBf7M8AnmEA1hkr2EtaZh
NROHuD3jtYKK6sPUUBvkGcqlzAxnEv4s2ZXH5LUE2JyzVFzdFWHjsjCVVb0TXhIV7kYl4M3H3JkE
5pbNXVYCbrJliDaZhCdrWwVXIq4lOxxxN5esYbkh/zQdiXzREMXAo5UvX6Zt9bL6UimUtRUGvkVF
hKve54Rvm/te5/wo6KRjPc/3amzAVhWdRjZrMsDzmnCADI/iqfqtpPG3UYumX4touSqjUUm1m1Er
5Cq3wIIDCcY5TMO0zyy3INrk8N3JxruKgnFsG6goRWjszFT/VcQx06XOOvX5Ej5iZislBdaLicrK
mD3XUjueIX9Bw/VkLbyAhNDRFaQYYImGN2W2wrAejH10cdU6LCxnvzTkyWnzZFvJnPSWbsHOBgC1
uOFX+tD05UknJja89gBkjO9mDPfbGnpgQcIDuxhaCn2m22wP4UJaLcNClA1D5BJPxELcNSpFnZth
zbkRsOPwkV/yTlWmb/m8AwYErKY8EEB2ITffwjhYfCuO1a1Y9JIrzMUv3XxSJKAhkURV/PbAa9ZY
EObqFmJrpKXveSbTbTMDsrr5Rssf7LoENEayIDg0gexUSIhvhinSK7U7pi2kFCQjx0zW9mNpMYoH
jqBHJmwwFefLEmWYVmcPZVvQKZEjEUHn21iqwoR7bAdQUJpeHb6fOdmLLpkIccTZRXLzS09NYStq
1A99LFxqrDlQTLHuLjljM9HUvVKtoqdBR51nokxWpzbGhieAhVkOBEFqLaXbYh3yPg6268h7qpJ4
E3fqtzXT22dWgdq0lDaF2uzJQZr3SSG9pFKS+TTwM5pgHn6+UsV+3nd61MByFBH+TQGAKXIN9ye1
7Ofhh40BNWFYnEycAKEjOEaIS7H5kGEp7ek4AHzikoI1op+CHVZ0NdEKOibJ67d+vv/z0E516HeC
+cxbB/L9MYWypoLRp9ReI87v/uepkHF0PVjjljxXYR+rEIcyo/TVDLl6w5rBID5FqTOuNHjLZVFu
90RmAcqsdpxRouHePyp0fHM/7JlwE3OyPrxkHR/aXNlnhYDReIMhUoKVwR9PWZY0Ov/Ppf4/calh
hkG7/R/irvvRffzbHzmS54/8/ve/7bIsLsq4/V9c6j9+6R9cagPys64oxo/r2l9Uakv6d02EXc3T
ZNhKqkgQ459UalVev8XzsKUN/tiaFNmWzLf+/jdF/3eYlIhgdQsK9I+P23/959f0H+G9/JNU3P7L
v/+tQFJexkXX/v1vGsvDv5KMJRoMoq9FSzU05cf87Z/jIGM9VpNMaqO92j+3iNJ2c4AH89wuifM2
qw1pqutKra9rNqwr4jLWddxcV3SVpV1niV/qjrU+alj18YhB8IlONrZgtQzEhmUtkCse6AOVxVyp
ORE47WjncS84WXioQJlecKY2pa9QGY3HqdaOizCZWD0Yy21smboS3CrBJhADRP+zwyg92uR1hkVw
ncBfhM+IaIPcBKVd/TTeQIPq3chmWK2b4ro7Yj25kdgurXXfTNcdNFv3UmPdVUO2V6Fhn5XWHVeg
hjy2bMLmuhuLys5Yd+cp3I7rbo04KHwb9b3Qs4/P644OUdGZ1z3eYLPP113fGEkqTNZKIFxT1tba
oFurhG6tFyoKh2WtILS1lggpKtK1uiClm3TateIo1tpDWasQxiLYQFCYLBQo5lqu/Dx0FC8moLQH
DMx74Ghk8ujPvVRu09zCJF+Ar5QnirAhCAvdeCzc0PIlZ43XYy9dNhrlU7XWUVhCePVaWVlrjWWs
1Za61l3TWoGtkPK81mSI/u8NRZq4VmvMg32oXCXYyHRR14ouo7QD/JiuzVrtJZR901r/1YOggHGq
myUViDBKFDjObhvEGKPLquFVVfuUj4bN8Ks4qGhV2W9ZyiO9QL02lrCirQsWaHJTKM+LSKeeYw3i
qQwDEvjANm6BJmdQWJk++WtMgWuulW4ZVodJMN7EQDqkwFgPwsj4PFI7SIwwva+6HAD7G+Z7oAEw
FAqS3z6rDrFlxIRYUGvna9WtrPW3vs4T5FloT2mJpl7RZbfoUU5NMTk10D6OxaRnfzzw0bSZmfkQ
Z8d0nY21DfhrWF1CufgV0BiUa4egrb2CsHYNI+1DvvYRcDwVT1l7i2LtMsq13zDWzkOjBWlpRQB+
6lMoSjeDJkVeuxVzbVvW/iWlkWnXjkbuFSIKBJhixswYo853QspwKVNK8zNFZoTi9phXOj1Siwox
svLQA8JRapnAJym56zicF4EE27/UvAAuCG73w3CpIXUItWTZZcGOv4h9hFgaOxBk5IErTpjS6Na+
yOMHicKSZBJwWixyvsycmb3QimC1WnAqJ2LULKtxDaGfXdjQ5KyQ7hQe6IhLtZScMYDOXeUo9LFZ
SL2l6xVHTRo/nXXtaEop7lYZRgS1hrIgTDOHZOrRGvYj0WrLIn9pTfrEegl1XCz47QbV1lyZr8lg
tpxOwNpINXcmgi/E88trmWD2AFuIhroqryKudFYBxWUqY8spU8GWSkq/cDaMTZgz0MXieh5dfDX8
AGRbV3POO+OMSIeaVM3j81DCDlowe3aElo+oYylvyqOrywQhGhLxzEr5ImeVhM6722o18Bo4EVbu
wqQ70L5bepbmrBBAUGfw11GCaWrhjJAa7bpUcmiRn030y1D1yb+DxANHyN+FsIYUEHF/7ToSKyb8
1tO2foNPiI7THADplxQ6qipV+PxGRApQzfoR7v1aES1XYiLBRcfHerX3UHUXWgS54EvgmsG0j5V+
OqSIa3e9En3Cpe04eOlnk9W7kP7Jlrvxd4OvjSum5RcskY5kxoA8pYboPlZNV2HebQ81Ct0lLja9
ZaQO9fE1LIOJgR6EvjB4zMPs9zAo/JY6a24skS21lM21IEJbGOtrZj1FmPNA+VheLRUgrIJ2PDfQ
fLne5rY/61X7jGr/HW+EK5Tkzgl1IdzCkYezv0DHwbrxPQ9mFM2MvuhGwUIwRWIyaLBVycRyAHPG
E6JnNSLvshj2HXBJHpIz0VTfxT0aw2sWZdNensWz3mncyJNySHIQSQOX+3y1dpqRmkea7JoZfiEy
FgMbY53p6abyKgfZe5YRBGWE83cVE6JHYNNcKRWFn/IWwmqwuzp+pd86R8hJNtJbJZIrVTch/b/K
9DqPRbJJYoPwC719jcvkEPTB6BBtlyB1qGJbaZfHpRh+9yRnBW3irHqWNWSaMFrU+/LvcgED6UbL
3FaYXlysNjQ8aEV7eOdkMZlvcqYnx9KAHMW9bvlTRGKdFY0X0cK8gb5Pl+PhQsvhDVXzvZgqQ4gk
abyO17I7fFplgkiH2PyI4/g0SHQ/UsB0irXlWWjaRxgzGHkn3V3VmgPKYuGsGNB3rfASIkGppwUC
OCt3EmvBgczm7VjAGZdlUNxsEA+LAACXcH/AAh12aFhCO/4dt9qH2tNoRLH6XMukxaRkmtEgIoLN
h8ax3hJRvc1hrZ76iFyhYS73sxA/svSYLX+91evUHdk3umxiBr88z0aJn8WER9asX6zR/NCE4YUp
EZCXeifHE9ZZluJaFMJDH51Ynn/VoyK4jAyIuZClXQaz3W4V6Z0yotz1yasRky1VN+xqRU1+4WzI
v3JQzjNvD9N7ZXYtg43DYGQHZDntYgkoDCdUWAX9/KxyY7gjU8Iw/+ZWXXZCNLIXq72vc4rnXKaU
qY2N1YzEf7Tw8HrhoFkJMalDcR+VbGfVM9YL8RpAp4tvbaDdRDgQDRDFVz09BDUZcYtOgnefaypQ
9mqSokWH3qCfWXRADmT2mOU4UnSZFxVEH/Y6+wZLVyLd+5yttNIlm/QlRYq8Ko5YeHrDier8U7ay
SwdoIzbFp9xp72H7Mg3BQY5pzwzZ09TVLgnIKd0iJnkesln3euJvCuLsii51uND9lPpjSQHdG1qk
sflY1kjGerpamXqDFnuSzfJbrgFmV/VJJ4Hn45agVa/SbJJqyCUmYm5q1+QLxDB9xCXaDKJC0iF1
OqGu5mfR/+6itsfigblYPtIMhrDMpgA12ZfSL5sISxNXCo23tghgEWrfuiHL7hQY9zg7V4xNwejA
KUrmsXamWb9o4wLokBwxZGJVU2nbURPCVSl/nZm+O0LAcLioUCLovUuBcArRJ3tmahFT0BQlJHj5
EhHa2FL6ccHiNfK5YGy1YKhpNOFnOECOSIS9udaVYq3si29VCa8gnt0aLuHXUXyZoHDwmRo/NNhI
ExlfrhapIyt4KWi2IETozN6EKr0uS3/Mi8ATTJw6aM5rSGItYydCErU2ezQSEq6kUHzupJk4QeTe
8BTEJ2bguxqZYTomIOPTK0zffi1Og60JKmAbhrzF9ULlLWuSE3fWRrKSxZctaGQwDTirdAJMnvF5
WBg24MkJMB9Jr1kjWJtgkLzaUr+QV286VX630u6UhMKnEZk3TVqwE5MIGYOa1oQL7GVF3Q1wwey2
xKEqfZQBQGzA2SepgXMxJugyhvYkt4m0gTsW+4PebAu12DUpC50aF7MfY1ugK+yDeZWMXivCEGMq
vOGSYdBarJuMmACCrxkOUb1G5/58qZm9BUi9mn2u38Z9HVHpz3d+/h3XpC5D/WLyt/7iX9+QOfai
89eTf33nr+eQZjMTmOPtz5/66/l/evmfJ3/e2L/8TJomB0Xui03aFx3WNOurs8O2f37Jut/++T5/
vlVrEsG8Y0SxHuxh+D4i4K+IX+Uj/TzA3vrzq7+eg+r0z8/1mIPta/LCggDyfW9+5D+v8fNT6v/+
0T+eU/cidSptMuaRLVZVe6x8StwMejJYYswetEBkPPLz5M/P/DxoIAP7ScfgrtWfSgiLzr/8/l//
HFKiNfvOAMzIqCPg6v/jhaRSJ8+QI1SuTqLTaskZ4Q1lS7huuT/PkU+MJxSzEied8FJlgvcwrXx0
J4oRImDeEjFiXb/shfBawOgGJKsBOoVTq4KQHhbtRD+RJM+mB5+SojRguGzvzcSZfo0PyiOI5oWJ
8OgMByoX/M6eSd8MnOp1eaUiJam8/CpsWkdWCxen8yeJiFU1fzSPOtGd+h45ETcPQWHJxToDpCyv
/WmqjIfsyVx1+PaXkgA0+c18lKiHncwlHgtSSTX6/Z37l14FTysZRsI7kdjxAbMVwdjGHyMLT+6J
+YY4JGnfQbvNN91XocHjs9HYJqpbDu8TlNXFhkCL2c1neyLUoiVGTXllKbEZYuHs0xJNFbxUTwRA
YqkZuWPudit/zRUeyYPv2dJOBEZjf/ikqohCNxPBr6qnm8M5D51rdjGviJbxpYJ52/uiRJozzWy0
ZmPdQmJHbqQrNWAiJZFtRUSm3xLtZPkNLtQEMchknC2ceJQMHC/s9s6cekGIgyllOJB8BmFqHxM8
RVRWK2wtB0PbeXTYkgviWFlHIQqmwlYhQbKkrIO0hj4P36EnCF3q03RLiFX7uLYlrmvusmUAqRyy
x/ydBTq7QjvYlk5Gql39EDlEm/lBZtOaodK0ZYpcm8C+D8t/M6wLpC/CdoMZ7Wawz3yMgyx9T/hp
HEYoc3FJtAfVocWE4+omHxCDt403v6mXyvuiMQ2P1qkb3fmNpB3hHVnTMcTl6uF1cuRLZsckhtrT
vvJwZFEVl/bQzgLnitFFszXdK8aaPL3mhPEIt05w1Gvwbe7Q7brdFofgJ3OHW8hGv8Ynfad/F5/8
H5MMkjGJ/PuMnwE6g2+BdHQy2l0uVRABb7GRRpGpJxGXRQRq/g5vJCA83tbdu3gln9XRr+yKJXjI
TiAfr6QZdeP34NeX9Wxezas4oG52cm9Sd6jzrdJNZVvWrgyRjMA2/KhyM3ujEqIL2dUrn0nde+8E
x8fHU3Hfy/MlvL1pNr5vxHkdDImANJzpshIyzxaCMxAOE3YVfp3sSs5E7uWykW5AhfFzcNTOd+V2
i4ed4Ny7ymuAN9dATSLnPIFXJyv0+QmjN82VDoTa0tJy4z1MwCG/GsXNuZcK6JkO42LLW02PauEe
PhQXxNzH6lIindqmz7CihkPMirNBZMxwm0+PUPEgxP6ufO4YJr0TdPePZxlo+OEebSvhmXNx6+Hn
Sz6YhAvnyw73y+LWz/zd5FJv6jvaLK5lp9vGmgPySlj5S3ukQ5GtF1BunJrs2Vm+uNi+Tslx8ht3
8AHc43N/ai4d3FOWkPliniaVa/wlJhgQbZ1/x9tuWytAWG6MasH740q5E/toORk9qm3MbvP6Beq+
FRzziZkP+3eBt1DCW8kdE2dX1cX26By4KkaHEB1YglabOaJxd8NBgFm8Xw9me99JfHsknDHFp664
VMUpCHcGM459mB/EvfYlQJZ10t3yAJ002PaYu+hb1JjxOboiG8QCsDzhuvvOkCRxllcs4whTS99h
7e/Jk4339DlI6v01qLXcQDUZ8gcfH1LgXqoUTzxBOI8Ofqn7EC3y83tZXeWH/jeCQY5KI/i9s9Rb
mOl6jt0BR620nPqjXVMtAZ+5e92xeZe/0USI0guVLqOseiDnjfnk4koVii7Zr3QCvKAxOJb6MXwT
jVh0p7rzkZ1a9vvikhhn/o7FC/SNTzA1HUMyF2/i2k+f8Q58RatnxjwDs0ErdsDkTKI6O7oQklo6
3BP5HStWAZmxg8znXmi7RfaQILKEIZey6xMXS7nhqBChSIrq/By99Q/jZjAuHJ3lQDKYQ2xx82m6
+FnRG6H9VkwfN1f+Pld6NB/V4Vd5kjhFAC1v6YB5GEFzdOPkqnsQB8rJzpYj9wgpe8VN2bab/hlw
iHg489jJnnDDg3KUfPRyE0mwEA02S+lNnPrxTrgrub7sGI/KJ5slW2DtTIfMXcMzx3BXvuO+l2r8
k2OAxPAB7xxy8j5nKlXEX5XL+IcF2lnPPaOa8iPfL/a0lWxN/FZcmqVFP0X+sFXXa69qHaF/yTdD
sJ72mBIvkW8MLrOn95Zd8CN8yB4x9LrceIvivXnkA68f+sTSAyk9jrbcb8CBdrBrfdimy7nbDlDz
1//gFi2fBDIS+um3z+jSYsNeiHpMz66ROcFDcSUA93nNtVW3RHRyJPB+wO4Mbxtc9LMvkdxv876o
WNp69QZvCWjJYNSYtkHWLB1xZkvCSC4RNnLLacjv7AwsI699jcOmw34+4tV64Tpnewv2tQ2P0Qu3
XFbJt/kb1bWGPqxhj/K5hFrulXrDBuWzk/IBf2JMP5EvohjwpE/5nu8NlnPyQ4wV6oNoj0H0aCeP
nQWP5RLvdwh5Ct9HP6ERcpHZe73euETQJkDoSPLJXfU6HFIRNu/iu9brTgK7vDTOlQGVS3yJnmDR
rtfAGRYUQZndq/jMjXqPXARL4V451O+JWzssnqwZtR2R3vtpHEaSeUPbDw/9h76vdtwGb+FH8C4c
lF19CH0QYI6gA7/Blvd469Yt/bidXRFRHZB4wAlFyG94PwuTy+LkTobfoH59uXa2CVMDUNVurOHM
yWmfTexuibucvfUkQmrj8ybu03qZ1puBqZFdHUyIVonH6ghhlsTteZd9YKe8sNZBU/aJOU9c7nzz
Wh1wjHZoGgSJYQXl0FK+Q9Gn4OFRzLcz+tEBCQD7l5A6MDj04EjgqKz4Ur41+kcDKe/4GDH6jdFd
iKSucmoxmdDUQxL70i11DOe+IS5T2B5ccaPZ1J6PloUnL1awXmfZKEM45QpB4Xb/3lxgCVlXePse
yb1Ms9zA7wiG5Sq/KW6Mk4U3PkyXYLyE9WdGEPRXLTw1GX5V3wrdpKxYJ+GAOHKP5bMQt0j/r1Jf
7Zc696ANkFCoO1zLayJvmICeZtNG2HbGR2ZycfS7yu3QCgfLk1plHg6PuFRodG7Eyj8y4tSCYwEh
msCRjVB8yU8NZi66ndMmogA0dZnZ94mY7uFddZkkoFrds+xI28wv/pu982huHU3b83/x2phCDgtv
SEQGURSVNyilg5wzfr0vnPa452uPe8p7V3WdFhVIAG96wh0uKUBrX/lkb+M8IZCWjGLH1sbyHxi5
4oriaGu5hCvNU8bxO1MYCwhUWXgXdp4Ys8HD8NPsmyf489IetDFBCSEoAXU9snmA5bS1h0Y/UY8H
XL1Afxidr3WzNV/xkt2sR21J88YO7q6zyk/0u4msM0dnjdl9eQXW3+3bG3SJ2lV/1B+h9ru9/jN5
ikkY8VZfWOfGS+b0gYgXe0DFREZBl+tZd1RXdsWDpDGF93HvUCRu+wOlEpi+FnEuJejI1hf2Clxz
3IRdjBUPwWuv3wYU1Qi2pyNq9zKVoAqhIyiadKnnw6xeKKmsOZglV3jAoDsCxnDO3o3XULVN9W4e
0RPcjd8oH/zxPNj7co6UzFG5Zo8zoa4Cnja8NBKPY5cG9Y3QhfKjOAW48dL+q0cURBlL8DLkGM/Z
AWck1vMC+pB7aXaP6uRr0QlSr7zXz8tBhObs1Oupyu7nI0jMeBuxHkmf/BiLP4J6Qm0XvvI7pCkB
GRnCItkJ0QjZZTvO6fU1LfbDXXu/PCE2O8FoqB5GQKQIm2Q2RRXxqUt8oYd6BgCFIC1Q9LPS3Rbh
OZzf4GYClmRzQQC5eO/FHRHhCyCAHSF4vEMARH5YL3Oys4CVunnjEGAAnh0uBKjrsfAw6s21C4VG
4zBwCoiEGBBVSOrOwP02OreNLfRNyB5p6hyWBvhqoH3CPY2n+9xF7hePYqhC8gAC1Zb8sfbb4qrH
MF2B/z7mKdYapHBYU8803UAXsZvJv72Nu+oT8aWdmB8Nsi3lfpAuhDOcj319YLPDQ/dnmm2o8GNr
p4trGQDr3AxAcl49xtEm6OLW2h4Kulijs78bLjRpo9FLDfY2CAw7pXXLDJcB3yiO4J6LFE2NX+QJ
GLSaN2ohKmAVKOOgUjFI0GCRUfy2y9RGJgpp6tByFuFUdkTyTmeAwfEu2/TzrUtJN8zyaMdkha19
1fFDGpSGL6EsfKjT07LstiCMc0Sz6fSgnd8gN3+iHF1a5K2nDIOhsIMbvTzgd2JDVU+EZq8DHSZG
5D/gJ8C2sicGYP0kGoQ7hOtuxrncZPdF5i2DDT0OP+EpO8bsg+qHady3IuCiA0e2BORF/Zze4fVa
nzUCseQyP5xKSA7/oJSpAJcffPFec3SaXyc14iwniJ3rA5Xv5YfNRhxsKsETGjRoX7JTbxLD/kK8
LDxpbl+4seXr9a58aSWniOEA7ojd9wXcyypI5kcumj0HOWylPkTUQjiKCJjY69b8irfx+MjxwPm0
6y+sG/Og0MJ2LxI/Bl1MPdwl7uhv2CSzoze75i76yD7603sdVLv3+lvx55evlUzsDbni/hssOibF
SJuQ7ydsTMuZQXgxiGmYos+UBcCj3pPL+sm5uKboB1BjpzJLevch3H47q+s8pA9YfRe4PukXYRcq
IRxjxukRyolg5xkbqhm0n+MLe2lpN9eEubc5us+t142kRnST6CITpfJveSnO2YEb2vU3zd+KB147
udvBS9X9MxVcthsyvexQXpBDRATkGzQzIQ2Cx7hl+Im+0yhGMKtBunXvsAKROgkr15Kpe5gOcpgh
MxNnnSf6h9srKOtqkJinjH7uPf4D03k7SOYba4tPInP3ms1JuroOHgsu4/oa6BrsWafyxuJlReYu
vXLqBezpsMAHJD4pEfjxvqUJHkinGPKNsF9+wLp+I7Ad20QfaIAVB5SmSWT3zS/xSbqy3PmUgqTh
vreH7BsiXPGTXIurgfM17tlQjc+/rycaL+mX6KwnhMi3tJkgv679/BIOlzJ9W41DB4AMVvZmNV4U
tpneVZQQCIu3hunwpBBQWS/pKzm54UojvvbyDwUm4TODfvRl1PZwlR0iHTbI0jXZMymrzvdMrf5C
piq9EF7q+/4NNWWVcoF7EQNG3PDwQj9ACkDgdE3cEkljIloeTkJDai99UThKYFiKUO5dOvqQ8XaE
n6QWWPGyzSbv+huEOFYNwmmysMvOBE2a9fgDSjVy5Kd5cknaR8WpStt8qzzJNj2jCkgzRBQhs0ur
X5Lil7SzXvjwfnIxL8Dc3kTfGdn6HiFjG5yv+Ci4lbhVD1bt1N9H4AYfprs8dmU08eId0ayq3Feh
L77p1D70e5P19cMECkKPe5D3SNiwZQ0QAoLRzj7aE2Ky9SM2IsJXiAGMsi8ALoxO5Fr3I00cdY8g
z66xIViX7kvzpXnTaXqMj+FL+zRxYJJ0Trup20fmLr7uo35/a42XSrSlav8xH1LknTl1ChchHXsk
hLDLPeI+HPYNkjAf4a/xVlmniulV+5S5suQ2oaqOSgUzQn9MLAhSVO1P9fg6fXCe8THvhacRC/Vv
L/WvAncajXoTOZsq/Ko7mqr77D2/PVbIA526K9HI8K5vWhRwQo89hVd06yofxAVlxp44lupA97NA
rMfGYzdp9jruxB/l6FkPxObHwiHDpC9qD9Qw5Tf5LXUZSHSDozskxwbZXeRjRkcXthg1GJdkguO5
vBELFO/y4j0adMOYqc2eCggFDCo97NM77ElAz1Ps+ElbDzMPuzsvmcd3RfkoMIfmQKCh0Z2Ry0e1
LT11GWo0fmE81aEzqfcVtZoXar61ARpmNxOHmt2xeDb7y9w+MOpnWJX1cMxGbvVitUQC+WfFQdBQ
g0MbCcbmsTCwqnmlQge4XTROYQkl6pP/qMhYQHC2/90p4bFQYDDUT5ZxnTvcOohD9eR+3Cl+XfkI
QUD1+s4LexSOfAZOh6ir/CovzPovaiOW6s1+Nwam4bShzYZ22qDw1Efwm/BDHMXZWEObN+oejPAI
r04hu1J24Rt1OkJ48MEvRLxkSxQs64MQ7gMeNCSN5gkpPux7+5f+hf9tFTdfe7EeYOxgmwLpZK+/
IW1B4nXHvIf/mXmjtCd7exnZftYaAUNWV3oh0zDLD3EadxxVJspwgz3nZ3ZUPobyNVkbizlmVyf8
BYvqp24K+0uzremZN/uUPkuIC0B4hktEvk5BVz5qKVbkDsnni3DHMQTonR0GxAmNH4IoJAAjv6Bq
48nZXZLZ7ejO/vZA3rkiNA8As0ckuumWRXMigg6DBpOZeJ9wKcWZ7fZGrl7fCrIaPb2bP3la4wux
FtsadPB0h0AO/d3hSlwavkGU+yJ1IS6mlssGmbhsS4Yvp0cSi+NPXtvhW6LeCDEhYCT0hDr6j5/s
bvNrIXkjv6MP1FEmmk5nCIDpjaIGSwvB9F2O5PJ5ATU++RKn9IuErdQnrjUCglqUZvCgybyA1B7l
abAinggB7EWcWGlXIBXYFaSPIm3KzBGSS2c6wh0POWkQcnMi9L/p4ZynJ9VBUbfZEVe7LDLls7+B
JTtR8Gio1hCAmm9E95CK+ZLqP6kQIYVEzYoYQWcMniNyRVAdDsGIpICJvgygpnYoLfzKLZeIKtP3
lNzhfkyOFlKDISwBGZGOcEvt6mfSXnCDA2mFw1HwKtyoibJleFl8oKTEZTFAqjdOPxHlnF8qh2Kz
eHQkEPshrJpSjycKMCUjRcoOJEnh2zKdlZfyAvXuwshMvpi+QMNnrj2aVGgySA+2IH7OO/Mtec+i
gK2Bqyme5k/eiW0FnSjqUpzw03DJQU89opZewe13zeoEJ32Tfd4P7/FtukuAsVNxfA5TkgQnPKfZ
xdA83izvbuxaMk+G3OKm+OOteKaTrC0nSFTPMZOQ36+jU82k/kTowbrNRxYyxWqQYHfmmQlOpcnk
8KlqKooOD4S9qyDEgpOt77d0BOzG5FjmLrVoKXli9qy1L8UCtdulGUr+mj3yuxR2GoKLDDi6y7gz
GuNG9nRmSkKk1Q1YrPuYiK9x+LsJsp49Q1ME1IVFiM0f8FZWGUQUR7UXujNmUFpvUPp70DGQd6kw
JQdq7bP+XlquHvk1VuzsMMqx0F4Etn6uWcAmoMXlAEK7N4vLNnmSvqTXvmPMiE1IriZmZUnv12Ec
EAjoLysaoY2DxKjAScBUuRGYqKhhUKyofK6ea+Wd+UKRmM/U0xndhgJpsz0b7rdXnvhAdjKeR82W
Mj/y06Ldd5pdyg7VRL4m5aqexHmvSo+pBjB/9GmsVyzv+Luev3mow/TGn/M5W7pi86B70nNQ6Ece
K3fEfdWEOyMjYguKzyVJ9OtpgfHjFXjN1s8xxnvOQp44z0sVfJ5RKtqorxEG4a+g2YYJpIFiD3lx
zShSonxndvKe+nzl3AsFCCmv3HVOsbHJnin784LLp7Leb+GIxo9wfTuzU3LykVJLNQfudpukKEiO
Djjb77lXskHEzYkcGVTOeZ6qzEVT0ID1zIqn4w20pYYbgF3KnrtibrWEzFBK9T3XyBCxKzCVQo0d
7ip0N4xovObdgnfkpl+xCz5hrHxR+KVStkfrwZeooY0udRJKlYPpbJPWdHTplbnCS0qusra99x+f
zCdYfcAlQJihpqHuuDPmJOlJraB+4LBXc6Hc6wIiqCcZ9mZUghA6BI3H5nBbUN8Xt1ugM74NaLTn
j7j3NLEZRm6HSa84XBWLiJ/wKwzH5M3QJpPttrlbKBhcGrYhPDoeAdcIr577XyGNR3vunD/iepkE
2yDh9THYJcg2LG92CJOQNGInAElp6U4hJm307zh7iJIotKDVYi/n6Z0PHm90CQQyJpfP5Xb4b+1u
vKFOmUe7Y3ioC2dkzap6M7QLq0JTA5Z8oRx7DZ+ThYL0TqUJLNrg3xhE3mxbGJhNsRg0e2ho1j0a
R5X8x3QZWBYIn8EvMuzcIbepQoFGA89rrpHsC+wNK+r+1waY5NY/AAZK9GuP21LeS5Zf1Ps1dGe6
upYtPer5keKJkFFMuDHn+fAQ1DMcrE1j+T5Fm060UXfnfiamEvEgwh4nhoHfRRtrm4sAUyg/y9uU
2qCvVNwJd5irwDqfph+t9cCN8pS5Cn6PYZDMA8OwUlJAes84xyAmlSf+AK7hZJ3o1zE/GMoZca/C
aySPT6LnHiMpnKCvzVKnCWgdcW+QINT/nuBc9nqiscGyyOp9PxyZZP398ECDNGr321qEhfiYA/Gc
ecZo0hK2gNLxaLGZFLPRK8Ya4kMsPa6OdYxDCZHjPLhd6ojWHls+5PWCh9Wy2U6s4Tr2bykwMcij
VR4U6hlIG0LFJhIa8rnn7dGZKb1KDGiNW4oDYiyTnEhzRe2FMeYyx/CRtWd0N15yuxuCC1JN4hOX
h5K/8e8EW8ILp6PNtT3Y6AiTnP2B5AmE41oHvx//rnCo4JQK+ml7s3lC0uSPJ8xeKvQ+mEqeT1ba
5MJZiw2UYz7PAVg37mxBRpZqsGjzfJDCZcGVW9dp396rz9TweBrd6mxaSvAz6WsXNwNSmODwwMrO
jxExk7fVRNdaiR2wOjmATx4sOxCvNxc1EqnSgRrMU+fvs/LAM5XQxpC3ycGC7HboObnU5L65P8aV
aRnSt1O3+uSUH63P5hpyTyROTEYkH3Tgwtslcf8bIAjyPEBW3Qkp5u+iastNwUcm6qEtntb1yMdv
k2CklLnHsA89DqrnKDCoVDnJynZ0LuQSLSYMYiip7YZx2U1Ws/fYPffoixUyWKCHRH9lMVrH+AuU
avGwzVdhzzuPZrDoblq+kz0wyUhwyYFVsrZqesxQJplP4hw6jfAigvH8vexMNFbG7UkrPAFUeDkg
r5yZhBZKBxQOwi6NsSDRYH+BqHC2B64jXIxi6F57jskd2MuBd9FhBD1lIzwWLsdRuQLpbx6ps4Hk
sMyjBGFXKqkQXY089FgG2/pR9w3yK1CCgd/dt8OhGhAXtRnqpjm2DUkFIrmAj/fTXfjMExU3qUg/
pXIv26yAij0EhcbORxBK6fzW/NzmtXJlLCm0ijREaXs2iHNRqAf0IuRoIMAndQFcUsllByopkwLn
KqztuS2LeWAflmWL3Z8Uv7kzwPfLtmXtQ3rko6+pXtHDpXLYniv1wDTkLsbII4EWCNRZoK2DDJL+
TrrbpIEV3/URAHA0c1g8Tp96UClYaSAyzRQp7w/hC8QK25j60xwEy5/NhwIpNp4p4Y31arTXGrcs
a7/NpCEAWa7QPyVIOcMX7Hg861GJ7ujsRc1xjI9LCTv7dewft64XpYTYiSGZsULbA3uVTMkJN1Sg
yQqFvb36QRnBok3j1Y3PxGQomLIg/ilJlYm33LECNWp9BFnGjiVSRk8cRmaFvN3WxJvMIz9ia99i
jjjorsInr8044K2i+FHnFuqAUeMkL0VO+4OQPSBlBu2Pu+A3q3q/vdRtFNtagJHxMQZsvdlu+lsk
zboXwH6+URHh443OZuXxznScOLdzjtN9JTMbafov2wayndk5lTTUkaAPIFdgl6XLtBm0K8sScHrY
PSPXyrjX40HmrVanT5yu/2LC0wMJlStLt0/Y7GwmVJw+zNwQYAdWhYD6QYO6hSf1B7glu3VkwMDA
DEdFo2nqC4srUjqHcS5cGZ0pd+rxqK4+hRwet1Be8djZSP6/NyMWa32fvzFnWFJcGTvRilknV/B7
O2czYudgiCLRE/OAQWPnKQCtoKnGQuYmMfD8ABDCBsV5J2gBvz54E3kz8XK+x6yBAKySLmxjQ3Ju
TXDGxOb4aMH4ZO5ssQ9nH8UyXvIMCc5YLeJMjnpPB0ezKNtvTQaGlb8qIog5YMbPKAraGyUnnSf4
ms8CWDLtc4v3eCtCkMxjC8nXDn4HAGGkOxCYY/YjTSQOAWuGelqufDyACaAlQyTG3RtfbPL31EZJ
1slXt+N7c2Dl/hBo3WOtIu37DtRfANKCYjKHc0uFCUW3FT1yQTJdc4aeu+9UtdxZIpuHZiVUhRqk
3pUGI29mLq+FtqRbNGqQ+/OSDbZp1g4FNKyK2yglQtKnO7iUKUyh3jhoKsUmtD8wIQfJiXt44tW6
ek02iXNMIZSD1UjAyFJAVKWKuK+ovqc9NIqiX+QDAly7UGyyQJxiGt0CpJZEb0tHaBGpQeJ7PERD
GBW7SZZZSZOCyK7IJj5bFM5aXZoOS5tdahTvUXtkRLpJfZr0Kd9HYWdArJjZuXoVHd34sVFNEqkI
OfLftu3Gqn23RfQxhRwytcLpjAO0hxlUSlwTRcivZoCmETu2kNY0pNtsKpX7p+F8qOvLplN3+f2t
NlMKghzx9vutiyJbUO4gItpoQaWMuWHR6f1hQkbJM4cRpz4wldn//kfGUAgA1/a6Rx3qMMg1bOqG
hduqdXPAyeef/yidp2kVR8m0NIQb4sOfv5Dq6ZcJw9pRypIm0PZPOy55vvvz9e+vxo7pV5RFsHSg
KBMDl1v4enyZowKO+nFVpzgnrUehAdkpZC3igSq04NIwWCPo7wIQC1Fd+321Jj4chxYzxhyYHV/+
/uYff7j9NchOfvLnN+ssDMaWHKzvqPW0BkjI35/8+590G5ns9+X8/vL3N7W6ebFEOomzAlspKsSG
vJKTDm3t//XPtL38y/d+//T39+QBIZ1UTzzFmE6FkUtuOUYNUBeExqeURC6OBHaA5rkV5W6HIoth
9/Q35KibbHHUkKrRQZlbpyE1dUeDeut1Qv00UZlZAYtp5lbeTqkMlPOvLkcHNhTCzwgtBiKC5lCF
Vu9MjUZjBOW9IKWElhpQluuxRFhBACij4EIqYW7lWGhBoU1jQus3OphNBjj+RuTZLQPiOMt0X/cc
yKOIqGaJnjNak6REOYz2jU1oqpndoR2EvrL5WXS3VqMgqLVS+SjSCklI19FcRK7YbFJPk2saIRRJ
1Fa/LrJ034joyigqwNdmCvEJJTxZwBx6WqtXSLEOOikB9TkI70qco3egcqRV4/DQgausqVqZWR6e
MbkKtDHYnKNowrWNHc4IiRQmuZaljT4modShatWxIPc5xcyTjha3K/vebocSwJ6x2cS2ZOTN9zwI
HNARYZBOtS2qaaanQka3nkMI7qGxp6sQw0QnKxToyqx53bmNWfBQR9OeRuqjlqi49QQipJDIMIoq
ea7EPgBPn+gTDdqU/LkyjCSQVjBIuAMnJgVChE1C2kTD+1jx0NpmUqm8PisWuUM5E22KGJtDVrTH
Akbb/A4/cACaOYL4RzFOiV+bJRRILGNE/IZK9fIq/cTSwNUkXAhmBS91iNfwh0oaMAPFKj2kH7VS
2xGTdQLTluIpXA3luWjkm7xlXVAhApMSIlAvGLQGyCPrglQ6q2YUDE+Mp7cKtwhbEDJAgYJ5GlDu
uBM5u4whPpRztBLYA/as4+zN6IlGRe3TSi0NfQYOuEKDaFon0YukkxmCYx4CQV6OQzzioieWyH8o
I0QJsQXOBi8/l7bwHq03B+nX/AwdbKqmEX2FUTmXco2C1wBCikYvFJT1iATxayMrQAlQ1KgHROnS
ycTjG4OvKLpO5QXZPOsFHZFx1RwLcatjMZcBSsF9MNQa3rWI7WtCezYMbfKzpn/XI01yEagGq8Li
3TeCcR2khHMvWRI7R59ym0TkOQlyX1ltfJcYcmMyC7ctVdXvRiCciwrFRSMRqZWxLJFbNAAzFF0Z
DIl4jA2EsieQtOm6FCCVUOCT0uEtS/CaLtY+c1OJ83dRv43ImPyphdgH7eNOGXGfVTK8MKqc6B+T
Xk3RoXNk07kbcflZHgv8bEdVsk5t3Zzg0/RHeCvHPJRwU+0g0NQUztjy6TUASOq1o6ZJqSekI5IN
MI8KqUGH+wGp0q3m3MqHEnAENL/ARDvSG+WFJKlO832b690BhhRSeKH2LRZV4RWV7oVSzknQdk9T
W75Peg6lbZC8VcnvtpkOU9cSHU3I5ZMRL59mVuPKkmDbGUN5m6CoIIjhzcTfquULiuQj5QmlWYdq
g3Dmarfogx9TzhHk3RN7DSF7T2TFG2gRGIjRwIBtNCMQBuIt/ARFV46MQ1GPHCxGuNjZEDd7SMOB
JAprMCnlclXj2E9r7cgUKT7zUD4jTrCX+2p+kgryuAGamz7RWZs6yoZx+6Z2s49MkXBcE2AawkaQ
xPYwQjSve1rEfA4UUTk1DA0lR9DfUWwhLaz8IJimXGFcIRWIKTpWKsvdTH8XhWoSIZSxL5qqvLSW
1FH5WJOgTRRiwopCVLugkLDpEeo1XlRCO84BahbgBmO6yIILEVaxKwWajtjotwX+6wF72MlLQgtN
Y7ksDyuBjJ5XpyGplevQpI8YTTUum3EWyOmTHlXiXR/WJytaleNm/6xnifzYLyNNHaBYXStIx8l4
x6PzGy2HxC+m5NcSY5EkK/ETbq9QToPKfBeSdTxZdXUOmyX3UkjHsAfEj3yDSIgh/SxcadA7qpNT
JsXPpT6S59HJWHLpLOHm6tYmijdCZmBsUdTPzNJ93Qj1WS960vNxIm620HlMOrSh+ki7qVhT5CtG
GlBKf9I5PKUd7jZxXOBHXBN2VlPSn5AXBw5A26VRaQOhY64fh3B87FMZVREYOjQethIJ3OEIQchz
kjWuahS/OgOtSIj9ISR1SKDTFCB2lDmaLr/0RTSh1aXN3jTWulsYSPRrC0etKuuuNpEeGa3qFmL+
LI0IA0fdchWMiKaYgjNrYSLkWVUlxEerP8mzQmzL1jKoo+xOojyc5Lq4n6b1ba5QMis6agTZrPgo
gpzUpI68flMqrPTpplI1vKTGnodXeYKM3mDRY6Vm6FpJqXMB4iIoMKPlMJBnrFErCQ3hXoOQ1OkU
FZpezlE1jy/TMp8EdHCFVLccXBJgQRDQN3WDOT1kyZ2UUkFJhfK7RJsGbTaH+F39CEW4z0z2h1KV
KJUbZpAQoftFBKxDj9FMW6wHCRpyVLYWLRNs5NUak8gOtZqxe8IWj61doKoo6SRbOBt/JSvRZmXi
ZYRar5+1coQKFiXNDE/sACfsxXKzmeRQGoGa9DFI06qnNmc2rBlRGjzVQGd+TcczrEdsjX5B3N8h
pKp91Otr0+JcgUJNSXbD/eswXtbVSs5LfDE1HCnZbRd1Bsy6kA3Ix2VNj33TzqdWmEVww9+RphOY
R23/HAsPkwYePbO6xg3T8TtZ1PBm0VkSK4SaVIQvzlE0fkWdEXpCoGi139S0buV+pgywVkFTENJn
UnFE5UW9aln3JfUjynGEGziYpx7GgK8J2n2MD3nfsrCM342uc9Ro7R2cnGg3SyFH0Iq9wnxelCQ+
DTUtVDNV3EnCvGIySHJIw/tKI+HNYmU/V1UMVdJ4axMrQHr0jQPnQTdlXFk2RYnam1inTh2G2qm2
8uMsrT1s863GhEf4bCVVgLzMcUHCE/1FCL4aBXrFUmkPdgr8Zx2fg+ak4WJ3MZKhQbE2p6y/ELBQ
ITDjsXOkub4oUq+fMovWKyZhdhanMEnTNWRvyj7NKkxPbTiADkrxvkayEr6ThsLDJFb+ZNixjDI2
hgzSjCqpsUgvip5d1mHSz1LePkNb55w0QW+mENIxAEFUbqG4t5TWfaYzlAhFgGqSlR1aB/Q5xam2
delKxazHApWEAoH0VSzPqBmlVMB7anV6rTl51B3ScWyeO2CLbk1/HXWHBzTXKF+oNUOWE9CNIl36
RiopDbdqCXmvuvXpQDqsQbiD0RUkgywHqmXdo22W+EPabXFiSeXM6MZHUtPa66BhAwfmZYEEq5Nn
2jue3imK7+1xgmRM0VJ6b9XmUlQK6vXr2u+3xaMjBkbyyMPV0DEHk0tIiq1hqc+Lq/YtGp0JYYTA
zpQPrT1hQUtwqb5XxL4OQus/RVvSsxenAkhIi7Rv4xsWi7SWI7YxhQke0q7FqRpftLEw90pVwHdj
mywnmBaKCVc27B4VMTfPzUhlt5IrH6MWaAgAPktJk44I6t2J4ij5MuIQPvm0Mq1bVAB0PYtEd1ZX
4IwAwkioD1LWZtchsVIP7eNwn220yKoykPTXF+UkYpAjFaNO1SwJ95Y2B/oE/cjEAmVnooZwyBFd
5LzKqEnhgqdKq0J44plItEL9XqJnUxvBm2Yl3LFKeo1ekVXt0ZQSaGkZa3bqLMopiN9z5slieLcY
2cYXoH0SavmTiGkH5j6SdF+bkGFVQpudGhWrM3cmTHkFLQgVjUJggKmHt0Ppxxh+w2P8aRYjOVhr
hWH13L0Peo2ufNlRcsC3Za2Q3G9BbltGVx5aymhlxM2KZnTpFQa3w6anEVcSQ02kXm2KwMhQxLKF
VNTcquxecaNYOHpx/E3rtA3aBTg6WcTmeQjqv1/7wwr/BXMa/NCisymmF1mdhEfSXYWz82ttkXhU
u+OoJ1RsTHqNg/BQlUaA/jHtwYGuphhyfOc9XXQsUUiGbIR1v6Ys1sE1J+IuVYuStsMmH92/juH8
TNlBI30y2eW0zq+MtoFAYdUnRPsnGhJ5kJHcH4y6ZW9p4kNHp19okQPH5gsFfORzTSjNnrBiBNlP
2paFijjRdwrASey6BjRP7TIHGSopsE8kPLmNolfu1WkMRsojYxQm53jBIka1muaO+cl2muLNggAV
e6fZE27rwrcMs+BoSsnrnHCsijGrkdnCgiaEhT40l24rVW4H7LWT2EYXHSNnXAZMfqF9q5RJcfql
fRcnvFm0BMlwtcbjJ15fpUR8ipGRpCBIW960phD4P63+cFlWGtTNO26CkqPMEU1KsOZdDfw/buh+
xPFI2lVkd3Oi3ARjGj3RwhRDNNed+Ymz/IqpTg1UQ9DxSVXaHEeZa74uz+u6QCGzKAAPVXGHoObT
Gpe+kEfRLddeunH8mvEFoURJKllT5rC5XDyNqN3KnXjo5gJ2CAgSqZrBK5iH0czOcXtSJPG9XZFk
KBTraKA2sLM03QR7Oz50VoHnlDj9KBM0ElODFTImlrbrUKO8aUn+qk/PdVVp36t6K5PsWsxtEwzl
ShsonbemM52gzqLcmqnnmQPJoRr1a2ys0e8tenno1oyc9KvloaCE0rwEohH9lg9hpbMgIR0+LnDP
BDB8jpS9sGGN7pDie0uZKD3WY/KVVPl3bUQNVd3mvpXC4VSCpRw5VQ3cLqxOlBx9kwZJ+vX5YzCl
+U4cBMcqeEjoVlReo4TgAJwW48x7qR19IyvIaabeLdnB94M0n9D+VQI5Ugj44/NaVCO1BIPWRb36
M+oa+3lZoB0MCEckelDIW81lIyZOLUWMpa8piA+NHU9YcMZyfYHjS+uiYe3GjfpaWtaPUgiVmw7d
Z6kz4nIS1t6y6hcll6hIp4bbCURFBrldbUKlUQXYgEPZQNEHMD6rKIFY8LYYdZaPGtvdbID1wCSM
Hmcss2FDFRBQTb8brfob/71D3xe/NJxxQMjDQW0BMLPThJb4IRTAibCoWpwF/y4toRknqKhndu1n
KcGCCk136ZoqaNWK7VUllQvH+GXoutd5XNdLrt1bBUzjbBByD82PEuwiokoCpi2M+bq3eA8h7659
1sbIxnXD/zfN/kOu7T+ZZkuigv/y/13ojR5pm3xj4vzH2wXf/+O/SX/8zT913sR/iIpk6qKiETPI
fwq9mcY/dEXWNWT3ZAmtLIMf/dMzW/qHKCr4z3Ey6qKm6n96ZsvqPzSZQgqGGDpSIbql/b94Zsvq
X2TeUKAj9VUlDUEybMKkzWv66+MhKSNk4aT/Hk2zuJqoA/vUNnu7KdoE9gdKM8gTX/p5lGx8Z/Ab
LoTslIQifFm52QB3mZ3W92q9xkd5GO6EHnwmGei0N7S2PGn0qpHnpYowlF3QS+OZuM30W7FsPCum
mvcvz/vfOGLzLP7V9lsTZZy/EbCTRdPgAf/VDrtpohWlUkTyRYZq3w2Jm2EZAfWaOKaU5RGep4xo
ifFtYD70Hz5b2jzFq3yJqnIbae2PD7dMdPIMFUU+/S9e3C3dEUkqtN5rm9g1R3a8zUeyXdBakCVw
pOFmiFMDg27o8SqkMn9/7//28xk2TIgM5piqIBb4r+O3StQwF1XtidS7e0WlSyVNEojeEpKVEQn7
FstRIlbqxEgeaYD6/sPn/2X+/L5/hbtXmd6yopl/uf957Ics13j4moahVNqODxGqUHiVatJOVKGa
KsrW7TWTL3JFDD+XRd0Vqkd9vSwUXABrGK5/f0n//ooU1dgWl8RJ+l+fSD/HYajUfe8JFfurlM6x
U0pqc/r7T5FYnH8ZeA27eZnEU0XByzT+8jFdZCrd2IQDDGBwrotZpU476+lzDXkk0/sI+YsyvFs5
0E2ZaH2YhOneQB2LGkYjn2pFhWQ+6zp8P9X0/v7atmf+X+ekJkvsD7IiyUxJdXtC/7KmtWakeCT1
A7iEbyOMqIEL8ZdKlrMs4WOiijSbQ7gff/+h/+dj1+T/Sdl5LbetbF33iVCF1GjglmIUSQUr2jco
WbaQM7oRnv4b4K7699myy67/4vBQlLeYgEavteYcEw2ALVzfci1Wrf8+aRhndIOdSu3YS2NXDwOS
U2FEb/78LL/71G3XDgJfAqYUzvL7/3lrpk8ap5VlvLVo9Nezz9toKzaZuWM1fzmOfvcp/u9TffqC
PdeMGtLb1c6flngzesGRSn/UyyzXkW63mhwoGfF0/vMbdEB4/vLl+dL3hOMDpfY+L8gQzD2CVjih
bWkSO2D05T4o4HcnEvVOTWdHB7dxOikScYbHXrps6Ru9Z2lAnmHIjNBl4TABw245ePY+oybjddtb
7bHuMqGE1Txmp0bgpdEqIPjaSAhCcQCu0ZsNJ+YqULg+Osub97ixW38JGcxIS7MmOzmhuIr6e0sZ
39xGJPu/vPPlA/102DogTU3LE9S5vxy2fhd5dtVz4uY2zXlrTO6dHl1GHPGujFjf9+zJmkEbG6mD
xy5nVAkl/G4otVwTx00iZflArnuzMo0ASBWciNqvhrUzoYuJEhgGmoPF1hoySDtjJxHVDTRuWOAo
6ht6xrPtnITtpuexe08K4rcifzD34evkQTuzl7gCO33581u2rF+vXYJCwHKWxUrwv0+nahrkXjaL
vN9VjSR0gCkLYTQ/x2oiIWZ4mtMK4bDy8bUJMe7LiY/DEB9T0N2YPZCrOTVOUfWjzPh/0/xqk8iy
bmvraww6fpM41MgBExZPCVqKvbclIU0+Bgq7rYn3yo+fiEfSq2Gp942G7TjhssjoQMG4IfWN2RfH
IujooBr8zsVwO2r/ntnXU69OVkZJWC6+R0ee7R7QDxwZdzymcwQdLJY2CWzN9aD0PYO+J1/jESHz
uQLljETowTTFky/yhzYVYh94Rn3llcQ8a8JwK2LJM3JpWpds2VnWdN9tRCfKhWBx1fq4+/1+3M5+
9OSkyZ2SGsNQvcoTgov9aXifajRgRl1OSN4aenpqRUryte3fyfXkFQaqMfXomqK/GohRixh2ZJ1b
bMf6CcweRaGLzKvS+bVr0jlOmRERvY41KNfGF6tCuF8F73Er3inD74T76FUdcQCN+GZb3qM7u6/k
d0XEEI6HwvIQP0hCCXtqZMoAxSTAB7wv2mRXFYhYWK8Q2Lf9bR5Pfzmqfl24fPYljs1SDGBYyk9b
upEhlhID55Fy+21dMMnVmXFl4USEzgevBjJVmKPg//Ox/NtnFVx1hSnkciH478octBwdJIdx2TWf
O2e4V1X+oVrvZpyNp9bNXrLAe/3zM/5m70OuDlcCK7CCwHPtT5ecLgp0aeSKvZerqVlR/U5j+tAa
fbdp3+imYh4yj2ZPXlkt5rs/P/mvJ64vfHvZngeMnR3v04kbKXpfS6zBzpDVa93a23SyjQPxk/hv
e/va7PfS+GEMzOv//LyfucxsuHhilzay7TswND9/uwT+GEU/8DmD3rsJOMNoOxbo2aJpROmVvBXU
DFdkAWJLI0kH4iPxA2X+5unnVCjrb6/m16s+r8a3LN8W0pK2+PStM0udLa8OmCmO7ILMZdmI6mwT
RB1TE3/izBw666aj6US2OiFAYQikFzEEqeaPlWeXO4Fm68+fkP27r4b9sCV8SzgWAO3/HolNU7lz
Qg9hZzu2D0DM2CBasrY60c91NH3obsl7hgZLA8SG7hzmL4VTfZlkaJ6ARX/NRuw8xLP217EPUDBj
rr6SXg01oEevZkaPVopWODElUa+W3qH/CvuwODdz/BG74QjpiD/957d02db899Loi0DKpSJ0Amq1
T3uRyDUMI4zRCEnauztkeZG6sWRYbEqNjCS3MtpGKRYi7biLWXrM9nOH6DwXy4lfUK11pvdmz2xd
PF0CNOhQhNf4sgLyQecCd++Q51tToErMotA5KBfwj13JTeQR+UkbhiUsOAUjRkRR8YYj94AsrMMu
lu8jPqOKbsZfdl+u9ctugLccWBaAdMdlOVt+/z87vdBqg2Lyh26ns47o83gfwxmRsTHt58YCptGg
VY/dQzwYOdKZEq9k/JEmBvpXNvxaYe5gez5RBY4wLxtGjXw20GQ0EVJDWr0WY6NwIVPM9kSM9/l3
staf2jhH61paHc6uZf/joW+tW2SiglxuBDbOlaczKIC0d+rwIs2b3uaugK2cuS1O2I6QLbN7GCrv
x58PgMuu75cD4H8+jU/n2UB320Wq00EosDImkxM8n5mONpGRw7qmPbxhXUD9TJ/es+jKB3aHZl+C
2kz72z+/FvG7lZ4NOBdpViFLfl76/Em7RKCqRX0u9W5w/eno2tmLAg7gNdZ0SoSWiFBUCLsxYkHI
rduCfN9bGdSHwM33My/8FFZ4NEUd9JSqE01RxNKkzIDFWPY4pJMj1s2+C6JjV0lTvfWW0geibMAY
N3RO+TAe+bOPra/w8skQDjTw5ZXlZ0sMRfKBuGaCC2Pf9rkg667wXoua3rJPHsbKmdE2ZYs0ziEK
0GaJ8h0mx8L0AeAGzMoS88VxwzdLVk+eSrm214xv++ZF9eDgoG6ekgYmdRv98ImauP7LZ/vrQe+Z
JpHZ7IE9k5bGfw96YfsyC1OWU5Rfb1HYV6g7zXhVzezp//xMv1kkPZMdAsHdkr+6hBn87+nV5ZlX
thVikDoqP9K6uSokI9WmwiqN+iBGyUraCnzj0n388xP/ZstLL4yIAjtwXU+anwvnJoxULUPMC3Yp
NkpDlAHo6x6yvnu3HQm6yg/RsatFFJTh/yd5alNMVPLwIgNQOoDUpf/DFSrByjqi34nbdEOqYOjh
a//zS/3Nge6ZSAuk47C5oLD972fUR0ljh6nZocSOAvAmACXTN23md6MhkCAnSBmqvzWzLpuWT2c6
HT878C2b1pz3+YqKkK4bk4Szy9Lqxlys+cjmULWtF0Bv5DNhY1Zcb43A2dNl+GKH/sHuSr0eAlrG
TuXejU7br+OY7AOiqhlVJ9NjAt+/N/62Bfq1XuOLZArKdZ+C1/y8/UoUcZGxZk0a/Kpfm7VEBI7C
ZMU4EzdVnH78+dv47RFLieQHFu02On3//Ta8IM0iosyAUZZnkhfOrsuz2qVHjEEGzo7j94pQLzCU
fztgf63Ifc+iS8rhyhfi+u5/nzjtrKiy3LpbRGMvhDLeW5LqMIxR8sdje0u5Qlwd9Wc2YgD2ItJM
U1Bw8aKIHBA4X/lIhIktxDXvZxD+vPovl8rftKJ4gZLi0eRk9sXnVWOYlADGmnFGGe4bqwo2DrdP
twikztSNP+OE3bF2/a3H6MaX00PtRuvQxY4tWxuZakoK7sRH+Oevy/3d98UOmW+K6tZ3Px/IfaRD
mzQjnKYqSrdmgSPCgG+RkyCyRuokb7oeCwkJleY2Yt6/ZuN4qG2aiEhyi7sJYqotkgdnHH+qNB4e
lBXdE+7Z3USoGA0HwJ0f38ysNKcmaEidDkW5Q6po3pRcF4LUOvc+dP8kiIPzXHOZKDVbuMQEPB17
gX7pmnNZUyGQv6Z2h67v3wiHfp1VXh0MJ5XPdhP9mBtYg9qKCSKMx3NucVlz2rk+VTUjc/YAf/7A
fvN5+YHneSzGkr209en4jg3CokXpwSKLQAHMcMiUO5MoW6oYa754TGJ17xntRzr8tYn9m71WwFVH
Bqa0TCJkPi10SWrR7m9ls/PGXMIjVu4ekWS4s0OCiPzKsw5D215rXQzXeUh/03EacR1Pzv9/TUUt
JUi8WaYRv1wZavSdfe27hGEvhEa3INUjM81NMiy07Nh6G/3Supmq8pS6aLr//On/rpjkyenmUsRI
evmfznJ7DiNo8zx5LyfCAqN4B3D8e1pH0YlEAJtZMdnZ0TwfUh1t67iJ/3IW/2aVuQT+uJ7lWa4I
Pn397JTKPohFs8vVvFjIDk6IfrSDC5oW9vqiYv/zO6YUcli5Pl1r2FOaQSAD6Tus4/9d2fwMeWW0
RFsSXhB8r2yJ3LPuvbuRps026duHvNTQhccmeFwk8RyG4Q9HQtWUYwi2cQyDu9R4I20q3qhiwvmf
JPFVNoApV3Z/6iygYVGl4BJJTDq5dIwnP+yu6gkZDfvk7GRko3zuaDERYF4/2HH+0k16upJdm771
Y7BFTpvfd3kB69upsE96JmUvYQ9PZV8Pm6QuwEkg9HvJXPe79giGHOyx5ExXiMWs5Q+5VviWSaDK
WFdt0/xCN8fAesc2Ug7iOQmy9ED7CwJdkkN2r1zjTpi6Jd8UtK8asOqNffPUf5CcAoNr1N6L7zyr
mZAUTV+/HYALquRRUkHcV4MwzkMLR7guSmpuPw6DLymJtasomo6xSmCwT9ZzV1oMqCcneCVDocS8
gOylt133tgzyZ3Yy6tCm0Yx21TyKWkFp7oNvFEHZubbG9ISXyESe4pfP44RToY3UuhjQ+wRWP31F
ncnuuR/f3Aopp2JLvu5nVIOZmSO5mFT1kCby3Y7r+d3MLOh5+de+SJC42i6KPYk3So0ApCZgt7Ea
cpQSRUXKTp0Ah3KZbCcIWfJVn8/tOsE8skqtYvQ2CUAbmTukk1UoUBm5vfRGqnbW8tPlIRnPPqZl
t0ARIZMbruzJTV9V/fVEm+TykOXX4rr3bSgNyXBKl5vKdPU/9y6PhejzO92Gu2T0twR2gmuaAPdd
7v17MxQA/OqBnpwv6mI7JTjwNQmP53CYknPkIoVA+gFkAxngMR5NENOBsaiKZPtt9CqqlzkEwxcN
6vpyby6KfJPnsNAyHc23RtXOtxewdtjcXh5h8jfdJnnq7v0521etd+pLuFP/3jQLbJa9yo0ssDaI
Lht3Je33fTeVI3vc2n0aM4fQdHTfQw+Eqx9CfKEZJdV1gEJu4hvYxlJGm9wS4YML78KaSuvFiKvq
2OE+JyG5X5l1Td5vbRlfxqq517nsz1VaGndWS+84SPpdOGLDFJEIH6M4A2/fof69/IhXyD1PMzKg
bjxgPyjg+cpsuGObQLwTWUp9mqg7MIjSTI92F4f40hdtijHm0PhhzFmYywAoeOm9S971PQ0mjUYw
wQc/ebTfPfyXjpmApJlrXNyEjD3nU5rv6qqWm760w2cyXg2sYz3S9tnfdd44P08u2tg00vO5NML5
2UYwYqC1vy/Mtn0uvuXLg24X54dREZXo1ADwKF+eojCYHjwwFq20mqdmwqrSZVFJj9xJQTYqRnSU
xLdelzi3l3tsXTET+AADOiAWQ88eKZ2c9iSbWW5lk31zcl9cSx+geBHnHsc3jKw+rG70CGGJ8Vq7
E9DPC97L09KjBCfmy1UsIo2e3LEezIKobkPfoUXsNsHM2w50GDzpuPSwjfty52Q8sU4UTnZrqM/G
ZEP1wvPS2UerJU6a6Xl432u9pG67r1oNR4vA0FtvsJ2bquM4qWx/XBtt0Z+7BVHg1fGP2AM6ZruR
oAdhNvBmSTLWHXKsFIr9A/D9+8kfva9FiiSx0zWYJaSfr2J8JiW3eHYSd+PUBo3jMtW7kESqr3hO
GnvyvjH/HbdjO/f7zoiyV+ExaF8e9xx2uYT/zFd6ZFl1/Kp78lwDRjXS273Cu1i3c/pcTsk3FpL8
G4HR/PPsIbXJ+SHPyXuGIeBESfE8qkEBq1rkZs+121iPfhtUt34xPkWqDZ9EgjI37Y33y0+5myTn
slsYMSFi26E0+Dbovd5zkYEi7iEdXm6m3kWMG8/uMWcEil/bbvdOqfr1THNpX9vW9BSEnkvCdu0w
b6ump9wVSzw8KJoBYXFTpd2DGmPrHLjJl7bT3UO/3FhLQMBY+fjko6y/qrSg7VwGw/VQEvLbLD+m
qk8fiP+AfWSC5Wj1rvFHuSck63V0SmDLA+a0axuYKanreyvKku8dOB34mSipyXAZfLjtnqQeF2DP
O3HDWA6a1Zj5O7/pGVMM8CtY8LyTMPx6I1Cvr8ckmm4xg01wLbmnYzYyFSFZYjYWTKfDPG/sMJsU
dXzr5c9BE0XbQouA1lhkH03tWEd0qovPQ2JUMjz72rO49gZNgANtKuTRob+W1fGNJDbnGFlZfXTr
wsTFkga7YYljyQScuc7u7u0ETaszuvLY2H59LDyXo1TO8e3lYle5/DZOBwr90JzhbHAjmBtYWYDJ
t2ujE3JDDM0WGt8wfJuT/ujFfUHu88/K0O9eCNUBns/AGzgGujuoPIac6lsBuIsR8VQfHS0zitai
JL2sRGJrT/O+pYxYCRfwuw52joNcK8u+ZBkWMZVP22gGCTnhqa3HFVp+d1N2Lq+CfZ9G2VtJYkfs
meEriuou7l6QmK1Cu/2RYh7gOk4BczX27ledeF9MY8rXtL/u2c6vyxFJiszwvk5aROuGPaRRuCdf
9S/21N/NwzJVrm9zGS1XXSZLoYuSRK6EzF5IqNq7s3i3iTZ0u2Q32tehDljWjI9SJzeT7f+Y+xG0
n1NhhArZtEofG1mOgtHs6ytGoTAOsfRtpMIibExEhMRBem1V87OavLvGA/Vk5fUha+eDM+X3oHRc
2J9JXg8H8nOhQY3W1innXZcYmwnlLxH3a5EzcpTTTyrOe1S6AwlHLb6z2l2SJSaHj40tq+Bt1aR4
HUxCIno9nLwaRG+D8y8VX1IXgLXqXHNl6ZBdgaBfGxbmukv8d9+CpZckxcLG7O/LIPziTSisjXGy
dl3KzsQgwYImo7wa6MY1lX+bp6Bh5nnor8qgOPTIfgvHIwKhNEAcjm/JjHGkmq212U68Icf6Vtbm
Da0S6BL+rjSJYpqpPYNu/hEPicHwzz70muOLaxJSVwORctu2SPMMBPiZma5RhACBrZ07szXARIs8
vdIEmef2q618QskQ/mjBoZqRzEzgeUruXNzcDNIo8ZTjhGRUpVchvpB1VNkc9NQRZUsWbKft4Dh5
LAmu/En0FQx03/kwSmzRvqigE8zBTabne7PDeKQsyN/4lDeubcBNIb5mn4WEcND4x9UeN9FKJ4ZC
68vQwpvPMtbqeozj5Gp2IiBN1cm2kqd+xo8gIB/TCfwoaSVHKNc7Vfz00/TD6QDYDnMJDYqdxUpq
IvgKvmNXd8+edr41Vo3AoEWv+8W9TQyG0VGgWeuAiYxmANYatavv1yYCBlwHddofAwCRGV5Yc1D5
WYcRKBLvDRVHhFxTZNvWI5WiUZrLruXh0xt8mGL9yUndfJ2a46uwDGK8h+G2rTVMayafQNSHo6q4
LtVaogxNIHMQbeVE5nzoGvVecgFM6ym5R1t8q1O4gyrBBVw2NRA2zDnHy70uwW0eBeqgOy49Y+vu
hjmqj/XoVMdEUubSZxRWXR9z3zWQgsTHoARx3Ziy3QRJUK4rk56xn5YYSCNiznCzoDLoIqxEghb8
5UGVOs2x7qOTMw7+jtlNA/WjpaNY43o2g6w52tQ3RBMNtb1TpjrL5Qkbd6qP0pOsntYoOEtxt6L+
xXaCcPry2mP8lVtHpu+MBrDtRWNy9KjdV2XSwR0mS57lKoLDZGbdUTTkuzTFIvtoSV4jte2myjK4
Eq2x6cLiu47qciOjDMaJVtWRILD6mKUMF4Il/9oIDXWMhZz21SR2McP2YrSHQ+FH9HK4ZhIRmZrX
futB4/I6Y+0Haj/VyEaGIQTQIW3ABcsNc8Gt7Oxg3xoCpX+BE68XLhK1AmsUwY44cFqfuC5hvLRG
OGy75afLQ5Tgp6QkKWZui2NSNeVxLuLy6I/zN1+wWSKB3kWX49UIb72GRJAZHXa6fMpNR1IaXuzy
yMsDMB9yzveFg/GWCz9B6sc+avNjttyzhng3i7jfZ6V69TWkWX4ieXS5qWZJsgMJ02VOoqXZCijy
y+NpHrBUXu4u+nradHLflFMElCyLj5d7QQz6AmjAHGI+7lyL8HWMLrJtXIKC2uYlrrtx+8+PRoxT
iEMKy5MjZpQUVHnkGuVGkh4vN5MhkuNYveRVVPzzsN+7PhTLFDfKXOflFihCR62B66tA3r+Y+L9b
FKbwt1LgwkrnrOP6hoz28RpT6LlJllRYnxmaOTDx5LpmSQ4fwpGMvcU3vqqLBEU9FdzGHlyJL9uA
6WT655yO1Rl/IAGUgVlvsRPanOQZgo1OkkgW/5x9KzzS5MNKmLUgz/ACe425Fdg/VsrxCeYLZmgp
PrgMZg9GQ61KMO/7oAzSuXsW1skMfkx2vx39eCREJOFoImIAF2cM5sJogBMVdL2pR7g7J26F8WJJ
fPIujwaR4aN4n+by+vKoWv4VqZsp0CFaFcZkbWbTjPeXx524tDgplv/a9BRRWYhe+OeXm8ufv9wz
B0BAaZDBX1t++8/z/HN7+U8rA5BPoYz26p8HL/+qvrzcy91/fm6lh3w9BcLx/17beHnxl1//80rE
lL8Ie5b/vKR//2Ecxt5mHN2XytYJe+7lBWeG2Hdi5DId1f0/TIrLvXyhU1wQFf/+4vLYvz9e7iHl
yLdo3p8uP11uhmgJP/73v5VRJ2DHx1C++Ztzks94pKrvXV9SKvshdONAuuvLj//ezCmFNP4ovu3L
XdZ0de0GoyAr07muLPbicdPh6h+acN1WzUmbhntGQwn/ZhbdNuvTYjcWEE7qEaSKucwCxxQWL+I4
XIhWfzVGlrhKCu+dC1G9MlmcIejHB6coodZHyrnrJ6sD1VeOZ8+nEq8ZchcFzZm2C6ydW4OwGBBY
2dnwk9B3czfHEBU8PCLwIwzFtDcxv/uULrcxrQ7q7IdCfmXHFq9bFvJVU8z4dwsH957L2uNl+c9u
7G9aYd8jWEH2OSb5OozDFwyDqJG92dias/wWSDL8zG01Nt/DMcqvw6lRG2njpevD/ilPKelUSy4H
HiL83sQ9t9i7zEA8lD3iopLMGkqru3lytkkA/6qLwhAnk73DCHjKW+JdfGVOVwFqP8cj2zgDY+1g
RLxNiJFvddle4TJvr4q8+Q5nWIPvdkPYx47D/im6c6rxzk6rj94Vm6KA5cn186fWFkz+nsLDx8Cm
O/c6nRuqCnAa4YjCgsKOZhE9FjpiLTuknqLU0BurqvxT4dRfR3WrCJAJs2bYtZHvE4HpB3dSV991
mcabzG9+1JF6NHoSrBUuwqukHI9RGr8VKaTSVvLNLrJE5a7tNm43RaMARpfBMWrRJiTsjaxyMPbK
/unh1t7H+ilGvvUlstjO1El4MtCnHK3pMOkKNZJjnoKAJChiDAGPqYr82gZUgkoSi8vzTVr/qNxo
3HSUwFtLEDqaiQrTM9m0K21qEheiFtBYtqDqod5aQDPtrgUKa1o4fY022nfh/BONY3YjXQLk3BYK
gh5heQg93DsIz5KifjFgWxylqwhqSxW7HbchMyqp90K75mHKkj2tp2eDl3AUtD6gcWjGgKE/bmY3
d7eVJIGxs+s3qlu9ZoZT7SJp61to6aZiy1fiToTP0INnHyWhUIw3EaQ3TBQLSUFYUbvTAiP1iO4A
v0geKWimXcKYaJUylz2G+h4dU8DOhL0BUoOj13pP2vZh30+ryciRuJjrVBXGYUZQDwypBIrolfWp
TEhhKouafXBGyzZ0IGHQSUQVRW5x6nGFn51k7aRte+rpDwEayVduge2mFhgu/cF/Ha06vyalulLt
bRPu0rDFYCjsGxXRYejGxapjVjemhfpDC4ulP46hiEy62HqiC3ZoX4N1nLnfhhxffOeCOSPGz7xR
DHApK7D4Ji/OiLg0KQFdphWFU1yxSW2jMr/KG3jmWGjofiTQOytwEfNUTruqVnfCzttNzB8J6HMd
lIJ1bQKSUQlWnqmsqCB9+ya3GQtnJsyWCK/tVUgG5z433xYNWG20bEb4dKjr6Ojn80fJKNmokq9Q
eT7UMLrXysKXyE6ecD4PuVYx19tIBAWnEf99MC6BS1b8HhNXOJai2bDlrtZxEgBhHIgSyB34tE2J
nFO0zKTp+53QOfnrGsE2l0433LrtOO3bqpqhByTZOrSHH0lCEgMrIEIYrUCONaOC+54222kglaid
C+9gUM1ZKL6PxD3eRl5THS3NBswx7WfXKEK8+IEDMEEJtkCw2iYyXxuVYk8P0vihH50foThXpN+m
zHEMLZylE5ze4dMMzoQNXxUzFBILx/b6chYNTkPSyEi+W9RSxAW6YEYpd54zIctko3xulhvy/GAE
XMuFUNVLKNtG02I2rbPzPzc2a2PvBB9hE7PBYggBCZJACepNeqk72cSnqkSmIpL0SjIOlIwAaQ42
JWVrpo4dwvkjBeW4tn3mF0UU4jRzSlIOClaqZTdp70QbHYKWzoqdFOgRDAi6PT4sSEp7byqNbZs0
hz5U5PSVb65FTFbt1AljcgzXz50uvW2OCIvWVnilYp9AuAr8XbUk0RsTaFsvGPauqd6mkuhDGWr+
VgEFNMCTHFj2hkc3fg05r1YLPrILkisTEswxcXC3E8i99ZKoex8K/W4vqDKSk1elSb5GO+KPLr3p
ZwXKYfIc4JxkHtNFWI2tUZ9QOUN0FumdZRM3QC2zUkg3STBxUNe0mOftyN2mSfky9+k5DhlqREOR
7pjlGBxuGD0KVe0jul5blFft9NiFrLJ53IsN4+avNBsF8L0A7Q7pu8YIh3L2gvZYZhj4bDKAbdYo
xZmJRXvnsDzeNnx8cATYpg7bWhE8hRtqoYtbWPbSJ1remI9AApfObTD7AcpamdNSx3cr6+FmiEB/
mYgsNsNCljL9fLoOctBshhrv4u7YQwKr7N6/zdgBRrnR3rdO/Z5kAQedq7PzmHWvWZOC/KP5sq2U
3gq6ZkCG/Wid4KDetMTKwxq3zjHon2MVJVeQc7KjZJi+yVm011Hkztuh1dc6Jjh+olMPhk7B+w64
uDj6C/ZY9HNwqbjEsnvQdWJtpq9YOoovmgHSOs0g38gSqE1Fy2tbQf7WhGqeRjTiBx1lPwYLXp1j
AeflnGDAkzvf8zywdy4gm7VDr2tvtfCnejmQpde1B/oy00GoNjt2rbzSfR3C2J9nVFHjd0ME5HP1
aXAagyDa5mgqUWPZDNugsa0kur8bWgHmKcubK0uF6V3jUsOGk31rBRUcVkNV6d29mUC0zBiv7iOR
6pjVdgH0eaO9x7nV3jnhF906xUOdw3oEBHaHRqF8QBufgaEHGGWpr60K60eRpuo8xslXTrfmsfcV
23pBBkgQftg6LV4TpZujWRuQW5cfUcYRQOrZ2bWjyVCIc3oMDc7xYRysDyPJIaP0BPwBeGqEfC0W
QA8iQLokkLicqRpvsZ+32BuIADZoJYkwTfe23QxraQ3zrcPHvBK4sg/Q8tTVxB/aBQAzpyb+JkYg
AKmv72svhjgZ1Tf9WBePSa72tKCIqfTzj16AW3VUG23dwvzI+tsUEf+pGb7TkOjOWYpNq8+RVsZl
cJ0WCtiRcuxNmowH0+oUZ5eJfcNQ+pgyzBpQwOwKRD3Mtth2XjhigR4YklC8lFi1yQkAehiyTREc
uNem/Z74aiMmvQQKRQuhNKTADftvtgMZ3y6qG2HRLsRrPh5EB7EnLbHZYlbKpnlr1LF3p1Oxw4Xr
HRja7nU/fBGu6G8m4EZcQWBK1xXooKjg6hrCBUK7F+8c0wxOecMedihfWzse2SElzPYu+GL7u+xN
5xCkznl0aCM4o7PxBgXGalL6OmfeRKRbTBHvu6dijH5iraMhKiWE8XQGR1MORLtW3qGPk3Ib5T0h
UcpTVzJyueCGU04/YSQ0rNpKHULDa4eUNji5oIkl7pNEiJUZEu1BBrS7tUs6IgYjMIQm08ZLXOfK
HDq1n9s8PCDlOcxxbq9zP0dWxUoxtN7WoVW1FpVZEywtppUXTs9xY4mjg2MB+ixS5ngs4Ir5BJWO
XVITgAbp16OlXKFugZ1YpBBvIAJH6B1vA9rjpD51EzDU1WiZ3YEVaUT64WkaHzr+4rvxylxCFETw
03JDLPkOneHOWZLpEjZ9Qwq2myr7qgZgAwWOy6hZuMbGdtXZyoBwFqoxCRSISU+jYEXuSu7yKJJv
Ni3Wg+sH36Ih1Ge4v1ackrk5YhbJFXhNBu0FmwtJR6WmuqOibfcmYm1nbMrTMF0jnKbwSwm4kjEc
SidJdogwUZx7JKyAmAHGK6ftUAaQ5LO7NG3kTUssAeKT8ckksS9tjRdrZCoj2/t0asKt4YzvE3vF
E8ALCLQEcvgpPNIMOc6OLybct+4LpBICzJPQ+OYNP0JZei9W+l5PBYw9MU4n1wfw25Yzc7go5KKe
xee4xAFjueVTUY5EGfeZ9UUPj3VmY4BAlgC+2s9uip6VhFb+LkNwcl/EivZQnnhnnd8In1ougqHF
KJxAyRJm0H3IDuZjylt5s6AiLC0Qr3oOqlHf4PitaS9oEbYrWcy4iZabziXVuJUzZGXVBTeBec/Y
61RM5j5qATW38/xYx316YkQxfWldcLwz4EytUsZPwn1tutm/v9zQttunmf2zrhyGdybwKLeVuN67
CTNQND3OYTqeuR7oL64mys+Ovw20ielaayY0Mao0aQTdeVYhzOjRaNeogfhYnfK+cgBzGFINtIYV
M/YZHgTkBkBv9UC8gDfVdOX+j7Ez240cSbP0qzTqnjWkcW90FdC+L3LXvoRuCIUixH03o5F8+vmo
yuzp7IuZARKO9NjkktNp/3LOd6LuToD+d3ch2sWtU9nT1vfMaqeSMruxk34r82A+VwyKYYOYNggU
Zp6mMbDOcVk3t2TrWFOk73N0I5olZZuNpIiqfDyFMeLttNG/0xYQmD3Ozha0z3hyaVjrlDjCIWmx
1ZaxtVGJiHcWxCltnfMibh4rFwwIailMSzcTsIvJrpJd5wI3EKlL/R6BB5NGFN+kQXUHswcUKAsG
JqDT2rObN5bv3EWcKt2NWVZuvFROt3Y9yTX7kQzURKS2lYIXnkwsgyz3J1pU4+gmTbAfrfSE3gCU
zPJgdFCDm5EfTFOn5X051VsP4c0TEKsS2A1m/Fwt2I00+FFF8W9grcFdYUPGpWs6IqaqV1Nka0rG
qtmCkis3k7aJC+gEm+PWi4/wp0YiA9p478+qPbiNJmTEY3I3TcBOjGTZ8afsngkjy6J+L6G6bds0
eJv7+VIoeNezrbvz6KcNS5HqDWOs5JIIU8hu1s/JMal/p0KfJD3xPrOCdpN55b2YVXcth5TgyKg+
TxO03qm0XTibNmxinUOeIF0b9VDyOvUGuQWyAIFjIOCLgoxSKNP+qmEicevGH6H4av3Bfg1rja7P
K0iswB86OmP2g7l6syZ0qdUOfIfc9Lh7Y/jTid0iGSCuLin1U2ll3QXa0uyW6V550lsF3EePWGCY
DuxzOaQHPPZPVZKQ6gK+Y619kkVdGXi7NJfqmOUt0pXQbK/qbJb+70AJxJtt5G6EOz05XukclSQB
z+wRKwhEyGVV8Y5KSd8RoBNQCN6Q2kjgygahGmAcfnkOKtya5TjdYwN9uJ9IX4Xywn4C4TtmEBmD
iYyAZmJY8JGs0xXlktxAiQiPuRaEbuYVLYF8qtrkqfXRRtveElT6Bms/2YT7ohEkrYf1oXGmGqFB
omDrucO+iGbixYhSGhtE73lDWge8dXhTnlM7X9o84h9Z5Uz63Si17wzLGk5RuwRXwMwrGFyJkfmP
F6lLVxo/xnL8jAWzkFLFal3N07hqICMda2Mi9MMPLw2k2Burhg6LmqpkockStbXArdoCBh3XMB9d
uGhj2e3s8S2rSfTM/FMrS+73TrvpvLblqCfZ2wkzwg8pp1KC4WpdjQeYPEDDIoHkkpEMtQT6ukZD
2GKbW9YZ0QsZ/E1FMuTMjJ8mFT1PM9HKjcG16Obp1Jj5Po8m/wyi37J6tONGX238iuGXcEN5MMJU
rGRd2fuoi0q2IYU81a78xTzc3Ac2tGGM0iRLsmQr8vqDNZlHLgqpTKOBtYYqaBuLhEhYzzyXbk4y
p62ih5bh0jSyr1W4F87GQCLTWMmHNocHovIYOYQynEdZffjCKU7IYEkSLidr0yaNe1BLXw+0YzXI
1D5M2HtJn8C14DIKx3ObMUZvqRxL/zUx4GD1ZVPtWzOB3tnALiqjb8BNfebNGvE1gPpA5mHfQr46
Yb+DgONAG+E+y2WIjWyFEcpZJ0lv3zioco6lLu9CX9Y3VZUx+em77ur71JyeHG+4CZP1F+XhbZEy
B0mZraVZS+p6L5+ooABjVSSJ+Ul/tAORbRy8/Cw/yZ6WXbifzRI5BSDrtvY3Rtl2V+XPTxabsmUi
5Z8sQUiWo4g/EwE/ON1MtP8LoE5G1lObg1XiDndyJi/HdKM/lBYWHKmaMA2b8V6ydaAtbkVL+RbX
1s+kkAVbjupXT9O+H5sqWhv17yrvE8LR4WD7bvZLu8uoS8QFIT0EFwS63ghchDsniH4KUd1G2ffc
lkH2JNiT9QnmX8VVHRqmd7SqhES1kP1LWRcQsGVjnHs3o5DFWrie48rhPlv+Zs9Lk1VSvsDJ5Nwe
GBYFRsZgoRkvtnxnhrHOKERefX2cZOefcoswLsuF7N0FLVvRpGy3GPihWdkfnZ+Zu9RMcnInPYmQ
34JVM6hjW2WKBp1bCXXkfRV9WX5X35uOO6GGCLpt1WTZ3ov5ZAIWWjFzDGmoEaiG2EZiyMqIJMNj
DqYXVmx6juV034Dajbu2gd9I3kjmgdsGfRQySUCGpYHbxTX1QFowDJpy5zOyGNE4OXEAM/xQKKrD
ynNHAMZDaJ/cwPhZYCQ28bTuGDlyHgxTcB5tvj1nJPrHqVq5KSOn28SsHG/DCWrzwgBiQguDtI3s
vc+yBfwVmfABWRSTVR8Dw4ORxdhvNzg/zMkIzu0oQwysOj36zrVmyAKwPR8N4z62QGppEXIFCEJp
dNG92n6kTxj7iISfTRKFWD+NjsdC324bVCRwpBJHkg6xPBTa/dUwW2P2l7Y7hhfpkZ3MXRQ0zk3S
ESwVDOZn0Tn3bmQm12Rqg52VpBd/0IREpwNpn3kwwAil/8FxxhvcR6CkQu/AvCV9hRR1nbUaVwVD
sKxZ1mMyfgKOpymYiuwkQHW3eV9A0467YzW693blw51vuWnNect6b82RkcRwvNB5fErKNdUFr1HR
UZxrm9Cd3CFnKzRG6gD7OfOrQ6n6D1H3+VPDSGjPugyFx2C311J1TxRV03E0if6aq+KlokaaEmmD
+QIdhhF8G/k5bVqTEKeeaiIAcgamU4DBvo2mVSJFcupMTlEFgG5ntCSap31OKwCFiDyW7NQCNLhB
MrdbhOxbQMXBfZ/U8I/GxtxNU/juI1xbm16McXzEe4B1S62LmmBSQfztOMXQqujFZMb4LQeLwKCB
cPnOpqeZa8IdZotz0G/2ZcwuZspBkjEa8y9emO/7OqTVwV/Oexw9XIuoIOcjVGLrtHzK+0YwoUmq
6FKa48EcnfBUUEsfB1DJeMdBZvuiuCZDYRzGeMfroC83soep9iv0NlNyDbEMJhn+CRFDLi3ZU7KC
Gnvy7BxaZeOS1T3wfxMqlW3NzVFWpFYGWLw2gRmtsIMAMR29t4LPyl1pkcom+uRYoaC6LRvjCn9u
OCov769hHIM+aJLiovlcJvZondyyRmwyRoAQ0MIl+TWRjlr3hQvmNWp4ewYp9l1VcLeqzGz9feOH
Ioxew2iKVS1hJHJ2XNOJUtFsm7s6zm5twdB3doZNAZF4oQmSB851CZC7MQ9Nri5M5VvymjrvMfJY
TiSdeKwrapRIIz4acjZDQ0r2X9ZUd6nfb4e6dX4EDFrWWIF4Sfg7tlVb2i8mDLLht2yk89TaprwL
MvlU9ein6IcJt7Lj4sUtkt+15w2/a6KaPXcKV3OHHtY1aIXTeboZDM8+9mIkQ1Q4+zkcmx8cgxUa
RJFtcw/wnbI7puNq8q9JjqYkimtiPgZSg6y2OBqs0iNou30aPiTlzEVk0p1PtQ1dbsAhiJLTvsqO
8yPKpHs7NOROJIAIakZ5t+3yMJkQb/O+G++cUQvmA6bzPKMaXyX6BZ9cuPS4YDV0cTc1NmGPI3mc
zRILmfkt1FUTQZEzjXc6tOJrZ5pA/OqHKqLzBQHvn13mnJsAMwPj+wQqslmRXhQrn3DD3j22fZdi
AsDbNjfU/cAk7YyiFh1cDUNB0tQJbeDjjfN3y7VucSeTDhIyThYdIjdu9+++BYjbNuBvpzV4SJl2
S5A5yHW6pP7g4HV6zMv5q+H6ToOhenJCZR9a+uhVzmcZMK55q0duP5mfo1mdicoB1Ftfym4RtjiB
YrU6R+eya9iyzOkNhsb8KqwbaL/LxWeXCEjCe1nE9a32ajIEBq46HEPAiqGkXwan6q+iL45mWz/a
rsH4GWfOMeg6ChoJoN+n4rLC2H4GjvzAsF+ehiDZOFgEVlMdR49ohF8cHeiVCezw3HpRcS96PvDw
PEktsVMmZEzzLmEGjW8QGHTHRJQ37GjpsZrhUIbWtFOZFPf1+G0KdjetKryb0Yv7qzLNi8U9Y9Mr
KNHFcooYBaNbL05R3qFt0iyw3ALwbIGe9CE2avM+BL/o7TFbFZ8546m1N5r9XT/c1bIobgrMBTSe
ufWGMBEDt0Xi+8ya4ZV+cdCXqHGCH3Yma7Y/HIqg8hKqQ5/tElhAZpbqoxrJSmeX6ZxKq3+nIzDP
ouNMCFN7a2IH9/VUnyV6ct4Vbk457M47PdpPdUCt51gJE5LlIWBBBXJD3Wec33fYIO4tG7IwjJCT
k/WoiDIrPQ8EBaxli9+od4k3iWLNVctDLOm3jVmTMqbUfhhy69iGbvYAtHjjme3W574I5HAgOpMB
xgHOo2YkU560gS2wCe34pUsZu8ZlH93wrlc4GFsG0E5evRcRhQiwjvS+rJTY92xHX9htI9O7Z7Ln
OfmtKBHclfLUBH7zUqqle4YuAFPQwDZ0cWLzOWKh+VXbLUeg7955iknf0Jv8q1FgX9kK3eeaYiiQ
EQw+KFGbWpXXeh5S6ida9DpvzIvJrJ/gYvUoESjzc63S16RlvNMG+MX01O0ca7LpaK21SxE6lENz
afKi25SoMtlDhdyEMze660rvI4i9ep94w6Mw4tsuQXCr8mrcRx45o3nEl+mc4t6dAkKDoqFmE6wz
5iRFdKgKwD+DMw33GneJxnfwRm6K3gMIvbdwG7IoIa6HzyQuj+iI+2/n9cL7pfApeNE2r5lNfT9k
ruVfndgxL9CYNvHGYB/0Vjhtd/YKLngrr8w32Q0KkVoSnG2NvE/1ib8vjKG8kLSBdtt1SVHl4mbY
m78gpiKrCSDxSs6xf2z6mJRmHTY/J1ZEU2qZpGODPmiC0D0Je1Y0ch76zp5VvV3anwFSoeeeEQ7V
gNuufT/o0FTo8WGavPpsyOj3yDjoIY3IJWsqhArh97yqQmNaNeCWv8dXXteXN8H05fvGCGPTRtkJ
VMZaQ7gj/1AuroM0s5/dWSdLiLh96qPBfm4t84+nXsN5By1u2nXFoA5mjSy8qEYyU/SEWaCM36HJ
p89F8xA2Yf0yiCh+0LZGc5Fl96FOjFvAB/smiZ6Y6kw3vR0myPOIB86rKHmxvncRamxOA/G9Ib7P
p6SYb2To+oxT8ukpB2trYDI7dwUiDNocG/g7lqg47Nq3OWKFhbmgOeHNBITcMXMIUbMBFlBAuhUt
tIsIu1rk5bPbjfu+1AH+kqK6uhM+yMpmkzshNd8OgAV3bHdRVEIUvYq6/GLUEOxbYaJgENo+UpHz
kaDYWI0lC/5oMrjNUOmuTTnOOxXSy1JbTxePgn/d1HqgvjOsQ2g58naYaXmh5YuXid2DVIF64IV9
TR1E8hl5yFbliT5UyNBWncyjG2TfsI+9kAVr1Hm34EjJFiHlTUXnIabgLXv1xdvJgDDuey4kZe+q
Ml+OYsu+o9N17mgrAY9O7rk03HErR/JQndfJLfOnNja6J+q3eGUaRbJ3G+ojiMMkp84STfnIoExO
/quyTfWMxHaJsy+ne1Y71nWOarLZ/eyChcNlAzm9d560Lt8PxmCx7MEDyfyCX2NNduiAqu6DlJC6
sCtOqPWsh8g9pUrl900f2eeoJECutWhrPN9+mq1HGRri1fosenWF7B6/JIaIbyGKvI5eSCSM69f4
2xJ9q7pe35bBfIMDNgpPIG8yQiGZG+yqiRJ1xvjKmrgyd33b9d9Eg7OZz5zKNqxdt0nFnXKKjyxE
ezlmjf2KTor8z+hRDnQkmWfFu5rQj0vSV7e+Mxi3NAyIgJKBGc+cdWcrNk59wzsPNOXVmy11cAay
knN/+EFnYR0xjtlnRnbEsowWUUgjnpmumKttiA6UwUnueCOtauJvRRy1RIUJ4ONT95IwFSf8rvoo
HJE8z+rOk0lJ4in88blXv4dGPkyNFWxGp9ZLJMhpqG0XeFz8HIeteValdACLk4LJORHstXCGfxku
/9fn+O/x7/ruXz7H/p//wfPPmvVUGifyfzz951Nd8t9/LH/nv/7MX//GPy+QCeseydP/9U/tf9fX
j/J3/z//0F/+Zb76H69u8yE//vJkW0mGy/fqdzc9/O5VIb9fBd/H8if/f3/zDwTp/4toCvPrvzlF
ly/wx19cvoN//O0/u/yj6j/6vxBNv//On0DT8O+e4zq+D8EhFBbQzb/9m/7dy3/8zQidv2NfxcWM
St1lPRLiov0Taer9HYbGohUJbZt98vK3+lrJ5B9/s+2/myCE3DDglwGbQvD889v/y9v4f97Wf6tU
eVenlQRSKpjs/tXXiqV1QbDCobJg5Sx17F99rTTzwmmEco5uEcBYLx2Ov7I/J6n7UjgEBCmRxtyR
nE97Ro7MKsDyjqgRfvhja24VqspD7E2PgVf+6MMi2XgzR1VdtyjNjPg5tOxLTUzHkSOOK99OvVOC
0i+ILwjvxm0mSjhfUchOX/mvMRBhFsbZNnH6DaV6wECQJEnXny+bJMhGBG6kFhXW5O6EsPNtGtnr
Jrd+sgdcyBM3ZpVyI6RxXUk/Aza2mPu5G37lg+099imzNIF2hm0/gODoAP6ObGdVNOsmRFSQjaa7
L4WAAU5d5sFs3PpTcudUoTgW5rbLy/dj1yTPTTN756ANpo1qdU98j3NlGDPfZRjDN3k/4824Tzwt
b0hDmFemz7ijrvPwUBesNLDQpjUothmdf0o1gK4iG2/d+haMQ82cTGVQuIhhFUBuUXtFZMwqpnWu
/zvy7WLfdvUbDTbqGk08kZ4JiZhd2qSKAJOCSfrVQsd0rMkECyNBuENPCE+78kTG5CibXnQpHku6
xE1VJq/h3GZb5F3ObipJ1fRs2e1m/RUV463sorsiI1epNXNz7wyJsUrZzrBUKQ+5Sp2zt+wLkBdB
qSH0bu6blVaioQyzWDzm9FOQDNZRzqwvTjEreKRUuMOOYUC9c8LB3OP/vbhLCB9LmiwE/U0dik2c
ndRYZGyQuzHeW3B6VkBwiW+YEiQIbvjUYMBYtVhM9ikjyhjM1GHWRJSa+UONaMPvm3cgNyli03C+
Rgbrjl6a+CtDesMFAyhiXD1ZzgzXS4olbuGdSX/YNvEzch4fHayIq8+MzAuVjA8wwapgyg6K4xWN
6/ieBDWTb4ZjunTgdZnWrVYx2qDGOkgveEPkTo/XDflWhtYvo02f0SBFYfPUFUF98ouS78vyP5Yt
DhCglHRr3t3WrT/8oWDRrQmejAKmvKlh+IcyFpy0EwlZcxSdaRjyhgRsulH8w+wBVyNjBLNJf8+C
8Rau3YHds7PTRrOS+IuKoiHGCXlbBoyelxt/DCLGFBHdGfgeAI5Pb5mN0KRkgC/kRoOnXEkAcQ8+
YYu2sdiVzId+dD+HtCDHvooPWdX/ipKECVsxJfxAxT16uceCM237wu6h2VW8atA0RKEuBmry0u7I
AkTmg+iT/tLwAfq2eXYGhiTXdlZTIyefOaKNFZxg7h+NXBOW9e5kmAIGhP9MIr2d1eAGg9a16djN
rFosCrp6IHNm2HszIdCDSl+ShVXhOdlq5AOdiOKlMZ0fNdvepJPnOEWC2OByNbfojS58T0wpLlYa
PGR84mQQLHkh14hh8gpmVYWm10ohlauNTae0F4jzjcBg8uXfOwZbXGbxqI8zQOvAsMYeD+vcsUc0
y0/BiJNasrxrfUkTWqRPMQjOTSz0BWkfgu+KdWDZMnK2hnwpufQXTA6CzIv2h6uotgFQ2kaXnQLD
ee9BSF+drjtGP1pv1OxLmPc6jP9smapDOoIXs6T7FSmU9aIYo3P8EDQ48HPWVo+OOPnC/1VUWbAr
s8zZpoxkYixW6zp2Elq0NicYbjiWESElABWJB47f8sCuTpwBXOZOgG9m6BCKz/4PXU0PIxrg5UOp
j6CPVpgQ7UsWGKSlUV5BC83ZJo+XWDCBmBq0dWDWo4Of1NaqnMEne4vbC8c8K8J0fNcTYRem2wHQ
9H9io+/c7lfu6hhmar6CXok9CHzBrkuEteddG8MZBbpiCMc+klSHrFrRetI9RplxCHCxWL0ZHrOq
OyV8VIgcJb2iQ/V6I2cW1tx94Lmi4yh+1fi01zGu3zoO7gTYT/xyprkJc+TYbUFIQ4MT2/DC4Kx0
/EDcFsl7OTKyLGKI5W6GxrhM5jRvUG4sAt50HTeWd/LLRq7AnRZ0eVwZ9XhTRv0lCWKBVYLNasAK
YTfasGXlBGATvhMXNMwbK0FnUegk3sm2fAHEQi4Yaawy6YnajTQM/wEcpjFngoU+XyHpip0ohfEx
WoU4jFXNEWtChA5ldTsw40tTP7gJtbyObd1iExrfDFWYGL7foOEu4acmEzAQPIlZzWxRkmCNFphI
2/wW4Jhz5mbATblC0p4KvafnwKvscccD39mNBLMi4toiAZCbwnZfgjp+aT3D37YD0d2ZW8Yby10Q
ZBErl3QijzZX18IT9l4XeYw4E82yiPOPJtXPGUSAlzk49A5DQNpGUiDy7UC3WBFYcBDMgHeywtbm
weed2AM4Y3tbDXPBtu8U2327cSoG2Ky5YuWlJ4YUxLnwQGbbQbPswBcevgxe8pzinYtZzKReuDcd
1NxBM9wQqcVLVTHvLCJaFpkAztgqMBXnVEWDwlcVLj+dAoRM+9IuGzAvIqEZb0XHitdAA5iXFiZW
8uemx7zCGy95jQY3klUepMYhHZzNYMju4sFCLViz3k+l9x63EXjzUR/n1ArPbqw3Y40Hp8NzEHV8
kNky761GJZco827SqQQD4g5rSeAQe7p0o9P2YyqJvhDnKvJZBjfOV2g3XPnTrmZT+Zy03amJCZUt
cAaOOqRHS0l0UwRqiXkoLta5r0j8Kt3RvkSzfbBSRXIeVRPO83aTqvBgztHvUL6WmeusO5dMZVPn
BzYd62gsyqOVa1RE/nTn3qqJCy+32neAVe3K0BzQGpihz81sk3UNhgw2DbliKyK44DR6Xu4tzs+O
DyKeOvU2ELtF08zenbHhZn7zTfk+1U5JsE5wV1O9nQvkhggRnfjs5uG7lbXYpFAX8MnNnzIDnJm/
nNqKvonsXBMFID9AP3Jw7MZ9tLHL/m02bHOfOA2WwJFkipht6ZAAU/ot2BxxGLr7Gv9zpIsPJ2cu
3DecpBU5QNyPuFn1KblgPn7IwAnvYbayCS2oBFNnekVBSFpqL7EPY+ZYmW2P+twc6a6rHmaJFEdE
WlweilSsKAnyjUjoQ8N2PLIGTLcZSWErp46OIJTTdT0TWDyH3LuoApldBcfR5l3PmSpsLDtIVgOM
yRDWwU3TEzUmXdaVXZKLDQ3vQYVgoPCJDCvLTj4KZgdrxldkGAVXzqVx69f2tIl9T3JFLsu0KnqF
gu3N6mkYBzLIe21eCn8bJYR5YChhWRmLN9cnB7byQIEEyAK+a67cSNHVBPyoMRJvxujUG+jnkG6w
Q1SHMvCAsvvwYDyOwIlOfj0nVBYdylPLcpDIu3gXTJU7m6jZAuO8DTWZlbaceEmt+UBc6UFG3UOS
2sidZisgxYvelTeh68m/tOzXXsnpaLEHhA/BmtC0PUoJUriMAXmIhsV9KKS7d9FXbRh3lmvoKiHC
4bg4eo65zee3gtplP2SZ3KDgGC5Iyt7ZPv8kYgCZRRX/TGe1FUOEYB+8A8tBEL+gQM/gt0I6cpc9
jxi+LIiwq7jqa5yK3JQn7eMixoRM2eZQblJqRs74Y6i1fdVf2m4+JvCYbW1fSoHaB78Duw9lv7VB
hUpUOhsnYyJbpBgiQLNQIgantkZzxUq9y9hZ68Y/CuQWNEPKRNQzP/gtgzumX2Af/Prk9uNTPjQK
LUsLD5Kt/rYjj5muY0mFNQcyovz8ATMyJECDsZc/4NuQYBxDSQleiuwjNc3bimJlOQ3j3CeprQiJ
TMdpuK6O/q8AeoprAr4djIrPSUcwGwoZrxjOdfkLBbmxcofGX3mMYelczSfiFtnfA5Wvul1a95/U
Su9UetW4BOPVjtqG8Cfd3Fwk4ArV24jrmb3gojVAzuDVZPIYyG8E6W2DN9R4k1cRU+IVyiI+b+l0
E0/mMbOUd1FR7a3xx37Onq53C/ZS+RUG+gzlTI9tTQYG8d4F5oNdngz+DqV0uZ6ShOKrkLeO067c
mfi9DvTDKq+NMw5x89jZ4haOgLuOM/kaLEigfMjey16v/Iy8R3tGm1ji/F+5LszAHqgIgXHhvZqy
C+p8dUTqzeUR6B+m0uka2tmha+yvwi4eh5ZbqWddAhTWqyEc0DaAzMGweYun14S1s3ei/oaQHdqY
zkZ4L7zjMIEEShGa5ySHB639EvsNuW5K13uvAGXEGUqyE7Ps4eyJW8I8OQpNQcQ1XMe4A/w4scCO
XePTrvempJSt+sHZ9jlSfNCVaKrBCXdGDy/M+JlpWA/MAuIVQlF86Qv9nGbH2iqAVTthoi9hKZZs
5JScArYxq75tMVyw910JK7HAzPfdOo/zTdC3zPuJ5Vq8SRmhHcVXELBf7P1dZiXhnj3BCMMq/JE6
zPfMSD6GvvFgVjVtf3MonBCPaPzsV7xzeYqHOaZlryZ6k/bBaejmw3mYufFHHoHzwFrM5sOCD0Eo
ch4yyKfKyuZqkznocoo6fwp9cj/TsDvAJnsywqQFqDLtpmTlKPMpI4uxH8eKH2kHKchKzqZKkQmV
DN/DAIAQk3lCHzBixKn70+jdZ9QivO3iLXSXKLyMNLGljLItsLlWtdU6IwgSTTfWBo8kAe+U53G3
UT3+m8R1dghF9Xqof8jegNSegjQU+l2nSX2uuRWkFUiFLBGPwUjKhek0Tw55tiYysdTzsHeYd2Yf
+BvGx5x5OUJk0sMwhEO3yz6rOHnNgpakxLq4zMYUrDgvR+uLWeV7rKJTIE0cTHO7x/IL1QKthyht
sY4sdUMCyLQ2sGN7iSb3kte4UsiMCL/kRCEC8Rj3d1X+ruVU3AjdN+tZZ1ff1L9U9SV0iMhUEyu8
WK4jl6mzqzXWdAOfvedUKEhBWczSXwIAkXvE2bBioO57OrqPSLxM/HHJRreBvkBJwD9wwQSxpXsz
tqUBRgl29kOB9uygWI2Xkq4yaE3a00npw8RyvS7kDV5LtrqKGVWPGtUPzCehW/8Y2PNr6e9qI4/W
ZcbNpY6sS15KcZBUPF5mZZtBG5yjMEFXXdBco6UuwQ0KAqGoLpZrIKYIcDl3o/nSDOEzDhdv5ckX
rw3mne2JT13H/ELGtUw6ig6oHFQvk4vHVMsV8aXEyzCgoNFpyNRiAOMWl9njmBA+XSWMZdZZQSoa
9mp6sekiW0ZDEnUel5MpHqo5fUNn3T9YSbnQh/TH7O51nzVH3IhvRMKtLzKUj+mcPM12AGG55waW
ogSVQ1yfesV7/a///X6elb9yFSATTGV2AMqxJe6OY2d5sLwA3SMmsO9nxRI1T26kBKAb3QlTrqfS
N4/RYq8QBQ7cSJm3Q2riASbYvC8ROkZWybcwMdnnauJ/dQGigdnbPrFS7mS5Onw3k0HnkKsYkyqb
eP1wn+gW/4X+qmxyfhPL6xal4F3vixcFvmbTsE4nnp7SYcCjKxeyizbuINSpnxriChgtJN69W517
/m9tKiyZZaFx6qZRwCuDVGa0ENggE3x6PrmMxszAAuTtOrDcLT/pamuVuNstkd8uH9dVEqJVNB5N
P8EOZGq8Nv6F/A9qyClXmxSypikVQyArpaUzD2wOpofIqEeKky1AW/lguC12sYbdrO1dnKA85bpA
Z6+vdWzoTW2YBAnFV+Gfu9R5Jto7388pC8c6iTBTcGk3EKiTUBCTbL6nFrf2UoHEyQpMo1MgHsj0
hJ3uNz84HkDzyFObwf0ts5lVkOveRE1FRWfkWD0aID5+EVxz6f0IG/HWhOVD2zRLUtDwqcaQ+EPA
HHVprh2PlV/Wxnigh4IoNlSBG2LtCDvd5Fy05h2KoIs1Ddifah8xDh8hUZEf0bQ9ACPTPrhF9Tgb
W0qy+8E18j3ZIyDP/OGttJO1b0fwDMsyP2mtjkVKjntr74g2Wue+y9qMfNxoHxf5mXHC1bHFzQQi
ZoeBtznp0JbkcCdqY/pDcxL/9WBXVYNLiT/y/WvQI9BakY64JkWuPgGcGpADGp9NWUBemuNb0sHj
/fezqC2f+zL4ScyFWrd90W9mdAer7w+Hly4+YzMQ3GRwFRbKO9Vpbp/kyRy75gSWiqkMVlB7bN/s
wuT1zWHJobf85oDyb9M7ADO+Xzm+PKKtZ3q/Ge0IgxBeqhymAvC6ToJ9GtuQjvJ3ZKX3XUbJH7hB
w8KKhzInkhvu3p/PycBemZmXANPh8/z9MCEdRoS9PM/EwWGcfsRqfZZ2Fu7YmnVi5DfQ1gBGGD0f
eHF3iUn7mdGmMMyh28QHGbx+fxhtn4mWGLoDvpc//nUrjv/815evbaNeO05YYtS55YsU+Hz239+x
66sFErP8HL6fV0nY7XwxPbi2+hkO4qwSxie65911sSVFSYvz01GjPmFMoJyiHzPx29tYxuNYwzOQ
R43EfG/UAy9yeaXfd5Hvp3VHbniw9E3d8l1/v/TOLt5aTiuOGNWfQqHWyvvf7J3JctzKlmX/pcaF
a4CjcWBQk+g7BntS0gQmUhL6vsfX53Lw2qVSWfme5TwnMETLYATgcD9n77V7CzGO1R5yv9i6kuEX
/iLTRtHdt41v7UabSFX6tFlAt1YxIzTPy3dV7j0s/Id+sg5hWfR75mCMCZnnlYcwnilL2dlpykZt
bzoN0WxRTBhG5FvQ5TpWZCPCZzysAzlVhL4iT3U22TzBjw8JMDgtf2cOCOVF5ELqm5G0J6nJ5mRr
mEO0Rhwc0gv1NcXFqTyoGcYy/qKBbk8eup52Wn7CkpI/ChHKYWF18mM2y96yWY44DBW/Zn3McFGH
HGYCH7jv6unh41RZzhe1Ec7EgFlKiRamLU5d6WJoxUNYnDxejBmgkSC3YngTEdjUXKWfxShETigR
raTAvKZig0v7Z0YU0ilL7atLpWC3eM6WjYmodmu3nPJSgro0y8rlmDdHCe4DhEzhNwH1bkabdj5F
DVN1FldINlJyVpHlnEcubHAPWPUsJ+OyQbxfnJa9MNLqQxsoLEKepCvbi8pTADnxYzOrQ+O9czqu
sgQXm6cA9tCpc571PG6Py+8gUhAwH78I1RxXaO9YqVkKOtFbNXjThaXejM+oBbwVxPUeANLzKGxJ
OGl2i3zWvNHVporCXaeJadc04YsOU+pmdKe/HzNqbW/HjnuUY2FfUl8Qn6rpW7dkwZRRkbhAxXiZ
sUXtlyfkw9icBTLl5TEDQWvj+L8GYuDXZqXtLeiRez1Bri+GoIcBq/B3Jifaqi7z7Npb5qFPvebQ
UA3FTl4wQPl2eINWgdXY2HnbIVH/FZhlqleP1Bao4NZMkoT60HpNj6vUkOplTDRANrEs1Xpuatb8
5k0dl0ezu7TSOvdNfkjm7KbzUsoXuZGTb/Wr6Izw4gjAUysKbqs5nJJjVMcH1Dr6Lm5ZPQ8gvsmN
aIRxw5ApbvoaRR5q+mhlJekFguZ86CoNbEiPCp0lFgRJ7WtFQHzTxVQ5i+zs+jlaZqiFFegS+173
GqA6Y/atnKj22Hr6pavmYWsjHFoZAwntdXaXJQVVh6aP913FHFvHsFTOkKojbEeiPCPI4MuEqLRx
jAY9VxUG9DXpea+VY/j8uZEj0iBSSY1N7l9EL51d6Hr3FG51UENTlSJWmcD4zi1zEBhVXcSlziVm
YPGLuugqmQrhHLVihRsQCJn1FLf/7KYfG3L8KALZTM46+XMkiXkTQpiMPNzWxRSIk2GZxmnZq9TN
Ze/zgRAp7mn0c9SfdEzXywN6aDH7K+1s8/m85V2WJ1tG9NJQX99VuuacekuQ+A6TMacvx64nDe0w
kcqaavaAOnm93Pu5qYdCfrworx1KkwhG1sihmaKN8oTlWF+5s7qSUCc/BT55vaMukh2O8UPtT5uU
GeHUcHAOFe7zvm7fKK5YvAEBHNmwJ4w4PJcTZ4xXmlsuBfwuDI+BqZ10LpzHklF1mBg2M81KKcoP
+GGCBIjnBPQiBi/QZEwmDX84WoJxrdWSYmczCqyIEX23Q53Tu3mN2vQn1ZV14bRfzKLi9MID3hXN
U5Swxk1c73VIgGalZrniezxQbu2uCJF+pCV80FEiHzGHktZbvRUNqfGqhnkyk/SbMdzE00AdQ+XJ
OYRCaSJ9H/Wq2mK+Qh7dvMNoQZnXbj0khLH3xZoojEe2BcbVmoje8sRKesR8TgOVrqJ+hKKKfcoh
Ya1uWWdnMCsKa09axhNcrXlNMQP7P/bqsche0ybe+SbeptzsuMgy4tkhVNmm5FtQRu88vnOb8OSn
oeqwhU999i3Kepdx7dac4N25enZbCE3flJn/7BNG1spiq1vplnGwxLwxUh2qmCzMIWI8kMW1zMsr
ED3swA5nvd+fXJG2Z1WWVbN+UJDIj0qaXxgLqvjOnCxsYZJLKQzCN64MqLnFbarhVNTiu7EY94Oy
JSm4npc+tTROObA4YxyguflTLfEd+1ESrBHGA+wcaP97I0rFgLhm049vZ96sp7qYjyiXizbaN2VB
xRg8HXrDxjpLBkW08LZQSI1yumYJGMj0qUG9u+lNyD8MgArEva1Z4K4FLNCVjrS58v2vrUGZMqq2
RZUdR9iwkLu+l3QCiCUj3by6pgXdHO1OE+XJp0/ieOk96KW2Sw2MOPnVATVjRPIYjt6PXubXCp/u
Kuyj7wg3tmO3hYjUc0W7913kWwkR4l6RB+sSDZuG9l6DM5GFxXogy7ijZuD2e4OSXxFrOL8AlFoC
6iA1utrVb3Ad77uB6aepb+lCXCifW2K8pr800R+ihl/Vrt/Hcr5x83STDMG5EUhHHePRcC6+tH+g
XUsyXJPU/x7HgeIaDWRE9l58njRn3BC0h4JK4Uw5243zsrdsOsU5nVzG0iyMv5UzAQGTZMqWQKjZ
IUJ4FTZ259hJcyr9YUhnPVxlagig5wA3euhwjTXxPRZMz2X2hi65PunYgk9O7Q1qcsbtBswpjAhm
3YNoPXx4UH5iKozdYFWs4Rh5hyAxv4b43VdpOwmWQvTh1DqTWgU/Zku19FSrjQgHylIlSBDMLdhq
A3ntiKeOTFGdugBBNbrDhKZQ7lJQYFq4bKSU900217uypXS8itRkbnLNUuFz3pwZl0CasYiRasXR
9+XB9eW0D0tfyQmKVWphWFwtD463cZOlJyqu5clQm3GZoWV6364zSs3rTBEFBTrnGBs1JQGckBUS
45XMOYcTox5PmqPzw9OgU5jJdZ/P2Yoh2EN8ZiOm9+YIotuo53R0nQH/D5uMJc9J/2aq+Tbw8kc3
5z/JNXXJW55UZzQMQkhCoYj5qkNZgfsMG4xvahf5G879emskKV5KN3gVQ8u/k0U1s0Vb/ce42dTs
kWaQRc456yJpdmesKsw8UQtvNDVDNRtIqb1VsJ75vJ0b9lEfMGh47UC39/PPx+qD0Nij083YAjKJ
pRB8RqeCv4eZrD4t9y17y0YTxQWMY8b8CAAfUxV5GCUA1HT+alpNy8o1f7F7NNhcCwxKcBSZ4K7T
pCtMf5V33Re9iSgJ96pZyPTXARd5ohTYnQJJ7vAUYdZqHIOrkdoEMydsgD+IBHj9tGxshHqur8WH
dvkPm7nI8aYOuFibWKzbQKOMZcTRDiLyc6oxLG5H5Rk1ZFFvylpnnO56guzVXJu1F8uNyAkAADOi
ssudaeO0p6H1HhcJ2v+K9f6NWE8QaE1qw38fP373M6chl/bfifb7XbH39wv/luxJdHmeoA7mWoap
f+jy/pbsufpfNtwgg4dVmLiposf+luxZ4i/ucmg9CvNDtfcp2fP+ksw8Vei0QXC4CsX5H0j2yFr4
I/7CconcME0IECgHDYp2f0j20sxs5qzUp8OYlo94pWeYwPGjNU0F7cd12TjeLtCM2zzVZ4r5zrDC
EdTsMkIpGvxPSJ5k+lAKRmuKbnM7WHtvbustVI9gmzlBt5Kjjngj7cdLIZv7wcNan2ktHupwrDdu
iE32kvUO0lafemUG0jUzA0xR5vgACbwgYeEVB0S88amOKE+Peq8k3LmmdhVAjk7WtUKAd1e8kYAN
1DQp6LA0XIQGLzxEYUCPLQVGBtMn3jQVlm2LeuZ+kla+bpLg1QN6u2IS251Yq9AxHJz4TC32OQ4f
orgu9xPS47CN+0MgJOGu1CUMjKjYQn4NOE4a0/C3mBPXKYKVi1XQB0nEyHmcpqeUBQ7NhgGWYJ/q
68oxAcyPRDroynseRMzFU4DMqs87beYwoRipjclRivrNnKJfoQ8MoCC3w5F9tZ1jvV91E2nIfeoe
sz6k5u+IG9Af/sqLXYSAFt4582YYaSIlVnDMmT2sTSpQODjmcYNFks6wanZIr6uOs9AH3JIJhppw
IjTJ806F099EgdWeDeetCUkIYSZ9A2IemQRys/UYN922LstkX6dDstadSmx6pDA7s8Hsh40CoBda
t6mkAOm1xOD1OmxUK7epgcTRq4UpfBWO8B0wwsGZxuuIXjkb1rNsnpy5PPc1sX9e6QIRZHKN5VzX
Wgywxfd6ZPk3zs4tMfLZLXOZki914oKhd4gbmvZmJmbyCJMV4SP+VBmF4gqGAEa89VUaWXvrB+Vl
LL0Sv3i2IY/FOGi6mUJsdfcmVvsnvwtLWjnxOk4GONAz7YwhqY9p4Mq13/nPozdka8T4cttQhUKQ
Za52OZrElUa/nG4j6183qJpN4lg4m1wxHkCnMFWWg80s/EdNbFodAejPsoZ5GVHSdq79rBKkjgks
LoUwgHQWmA+tuwsHTR7juaciR+hx3kA+8Yex3OlOalx4SbX2Wo4THx8rnoyW6CUruOtIyNgOo+hw
Rfb1Ju7lNzIbE+yW9LjSUl0jKoCEc6t/Gal/rHuBUonL5o0uqx9D7vOSsXn0HNh1SB++ZdpwyXTK
s6HBEZdHlKQDi3KsRNyQOFtdIHZibvcFKf4j+tQGmSNqJkrvx5qyNsD8stkXk3NTKAD4RLGLHtkk
HqdIzw5BPtx7mrvTjerQOUJsGtY2+zQiHmPQfrownZm0Ud43bdWuFwDjksfJCaHtt7BrSiP/ldWs
DRrZrsPZNzlefEIOVX82qC+2i8zLrQ1wmg3j1pQ3LM51nEfj/BbFw6nII6b+DEjbVMi3ShakAXvV
rel5T7VRXxqALPgHbOxUXtae2+TZS+oLDOW9hXGF/vKc3WP3G/sfEKz5ECNZBpPj4r/DajiUbbVF
cj1S+6IZg7ss/uJXIFID211DOlS2iC5nmoKrZQWR/+y7PXPodjRWY5JAcq+sN9NJ5xNIj10+9tV+
kERe+cxKd0BfnnJHp2AhIxAgisKmW9HAeg7mQcW5hMUGpQ4IiTkl6KywAapBGSZcOzsIm8GI9CnI
2tGhgXgWTHu89F7+nIrGOxZZtS+9c9JV+7BGgKQzPtje3nKFYIrDXNqPM1Idqy+4+MktTU04G3kD
JMh8LQDu4O/ool2HUfcwmDASbMOuD92YvJD36m+GJkIJlccDJN3jVGF9H1u7eZktBrqhfWpV7xDW
OEiPmeECpPSZtZm/xrsAGc+6l73YDcUwAd5gCl/E03OZ4ldXldaHL3BycEr63QyeArooOc/wNWHv
k5cykoBHviThWfrJjFP9knsr2zLpJSTxdZ6A8XTM4G8SJ3JQw7xXarjGfLkhZSHZeJl81zz7gD/c
32sCWE5f62LbtKzpq0QJmwem1j7Bl/YPKzMe0MGDaUdCuK3pczjOzES8iN7m1sxBnuev7bbFs6Xh
D8dhQtvQNOpN61PsQ9fY6W96z5KxBdylzUqjjvY3KFwL3Fp31ELkAnZMexRNrRmYvyonf0lsBgw0
dAaiZoXUhPhnuD5NV1tvaESlyLKSB0zGHAqtQJ9Tm4+gQm5si9bMVFXdgVo8GCvToDcMvS7KaZdh
29zM3bSzp7U+mdSCqpZGDeWaoiBTIG6vMPnvgRBBURMsoz2FzXP2hWd8rULInGMzQVFEObtiAXls
dRBVKC7brY3ChX7eo15AC86kmHc2tCfYRP1xxoawM0vJpTjFM+RvXPYhz/IdK99elTDxcPzgvjbm
Yy5AUITl/ZjOxyLmkJvQ2K9DP/rWU2S/CaiUxgiDWGx14KlTSg4VRenAM6+Zlx+0JqHIYBgUGxEK
cF3CseoNw7vbVzEgiL2I/e/BJJ+9yXNXZkUn0c7GE6b3VVJN74kGcpClXMTPM+zRXJL9m7wPnjx2
DkKRyn5FpEi9KIOOVL+AVN2TDX1nWMMr9thpE1fNLUgKBgXSeqR3bp34FpvZqs1jCA3djWZZNWxi
qsNB4hyjlIus7Nst8UrWGh8RGup22rZ+VVKcZJBkfRX1Rxsv1Iq+IBSeqXkD+5GRaaUlTngStXsx
SAbC7hDsOhEHl6w1b4u+f0km4twAt9wELQdXa+Kh8EOk8iOYQz0Wx6AoXim0oiRkdFvTsdtHRvPs
eTUa8yn5IUbYC6Nm3pZ5/4xtiVW6AaXCs2mmj1IosMWeg3vr4lZc0S/kd++Yr1QkcaTpQx6Fz3lV
/dB6hxgDspdIfdkD/a9XqYvrGU4959ze18HAhUiJzJCjz0oQAAHDYW5VmgQdZDZ6qs5hPenH/Ul3
8+fABQh+4MoebIvByE7LZmjtDBxsVmyTpOWCOwDz6nzM6PhnxxP17983y33OCLBieYADgCknEcMM
4Gl1Sv/ZLH21WueU1SAUqDVsrNb10dKJXG5zcpLJhBIoqyhH+GrhiaAcg6hafftwXo8x+OoEUUkf
1Sj9xNieFtT3sknUom3ZWx6wy4FaofpHtFawtl86Wp5qcIWxT0+pzY9Q7Jv9cr+rmubL3rJZntF0
1bsdM8X+vGvZW97j4z0/384ofa6S5ZSUx7h6m2MHOHj/GESoCR0pkj0AomsY5LBjMz+yTssT5Dzp
+8j1j9K2PCJ01GdzZ3hzCtBLg0xtfAWYGLlmrT8ab6rPUtOw4BD7pxu3PPL58OfN5R3+eJ4Piyxr
zPrwx/2fN11/KYfQGS0KBvIwJNC4tMrqVKvN0vUqnUHO6+U2FqqXFCHRdlC/6OfPuvS1oBzSz1x+
5nSsKbgvj6Oef8lUdYPqIffpMiiU+njz+eJl7483rCm3o6MLUWP/01Fb9j7708vNqKEMX8uUbDfV
Wlve6qPbvbzhx27gO68iKcDQq5rTwqxf9pKleZi2MG1as/uxtCYxTxmbeaDqB/1ZTutJtSSdIj0G
dDFsJGlYzz9+tgBdMaF5y0+4fPexw2gOq8nf6J9946Wn9tn0XrprQ3uTlJl+FDPtmdXS8v7YXVps
qRvsbbo1/Fvo4f5pT0sZ8yuU6ozK7XbauBGLGoKebaVipUSuanowSziJ1M1lT1c3rT5GV7jc9vo4
YSUKNyWXMMvK4ivApu6McQXdMvdMYCPuuJukgrJ+so1TXjOUCGymDWRrAJvjg9HAZaqTBzdC91n7
X2h54yzVhmhbMZXeJW1FGU/68TaipJKjp6IIZO8wEd3nSKbJcMvjfVggpy46aDCMlyzmnGjaFrOa
eQiaxpZNUzXsmKDR0IxpuDnvwjDiQ4/2yEwSOo6zNE92rF9BHxgbWAIwp7B5H42RWUSQaEfq+hHy
+SY5D8pybxDZcxWi4ArpzMxdwOyvStNJTpQRcawE5a1ujxvH1mmkj/3XXsDWs8qUQGK46ds4FeYG
xUZycob8F2f4k8WF/lh7rMs0LSKMgX4TBomO7suwCbH/3bUNICPfAYI3aZN149HtQC9MXRqe0FWY
zAiNGsHuEDoFTi7RVoQNsNQsVTJCpkblYWmD9zWXlmX3884/nrM86kUMcJ/PKxrna424al2b3s3y
WFo5tJKWXdSXHRx/cYeQszjNLm1dQ22Wmx8bliVruo9c5zukFDHLGXohc+Uc6e845ZgwSei8DXrM
8kQq1d2oz/1ueaNmQJ2x7NUJUgUimlABjXefj/l5XiHPh7O+3FepJT7htuflhZ169edbfN7MG7Cl
Yooy0pYEl7LED9PDRNM9US3mMlUSg2X3c4Pil4RnZzjGKRV3C2/EZqlzLxXwKQXxxRLU+Ljv84Fl
b9l8lMbRJ5f7LpcfNfPlgSCZvosm1hlIOLOWTdmUNNiY561K9X0t3wu1c6CEyBbKRbZlOdYl1RTl
S/1Sy+/guJHSc6kfO8gKb6I7x65Q1yXdtF8NE7VZrdPaXDbKz0xpPQzWfT27696T/qZTzYTapmMJ
UlWQ5jjRO0dZwrwcibLa80p+4j/us/DGrsUgvBQeC5heg38D8g2qjkF1A+qkJlrSIcfXn+8L4sKP
2uyAJ2ASOUw3YpE1LFogtddn2QR4YTgEqrpPlt+0t3txYOEabGtOjRWLHFXEVp9lXgbEQn225QPW
AwQZDJMh2Ub89dHBTFqU5tWstYp4GmA6bv9tiofuNHTTvix1sffVBVI4ETwL17031bs2y/URwnBL
zBu3KfsWNA18L97GYxDBQbOzkmw9sHsW/KSjm/xsVQrKsolbz8oOnboi6JlWN8Q3TMXe09OPpsTS
maC4HdOL4+s21MG2vG55oFv0LSiRuALEy7ZL6mkTZhxbvz1LvfnnX1z+1vLy//Y+moi84+c7LHvL
6z7v+7z5+TafH+/zvrjiZPUxaqwaGb/4n++8PFkuiTMfn/3zNSFktMMMsf3zro+naIKus2Njx1xa
arNCH5d94OzKGsyJkiYVtNYRLtvkoCmZlqaOPopXYXGwlHpkubOYx+ehbcOdFccOrtHgo6lTkAW1
sWrTQNKqDpnlyF2Ok88NeSrXGjLSjmzGEivhfWzSxXCV9CVyufwPsyw2c56hlMoLSFutug6X9FJZ
/6vPs3wIve4fEXkT+OfCSYzMDEkQAiGarXJD9BeqnAxIKv9CoXSaZlaRZWLVsVxrgx+T18UMNJqM
OyNtF5cdiwIlMlreg6v4TDbLbLf72kgZl0LUTW32q27RP/9vY2FhCfybxoJtewSQ//d9hfX3NPpV
1H90FT5e9XdTAdvLX7h3DGnTADAx2lPT/7upYAjrL0u3dYKlHYOyqiRR/LOpoBuu8DxK/dI1KX59
NhXEX7ZpulSBddc1pesZ/5OmgvgjUF3nY4EGcFx4G7ppCQvgQPn+/YGCAtQA4/+2M5lqVdeN13ww
PXI0dHqio0XMUDnug5KcmMIa82NnRe6mimw0ELg3MaJG5T7yu0fSv7KnTE/fuaZcetrBaBbya+SE
gDzxCYr8luwL7eRb07eIBE5qV2l/xB92IITieXDd8TaPp/GW5b6z++2H+Bt48DvgwFa9kA+cxfHH
//s/tvrHLN1DFSIt6tfCUfiD3/4xK5/KxAu7/hog/tkPQIdEa73PVm3jcwtyOhwy3Bj4TPc5KWrr
rmvcSz2MxrUMrZ9tSKHbG/vbggnIjTBShMqd1qJx6J2bOim3+lB3d1SwrbVn4ZwzFAGsdn3qOq7/
o0+GiKIupmXZGU8yI93SEE2/9eOyPwNZbvdAoX9BcB3OteNSJ4I0rOWkegQ9aTZmN8TnpG1Yl8lG
Qi1Mgi26ev8MhfXO1zR3s+B6kPmi/5dWeA631KnpI0yu9kiB3oQqM/WEruJD/dffqfNH/2n5Th3p
uJ4AxoNYVv/jO41k6Dre1F65wLW7nuTanddj9wmY4j71gQ5phSsfJTI+bKRFe7ib39pi+OFaQbOP
vEqcGxC2qY8fpu/BqLVFCzwaD+aqivf1WNuPyAqSB2rEK75oQWUDQ1Ht21+A2PfocOlo9WWfn4NR
3wYWCyEwuvMqj/QBaFAdrEIHqQOKGJQkuIL3aUgZSiqCvzUa4b7C5QpajZqcVrjpLfbPDZ2JNt4Q
lRlQ+R6MJ1PyXXrznRs62QuUww05UAPFxzK8SYziduq7kyyjZB1NhPyGwn5IIhfgOLi5F9FeK7ur
LiY2oEi16T83vReNrI/gB//r38P4ryevtExdcpQ7nMOm+KMfKLEO4v1Pm2tuvyXBXJzdpEYo1mOU
rkOSwHAywymzbOdm7K1I5X5tHT/fViI8s2xScE372rUWQro235ohaLx2gypIf/nXn9P541SUhqQF
Kk2aObraqMPqt1PR1sfAAoSVX3WhNac4sW9yJ7O3doh9F4i492/+HCSU/3zqq7/n0TGQloscR7p/
nPro5MlDrcPiugG5Hd5qxs+qJZVJ04j5MWrDuk4tNOHInL3HihNqpVPSdTwCHT29XQWdpT/IB3OC
RtSaenakfsVwJt9i7P9pG2kv1BwQHtd+uS98hBmNN8kbOmQsQ4WcV43uOzf/5vv7A9UC65pzjUwQ
y7QcR11N/vMXKOH0UdzJCIa3zG8I1sIzgfE45V2jZrgKqnXgJGBLpN1vG2zrF5OR6FzPndgRJvgQ
kUqz6fVw25KNTaGQ0bApjbtlk1ikJoANPJoRp+BkzEDF9Tk4j3PerhsQ0wLT1KU3+O8AZQy7geTM
2K+GE1jdbI3izDjhvjVOelSR2khZ5KpL5n+wfuWrB40bsPJpMnysMHEnaUOkbrfJWlBec8MQQJB3
UA7uCk/RiBUjJdHQ07dQE0bUNETLaUCv1Nr2qtW4VHwuqLRPyCBzVSmdYtgMQiJtzn6RD5SQ2vz6
r793+78eSK5Ul0fEjXTcpaXOv98OXB3gX27bPhwAd90S4wbaxh7uXbv+AuSMgbdHDTLU7oDvd/qR
wNz/aVJiJhtu+F4l0sAOYjm3oRbrx2SA8t8K6T/A5gA4rJ7bN+vR1KYf0LGuVmIeR8yj3+LCnVYZ
6JPbJJymuyrFk1/bKSMRvIvvluFLJqsPVkXiNQpEvK89rDZRTXdxicJ4TuZuQ7VPOwa5wcRTUV5E
hfR9dvv1XOkU2m0SX3OL/I8od7aalg+Hcaa3YTl5eoUYAf+7/tonI3HLZlm/WPK+Fs346jZ2e6Mb
23/9BQt6tn+eq6ZlMiI41CMMisiSic7vXzGyykivMZ7ftBQu1xVJK+RjdsZZb1Ba0ns39unsuIfl
gWUzur6vrTX1HNZ8U7X7fI3h4wuZS4Sw/7zNb08BGWZUq+XNP9+tbzIa4HJC47C87/KwD4xGwxvI
n/h45uwAm80jslA5UkxsbHxKgn2zI4rQ3W8vXB74+JPLB4RJ5O8gQLx83Idzmk/w+ccnL+HH8Okv
HZsQ5fv/73/6fPbf72v8yAJ3wr+lPsM/H/G3D6se+PhMy3M+/mhXZrdwioy6R03auvq5UE9bngDl
ztU+vvnlkWUzLV//sgvDdJNUUHUl3v+eEB10/hfN9M+RQUatjYyv6W56g6Gv9wiqwUHr71qczGsw
2eZLb8+/kIgmu6l9nrThV19gJ+sS8xJb8y99bHFQEq7XJpjaR3ysYTK+UajEv9zRahwQmK7HEWW3
Xj77nbzGjUhWqKeC/VznryJiulrY803e6duoNgKKJ9mZC3656gw6rHGubU1BdnlIoWlVArFdBRXT
hMQXlOeA1Ezj/QBZHhutcm2DbBycDv0vTOe59bVVIpHluxYcDp9eiquPjwMFhG3X8x6RKwt6Mj+Z
nc1r3HbmNotOoCrWDcu9V6ReVyf6UcX9tVf0vMjUjvxs7S5x6jujF7fYzSfSegaSGdq8XGcO9VXZ
afuM02ADLhecglk8hGbHBYmkG07fb1b6zc1qpULHHhxharbNBvUwPbd1bBHiWngen6ok/oteN1l6
SJ+T8lIklbNtotAjs8v4Mqu0Mtc8Jaa8BrhKz1oL6zotpi1yqO5QY9Fr8lpc7CqouDv5ktC2DxuC
7ox0/BHb5aOwakI3HPEQB/WNV5F4gFHqYQ4svuCm3FdeE+5ZIWu5/wQEiYIP3JQCCUve9e8SU3ud
kmbWsp6lK16Zt6b1LWmJtqAUAy+lXJDOKxeT8ag5+R6/gUHQLyMjBMt0QjOkInCdM6BQ58QVm344
GS1dmEa72K1RapN2CJdvPcfje1SlD5nMtRvhMkoWCL9LOe4CQyM8UiIC0UYOMEKIkN20l6wruhXM
SCKNEHmQLxPVQXuAUsrlPawulT3tnan3jx2WPEZ1GtURtBnW+bFYQaoO6MvGzG4yhuJEPoNVhjUD
VGqlek10JhR4vdvKuZB8+eTNkTp9rKWGEguWxnoW4y85JKd0fLGg8juFKpgCqERI/pAjYb24tjwB
u8KTMNDgI38Gflr/ZsqQIh9ody16aLnOryDNXnJ0GD2S/RhocmTluB+HSays9OBrxrlN7ZcR9ebt
QAWxDOnslZB368qh1c1Kb9aLx9AsxborSE0P6vKq2QLQcwxmKmpQw8vA2/U4xU6eb2z7OH8y+3Kv
43bYNEVJFJ5uFfCTyY6ZSF+ESMXQGs/pDzjaIIvKFiFEu55LHTl0LuEIG/21yxAEWIN+CdBllrWW
qvLs1RZ6vXMkzQY3FCsvcYPTAPokj+VbDyaWAYv8yyZ5mToMidDUpkMuzNPkT0REJPoJiJa9tiS4
S2SX9/A3Rk4t4HL+98zRaNEz2dgFgBhYrWP/m7AbO8F07Z9knBJlBi2JARHmA8Treaax17jdsLXH
+No1liABhF5wbDdPFdiXnTEbF02ifR4lp/KYlwRjGbg0veKZydYujr3nAZj7Dp/7heyq7NiK6ivH
EMIZfOAHE4E2al/ILtWAgWyu7K+ay/c32uDEUHCJnVUgzcgA+6A+ubgOuF0kXsYKn/ujYIa64rKd
H5R9fC3Iht4AVfs5NFWx5hPmGy2SZ5ZDbzYN60J905HtzFvL1V60iFRPyMOvvbRAFKO+Bg/sQbfc
E/h4QxsZB3sgaeKQ+hjjX93o5O+d7ZxxMmVVNMdWfJ/iG+vF1Nw1cMrimnAYaDv8AGa9d5wy2ZSg
qlZ+63m7uW9WYxvjBWuTb0nfDyu+yIYWAZaHVwRsyN06RIXSUtCcpIbnSnqafVdUmjiOPuGacek0
22EejU3o3LezcLfmxKKxzbxzPZXdCq0YOdjU5MZUN/cWCn9ZVdq5vx16V5wzdGheaz9GUHeIbQA+
gU13jdICs1SdPcIZYQbaom9gXXRAppfvDfsbqJGL6CiNJrn5ZAv3QmICYeZtSJ0YltLkE9vVRPOj
QJ7EP4dvQRTGuOvN75xgxM900XPCwEkYXiNQGiLbYVY9J7Q+ywHq/ahC6gARjZ6eb6a6wxISc7OG
2lwl+sOqLOavOWY3OtgAHbwYIq7pfCF89BoydJbZvO+wPu6kBJZTWOG6y2x3FYUpzhzYPSsr0vbo
ALOVr40TjEg33+qRdxxMgxm0aT4aigMb+QUjgADuOxXtU6eZiAIMrdpkWiV3HskPtObtPYWJOxmP
j3E/H4oivNF7/2eXJz+NrlGdrvFgz3O2Nozxi457jPhQfECRhTQM5aANXbG7QdNWb6yhAz3SYVi3
81enxg49c5Cvehs0SM2qKbSrYwh4HKMpAwzCausdT/1hmnzji7BJSvZ0awCF62lXuCz6ennGsllu
EtcQ3OpOOJ59gB/b5WXq9QZfzLsLTBFg46w9tBgNDiW4kn2QBPFT1Oq/lvdoaDbQUe1eK66n6Gfg
a6Ae0TAGpvl6Vu+Ru/c9SJE3J06iTWEb4XVsi+aSdib+ca/WvvYZ7gP1seWMGElyDb8X2khQBxrA
fZdhyI7h065mmX7HSFP/EJlxdqKm/aJZQCVoRBYXyi7DjaaCbDy9y74RorRbnspXT6TEf7B3Hkuu
M1t2fhfN0QGXMANN6H15O0FUHQNvM2GfXh9Qt/u/6oFCmmtwECSL5CFBIJG591rfSkPKI1E3snrr
sdOD230Ajk3czPJuHV4lmf0y6YyClQD3oheeOnkRPDODUstLUPnvYn4mdJ5rF7jR+9jqcjvoYXTp
W4VAJ+WSUdn++DmF2bY3nPr34M6hW23dPjHlIX0CFMUYdP6h6wzjQW8DxIbz03T7zbIr+5uAKx34
fdHcjeGcyyBVvev1Jn51Te91eaYAmpnkkfnWhuQ0xy6M/1yT4Q3ClAZHwvA77bOYyf01iDgvjGFf
O1by5Dc4L80RPIirHO3Brk0D0A3fxY44ZfQCeU0JUIROVXTXuqV/cuiS7Do8QKzgvedlBxlZfc/l
qn7LyAbcch705zolg0e4fbIpdbP5Kksgi/O7Vg4Biwj/xWOVBtnBKVGLFm1cP2YWTJ3lKT6zXS/y
gi9NxITCGJp982nwnolG1ra1V4pXwnielqeGbfgIMYSyQa176HJFec457m6NlWMRcFr7i2zLf+1I
DyNDMRUEnwaTxG0ZVQejV/ojnaju5z/uu3xdtZ6/akPeQ0j8aoiSq4vUaxs/MZFtkZ6Xv3r7TZsy
84t8R31To4y7lKSI3Eyqgz9PKLRzY9nZdxKjTSWSOyBGQotupGV664CAuF8wxbKmN75z0mA2tt2X
19HurWtXGtFm+S/mCAkOON1BLJd5aroGjiuvPYKrTZ2M7jcCrp+P0rRUVxUhWZ5q4ivYMwQiJcYr
V1rZJegOy7OY8om14v+6lQiYLssTdOTSX6P2uHweJ5CwitCm3tLMVhdfCgth8CS/OqQEPx8oQt9b
ln5wA5mcgJl2/U2hhPfp8mMtz6AO0aw9L6/vGDzFORoJyFAk2X3KgbzF+VuLWUHMotO4y1hOn5Xv
VtuIEe8D1ODP14Y2MKsWC5IgPZGTeMXQNC/uP5y45Kns+0nx85C2I+/JufJOMAeJtrWz6KMAQr/8
L4FF7JRZOoc40WLWBvV06uLC33IwQegc7P3yPkoTxoreaPogxgZhDNfcneNoyXsXAmmaP200UEqA
TzM8SPD5OJgm4AqwZd6YHpyWZ9CobBFilv7DVFf20YSRu0sgKrWmW76WeO7FMA1fsUeQudDH+Azg
ynyE8AqIIx2+OHl06gFOcIdirLnqESUNd36BbmYX6pICbSqxkwhE1C6IoNwY8ry80CQHaquoa5y4
nmdbS4/kzkEMtvyxKj0482Pl3HqEwDcc58jp5ndN0umx7/X2OWmkc4Tyb2+Byo5fTs/kxgm/FI6g
HdjM8uhnev1iUuBbPr7uqB6fb25diXcd7owsRjUzv2HXDZ9KuOlTKy3rFBPysF0eL5CRQwHuP6qR
UJwJC/mhH4T5Orn2YfmIwNSgGIajcSEG3LoXQLN/3tEB+jdbRr2HOHFMIiAYq5e3hBq4MbM2evcG
ZewLrZn2uu+k73psb5a3BCWAggYe4BnZWfCgRqBnvsMiTfOkf18VhlrVsjbu0VtYF7wZ2nr57kMV
HSnzTK9lIVifGUSbJQAyPwh1Wxn0Ze9pc7Qrx4YSO1SNeYoTO39q8Vr/fCoc2bOwrb/TsaVe4aqj
Gpz3jIymWxq6xUs3OYTx+Clr3KFNv3D7Lp+2hV+3rWUsiAoGkE/sNjVis3z82TtyVnCGlWQsD9yb
iKATLe/aGO1LT2H0CXR8dhrAqf78gJl2NrnQfyK+b3eWVXDIDKXz4jUxy1N+YM3QDBAQHGItWat3
y2GHHc/+NJM9QudfQ8elOzTmGEzbbKBlGu8q8JAaVxl4D0jOxyZxPnFk4eK1RE0GYsjUpLAAxtql
S/aEI3aei/a97jququ2jj7P/mLgQSHr4yRiyjX2vkyPb+EhWmfl5d4maHkfV2NcSmq/uERhWsILl
EvPtEKsETdSetlbvYNiTvb3BuzpuaL98ul5Fe4YgXVZ2XvlSev4RQTskxqC25vA52JWsAVFGu1fX
YlUd2i0ev5jG22R2T1pmf1LGOJCXLF5bE/WFaXYd+ntl7iKXc1SKCu4FXvvTpFKypWu3+tmEmDxX
LvWk+UcrTjjQEXssN4dZ2dOC7GiGOgLNjx7kn8f/+/OWJy8baxaG/Nxt7WgfFtN5ednyBsvj06IW
Wm7+8yDDuL8mV8ReteCdWDsBliDSBsGMjXG50yTlAk+OV96rRHaoZdsuLV4LF5JvHLMCIupv2pee
eo2jdwg/PhPiPCNeAOkPuCPELvOGmFDmuhWq+7EAzWEAN8RMF7NzdW0jvAmeIbtolzlfrtJHYhMN
Ag0bkncnu6y2XZu1XASGZOt1sP7BRC1P6GYXegrd5pTPm+VWetYpTh2swXwiHG4tMNuclP6nJJoQ
wdis/1g2IyiVCd3Bim6MuQPJCpokH7dx3b3HMizPLug5E+KUdCFy2aK+y13r4iL12i+7h7NMgnhG
UlumiHocoAqrpO5eli9HdRRuDEYrvZpLjuV0UvZ3SmrmWWOlsivc+MXoiLGSUj3rSTTglOIF2C/Z
V4auT+tEGZfYKLXd8tjy10IyRXcswBHtmM5ZleuIpIZVQaA6E4VwNn4uHyzCwb4pZ1hmuWiepoT8
i8EhOq95liA/V5bU7qM86Lal2d1sqGh5y9LS9a2tMWsDPQ/7bzVa8lSGXHgR33RYnOCUBWmUbqhe
4ZOcj4+fdxcN+s7lfg7GZp0MosWur45GgCSPliEikbbYhgxVtFjQq050rdGHUHJI4gwkxuRqa6dL
JKntzUNrF+1eR6Z8RiQ87E3pXhxtxEsep26wogtNQ6Tytd3U9K+xHe/csvYOZYi5isWiTYDPKdIR
e8A6xGbcDRQhu9hZCw8XCOTB/lTNrk58L+PWiCznpA3Br17K34kb5GuvJT5e1dbNJn9035TOHWK2
EBxl/7roPRfkjJxVQcuths4ZJX6tL3YqgmqKbWg6FI31OsW+cw0yqCKte6+VdXSezIz5YVJ5x3aW
1Mu+69aZ9O1dU2us02G5bolSxPwM73UfuM1Btg7B9oHprM0uRSxldP7W6oyWWOYpOWJ8fVWinc4q
sbJzIe3qcRrrdBOPoXMVTmntEksjtKaNBCJa390FZWCdOjCdp2BQK38cmFsMAUtjLg1rf9SsPWqC
4s4jALmoKRDDCSQGvI5X+vgc2n1wn5YIpawsAyMD8OBRwzC+4v+pTk1LzTaNkvhEPJtLfaWeVllv
kGY3Y54i279Cz3F3UNEZThZBd1uX2V5a6XlR/y4bUBH3vtQNlrPmZVFcLzrrfzapZhTrnpgqvo72
K0zjF9331JoJWIAaun11Ig1u4kCzgYKIC+31pGuc8m73KbzU2I2oGKNZeeZKwRLcSw6RxUJnWzPz
57zuZoElSKnONJp9b5Wo+jGu/7MpHTQCEwSnlZaX30GU++iGRlzajvejVF/0w0OHa62tuugH1bPw
eig5YSR2X5FtD8dFga5Uchdj6dxls0LoH1H6cqvDkU9XQbxOMz0pGwZgGqHBaRjPGyKetK3uDu9h
Sk+cas09CiSdMzEkbwWDDOVgORP5l+PchW7JaKj5Y7dAjVQ46cfeS8cz9otLCtxypZsBk6NZFQWw
rf3ZLHd1NCwoq+a/6JTPnbIvj/38TZZNbmliM+szKXZFwWmaN1XYZVuSrRBQ6RHmsKm8lZ3+vACY
ooCPsGw8BNk/t4L/usWbWStSNAHmJwpX/OzrXm7Zs2/gn7vLLR3tVZ441WERPy8baxaMkSb5Etpm
sotmkeKyyf/LKPDPY14KrT+JQnut1RjxAws4ZgTWZBWRubViOHhpQ2eiBWqNK2/2GKSz+z2ypnIt
8noAwQOsboJ45xpVdTZ8L6vgVoX5hq4bpVGPsR3PJ2VoWqDmburLV7ubKNTY+kOgoCrlAXi43oCF
oUbGi3DuwWoKRkbWzI1SrojLxmG2DmgaFeuyI9qZKWAs1Nf5qFi+TtpwDgUs13XtQHBtuxvi9EtH
aXgWXbipR6M/LNL1ZdhqOTvBz4AOJbHxnvJaC6zcyrZhhGVD2PZwQuiC38rvi1U5O+kJCw+PKbQ1
lkgM2rnLqWYWxPv93PeRrodBmx3NPsFzRVVtbefYF2q/OrVNsc2sgGvxjMpSrQmhM3PDYoet93nB
Fy6y+2U4WG79t8dChwPRVzUdV46LVsFgrVAbXJMpT7ZZ1GAyLtPiQq/QBwQMhkiLAOBPejjs3VxX
dHdZjJml/ZwWab3Th8S7Gxxz17LM/aIHA5rbt0niTNXErwGcpq+1S01P+toOsPqnJuRxKzw47oQ5
FxUP0dISn0xUf/q5ecVy1zznohnOXoe9NX2KhD88FnLybwUag9LSOhhvNAStiN6STUscAD5OkjEO
x7u+rqDcK1D8geeQCIIMCj+j2dOmmcPsJDICaEgk5OE0us/7NIc8Y+ZIy/OQknIyL1dccUPx0j+Y
VHi3IHvJKAdu8OAKePYWrFbYEePOnLTiPm8KqsQOEXgeeF/MiHiKcTG5FF/ecVlBCKnn0TohqhIq
aHox0IkBKbfKnWNm6cWtQvymEVTDLg/956xLfjd6UF2Xe9TimQKWkNKyxE/X0hf22+xzGjXX+Gxt
zdkSV4b6wszjNxDX2+Vxt+roIkDZPjpW2rw2ebMvy0Q8+n350QBT2vipRU2pVs7BHBHAmJMg5VU0
bzZ9/mMFdBEiXSHfSmMSmyEsaArNf/VSXN8iAy1ZAY2TeUguTGZE2lEnZX3lQuh9g0V7Yjrvf9e2
we9hTVtQ4ule11VEKWcX52S0qVtKKOXdsrFkFSOeGHz8OnCqmSwaX0prEA/k4hlYa8vCgImHFNl4
T6Ib9V//tVaa92oREHogOf5KI6XdamVk3ofzLbKpoUfGQ3lo7IJTBzDsSab2+BBljbaGdIBzZCIC
He2XYldL2KxZgisyQfJsVFNwcidGoKwdG+JOhXmACPAnb1od53BVvfpdSm8jlhTb7EnbkLITbj3P
7nbMG9RK51r53YVPftodwsrSXwcvPskhjUhGDmuixYbsiBe2WaPgop6s36TUBB8CwFFikF1CWsyE
7G9QV/h1oF8x56wImuFS6Cv50NQACAejDP5YqcpnTobLDFK2x76pq9eGBgc20OzOnhJEX4AkCUkD
xWmaz3FkqWcnZmiAZxCPKjk2QyvvCr6F4475QVmquCxneux41jkGHDvS6hp5Db8al7riMSuy9mqZ
DSR+7hkuoj1Nr+ncuEj2rRA0VDBFdwdtyOw3d8j2zVTm371PnS3okvDWZcNHjXv7QluU2rew3KPr
CfOB1CfzAYTxRSTU0XPdJrSDVd/arDnI/CRT92if1i3SCnhLTY991xkfLEEwbhfRbQusdBOUiEWK
kYa2GTD3DLrCejcpVuLN19duZUTfHtB2De8pfe32A92VsxmkFKfAD8tnn9xKAcT2M5xLCZQqqwsN
onbt5gSsVKnQaX2M4y8vc7beFE0fvt+hiMqifBN6Vrup9FLuNHtUT1iVGEHrKf6Fvn32fzp/tFnn
vdM6sgCYnnmnslIEOlDgQgAZ7nIvwhzS6gsvm3XR8LbEk9ZCJxM65EJgRrr5IoL6X3eXv9LhpEkq
mCqWMqifnIHBeRjtd+Lxpn0Nux2rNXfrZnjvMJseErP/K4U+3booXIWdn2FEjpG/JT4TXJsKsCDL
4o6qJTyAJqRXGo/UTSjv6s4vP6d9j8QjerYDGgF0ScZDqHvu42TocxumrFe2NfXPxV6I0P6rq+67
pJn8VhRjt0G8k99lIbMkLPDaKidQbZ+TUfLeYxNAm5i82PHwoaclkcpD6uHd8B5qz6z/EO5KaybA
LTqVB4o/JNvIFIdvJRiWy4wSqUiDVYrN5DS6jvMcoFXfJswI9po7kQHgamTFDF1/F2fGRxaH09Ge
QCrYk7sxIIq9VozseWK/dI7TP+WzzcEihTDWwgLolGccOYggbQiv3DZ6mkMBaNVptB1xrjr1VNbZ
s1FbaptY02dmlhHpGSbrGnhaj1KTxqaBZ3MIp6p74zXvaWMTtVVzYjS0itc1KKT1qKhvjX7FEo1o
n7epHGBKAE6QlvNu0eHPi+NQk51k1XKfhZG+q+2gpWBK1DmlpANlpngtnN4+FF2hz9fXcqupVGwj
k7qMFWTyjq4wC8aOzBQ7DdS2LEz3qRltH9Z04ZyylEgBWwBmU4RAHqkeTXsrE9ck1aOPKATgPmXa
d2Ro9OgSbApWOGqbkRH5lxx+k1tMDxaQPxgNu1wXTWfcZNK+DhoQAK/MxSVp5WcDfOApCyvMS3N9
0/Ea8eV9QGAM91IJ47k3zIz08twA7KwVkH5ILdebwnqZJvcLR/RGi0pFiqxDUkxghkfQgZBNEqLp
5URhzsPPfewICF8ls7kMC3C2py3CRUwPxwtSGeoKMZZful/l1W59orhscrURaW/pF1ePVWM1OzCF
+Nt+fkFlZvjRzWcnl8PG81Pi7OJkhxoZjGUfZUevnPeKbj3VaWwd9TSrzlVAH9cwiPjpxPAYTYN2
M1S3X+4Jh6QxrinyKguFBGQqohXNrY1wY+t3OpW/G2HYu5xffxtKTMGZdL96JLHTKmUqtoZ4Vd+U
opFR19OLHBBeYASzP/zupYiS8eL03oigUmpXS7fz8zjihNMq/Qyn6z83Tbl3tfYPnYz7PgkQFmoW
U4t4Gs5aOV6wUSYvsTa6yKJAv0dF4t8BdvbvOCtHxN8G/EU0W38GAeMliewJT9eQPBF30jTSOzWj
455CXXuSVshRKCUVUsecbmWRXgsBtEnC9lpPAV6StM3g60Q1POV5MS3zVp2DzDz2vfSfMkNDABPH
922O7IF4CnljiHJL75b1LKuq+Ruif9KA0THBqvtt0r/k8FWvFC+8m1RuzrqiE69NFO1zfySMMzCq
I03jajPVJFLEBa9VovaBcOcvqd6/xSyqXs2ByLygh8mGD/1j7jx+xVFdED3RO9tREmUrchoIfJvs
aleQcxX1hZPWj2ovquIXFd47lcXmA3FKHu5JclQqbGf71iOaR4DaAashT4Vdy1dHp5Ye5tEaYKlx
gx9Krk5cDw/pKL71KnfmJXz/gMQ+P9tM7SETzYzwUu5VR4E3tYKXEGQoF+0s+hXMM0ptODgIYMnw
Jv8Lo5VVu7iPu+7b48IC7DHaUi/KkAcZ8f3Uzf37QNvo5tS+aNg+Qc/FXOrAuoupJGuE8W8XFWly
EdJ6sl26LE6sTXcm4eubHhH2IfSHYJfR+6CFL7/yniZQ2+R/qdHQVYP6AuWd2RK+r8faq+JNZifl
QXhdvyY6FgWAI7KzPQdPwclzj5qeYS72DEJg+ha52KT10yo2B+tgA/6p3DJ7I+mJEgv1+kIBvKCY
63/rXCz0KMyfKje5a1ypb+zO8e9i01L7yo2681jGIRTS0NkbZGzcmS29LKf7yMs6pHmbZ+fBNfbS
V1zD4vBdhG7PBw5QfWub0qjklXjfbQbywoPH3RX3Jlh04oVS+k8GSyG+Nh/KegnVpNA3hA9Vkhpb
PnpG9CjDF9A6/ZETuCHZR9EZtW0WfnZzWaTigPGI+Y5lSuJjBzHcjwLQeHq35/qBLKo1m7NVqwYn
Ilf5shmPIQL8PTOOYAVei0iXIiNCgr+cG29ozqyVbyDwjmOg+pehya512lpH5ibFprBNynxJZJ2Z
ZnF1kx+RAj05tKIm3FW7ZpGZ3rw0U1zh7OhK5Ysgj0yPLmmW7e1cybNBrIah59p9EE7wWzpOZbC9
zluT0qMs2lcV7uIszm/Ks7KbVk/GEbbm/fJQnhrIaXNzbVbZeKvM9BmzvfvckbCBvNR/gxDgPMT1
WzfsYWRWj0lcUgCGtbTvhlJuKzvdeiV1EpeUwAgKQVhNkCmbYh9qTHVysTdpV3xaDh3fpBSfwmnr
x2QGkso8d77nZB2rDMOndHRN8nOw0YTxZ9J2UMCFU8yg5OFNoUtKioFcoNzOjppmy6dUcMDS/jh4
figdrOEhpb/cqlG7FE/sDYpS2MPOKGHgy3yrdl7uWp9DSMZUMgTBAer5cIrj9DJ2zHPKBrASc5nm
SyEr7nSiCkUKR4KYxAnjB3siIbHrDePJtMITmdBgcoc35iwIKUn5acH0mMR5PrCGKDZ9QaKYUzrN
QVDAmGsH4XXZxAOccFEY3cYPFaZ/5T4vm5TS7mg2qz7Oh7cewueuTsJkP8N4w5DUH73X9FMQtdlV
BlyOAVh5CPJUeshUpJ/SoCd7LycakkrVvbKCd01oUARlx9SKoSBpWb56rZfdik9zZLhLWnLkbIc4
TjmjSKmBaci2umw/5j7IFNo+z2qiUeOzEuhqbcVVyrgFlQZKX7NZq8c5ySNpSbiIe5+ESLcVCxo/
1Ubij2W/9qqmOuM2Z6ES6mjIe9s6KkR7hTKM6yhZZpaZWzM30ZI9IlvBMcm6beizh9ax1TXp/Evo
DGS0tCUis5yGs4aoxXXRZquqzk9QlzpfcqKl5HnbgN2vrkePiiKm/+iRgexn4ae0XP+1Ld3qlDEd
QSNaBq/TIIrdK4v8AndLVtwhMNl2rtlfSJrWQXWFUZ2+iCjedIbeX2tz7gbm0iBEznaPBBy9G01k
3KFjOWO4q49W6xTEumDkh/ZIQ6YOt/E4VBQrkvh7GE8q2feeGTzX/dg/k/bNMiT9TR9LXTURygdW
wDn9PRLYhkCjvJCXJWafpL66PY1XXfYW2qyWFoSuXOBRbnxIy7FZMXhkB6X8hgkGG4z4FMes4Ywz
KL+IFHI1cyBU0cQQrPJS0B7udfEcKXUXFnb+5ZuehfgLQUoTPlXWlK27Ni0/iiqkgeOKPxZtdqfw
Kyaiglk83KW68JJTLkrjSplKv+a0Wq7I8SAQNNpFFTVsGKk+3A5hba2i+FyGwZuiJnygg0e5j+U7
Nef7uMHGVFv5c6DM9sEi41bkBV165qG53uhfLVGyEO/oGbeGjriNrulRYEBFjp1br7pnQaAcNcr/
qTBfTQe5ALTp7KnPDUr1nvwdT9mLWyHTITJzYvkqSfymtLGjrtcYZnCRRuc95W51jdJ8S9FKnAby
MpOxGQ+xYKRbUfRg9qaH1s6kqnM3dAQESSXfHFnad8tDpNF5W1J9qoOoSmqGXDWzWA+2XFZJL696
qprILC+jKX7ZlLTWZau95fU0AB6p+3vAg8O9Iapw52MBpHPTIiKim5wID93/oGevrPhuWJXI7opb
bHa+Dt8L4eWB7rtF5SN0LolZ37lIIJRHHEuPXetRUc/A0ai9uK3aTZJIHqxpJGkthLw2PiNwrh4d
wclUgEEzNVtQ2spoiowUJwuKqgdvjjDC22hutKx8MaeMk28i5hNnyta2CTbNPOPFieP6EIaQeXuj
RMswVge6YogRYchty2AKr8Qc/WsT+41/AkCf54xT1Veea8552WiEyRA6UHWUXLDII8emjFDWT4j9
jQe3LYHDwRtaVWHm5ORtxTUCCMKLpsGzH8aE3kGjHpJ5M8cxaTYKJJfkXEVXdWMY56jX0w+jQNo4
jka3dcbJOClmK5S6Z5YUYw2amzZcWXlSHOhFG9vMq8W6GSrzLiaEYY3bTx06jbLh2Gv9Xo4DkV5U
UjHwFN6pIO9iZ8T1U+u4HgTh0Tv7YQS8MZlqgjXLfDWlsrzEWjE9yeSZ7PQMAEDs7bu8b56RhrCQ
l/CxNSV/5w4yE3uMpk0FR+8kICqwwpKQ6KBcY89GBVN8ySAPryPMb8SgY3vXx5yYgf5ida26BinS
q7Q2taNmhI/jpLm3oWyd51FxvscYxX7W1V00Tms60tSo0cCp5tOvu+ljcFiDisBKdstdBCIXp5zQ
iFMiWOllAbRpMOy7yhpr5KWTvS5E9W5JZd33/e++N9r7SYZYGUrUQC0l2CtryR38txI71UhCVObX
G+CeB2FHwVtiD90u7XVwLHF7z4lGJ9/Uu03Qohd1msDdG/OhGpUV+SNkKfRdDSSomxvYczLFsGyG
G1Wf+qRorZarCDnPAb3tyUlN/Ub4k9qA2X7NzR4OGGmZHw48/nyynAdoEWDuymNZWs5vOwzRFbfJ
8Ni79YXZgX8gEga5bZkmL7QD/Vs8y8k9qzmJhrm1R4TQYxH4KLWp6aVWdMopRzUwguGvoIW0qnZf
jAM9frP4HdchS55Y3giRBZQWRt3RoKByckE6W7bpP6KbTtZGGtmH5S5ir27jYs2F32GAgSzQrHWN
BZeIc8XS9CtqZnhRA3nUhK3o11LviDTsTUb0hEuiYYXyaWg/SJSKH01XyqeSKbIWmh8Q+fSX2GFX
hFrxr1vLY1oHvX3Krb2rNOSTmK6erMy/UkbpPqaRElc1dgibjGbGkJNFFJYMGQYaJMyoLS3EcPyk
MPpk9c3wFNfEJXZZigHAQbDc9nlzJ6QZEy44WSRld+LF9hBrjjOknq9EYyxOyq9WeS/EsT7EnOr7
SEzUF3V1307YT2izsGwHQTetRTR437NL1kxcFNoRaYeZjuZJJ0juSDUueLYl2mkzIp02yoabpWM2
i2I5OwfK7IjJtjmZuhGc0l1m2f0lybpi46k2+FJAFN22ct67RBCjpZzfvUvl12gzlC8mAqw607VH
SsgEhE5F+oFw8S2kOXkuJt6iZzV+dBTyhNLXwgfGT+T2ZCIhQI0FNUpaBVk9RE/LRhtL7DfQ3U5m
n9dw+fxp04MtuSybuKXBUUcWEFEquBE6S0MLYd617R+TIfJYh/eK0euQakN7SKi/0k/vvG3g0Ga2
NG1b0mlDXm3ggowhxkEtz/cosXBbBTlN3U519LNSjQUerFtPuWqvJxr1J1sTe4fe10FQ9l2nDW28
OvJZAtGZPHjfeND8B0WBay0zDxw1WNwtQxrpLoKCMlB3MZeHa7s3/z9x4c//DXEB4y4mzP8DcaEs
ij+/VPyrVf8Ocv552X9ynI3/AIugG45LjdIyvRnW/C/kgmv9h2sKV9cBJ9gG3AUcnf+GXBDCwIrI
cIOj1sZMLctWRf/zf9j6f/ie7/CTCuEa+IX+n5ALnjszFf4NTQDG2aIcr5v2jIXQMSr/755HYeJ5
dmBgHZpMB0YQhOs2rC92jHMJW6+/BnryrrS/aWM9enqXzGYAaIP0ktZp4kji6TMwimip1p1XvFVM
xXTlPXudl57CogqAc/4d2uzSebZcuZpzi0tkI3rMmEFV0mUlgaSDAq7PNXzldgELfVIoWMTFMFdp
JxQTWco0ZzED3+iBPaCTideV5X5R0H7Bi/6QQc+mJdRfbQ1FjXuvb0XQq3mptzJqd0BrwIdscuZF
PTgI4ysxcLiNXAr14SXwJkAMsf3gj4/E2zw3vdhoE4kQU/Q3apybI5LvtvfvpBNde1TJgyJ4QG9u
KejRNWkhE0xQEpXA575PUfWMse+xC+oPmTX7UR+2kpADgsLdV9uK7gEl/iWvOl47XKypL/8tQzXT
htnNrmM+OJU4U7K8mAX7KQ35zKHbvFN3ZtzaWTn8n4ASZF/cWFJsdcPee8K+oa14zzpCzQzg/OlE
5SYsflt1sgWAdYx1dlsgqf3jCNgmgaiwRAbQEXJr5Wbp1nJAGjGCUQPmV7XTA+HXqF7yeo16W66y
rrLIA8sOOlp4QuTnBHhvW+ne0R6cz8CFstzwuribkK9Cpiz7nJ5WLqiH0UdyliNFkyhqpk/DmUjH
bJiDRFiHWJEfHabmhFnbDxgQgLpZJp1P75jYAY2p+demLPnbrt5Cks1XFUL3bT14b0lLXoFMuKLT
gHuQYX0SNeBJfF1cT1kZVIU4ir7e9N2AgAS7SSz7W1vM0WKk77X1nBXP1G2Do/wlZVm9wuvqbUjE
+Csx328zZp0Uum4xjeIV//YKm/GqdaWxVqX71iivO7Nu/RXAsqLL5T8nblMQ1HcNrXIlM/o5ZICh
BsOTFxGTt7MVXXzDHe+1zvhlNr8MIk8fTUKi0T0A1G0rnZb6pvadYC2Ckw0Abte4rCGpefQe4ARL
8ll74R7xRxyjrlgvJ0tANMlaj7rtVBv2etL/Vm4HWHm0HijwxkCz/Od6CN9YbN3SmN+X0EcMrA8U
iCgeGSFrWvBu6Uil3ObqktQFX7PaIeeGfBxUw3EOlemCdQW0c+MU5qOvVLMKH3VcGWvYMTezhCHt
ET/dZv4fGh9RnD9W5qyxG/eZrf8lJHXAbTifeHV6zCLKL7kQt2FM/w5M0lZApDFXmeWb6Oc2C9HF
KWeC/maAS+IYhXRsoCagvGf3HCKsWWnW5PxWYYFqhy7UO4Vzb6OgjnOYSgKHJfb3xIGiMVtaSRli
hbrWOOng+O7rKr+giBlWsfXs+tjFuio9hMZ0mtLvtA5nLh9NUPZ1y6fQjfCv3cBk7XesDZ4p5O/g
lQLfYLrhuZw0TVchcM9xspb5sbbh/yI3JAzPTVFx8HfHS74tw2W+NcNQ+jp4L5poPLT8hK7tPpuN
Re8TPgl/KVYVOtsVhWpyyR3GU2TI8RrxCgY86p6+K9/dlP/Xcel3MtbuIzlemHrSBHAxIlf/i73z
WG5cW7P0q9zoOU7Am0FPSNCTIuWVmiCkNPBmA9jYAJ6+Pyjv6XvuiaquqB7XRCklPQhs8/9rfetW
NYxAJZunrWD3smry8pOlJjG2vTiUDQNLRW91DfEAXjPysFjQYtWtVaMTDd0WxoOkxkjmLWhf8PsN
ZUVauaql7wNln2tWNtgmU/YsGYNl3bYfZh38oq+eA0EoCD0VYxiJCYloE+1qWzsRQzXu+ti65cl8
bJGlbagopOsgeek6hqPcow80KeucUoLn89RdKDoS7YKeckGWVkwG+cXiQFByADcbEXqHVxW04SPF
rM3YazZ5i/bKNvI61LP8l1WXEercqt6SS3KnNL7BwXa6dYXUZjUgHV0lk/+Mdmhfs3leG85KXPSy
VTgVM3LqS0wfARnl/KaovkD2pgVY7RS2u/WYD5vBoOk35D7JOHZwMyyMj9ZVW1rPWlSdzSb6npve
OjYMeKFNRihtwbKbbyt33lSv2Gd6+QzOraUyMzWfTc4uGoof1VrdBFNNoJhdgFXQTPoDNqfLMpbE
nXkPVzIL46B/oBfxqLfyB/aw59bFCe4TfIXZP755+eK3h7UR7DGpJ/TmaJ24O2UrGiAdEQfU+K8p
lRi/VAy3ld0ehAU+/GvCQtSGz03jjdZaF6EVF9UqCixSYZ30EzfSFU/Vh0fEbkIIcDbLb7XgNDCM
4gdJXgSGUlFfUz7fldCjNil5WZhgaBQGmrOizn0SWSCI1SOEcQRgz2g/LTjqOJ0WyefdrLyLUvo6
yoBt69FgrkUSbWTqbFgcMeDP+k+cEy/+TN0zKab72cK3NlfiWyqhqMPy5uAbOUP5iODFc7mWkXy3
TE6UyjtoZHNFbqmXlR+6yl/bRj8udJEU94pPkbPR9Z9sdrO1H+HBoNu5yu0iXuPisG17WA/N2VGU
82vE3a0DO99A8NmOvb5WLoNNAGY5QHC29vq+2hpE1MVlqrOnJQq0wH/jxXCrZcPXwhbkqRtmhgp/
6X9J836Q7VrIcdzOywDpji4xjlTdVrqFaJhEczECCI/BBuFkS9eKfQdiPqQMk+2h+bnDVb0u2V1t
Sw8h5td0yMVjrdiLvhXL6isj+HzU4HKnDIharD2BQnqjlJFTPIMcXOEdbh37XgenmiJj3AaSmTKx
Lg4qNNZvLBs0p3nU6BWuk+BidQZd/7rQwwQ6BxW5TVzjw1qWLmljXtjHahCMjLtp1t++zpzAWhIL
kLBi5jgmFTIpb9TgyzPFbe0KIWo+Y1ButQ7va/RKS2RfIDlfxXeBB/6U7my1dkavJ9KD6N9ZJWGf
oU9P6M5kBp3kmp1Xm1Y/fWWII3Zh7KU620TpOJthSBC2R/gMVrXwXsqapVKuscxy860TUAOo+2zl
0mzd9ob9wCGv9qbrwueniPH7h8BnemrVQATjhMKvJXpkHIKjxdbP70GqswL/lghcj9iWwq4rvxbH
YJ/BqG8UnbRCH8OEihnP9uAk3kdMBsDWbxpkcFFLaSvu+PH7b53YxLAayBszF+1Tgn4oo+6C+VV/
/Jcu/UumXnskFMbwYyUxCl/aVGeJCvpS3v5Lr/qlwY226DOostif6v9mfbqiB4I+KdL+UrhKCO6u
9gKX/MJFBz7BmC0aqLVmdafAbP0trnHXV+Z+Bl44dvadUSbGTk9dZ5UAGsVqJzD7ZvStd6VZ4RDo
0T5WS2jQF3V6LItnpw0K5BPLDTTL7DWhZ0QHCKrPc29gA5OL9WD5PtlAB3k0H9IuoNWBKj2p7rA5
QNgxY1I4JyM+e25/bmQiIbKD7WH7G5+ppZ+12tR31iJt/4rKDWyLmEWbPi1FeQRZj5HzE41ORKwE
oP8uGL7XdTucE08fzvN9kbh3jbDQWBS+A/0nfnaTd3St7tGKKMUh8j0URE5tRMsJ43f6eARcvziA
ll/pL7HEcYmTX/5Km4LAbenNMHizxy9JcmYQmvX1W4F8pvLik+dig8nqFP0qyS+VRq8Kow+9eum+
ebrbbWsIP8cvbTa9a0zV//qbrrm5cavkx5dMm1hyFGu/f7VzpIheztoRkdBKaxvzaGgRRdgiQdBF
YkLIMgdH/ehjWCnNs6gHLJUZ9pTYIZFv+ctUKdupIEblMfpDEw4+RqivH91y8+8/VfNCnnW0deve
27BRQQFV9ovzsDc2psLZoXvugIKMjBjSu8Ywr1J1dqPEW1kmNpupje8QSDgnww+ckygr9/dvMBK8
0O41YDXL/33dRSJzR2V6RC9kb77+x1oeBEGAi7dtxrXs9IthOZdIZcPPhjfbjHr7DVMK1SJHx68X
kU4wBHI4KaHcy6Rp52xmFT7b6jHtO+2uL51TpZD1CUsVcF2l8aR1Fc44tO+7rz+dObmzyqTZeIq1
WaN084nYaOPczWOyUkMBlcAoQcQFC9A/tRT5c/EOyWp+T48jB70xfiulV740MnA2cHWXkFmH5Tm5
QZbkaCee+/SX+sLt97b8ryBBY9mN/223brvEq7suJ4sfWFQT/kooKgLNxDjUyn1fdtXOXDIFk19p
PhEWXflP4LHYOGDiT4cJ8m/K7PX/8/q24esmIVNQGv9WLQgmG9JD38h9543PzizuWo/FJBtBK81/
sNg3O5JTJbkCkTHv/t+v/Tf+1VKosF2Usa5p01oJ/L+9NIt/zU7nSu6LiX3ismHsZPA0FpOxim3A
Jba+x9oZ/8ba/U+M2X9BGw2om/zl+wk/+o9//C6a3X2UP//3/wrporbp9/4f9a9/rOtClp//nmb2
+/F/FsHcP/jGCGWFgfdVA6MI9WcRzPvDMKiQeboFrsqwdXh9/yyCWf4fQWCDVQwsw8ef4XLTP4tg
3OTrnP3c6DqeydT93+KO/r0GFuiQT23LcECOUqVbPvlfr6rJIB4nmUZ9rwXmCqBRGf9yZtQg8RZM
ysooqVgRA5b5fhgZP3Heofx7xPtLjOcPkzIWlL1Nyskfl9leqZtq6JNde/Fm2OCQ09tfDvN/MATg
iv3bGLC8WwYAg7pdQG/CWC6Uv4DgajJSGt+Pebcj69yEhW9XNjedsBS202/IHs8wkjb0CFeOt9dK
AIKAY5r5bvKHvdAIxWXnT+QujXs6vgq3UBFd8CNvleUeJopAij3MIiCRaOqCq2f97EiEyslHSaIr
TyOI8kE7uqa8d1uebnLLNXkQX/fIiV61Rf19uQ87qFXfZOHycrVDNyeIqNtrPLW/7b8g9Gd/aV3w
X8tdlqcUjcHS116RYr1dnko5WC19udGb7zav/+ebEpSklve0vMGvNyzUttadjYtcbblPytPF7E8j
QjGihvvWGjudFmUYpBd+F/zeqQjWks1L59sON0Lq69flPknp0lSk+s9DudmuiIVpeMhyV5pqEZA9
QoloWFztnHKJLNcCCoJo5WZ5tA3lQy+jd7cTLCl4jpSwRpEg0tTA6vBYgVWDMCXBu1JlgNCbskx2
kkO3t60BTQl1vFTdC+7N4jdfLy+r4IKYNIfiXLJhpJFzspGF8AjIT5eI1/h6X7y4IOLpz4+6vB6b
ciJ/jR0+alEN++UmKpFf/wJK0T8RlVL+IH57+QA8j415OwKUuhye5bMvL/71/1q2EVW+XX5fDiE6
ue1yW0dPFTJDlj8h5lowBC+2TkpUm3QrujUex0vf4TyhusKlwTzs8vtQ3zLziaVLSLD9WgcozWId
sDZEmIgtJm/aGJFd+/tJh7dBZ0qAC7KzYSuzci1ldVr+P8KBNBAVlc3v6Fd2y/N2+bBNsTbkPN3y
FCa/Bz3hY2QhLO/KNQ2gPL8f6pv9miTUFS7XTYoQOeL35TaxPC1iKT4Zz5bbaQ8asX/ElL0tefjy
DpaHqWLrBt8MjGu5G+0HMW2HoAJEOdQfZWbgoyeq1PUW7xCn/9mM47VOoe8DDROZAvnDqEVPQczS
lQ7le96Vm8Igd3TC1lIWL6pxcUwu9jHf2cWdd+rAeYoWGhM5XX2WU2Q0v3w9YQVtj3CmHTxxVOy+
jzvozeyg9mhpRO8oo8Iw6ep7ZcdhifoU0w4XjGYkNwrmtKBizjOJaby/B16+bmhiy3rmCFpXBrH/
mUP/ORX+F3OoxTBN4+Y/byC9QG5L/wbs/ueD/pw5nT9MhO+Wy/qZfKu/to986w8XDCggUMxQvhNY
zAN/zpzBH7bj4P2ht4SC29DpLP05c7oQu1lBslL3fPO/PXN+vcq/r0h5fYsWlWvxNnR8lP8+G/mD
WxP5FaMsnMU9MzyGhbyCbXF2+pTiVozoNpDVzhMCeKZ3olOc24Oxc0vHxoe3+Op+Bx1Qwz6YHh7L
ODSwJ0OxxjZOFS3fD7kJcAmfZdloz12bghnVnjFgE3SG6zqgml5Y1N+lTgaJi3LBGB88Endj6R+F
3j2CbsbmP5AIXVLYry9cb+Dvkrv8F9Si1yYa3yKv0bdWYBQrRNjvqrulL9SBjFWrTnM6LDWP5j3r
4k/8dKQXJ5TBGvchNd2z32FHYMmzGbTD9Ised8gqJtrGHcJm5HDDtGfls04pFx6VHteUzyrcHpV7
/QoIRrdk7X2CBXIncoESQFBZGbZ/mG34hS48b2Yeci2QXYdaVf1CHengXHCvAjIEVDeD/D8pPrIR
/9KQZw+t/lIEPywneLJSFARp8DwSBEviNqbcr4xfvr6HNBrabWzhG06XH6WzKrWMSqgzIrqC/bap
JVMzezWEGckyM+vVpMMRJI5I0yM7HOEZ2bDK27ay3zJNxds5S3f9HNkMKLx/k1XepuW0f44S8VY7
obQLBm2vo/zvNecmdU+F4GOXUmpHSj4rp7bTmymBLDpRVZ8GByunkQzxtgriPeSTFLVp/6NRoEKT
kdztJI2Cl8mejBc68IdmgnArWInRxjf2EzEFlJxwr9q5a+z97B6RNFzDQG0FgbFXrHPRwV+CMawW
NVYe3CaVDEdgY91qtmYk0tVzM7n9MYhh8LgJ6DY69KchBfm4FuSDt0COsXVpPA4tZh2EdjINnDR4
BCMEkNHidy0788VJq2TrLp7tFLHGYQSuQ+7T2i90RmPyjaas+Omo4ElRbVFx/WP2cYNgJ98iVFMb
PZoo22GfL5aQD7qVJGntKr86t18Z4wZ17zTxj1CaVymKsrDkY1H2zh9qIusoVw0upm5I4Rb4JF3Z
9WGcKAW1NPUGav/r2kXqPWdUIozpcxxNdLuLJ5idNKLOId95y6XmjLYKKzPrl7pJdfz60ZajDGcQ
MStzCUDR4gkrkDCgmS31p68sCFtiQ1IZ6b5fyI7iW9oG32x0j1HraCsk2XbZf899fxf3FHOzFu9G
x8YvLNuRVnKrzxvTKX79K5YaZMWZ4YV4jKT+UXjla7tAbCOMvhIZ0iicDH2QhwucWs5XDsXXj0gr
DkDR1c5ZgsG7JWicxLEZre5YRnVIG9rBc6HBVB38kTRQL7SWA0OJH+FN+4xFeZ+1Y4HaGBhGNrjz
Maoy5L1lXG9QDhcr+oQdKFDcgtQbd3Pm3vlu5m6xCN0J4Wg7d1HPNdnNE+SOdjBp1iBBGAtj2CBW
rY6mnW6KnlgZyrCshfX+MLnymlBBXzcm0TB0mljZKtbnhWo3bafVe3is7drtyHIdcFgcM4RQ23bQ
r0LQukmx5K49CTDw632m4AVpJm2HGsRdBQhzZdXDLhKjtklU8uEnndx23MnwQJm0ZT6htBLr+cdX
wLmZ04HEL77y1UPO6oKqNJ0j0hgrMXdHqvV3DQr/HcJvfMtZeRgLCB2jN+2/clWEhqu1jDoW57Ih
VqelYKKZdP6rD1VaEJPID4kVVWvJULBuoaWhKU+3Te1NYSdNh3NJ3DsGI43m8S0JEBlHasU18Jls
eih8/+zKOQmdUpt3/aGO3fZmI5i98xdybOHNJwOlHifvFjm/d5yb+KlNxmpXQCtgO6A8RgQ/zNRk
HIVt79wEWovpEFY4YXAjsgrtt5rqU98VKfJRfZtMOcFaTERja1+6OGvCiTDa8zjmjxUbll3UUQui
QXZHW6J+aIOAXnzbvkyII6+l6L59/RUnXbaFmj6HVv+qKtO4mAa11tlJaQ4UWryraTTuiReN1yRW
c9QjIiviAH4M/Vv7bAjzZz8gb2vr9j73z8q2aZ4v7u8FOgU+cskIRgTBwe5oywXWK4eWEuvUs1hu
xnMF4nw08/4ik9TaVrMpsfc27HILC2OUGxmUX/HGoEgLgtCfzGbnZwOr47znrBujGOuDprZ6oUX7
ziLAcq7xJnHid1v4FjgLMbrc4uTTjmbnVAsAxVNLBn0yylsLspQhX6ScdtO0crimLvUYfzZRtkQJ
52qfG/7BWXxyZqC5RzdJzy2J6DuvVTUsmPy1W/IAnKh2thB4rTNFfcKFZ+we1AvSUKs1ewN5BoF8
3IOt6bIXd4K0mlmI1ZSDBJE5HYQksT7HQCSvLormc0x0BplO9K7zRrn7cfJNhIs97qgh6B+dKURl
2V2jqrkmAdpESR1ul/fmsKa3aYB9h81QFj8qi1mkD/hORe6fVGrLg1EGT6ky9L1iRcY4AcIf8aCz
LzQye40qLkhO1klpXG7gEFYbD4Uig5Jiw5rfktS80XQbHiurcnd1Fz9IDZZFmvXT4jGuLk3LX6me
PRSIbreRTtMwtjBaWC9Rn0fvnWOqdTrkzYXdwkDS3eNgUV317OHojxShjRHwkO+l/UdLp15X2jGZ
2XxY0Gx2me1jBioLuRsnEW31Njv1g02E1dC4yDGt7uB52i0DVnJvK99C9CzaEx0EK87WbF2X9Dyr
29cT3+osW5ZxBrt9v3+qfVluBjIsOa2KD00GD5bmlljS27V0BnEmKns6V81ZUkwCBxuZR+mNF68f
3DBpIcnUsX0l6FuxL7nK0cJIaQ+Eaw3caXZZlzWR+iZnP74ZfbWrTBFsYISvUcqHVTSQYVt0xzlx
z6xO+wdtauata2hvQ1qWwB2r8rmM7UuB4THOs/YcKQzkzELzSW8fkxkXe2Kq4s5emIVTaYDB6OxH
6s7wRMtWuyb6lFw0iF4r/32q4vjGIkJf53lEjDeIKnyUE135uF41miefBztl94qb92h0qXyWfu4w
ZtJ9m2dajTZX24Th8rmEiS2Ndh8rvp7aXpVJ612MxSKAiZCvw/RoGhVW5u4zZ37sl/ABXFwQrPXa
fE3NHWZpF8/nXK3xjjvnpk9PFLSYfGVfnrMMKmI1aMemIwt9SIJ5K+eceR8H5MqiLbxrbGhvipb6
PhoDPJ46hHmnt54F5xcRfs5EKyT+aNmMXOGIVZugbZx9FmMj7SxF/7xO60Nhl/79OLTXIJvuhzlo
n+bEHDfCs+Ql9+ACJtsMsvKpyaZsaxJQ9dxa5jtDH7SDtH9Ox36LGZa+R8IZxyqs3MxjLPgzLc6e
KL9nWa2tLa0BkJFJ541mXx6/m3k1XBOWiHgL9cUKiAXGYIa8TtJ6CCaK8wz4HviCDiOhgwTCSZt+
x7q53Wmdh9QBYvgxHh28W3bf7mlV5eGcW5Rmusl4rBueLicc/H6s+9e+Q+Ksx17zrJsYB8vBTn5g
eOXSa/zndvbcFRnI2ui1zxXNoXU5glFh5my+obNAB4CQFExjYa6JoDTDaKg/PZyLx3iyBqA0Fayi
TjxXZEEunvpModutSxhIDPR2jac+mpoiBKiEyMSnxiCKBktmz0Ync+VLUub6IbIqXLD4H/b5TGmE
0Y5hqjVRpnfzJZU/uxLF2qQ8Fk/QhKw+Z0E8YFxYjivQzWBblSySo/YV1i0qnJheJEsP0AtEDh+c
Ej+CBh3ezBLA5wEBHTGRY2zwPP9tUcOkhevcTxMFJctvoR10+IeDEusw3aI7eEsfPEt0qgRQeM+r
nY8hiM2rlQzdJg1oe7Pvw408Gm89e0Mxxw/xYiRF3Ys0q0zozOt6hyOY457F9qbpUVcVFXEbGpn3
62AGGKA3lNEKaDM7p+h/jVadPOb5aK8tT73ipFZhCUXqoEcW+qfYPsyzdUEiQoOdFiYrtWA10ye7
DUV0D2jK4crRflWNlR1c7SCb+hBnMthUZQ7Nqqdewok2rNNeg1YR4xb3cV18WWpNbQLWiMGGwf7q
ZYQKZz6OdJLZihOKKRF2HNFUd7ULq68rKbPsjEziqFu/OzBJiCN2qpScU+czAcW97TIXNH9A/01S
E9qlA7gGTZb1ZSyw/cn+Cex4vifKzd+MkMTYBcfnRgD/68n95JlnLok4IEuUZ0ZR9MtB+bYTcM3D
AHrHleGG9UZjdA9tBvtjSpJFVdcH2MuqftVHGZ06i9htLy4RGbDCCInZvhtLX95F3yhBKDzVXbsv
KWLAGSAooyoXP9nk3acd7phxRJATwxRFtwFT34a/czaLy7wAFpiZzE0n6+RAE/FtItK8bL3iuYr0
qwbvoyqhMCczoMZS5DuYG6sk4FvLmozP5oxDWCvsTbAK4KK0ukmWIyi6eOBSJ0P8iE3vHMxkUsl8
5iADh9FoZd9rHidmZuBdhoVqNf3PWdriNJg5775yP9qY0qGyBxF6Va+THzUCZvRVcDBA9McZ2i2A
oPIe7f83IzGnddFAXYBoRR5LbRc7LYtJrp+GZF8WEKfzzNpPEXhYv1no1PDpV2Iqb2mCXrypa3Nr
wCs9NrP/vZ+C+uRMmlzLygQcbeByFrlaUN9Xu+o3ypuD+6DIJNjb/EkrHxxLJo8uYOILFJibrsXz
sRnqB62Fg/Xbcdlq9mUsh3OZsdBLbO9cJxh7EweQcjVsA/L9dlNv29h0fuiUm08mUgdENILvkjBr
APxKdhbERG5CNLORbhEfSq1ID75Jyoww41MXay7x1haifx9CnhfUm3Fu3mlOcgYZt6r1EhJlsWhA
LhoT865bFL4GIXYICfVsbekYGAI8ccBImXG9CG1COZbjvp908DCxvMcjydmrMn0f+ykCBBehiotn
tWklxV3bPA0AGk9ZaoVGbbBA9LunCT4YMle4WG4RdKE+JObG1J10U+U0cxEq0LsMVhlug3emanNT
Is05ulKFmKDlIels4HVlezBs9zlOIPeRK69RP64IWl4iSd3nQiMGBI9/JQoCV9DArPLOc/GgJC9u
W7CsKbieTI43IQEkA33iYh/vx9kp1/Mw/CAs/SlBnLMjempvKeEA07F/Cj34CfPH3JVG+d1x8xam
dr8NmszFPi2rlaAxvhKta75Y9iExguAZANIHdHV/Pwczi1cD35ovKam44gKYi1YEDWKsehWy3042
H4nRPXIk3hDGqkOdnlgKJvcVFPWO6YdSQvGWkBlmVtMr9mTnwDVnhZOwy4fS8g9BHYOu9LIzdP4X
g9rHxrADpoOkph2h9ZCmlbmCSFFt4A3794iG0GGQEA91+zs/wrnJ17lovMcks0IYbFtNJax/vZYz
fkB71JpJOLJcuqZpZ4b2MKXbmLKTq3U7lFriPKGrg9bYfnO9kjZUjm0isYhD8bL5odLSR9IzoOCT
nLeTb1OXDWzf5Va1RhPyf9mGQhtararZ6hogzlRtYyzfq7hvGN36dN5oeb1PzKFfU+YHZVXOE7g3
5Yd8TYClXQp+g/EhZhLibyhbXwcFb9Eba6ZCDOZ7OetrvvLpTirfvjH0O7eidIcVsSJTiJTyHhG2
f3J1j26L5rMiI24ZfVz6zcSFxIaqeC+neGPDVFnB9U4uZWClrNQ7MFSjiEFLAkBpWyox3eJGMXTq
Lz4fK3ST6AdEflzpLR04u52opGpldhiy/r7yZ+vWaRZOUl8rw9Gi7KEHHTiwjA8Ng0APR2fqWNYY
CfbL8ruoabeADFBW87OM2fUbsQgNu8OpQoH1ZsdS7VTR9sz+iGz0IHUuZDminJikt8Ht+FHMaIsA
AsAwGncTE7p0GJX9pfOA5f7OzKNzSkL6KfPREVmyfIKMz/Xvplsp7ccUQC39JsCwdCWGwHmqxRyF
5XGBXboieRiWH4lbvWPOLe+hVh1mdn30NLaFGvu1D3RnJTECBxoOomOX5cN6FBF52Em+Hqb4gu56
BRlHoZZEP4hnBhBNzkXqBjRlWmiwtcYZVjfpJyShtROIV+hhd0JOH2Nqvrex3BH8R25EW11btSCJ
ZkYs8unAnFnPHGVoU0peHbP5Nkb2Ph+pdZfp/cw8yDoHuDK2t4szQ9mz8k+HbI6StaIT3Bo/eXJN
Za1oT1J9jt3ul53CkCLaYOPrUPcKVjyrajIX4ts6N52dVPJE2boFiYPGutL7kOv4OSYxoCrEc1LQ
7qlT7RmveMCyUyaUblEtz0nCJQeXabJgjTrQCVg01amCVmWBI0Z7mK/GrHxVJgvruEGdTW2ELD/U
yCUi1uFMp3Xxs/OoJQvCTG9JwkqhKd44J99JKEC3XVnxlj7SN7ih5AUZ0UsQZd/zMbfhxuinZpJq
zxy/VkwACDxWWpezyDZhm5mZ8eBMFE6pUWBGGFWYI3LylpPXTiivaA+eIRreiuXhli1ekEHWCJ+q
hgqBLcO2NHf21ASEI8E7qjsk7EW3FLTZZNbaHNocyNDQxo0Ec7quqVnWLV+fXmXfJPVBpKBuxBLT
WveKD4up41eh+WeClDB1MU8a4wZcFdYHA5zBqqZHuvcweKyoX35Kf/wEq0/ZmPIB/gPWTpO+b0sN
BZSx6SBmhF6PSF1QTW5H8dNNo/fZ7eYQtynfU3EnM9/bxAQPsGYwwTx6gdgbtnMybVwNNrw+GRMx
5UyVvi4N74YTkvJfi/5t6NXeV04SznX3HuX+vWfkA3IEdu9G0J0m2iGGl+/t4CgUWoCaMgubaRTZ
GUrsLj21TfM9XjAec5oCbB2qi+GdAjV/6kWphVRTgq2eyZOj0s/YVt0hJ4OF+t0t0yfjYAhw1wK0
qy0Zo5DtnF1uslwjDqMEO1redD8j4ajrjEwXbsh3ZdrDGyuVjCGmujiph9ZavXisude2FpNxQ0Lf
CvIqTPFmdFaqkeKdrCfsNZqXX3vo29iJZ3/r89kQjUN0cKh4TwFXAF8cbuWmPYxzba6cDMWFijHQ
67Z5F+defq7od2iWfPGFcXSHgyfIstAtLSNY5JeWmfIoZ864YqkuOJa1UhpgSb0vJwYqyCxzBUlt
8tBiOoN8ToJxpHXf3QLiWlcp3Pken/zRLOAI1QMrs6LnRKC9IZ4clrSjoTFzVOxmax5jD7UBgQrF
Q5qw+4Re88qWrP2WuQ371hGkFWEhVuhoQCrB5nDkKHmtWDXKvYaMdhWU/cW3nHNQNffwNOhH37R5
Ab1rSuywHdAD18sEbQOdXzcRhLix8YQyclc104M79nQGTLGe2HuG0HXvXVi8NXm5+oxtqgzwjsSF
DTFU+drGBOe8EbV2s+o7o2PgNWFkSFlfZ1U84AltcCLl+Tq7K9slMsi0bKJw/OTUZck1FrF7QAT9
jov4U2Is4Mxnk8Q+5pPhxuijegemRmFv+YzhhqLgB0Epl0l9mLZe7NTrrlPNpuiANYgIiFQAO3TX
cf5lRVycK72oCJdF4S47NMbqNYHvExZdDEobirClpnTdI3s+1NWAFCH6FaXzrym37XtHp50TZKCB
JDvJNGdSWKpWyGMhV6SMAXhK7dBptSdPvI8NE4Mzx2+Jg068Q2QNU8iY/IVuaX5AcXPIzdBuVd4d
+rHOjoVu9KENg82IYC0HZvPJGVEadFyipsGahhbH1w3YTQErChpLMca2/lkNpH1Pcu7PFth41Qeh
6km/o2I6k0rRvmRB/+AKoGa+oClHGtuKTtACQig+qgKqBJX5Fzy8lABwA4Uynczt0E4uqMs+nHvv
uYNxhq6mBlwEQm/fpubJ0rMdc121s7TgM8DM81bo73UyDFuLesAeaYvcikkz9vOMwpoCTLQXB0no
QYEkhzixV0uUTx41Z+Qu0D6UytbjTIszSnfwad5VHTn4XZNnYxDYEwwt37dgQbZL6ue70fporMvy
6pXxnrbkii/CJ28o2Vfp28Cy8pIRjDxp1GBntzhRg0dYRBkBndKhMVjhBUgYyshCsWLRJVT+Iis2
H7BV5+wPjacsipiPmuoYR+5xSoRBT3ckCHWklmDzSg3xrutmrH9Wjk2qGfbiBtBz2dhJWOfAF4yR
pb8or1JwxJCegyujfzexLKSXtJc1hg1nRLA0zAtDv9Ho3siH3tTfJ97cNhoADNueAh6QtEdkV9O9
23v3Q8e4JUaxtVt0/5B1lmaIau8KA4vSdNITU95PJmm+2KIhxwj4GQeX1uvervwDJfU5dJW5i+m9
rVVcTgcHbkaTDeXRUPIVTxNgOxOXDQTffvSehhlCRC8f3cwj/6fbx7mLW0GVhxhgzq0ZtPyWsSw8
OnrwiHVaP2FIuuSJO9w5DKvY8LXrgrNoLpB5SFolDTDUvfTgJRpVMpOtNHqE6q1C89ZgP7Pzzr+N
pbix1MZ3l1gHX4uNOy3X813aMFeV6UvuWCaJdgGiqki/cQ2zACaOe2aiAexORt9UFyvLxdXXO1NE
j2DxbpYEH+rUyp3mzq/UVc3suplYJwxqbiHuB0tnXWiLN/k9RYy8r2b33QkcIp71clrrsngE8cFx
gySNSKvZaMPgh5IypE9W4MpwaWNDTFVoBcQUsPuZSwB5GeYUZzLvW4P8vooYOSikdCnKYedrfD3d
nlSNp9we5QUXIKxFqW+RIFN3KJqjD8x7Iy3mBFC5x86j7Z+JsGhoj4jEfo4Xb0cjGTNy65R5LL30
6TxrdERFVtNN9chYajygYgZDXeIsm44gby8Tto8uvu/7ZWxPE0I8RnGZ0e3j94OgNtMFoH3wf9g7
s+W4kXRJPxHaIrBjbGwuMhNALlyTFEnpBkaVJOyBfX368yFVY11T3Xb6PMDcpFFklZQkgUDE7+6f
s4fnwkz671B0JMwCRV/fRLWTZIWuJBHIyfs+1jFC5gprtOJCiY2J6moOlWau/yyw8x7yFXky0ew3
K/s1ZMbPaW3vasc2/blIa9+NVcw3w1DPTenZpc9w10zSeXZAji2UD5QrE1qveWO+Vp57o39zajme
Z8t6TDmVorWUxqNXbhUV0Y8cRz2mOks7NZpjHOYp/wQGXfmNdZWSdRRb3hd3da9z1GJgioV+V7vY
7GAxcjIemX22dNoMGUeHNY+PI3XLe6XDKZsMfhtsdzuPTsx0oG5F2gfKCMpD7XzOzsC8vfj05HIE
MUzBUUJLmFOR4BgHeFQAaeod/nBjbxipdai07GEEKUcWbkVteAQx/cxPMLCj6MlK9CYcczgkQ0QE
CGRZFMNx5/olybf0T7QuoFxZ7mYKq/eDByhqaaeTXI2HZamc0HGHn1r+3tQ8nOnnCFrbeFjzOfWH
tTrg+UBzMZ6Z/X7IZt9FDodLCqLcOdUOXmHzr1pPNGklH/PaTj5FFDSOFC1CNaf60FWUGZbWHPRp
/ZDN6w+tIm0nlukH35BF5GjQqLy/VkJdaeBZ4+kLgldg2W59b/fWg4WEuOQWiS6TA60VRdccSjbD
zsrfpD2o4g1Dn7wJuXzu7aZ9RK1t8EgmV0kI1m006LHGXO8N+iH7BCdMmWW+nnrFaUi798h1fXSO
KUzxzforexKUVi/sRwbYiUKfp0JsB6cmLG2HQQad1hRZxxz8oV8BwwAhVHS+tBvXZwa0y6iFZzrW
TseNcEcXV/M4VskHkp+No+9blXsYPpXzWETWcyP1O00Y16HJ2WSaxb0VY2OQOrOgoYxfvfmPsiTF
VS86voyI1ueCEyD5ZShanq0OteR+UzyO6MYceqP+oAnZumzeJvauBFiHbqJyYiSJpC1tQLyqD1sh
hoPRDHRaOJMMZxdYip3Y0cFxNtRhYu+iZKwChibugdNefhcly0fn9vc0RxNUKIfzHGPqK3r7TPvT
kcQ6HYXzjAWlqC7S7rtgSAkzSmlSWemhG6A/7efMq/aJ6r4NpDGchGBJWyCuRPaJ0sL2kNNN3LoA
gaYZSn6tPrevptN8TzTjsdG8Cwcvn9Eeefm3jHduG/OuJlY7THZgmphzkul57rs3gbS5Jtpr1Y/T
XVHrrwLOUMmTvCWsgVTR5Z46DRRfZJ199dJyfiUv7ctkizbqKguaJglitxx3cVw1Bxj7zAcod9xp
vdQOKuMNUn98vw4IAdsWWHduWh6s9zpdHkc7QRSLP/GEpnQskSC1oR8NFn7ieXyZJZuk2DOFbwpq
K6Wwi7DorBasSwZn0MTS1OUxfC4gjfzahOlLmD0+Q5WVcqwBqhdD0SiFLqbrLxa2D5+ZeHOoIoXL
liLZudDlKWXbVUqXSq1mr0YMUlNePQqHOpyZ4/0UF+udHs2XnN8JDR1TQG1aeWeo6XNakJ0tk2FM
50LOGt3qxOz7kBuuj8+7Dkytga0n1bErcu6z9qi5uXNIvbX2469RPr8P0Rbaz0yNPRFJTLs9F8lg
85S7xMq9TxZC0sIBf7jdtRSOwmwZZwrhswyWprI+RcevwUq13bodGpaGYXZrBdVIXGMRo31q/Txv
hwdb3iWtKE+p237OMqeBKZoLPzfz9gL59REPbEeKsvhJqX0WmGL+QXrGHDmqGaAcQuo4U4S8cXi2
tWONSepY6UvkZ7I4ZogwI8EVwvRqnzowhnPNmHzHpuQFWjjKpHMVphWm7Ljogkkpwq4AUQlXbuWM
/SNmxnTjBrP5dpdD3z4qEmHsSZoXOJWMbhJ1NPr+Mhhu2BWICuNMzRfnD2iRqsh8sIYpPj4tx8Wz
vmRR14R282VY1XIQCxgvmWQMert70S1fvNL6kumMC5esDzEUHEaHoVExLs0OiqxXUcw5fu8X+4Na
VpolTew7UyqvBTUOvgVfbuel9vfELeQBKFflDxUIjIIO4U28VbNxKCg+xazNpV6VsGd5yGb3tIg2
rkSriztxBKd7KlLbV8jL7LTUan3m2bz4Gg+Jc4bi5Sf9bDL+UvcAMDlecj9FRqE+6Fimzjb7oahZ
aqfYuQB5oMCZTeDM46pjDkoWOz9VbBfflua+I/H9zUog7YtcYLM8sRfz+Hhc97NV3TcivzOZyTNh
flFe9WwMenenU4wTtXwDJu2lew90XCi9ueOQ7FBaM3A5se1qd8ZSV5/gLppd1eq+xep10lIvHIxf
mZuZF/GH2oqKxaDBbKgxbtqlDnoMCwKLAF6uXF+DOLHaO4B/bGXkr3SO0k34fKUSgPGB7XwM5hCm
pS2fpDbIJ6ZzcjfGDIYNZGGkvXUfIcmFzNdbH3AhFpjR+hApHnvkW0Hme0nUVgRqfaVxZHos9OcZ
wlSv9HeeE3zfmT2DDYh3i7UOzFQgwsYObqo8rahN6iHGiiXMK36vNQ0cB0mcnTogFjJ8Z7TFZMZb
P36LkAwvq2jBNs7DM1dRGY59enC6iK7kls0pcAcS+3yifgKkAf287SESc77b5W367tR7qfXllxb6
Zc+cOFATJUs8ZvwEOW8f2z04wwz+RNO84Ix6onO4Aa2YsDstrovt3o+N+to7brG3iegSWcOxks/K
txu2xLqNHLXgiO1BiiLgGyQlMFxBTsgPDhzqrECdXvZsw89WB8HBJkg/AjJ7poCILWTtIXZTnDRT
zGP1MCFMu6D2t9pOBmZXhIqCDy5vIChR4/BMPRQNKg9bIW9fR+v9WmLXJLwNGVE2XNiCdW+xjotT
rqcy2VAnusVweWBNHTEc7nun+j7ywD+v4CMKzUt3Q8Z419TVO62YJMq96BE3SrWbBMgFpgZdS9YY
5PDxd0uPzTyDeBIb++wkK7wvXv8oOu4J0CADNnoLaS0qA5xX38tkbMJcN8D+liPrMj9uo2XcRIXD
ul8djV7SxE4wEGfOA6DAwF0hJuT4qehcqxmwJNyCi2feU410qhzPOsSjzUpgafddU/6MMrIMnKRn
8bVNVtS5lRby9moNy3hpnbY/aYU8thX5eKtcwaXCPkkNGCkx2apjgTGGLsCRqAGtr/BuLbXuRzuz
HpJ+xMTIHI1HKgc4hS2Py25XzFyWZU+xWTdwGuvZuazoZhBGr7UqOXd10Re9+5St9qcfuCiWGrBb
51AnjAKamGxWltqKAAs0eCc2z59K01NqFoRyMvlzXUqSRsZmVc4oc1uYUzWLPZ20urdOJRUw+Nts
ahv0rNi1on0tPL0IAKjokEq4Xm6CGh1D+3iO8rPYEqUAdHiC9GlQFE1ysjyiGmbdnHFGVaCoGc7N
yZuZvjhSrijy0dUYiia4WTxVU++LqNPhI8/0TZg6M/nNbMmTgLoGLGQeTCLiaWPIvJtsbwsfZQtD
k/Z+JRBRncellxSAdtgnpkeCiB3QHQbgu66fxLm14BEkUXy6vZ3IdphJ8kf6bF6mlpYzNBzzUDr0
U/x2f6+bazAd+yvD7ibQavgmmt6S/B8j4BLjSkTbYKaHGWGFFq1Zw/MQ1bRisQlYMpwd9LYCXNlu
zZLfqr0kkIOkx0h8KweKlU6JoNY8mhgCiD6lf9RuRfSMm8Omt3NfJGRXvKVrfM/7MXZjEywjlnFp
Hyl/ZTDZZfs150LsyvI68Bwudv1mKq2QGs+aoz4rUep+5CZWQVDMO6wEPP04Wr5uTgxkGud1FYOL
6xA3514CXw0dqzoOCUDJbtW+SSYQyCvquZeRdZgG5fjctvf40AmDJfo3tRXyoBfx0lDDlIIurxOY
ICYw7J2nr+CrzZyNl+UebP2ai9r1wQchiVHedHtp8oTSs3oOV7dYzlOeftgKy6sUD3afX6aFufYQ
k8tOZQBQFq1uq//iUz6Gx8fWTb6AwDfceMTVQR1O4ZmhYRHOr03rlEv9V6zBAcgKaCikieTeLDJ+
za6bMQNrNgidSSSM8zmg17z3sQ+StLWwbfdyejN0aYQNi5znjOqUMXenXy5yz4Q4DrpytJ1rSLln
JrV5aZPF/l7o+mZhVHDEt9R+H1NQovf1J0fcd3eW834pnXsegNCAxbDQTofKDyrfJIDVXLFOT35a
OleP44DFiaSc+hBASLQvFFPNZSkuTJ6pYWXMiOlqL1+6uXpbE1oFpkr7sDuqcoY0wm9cfN6cww67
j99e54UhamhmHiD1hs3T8mnlWzigX3OAL8Oj5nnxeRWBGuIH3NoKUyZU/Yy9cByvYEgiRflfOZln
BXLd4/eG7TQQFncCYTAfeYv+AY9RZm1ZbQDb8+V2V8mIacikJxCrAYrQNvBk8HeDYueyvLmeby/r
1t9VRI/xTAyi156dhpwJE3FBWqQpA91d3grKmwM2He+TQ/aMR08cLFunFzVKNDQOIpy6Up63zmgE
mzuWbYzJ27ttK9wrzXaliEhkF3OJE4AzzMZne9qeDsvXZGst0xpSZ5NF5KUmTbCjcaI6T1HzaK0c
V5oK8A9U/MjO0qPBmmSP5bUgnxDIeO1Yk4FG+PUY//TUxHOuzdhjYHDGNVoGo81QLdO1Y99sV3dm
nvOYtyw2u31PyddRXzjs24g/k1kwMIujsFlNnJdGefLYTzGYI34e0XLgRf3BA5xLo2E7zD8YkPPc
t2Aewp/kl8G9FxssCZo+oWRqDKtTKsTicVvk9PxlkGTDNEoT8ocBxPEe1CrGsDS+jsDv995IY6He
BOCecR3XHbebWeG9cnLOqH+JQ/2bsOtGx/t/0kWeMCDd4f9kKifJvfwt6xp708DBfG5xqGc/V8sk
9Ef93U7ZiElLAnMgG7l+ydCaZ4wnOiMUVLPF/vQY4/2H/Pm/C96aJJEJCRsORxHd+nv4Hhy1bYmu
OgqBfdqxzDYolhLLUS7u9bp54URySIB/7DTcV4yCkhbBA554J90V33IVv1UVEHV6gJyUxq/NCc2o
+Vonef5gMylTYwcobUmYPs2RD89WHRw90R5NtpOZkzMWT1Pj3Bc0aBEs6O4i08FE2aN0yrRv972b
LWcXGKw/5WWYSjO/9r1uYox7qKMo/YVy/x1OqXuUOnCVscRqxCNn4IZHjxWliva9NphfwIUQCQCw
mqfiWatTVvdptE5FjmpgVeztTYv9T1zw2IzNFtJVJgMuR+1rhYfXaE7VNkWhhOxBnxELy2TemnpE
+g5tE0x/oXysIyRUkviU2e54Gsz+FInafjTT+kNvp/IuTrTqAlm9ZIWlAalu3TNjCGIFLRUPimre
Q92mLJPW3FH1sz0xV9d4FJu+qObozsu0+I0hShGjmXPqNgLXyh4mx2EK06FKYLk1wqKIMLRVmXui
fXdF1S68UGcp9Rn89CHmBxlUmvgorLWk3sm9mk2x3lcMow99bep+Q+PrE+tSF2LP2mbR7fc8UvFl
xu1LRoLQMPUr2h2Twx88KkAcL7zNPGOIOMnSvZiREabONN85ikWQ0u/5HqcgDeym9Simpvo+JznV
ds88JdQnRoN0ZyV00zDG+yTUSnWzXr+l0ZzfaaiUuNpMrvsov6NGhAc9o0UYIPqrrpFzKtbsK7GT
o1MXro+rDZzWaK7vpVe11IAVv4xa10NRcjGRR1nwT1Nk5jn9N1nIidknozCQweLetNvyZEbl07D9
KbPHiWHH9iE1quLe0PsicOtK7KhmKxquF2dlIojaL+aBQF7s6MButv/89v+kCiVrWFTy+z+k/tKh
T2JZjhEkwj32s/xs9rBHBrJsW0clW1IrHVB1LOOUbO109LW0RyARO3fuGPm4b2aGf0AhRNN6SG1H
7Kx4ZouXaqnoX/ZscRB5JrgrmaWu7KRwgUCF4p5UL910wTtUPonSiY810V0k+eXO8yZvV9iYx5Le
PtmyaQNda382WkJBMhgkCjqZYpD2UjSnt+aV/Sau6uixaLj0B9Afe7oCzSCuIuJQ/GAfqSAAsjvl
7j0dPBk7ceLRFsPCK/7zale6VOxE1JLthojU3qj0vayz+jG3fjXxOH1xcdJYso/9LmdKhzPTuqSZ
CIqI4Evu9pLHIQ5fx86YBW5l93HVHl19NO+ieHjptLi+n0cbHVPOQVobU9DXcO7cYWWURxXxgZ9Z
G0TmipTLIEfDU0GUaPWjmVxywb44UcZDZovpDO3JL/JquGRGe5sx9ZwRt6x9lQD+mafp4niYShGn
2wDDaBo69vqdES91u5AkQ7FUR7DD6cGKGcv8hweF8y8PCseyqfNxWeoFsdi/PSjyjSFvd6I64iig
/pU8oSlVdhZ6SfnKRHMSrUs/W65jEjMFlgE3rfC/w9/zLJHe6aP2KBsOSoq+Nvqe119ME//DW9S3
JOxf2S1kVC1YqiYpXtM1AKjw9b9wG9zWZsiHB+o4SxpRupigxuQi4OH10i+i6LjiyzKDqsh7z+Fw
9sD7zoVlaE9jNh2keC4Uo/eE8eF+XN0+HNvZubcxq0FUgJM+GZJBN3oVM8N617GhZ9RZ6f/hKSiJ
Dv/tu3AFKB7Pdk0IHJ4FlOOv30WtYaUXy9b8J1Vzb8bWEwG8nc3h42BJS9135bmuxjsad3bMsJow
pUcRRRNDHqvPhL+9/mK2aUpN+SdyEq65qtHw65Zkwv77S8I0/s07NXXherp0DO9fft7EEDVKgluc
8BlEHh0mFdQIQRmjOx0o+yUh000UybXPTe+2H739x7wgxTt214Y9PUKuG5UX21CK+odRC6vSe1eN
cymBit+5mLj9NudRb7WNxwZb16lGKjmwqNpir0qGzEIA3dW0a4fj1NIFWZahzpniHUDmz3F9pAdt
fq7rGA90YR5j6pVJy2L1Fz3jndzBGMFkP2WadKQiLf//UJv/EdDZMMDd/+Uq+heqzetPiM5d9/Pn
X3nOf/5ffybyXfkPkDOEYHVpgmA2N2rznywbT/wDhgzQZu5wx9jS+v9M5Nv/sF0kB5cL0pRCbrfN
/03kmwCdYd940Ka3vS4J+v/zv/+Y/1f8s3r6vXx0f/vzXwlRutD/foe6YHGYBZhCGraAkPO3dYZa
SeI8k6XwCTva/jaIuGUYJ9PoT714G5iJnitDrwUAWYw1Gu3V+2775O0rtxetpICF4dz05ydnjbTI
P798+8Ltc2oY2f8MZNC3DRbBGiLL2zBFxHGCf3D78+8PXaM96YWH8wlGLBzAaKfYC50Ziiq6G/jo
9jKkiCl4jbIl0BrjMXMNRWaq03ISFHw4UQuw+rcPm+1fyc2sXPeSXQyIGa0N7IaNQjKhLps88ACq
Qbdx8zeLAzbsMZyQbF0pG7tMRu7PaPhnKZgq7FaiobtZVxI9Ql3SFYhB2TUL8gtJE9PTIRfHnxL8
M6Oz+ksrscD2ufOH9miY4mu52MnDomdniwA/2JCVzlrNhFs7mF1Q1zz8xfg0YWX0i2XakGIRC7PW
HlIABsUQG3vS7oLWrywUepweOVVQ0DSnl753Ao4/EVbF5IM+vcsyx2guTBB2ZrVSX1kQ7zKwyBdd
mJq9tTfDuVnpgpu+5MmYBCV+k2FCJxCwQPXSfEcQe+2mfvVxMrC0EEIq1cxwtiyfqXnFyuewTJpa
zWjJe3FjOQYZYdH9Kt0Pju+7um5n4No4uBfh0cmEM5W9rHbksQ5HpSOoXhHkC2i1i3dM6nz20Vkl
1i9acp367GvB5FmlDMdN7JlNRDN6TmFd4K047x0PdG3CBgT3GZqjM4FNsV5KR5qQlOD2uOljHg1m
4MhC28UUShSy6HiGwwzPEvfe7Or5aJrylwaC8qBSHdtjUT8Zeds86/nZGlvHXwqtpz643sXYnDc+
KkAdHC0HJeVA+dB6dciwBEmnfFZmLUwL7xL3Dh2Dbcpm1ZgxvbKxzqttpiTdhoSh/X3a/hYw2ogz
Hypq+mOd4gQ0XLA0EaFmTn37242yvnQF2uiiz09CkQJLqfIEZDBtBlfzj7i3mXKDET4UDpdNxNxY
pUoPl7INGVEX+16nxs6km65EndHEdGWTNe/wN3fB1Lj1TsWLX3ZGMCc4yOzchXE8YhrokQgh9QUW
/oMVB1fd2jP1J255iJ49Pae8Z4QiM24tH9aLno7fiwFb5LJWOE4EEUJcThpCGtx4EdTswk+0hh+Q
BH0ZMec24A3vnbS7qnYaDsuc7quZmZhmWYdM67gR+6OyoUBlQyH9ubJwhTaScE7+2gqDdldNXsR6
bEzzR6pvs+m8tI52Je7Y5gLUMkE6zEDsmJeRkCOlBM1jSn2R2mh+bDcPqllQ3D14EwvN9TNKadp+
jNYQX7YMzjZthdy3i0DgXqiK2g39MgWyHySex3nnoulgG6HLU3dznw1ymK7ekTj0johgG9oCfCkX
0DOFcbt6QZufNjndBGu8bG+sUZW5p3APk10Sd6fSfC2l/S13ojqQQWqJw9SU3+zOw5oik4lRDNWL
2FPuDcP5OVhOf7RdejTqjWRo6vSKcZR/L7jMjo4xdvsYRwMNZwWhNnGJvGTyu5KJmncPO41fD8il
sWdMaqkwE1UdJh4ZF02fs5AhILOoSf5oqLkr2w80bYtzhJEdWUCAc3NrJJypm0Q92ts/UjVluI4T
phC4mweKo4TUyO3NrfU0CPNHYbGmxgNeg/lpHtP+YSmg7AHdjU+d90JCNH6jjgplYEnnI3jbU8s1
xozSDtZNREho+IUhDetqzCgqxEZreajk0yj+0HP+RIfcZ6ztW1qXgC4DsKTd2y3ZmUfJdYkjLdQT
Vs5R4Nij0/PA1jzuaq7GxFhYPXAym/abMWM8xxsDEDmOUVhdBZAC2cONsVBp0DgDR1HTsk7Nye51
EiIRBoe0maJLwsxTTZzBpsX2x8n9ia+LZibE3iP8NIrvTwgy+bfCVidGJ9j32/LDMn9BiCAZoWGS
oZ7yFDE0IzPwy6X9lYq38ai1ciC8W7yCmcjg8rYtOhimpQwIKc6hcp+pDoeEFp1Wybo5/KibeD1i
4nrD7DIe5lyCpCAziGTt6T5X9RhQOcdhCRBvsRDCvhIj3JP9GPYuvaj7yeIYq7vahCO25xgpyXqt
2fe1ZnaXG711iThq2vq3cWy+GW1m7EwJ+ppkDya5PNFww6rvszd9zktQl1tCWZsf0bwwrwgG4EnT
XQwPcwOEjwWgzcnRo69MSKeTmww8ZRJ5isoktJiX7c1eOfuCsrKjBp0xbIvkOHFOQx+mqUqrNRdD
PqAtAbCydPDoM/oeDklP+ni+dJJb0pjxx7RJ9ow2Ne67N7S3ONDYgxC1QBOdjCWccV9Tdku3FDnN
o5GVFZcwtQcGXgC6paCRJ69NybNo1aeIiDtOhVyxaEz5LyumULqcYJ5TPursMzHop+59NOujNy73
9YCv1F3gM6/Fu8vkb183A1Wb+DkBufxSnq3tPQtAsEoa96B4qMTd8rjk62trd2Bk7Gy5G4mbsW1o
9qk0zCu9UvTFwkPA1nRhnX5IGe8FDMfeIC/YlENQM5kFI60BBJDFY5q1yb4fGyxyFfdEp7o0tE37
qmmAVCwUcEVQcNu+nJmtHey4vGRoHQ6aB3fOh9hEkKZmYNyii3ibSnJ7ydlI5F3m+o5+rdFStE1U
wcfD9mEEtN9skkuG9kLta3Uqt5Fwtb0YKDQlj3SsF+79vIk3Vs6ivubFc1LXXHmJ923cpJ6aofUc
g6aJYsHgF0O7u0tL61VsIlHCrFxsstGE8qHdlKR6E5Wgl3/eYMY3hPH4W3tChWJAMxIk3BKWdnxK
CZY3LhVTTtUEkfcj2qQsqCD4tj38IPMmdLGfOE6a9p01HxIFWljcj1YQNyz9dCAae3vykn1umzyz
Nhmt3QQ1c5PWCoxcerqEmdU9q5Ru802EgyQsLHwPdAUJ+CC0XbXEP866QjtruvZqbLLbdNMxy3HE
9ZfiXpwMNL7cuKLAxgdtkwTbTasUm0yoNulOKHEue6oxIK8NXWijK1JpdXAMRN58288y2X81NhGS
9f9+2mRJZxMoEejOsZ1YwYR2SYh5oh0bOVMuiCxJVuhH0Oz7fuPamJv8qRfuVXX9ejLSlyV5i9st
w7AJpre3Q2vatsImJ8crkVU3gVWitCab5JpRC6FsneTsJjCWmzBbeki0GsPdzMtRbckA2sEwaxhP
cyTdQZ9Y98xdte3YaXuGgblJwBItGPANTA3czyfCivtmE4ztBqB4EXkWGEzkZLEJywmuCB4MkLTo
CYBAFX0zUaGzlc1yRyYb49wb84dr2RsM/ROBpAZpBHMy4UVUFnAVTBLJC+SOidCNTrGOlCD3rf3h
bhJQp5zpkHjmiP0NqazCRew7bvmtTNsuXAt1XrWhI2dDzRsneCsmUTa+lJn7k2JPoqWielC41kPq
pgAjGF9mMlh5k7+mDRlvGlGARXUbSzpDYaDIlw5zVCWPCAw/hqg5pFPN3pzbScbF2+oNkjeOrFJ6
H+wDoa/r2R314BRwVEzv9PHnmEcaZshzFOcTeMLkVz8XFzlUxrkWrzWt5ydKYpazuR0izEoLEruz
9oXLQG2oNnmyEs4eZw6Ja/VqoQX7SrAHQ5xwNnrKs9ZYTWiVo2+5ojlqgoRRVFQYuEaABbXqllPp
XQkMOGeoV855iv8oHHdBkF6R0Rr1ZhjSKMlFSC9kHn1MNQMNHlWDPILVhQYHN4oHjMAp6q/sKLwd
7Q0+o7lDj5q8a2qGiW25Utcyqy8Ni21gI49QY3ZJ0+ZlnBIIWoMzUpCNyrm68rQQraIX/dwBKWH3
8FY0gJ80u7sw8wUxgOgJq1NMyXImt0eRjFc3B1L65nlY8I01xXzsrGH2lUODTF0W+plcJ90b1Xuq
MTYtWMt/39TmVD6TXoZLNxMbzLarUN8cEKhYOS4/B3BoXMnAGb+RheZyr0tjXwrwSzFFRsXcs3TY
mseygvIblzN3t5sR/ej5EUU9TTnekrrH1gP1NZRkltP8Po2m9Lw8AX4YIEHx1zlG/AqWBGRURgPu
gNXj1K/blm/DTNkZoejEeYsdQ8LZXlnwFi4SioZttWbnRu0V5dh4GGtz1w8L7eyYdoBmem9NKtkv
bBLl7TJfkq3Acehy37O/OgQZk7xmdrjU9FRKRlskKYx2veDaYyNkyV1ary1QTao3W8GW2iFDt6un
uyYvxlNifisV8Ssds9mhcX/dAG63FyGo4tgxnH+eypVrdDu7Yg7786Woh7ex6uZgwpjw+/ONDazJ
SMbav73gpaDnibD3nRDk4dmk+6shn3mQducbSN7I+ZTWN58WPT2Y6wBHzdq8xd2s/lCqZjyntone
s+K52+U2UiojCbs0+yCh7G1f0GAe9O/MIiVcK2Ge06a0fn9EBmAf0wRzUngg1A7cV+vHSpDXBMDA
niTRDn08AbtG9+8nWjMbs3nyVJyEwm6c40q7pUM+9syE768vt88VGVWZsUb8wNv+k4bOkrOdZVcl
bSeYaaA6G+kzQb+FfzFa/jAZrlCFBaOewkMeoJXtPYCBjcNkU2wrz4kOfUO3gGr7/ozshp06rz5u
5P/FpBN4qlBmZSp+bggK42s9MCsoczdRNGcnXMzEsjmKNWdGUOQVtpdoe0rKhN1u1lDseHsR2bge
Fb5U2odKlg3ao2YnWs+3F219JnhDumt7rP3z09BUa4t7aCktcRbbyzrUr6o3PT93h+ZAvP0TTlYc
yEgHqOhwUWUri+/KNUo4BR/smk8XhUzORF6h9xPYwUeF381T4ynWMLzqjFi9WfB0wY+EMGg+3V5K
TXwXQ/Vi9c4GY5JfgF+hE9nQmFsPM3tG121rQYnHURG2nX6e2ZSGWNtCh37t+4QrD5UA6JeRw9kS
GWUsRfaWE5L9OiM8IicOKEXsvmKc3DL9NMeB8HBhdZdojZ7xDzovdc3WAM5enSB3dCqyniIvZV1N
ih99q4WRN7r0BgwzLqbN4D9ni2/n4Mx6dhGvA23ilhPTuWFyMJj1Kr60+rcV+62be8NXpIgtV0h6
MDPeuzoD06VHdGQaaXXJBVYKFef7KaPPeXDFfLJM62c/FK+JKL0jrRFLMBvESSaOZ8Qy5yvi8WlV
6jPCe/cHpIwzQ4H3RS+Nawsw5GBlxN+oYkjOkzvSHxTPDwTRfgBiR0wj+AeQ2HQ2CxbA/co7Wb3u
3FPLWwVeuZCHgpBxl9bf5VQYl/pxLkrzyglEP7RkzII29SD4sSJWy1qfMp2TL95qoiTxAKohZj+x
2EoP2gkuCafbQ9tQeJhHbXuH/Ti6i83sak2fC6roN52yuF70tp/Nxitqy6f7XsTSe+CpGB/a3pKv
Cbmasgc/QBSMg3OiljtQe12wkrwPnaXz7pIK1krW9ThxSuPgxaUTjsmMpciSByqiltAxfrWJWk8U
wE3hynaEAwi5yKKLXqt1YRcr2GBk0Jjum65bfKMnSpS403fKp7pHS3XvSeWaezANPHA1wQgVZyj4
cB6mt4ewxo7yvIArPsaio5VugCsGznPvbct/vvEG3Y1PSWzj9fYp9kLL+akpvIG5Fi/LMoznbDJw
oeqrOAzblHbc5rf99qJVdNbQ+pS7XhcYy7rFgLgACwh1QWbGX6gF1s7t6E3H2CAWXo3qDB1Pnak3
f+JUP/3+FCB/hq61bn/poRAEugMq8PYCHZIFxG6Cqm+KPQwqHvXJU5dWC/hWvmTwpD93HM9oCknY
KxAOxwOjEwnd37yYxeZoub3oc3dYIi5fIWhhGYjNQSxngnC+bXqijm/69lEhs4IyI/l2O+lUHGuc
raZknnHLz1wotpQ/JIDPkKTRqRxt76jZtXfR445yWTBhscdYJZI645ZFZcc65pc3gs5hl+tRpDBz
omyGkBtGQcNLWD+0/2LvzHYbR7as/Sr9Ajwgg0OQt5JIzZ7TafuGSDudnKfgzKfvj66qP+uvPo1G
3zeQSFiyJNsSydix91rfukP6jqk/7AwkF83qvnA+h3kyzrPlnlGCGbT/FuzxY+/n1UMcpacY++KJ
V+83aZg9OYtJQBFu7k3C/HFjhkRF1VVzmzb8rKFBbsHHdReJKPQHppZb7O/hlaO1xkOEYliS9RxD
pUh85ZLo6XZ+jTdhX5nNOXJJpWDUfqJ9NOIaWy810V1vyjuYfZnf4yvPGyGOMpUPWZT+oqmV7fm8
MzKI6lhXfr4k8XauByiXxYE9W4SCrc82jDW0jeIj2ChthoY+l8J3W2Mmn+tbnpifjOtLNkcZCtso
/sE+/haF3T7zgA/GbdgFCuemoLnI5XEIpoYlGnVQuOFTygzz4Gk44eguDr5ph9PGwt4Bmk9wLXdn
LDZgp8ntaFAQYR/ZdCbhKaYNkxAbvoULsF/kO3riY+fll6KZR0Ya/Pne8t0e5SnN/EZM2W3j5fTo
HMPe1eSTbfRqV9Pk3fGTKW4yh2f36zVsAes/G0BO+wXDyMoNymvcAQnd6xa1d96YILsz7CVSS43b
CrxsITQOUDe5mLw5jmFxKXcExg4QK1HmNVeHXmmupZ8TuLR49JrLxDwAwGzxloyefRAFOmU9zzHk
kmDZaueZdI9N02mPNPofsTgzf6mNF3wY9XEtY7GK6OyuN6nQ24diSV4iqqIHaPcjIxqCoiy86deM
cjDJo0c2Aql57WYCCqIkJgBn5SuFrHiLbcPBK54cYsglNfFAbO11Wj/oZraaCyFyE+zMjeWID9m4
SyC75xKD2SYv5DdGP8+2RfhT3Ftof7qcIHNaIQQVZhR+9Q1RyiGDBZwsdmqk7OckXnNDHMqQAPqU
1azU4MVhj3QVrpU0kUfNmJ9cNw8MB2lmzTVrDbC6NIO9m1YsRGZOmD5dA0MWIvNYS8MDFokHIRgI
JGtmpQ4eYTGcKwa8TduiQMqLWgHaHTeImMP7LLz2cJNQrinD15ma6OE47GaHlIAZ5AOjadvXbJAg
OhRTC9oVfncTPab5qXndT1PEN6IkZzDSqpzC+DWK7+I+CrE2YtYSboRzLjMQ4BAcHdqS5jF2FX72
xSggxGGw9CUZ1xsKaYQvnc5FJTy5mnqzlfVr+iiZEm5yjBrkEduXIoq/l+kHO9WY5l2X+V3G0d3l
O90RbNnquzmBQbB4dK0sLZiKFmWyxQEil8cGdhT7JbhlkQXXB5Nb33GmjcRHLs5Laowj7QEz6NrZ
hDoVqV1P0nedOTu9ruZgQPfLCgygJ9JNY0d4Q6oa/pQi3SnxUiFKB+NvfrM68Z6YZe03o55v4qV6
Lgta5UYPHyQx4rMiYCboAHpt4FrBJTGg+0ElmoMI2vOm7q2nkHD5QyhhTgGpyiwCobx0KZH3UPxA
GQjidGYUn5Q/IiD9Q23j8Y0VUmgmJ1ujeZA0Rsj7QXKNTMUp8dclLFgkfSNWOixlNSBW0R50Pewe
Y0t8r2bvtQRwQtctxkzIJb0l7gmX0C8SLbGSjxEYW5TubNBSZkblqsuhgkojdJjt6kKTpM1u2hnP
bs5MwRcZmLeRvrE3AwhzzArOWmWrzWh4AAoHK0XSoL23YInwR2INbKOABDaMCpNhYd6wsBiRdW1r
H5zsO3xUfIzl5NBWEGyuYwBX4tYszoPBmdak3xr2ZxtH1dUevTWKDax3Mu+SPXvm4wJ0JCLQ1CLT
iQYewYek/lwyD3sh+QPUNLctliGVK2erm/AMHHXFjgGG0Mgem9r8JdRyYLLG7y/H11GShBDGXn8s
mvwaP2UZ+8bxjB6UCVADqkh6vMQQ18011MZNq+VvaA4oVpLuO0MEMLymuE1pDqJo1s4N5seNtRDd
bkLbyPPudophIrLAE79QEGC2+LUNfx2dnLbjrFcqdjBwlKY/laT4NU0VDLn3AQmCd2apnSv5d0ek
GBcDofouJN1qQwCFbGq2A2gZu4x1onVo9eJzxiAuIgMS0mrd7lv2QLr0XceFqhr2PttyjsJy2+fy
je4mUKNSBcgKN9N4lGQKPSWVZBwEXcZci8TI/EiA5ML30o9ca3bLVBwdnRmRJ4nl/in3JLLpSKnl
Co5bW0ZwXEGRkU+n4xdKfzBha4KkgxRA997eWVr6qKrMIXUlexhmDjF9YmBXckrvumUu/bxGi56V
4FBRXj9ZsjoVhSIzrpkmXA1MIGMyYQtidzi7Yi6q0q0CBLkJTNOFudEpUjLIJblSeFJOoU653ky4
XCLjpckBYefCwW4+GNeEAeeYlz+sj9TOzRtRD69arxKSACvraDdkkY0SrxHJAVhv28q3J9eBJ9n+
4hqD80DHPwg45NxFTBcmrhl7Y6DzGi+97xbeO56ns1wYBUOnpNvj3jDLdQJjbR1Wg1XlLqZeCKjh
WuP+/k+uZfAXZ/wf9/2+qS0Grle2Y9GW+Bhj+yVeLjszyhmYomNO9ApFAV2EZssIByw6vl38CYAY
/8CT/+3xKhTMv0mnq7+e/vWYv335x8utr1mtzQRHcHp80asBqN4ai0EQxtcPXP/7eu7vm3/8EubK
RP+6828v/fv211d//Lx5rAnZIS86mMJ0RI/JE8e1mxOtLz7aKUX21482oIIcyEGD8xGJb/piop6L
9DKwou6Dphg5sl2d7ZsKn0dJde1DhvtwZsIRhu+YDFkNTTLZVk4oVDV8FeVruozzW5xzmY6lvLii
tw9kh9GxWncl6Buphv75ZdkU7akBAe13ff8GYpgHrp/b13+p66AI+foS1QEhiF9fxhhhGfOsj2p1
ma6BAnk4WMeqOP/z+1+vJ0s61n+8Sr7+tK8Hff3niPSvV/rjTgtTfuyQ1F2zBv9+3O9f64/X+n37
3z3m391naZ17lC0ZPzTQ7RURP9Jq3EhrBr+z3owFPPwvT9HXza+vvu77ffPrvq8X+Prq94P/8dx/
3Px6XNFX0GxMPgtg1zuNQRt9JeYGEX8tB/h6+9/eadaKPcfv7wOjwrb1+0lft7++7TTsfnr3+OV/
Uj2HNPNqpgghmPU/v/z61td/Nh5qrdGOv5/+jx/xddPUR/MPgd7/Rav9D7EwAo8P8tX/Phbm5nP8
j9Onaj/nv8vQ/nzaX8EwJpFqwkH7YJnooAlf+X8yNGn/y7a53xWWMNz1G3/GwljGv0zH4JosbE9I
4vRQqP4lQiNrjVfTdb6jrwK1/1WgmgF5+r+IL1ksbIhcpNZIy3D/EakmGlUWWHHVoZ2mrYpnBkhd
i4zDm+JtqhS7mYjopVJhcGyK+ElTzH+1pChOLe6GPgubpzUKuY8axnEEH13KdqS6GbsOaywCosmF
q5bmVRq0U21s3N55szBNnMNEv1HVZAfGvJhMi52jobfZkZj1em++pGOhzl5bEV1dIECrih5TcTcU
gdV7xc4UaEq8xJwfmx+hkb4r2p/3rSXQkLXyhkp4vFQqexZVg38Kis05B2eKqxrQR55qdL5Hzdr3
CI/csutu3CF/cuvlOttDu1cTQpGIKGdN1589WxDEkAGFiSdSY7AhE8fUNz3piTW0aKaXp87CVNr0
YbuPMP8OhGQ99aX1oY3pW2N6a8HoDndNyrWRwNdjl6MwQTi19HN2khlVli4w0AMXZkQuzPQKcjvZ
sXFqd26L2yGbqiKYGTUflVU+pQu5YQ2KY99mTxtawKe8KC32CkIIVCK6BOPeDQF8i5FXrh3gXQQg
s7dKGEFVlX4atOiFpBrm8iRZgygVgGABOKbAmsbkArc5PDUNs42YqXatAnRxVBmJgRO4IvocA8+T
bdB6hWNW+yWaldQQ3FI60atcrQbP427exJ0aINixl6L2a8WblcCWREq0ZQJy6EaihPuGCNe2w3zo
AuevUkR6cioCWa993TA7wzp8peMD+8rcVmNXPWCc5H0rYP8BQe38Ico2sAzBp63PwGOu+WmoEaVA
GDFaCe4rJmbmnd3eUfQddMHbwTzfg9NJ6PwAenFRz7o28aHER1w+w8406cVNnkUpvjyX8QpUXHLf
TZkXLrNUjx1QAnjTV2ORhAll3WUcjSqwZvC6sx2y5TDAOGaEyogMOsckS8iavL1D8Q1mEK4/5QTp
TDR2kp1ml1kWgroOuQunRs1BxwTlMrRJ4pshMHCkC719giz1LCYONbXqpLxmYngsSMLb6N3injqw
zwQHNkczZoUixn4fAe4JFtrxJXxKiyY48amgtGRPGMloard0MREH3laEuBDsgyuHfsGNaRPEarcS
2AgINJok1KUraiMexnfHealTY3jste82Mbrrh7owxdb4UB1tnwK0ukyMwojxiV/6NtVO5ohmUDEr
O1om4o5CVPs4FdVzIzN4ca2zn5KRPmDFR+A07JgqQz1GHAoXF1cRCXMuc4dU3dM5h4JtDARPdQi7
erEPRThsJgtigSy65ZrnmUu9QbC30up9SIqxZ0JRTDIcj2Fl7r3G2Y41B08B8GKYtpow0GYX9UVb
k16H2EX/MnlUpQRUdYA56gqRCrnPjivejM6+h3NPX03BphqX6MKvQoT83byasIgObx9duk8odz24
jeB1w36uApePdIdL/dOpQHakLnOp0eZhzBhJdNYcb09wFc2w8QkyHuypCfFhmBM24yUel8WWnHBj
KPe1VYNRHqvNVGJMHYr8PRnYkRVz+rMi+oCOSPOUtfhTQpDpKIL5eFOFnoZPASdIm9mELCNstWmI
omI4WL8itwI9RTgCNoHlQFv0tEhFhwTWz2XuWnNbyzgLXDk85jmkO3LuFn9QFuCLyn3WnJFD1DWW
+6z0yTn4BBb2LVoIsDW0FYeLtiKmx8MUdx811SfaKuZZJUhMXfPdOHnXJmBdTpwfuqwWRwfxECPJ
7F2BN0lIowKpZ+5wFDEd7Ixha9ecQEpktzSrCQKMEY4NU1Ht7N4NyKs650oWvrM+aIJKwztEuPtS
0DSgz77PGAe4pbOSisgoTg80qcs3YYJRiOLe3ExII2jtFE9uXy7BaGIbMjkUysrXjmW4GtcTixwn
iJPXjAGFWzQR0Zoh2MyqDhneSHCiCfw8JvLtbkyiz1SrDz26s22V/Izi4RrVDbx1TR92mlH5rTt3
fklzbjc6Sc8W2Fo3WoQQRnT1LA33HnOqm0w3F4BAth04ifsrIXvn4lQoSpbSeV3ND5fGaEWQF+ga
gALrN1PS7E1Q0YR/oWtg6GZcICbGlItDHhSia+4ERMW2zLVDpOp7VBf1rRy05MLAdh+3a+6MaLGa
LvJ+6vXhOPLNixuh6zBUdq/aWjJgRxZaac3eijRAWuSZeGbaMPhKMjyl7s8JHl2kifA6dzF4zV78
WkQKer/gjygFiYYiaVoGLSX0h4xLU8fpiXgTQSFuSKgp/bmtplc98uYgW+z1MDgUcadDRIL5SyzW
1lrXrd4tAy9tb6x56nwt5HFzw7VOngg94LyvnJvYQTeApBAXW/zOaj9s0/XlpmJ4nNSPAVQ5MWsL
tjy4OptFb7KgV+ieZJU80JbJTiCE+jlSe0oz/mCovG2j2IV2Rb+NdA1EzXoyLkCLhrpjLjaGyGLj
aWe7EVIqC+AfZI0N3C5gYsZrLiJvD7/8Roao8zz1LFoNeK6nQ1qJim2luNTovCxHMYCUZLrpS+S0
hhN+uJa1IoMxLZsrIRGTMWZESx6g2hD2JiGpm0Py0Gl4Vcz+kTTrPegOAf02oTnq2T8W4T6xDNEZ
ogdHLsmY7Pp+gp1HKwuNwzDsskYj1Jxo7XVC8IuF2TKM+SalBxsop78B/H4ACc+uHfcpEnH1auI7
GCVX2ywkm9bIZlTsatgus/FehNn3CoU9DKzt11JmxmV3Egna45oCyR4buUPgvkX5ne+kLval6YQn
Awv7ZuxgdaPW3LiJFiTpa5vojV+mE6KbPn7yrPbGnJM4GL2ZP4w3d4t/u9oslTYDs7O+1xrsqZH2
3iZxbfs4ubdq6dS1MuxgjgUiLmByXOSoTbT10glzxxOMe+qjgcvYUtounvUza2GyRbEmUcc71UWb
HT5QRPeYtBsT6bQ3HlkUaViTjXLLBBo11DJ7D7PbfbiL9ejU4XBn2Gmg0Ok9FOUjFP6VNZ+05wwq
zXmsSeDt7UvF2lywNj6UC/1hM+s8XEG5SYoaKRIpGX+JTO5qq2H4nS1cUTHvWqreCSccnxSWk0vW
mD+JLlges+oyT63+2INHaKPh6eu/sU6/zdO8mmTb4cmaSpK56H4fwogUW0dfWTxLqO9rAmxWeO2O
7K/lsbPq8l7TWOgrC6ayYyP9NxPeiKY00cx09oa+Gou2HT6xJJJfEoZ6EA1x48f2JJ/0SMhjhsZy
66YELoBDlUczFPa1a5ZXZ7JJnyhnzW/70XigVgaVsUoL7dl+CjNUQKXR3v9xlxczpx91QgZRHdtx
Zz2B26cmayroU3Gp79qxQUyvacxpAUMFPeykb4bG6WvkYRrYBX9CPFkf9gzOJh75cEVHtFDz0dbA
WwSuEEyuNf7B2kluvEJAAtmkg1wuGel+C+ZfB3EdnBw6+ZFNDMwq19SPrqzgyvO5bS5MJl3ghgtj
RGf4lpNSBmhTzfS8sRII636GcSx74oi1hXCeUaXbMjIitEzMGZaxe8KDt/WYMz87UyIxnR6d0ht8
jCGYYyGg7MIyec6jGUesGLNNoTXxgSUuCcYxR9JTGd9HJiZWDCU4F2tCWF+9OEBzfM1kKYkHcejE
XmGL3Ua4CtK+2VfeuSyadXJH6IVXfhs3GqM+ko/Q+yEscGD08Q7B9sgPpRL9DRuO+xKleGFIFj1v
YCLNYgeZcKNb7uCndS+DOHEtps+gWCHVPBVTmQdjouR26apVohatEoH51AjjnQ7nsEO8Y2wKE1Bb
7ljnnvOmK3E6R+VSB6DbLViwjYFeZlnSl6RnLKaqfp0ndI0fJbq2mQiYgbnUIeWcM/qww8/0rXWW
4p5aRALl1fdupi42CgIbXLaUdrrr1gpl0OqLEvKpLLzmtlkwvMf2O8V551u0v/mo+1Pmje9tVpv3
XG7OqmHWlwmcHMR4lBvPiNSF3dRkOADDTGEeBg15TEFjFvP7ryIeYTsDZwbBlD3qqdgLez661CYE
dqxwBtP9tB3ODZ3dZAGdY9c29cHV3EArwO8lenGYBKcu85dk1cFbL5FtXc0oafeD41S7rlUoD4kL
VVRxwIHSRzs2XtyaT6TIMoTuBZ1vN2KONUTXckFCFQ75Y4hbU1Phm+uwWUmm9nEoQ7Vr5+5nxLpL
r9hFrVISGSXFC71qTDC1E/nLhGi6jePskAzyjYEyu9hJ9MduiBbftqI7R+sIZ81BQ7ld5mwTh12E
nrs61h5V89dFuIBE2l+SZdhFo0a/2w1yIs0eGmoTlkFBACLkJy9KftVRFcDiHPZNQpQOFEQQTD+l
HG1GPhU5Ia6YgNZaw0HyG+8Mh6U7zHBeFF2pb7YTPVBlxWxvKyl9Gp8kQ/fht4z0se2QreRwpnpJ
NnpnNaV8K66pKLUZlq67D3UTf7QnjQNG591Ye/XZi8DBG0V3O1bWKxJNGISxIJ2pkoesim7nPNeO
bdtdQxS4Wwc/9s6yCNzqPFkAsnVum4lNn2dUPygPPsCh0v9l/+A5BzlVCwLI+qzL9ikiBnxLCad2
I46sTZ713TaysbwvlvZsw0/dj5xcmIC4XCSCOVJZEPNnKYeqpTH8NDO4SLawvrWIIImSEfveyIre
B+OFDYF50HUR4tou0Cdt9e7IvjtbcX81G+RKaU/ZIJz4phT96FMdNkc0TdSEDYOpfuynHa2lkbQW
Smq30WD8UeVl3ZXpyzVmPTpyRIYcoQbTJFTS0nCOvRG6mxKNBM63mnO0977hrmTkYmufgLLeF22C
PhdznAjO2F28msuIzARPk9J0Lhjd2M0HA7aU7O++PBRNA7qeObdW88shot5XraP2Q99vHTYy1oIg
MVr0Vxx93mkixg99o7m6+FjKo56q0Qot81xaLRoMxDeNyl+rZI8IFn2rqqoAOZRwHxgwOQdLx0GS
g85ESUSIjh7jTqxCczMsLekhFnX2EqnTRG54YzEIas/gG8MtVZih0yaMsBjh9BtGiB2QaGTeevsF
Ugt1CknAVWtcsyY37m8ArJACqZ5ZuX4N2FQ2XuYhtgMEh1cBqRInN15+WlQ4kXb4XAhx90wkicyn
NN16JLIr2kqLknzRYwPf4/ecIdW+76a9YdBBU11JwbB8wkvTOBOTt5ACHFgMxMZl/jF0aIJtk4X9
Pq3CNxu8LcEdERpNHB0bG8L/xlysj4F9eJ/24NCcut3q8btlFMZGuJO26zVKNJfJkG+2SbB0lIZs
/fyqiGDa9Le27B87sl6cfEoPBqUQlJO2I3jHviNdibOdQJdt3GC8b9nL9JQGm554zZOdFeha5dsi
dfWa3ZYWAchhpWICrpBHLdpH3NGWaiGLm7yAR52/L1eO9wiqyDOXO1nCfR6wdS0Du1dHOGwOGDYy
cSORKqWd5auZOK/JtgJ2lC2WN4oms9W346RpWG6w0qDo2AqdVgyOCDSKnYetM0QTLRLaaHX4BB7Q
2s5J8f1rF5c2PT4L84Yp+LxfornfoVDNLd7nr62E24a8KhVj3HzrkNgGUyU9fwRVFS/3o6Bto1VQ
QNrc5dqXYEFFEhyl6H2pJqAxdSCq1rq/ZhS7J+rhzPbMDsKO07ehKlx7aND8TXxAnDKyrA8VjLVN
xNLvtwCbNw6pNMe2s95TbWB7D9QMRcDAWLViQF4cZf6oGfaLYoi0ReS15ofgYSClDplLsp0HPCoT
Vt7DUjiPXpdpu2wcxCbKG+MQWc3T7MroDB/0Dgrhms/RoLZpi3qX1HAx2DgRWzWX+ygkDiLv41PY
5o8WTJCzSNP7zhkvPQL/i2ojCKFsvH26JAvGPpou5CrND4y3vvcN5sp1q5G39bllME6MJshnIB8j
yhE4NmGdb+PCiDdWPT0mC8ATjpE29Qj9RNulCOM8f7Xl/2+C8T9MMAyh6zT8//sJxv6zUlHy4+/j
iz+f85eLXv8X/AhM6uzZoGFYa3j9ny561/4XtnV88lI6piON1b/+V649s4y/BhZ47W2J+962XWnY
rvhfmealWE3x/x+cQ3qoRYF9IOGyhO3wk/6OtUDLX7ph5RIOVtSfFTEAFNecTs0vCBiniSpuA8z7
W1I0F90EFB1jl3HjYVWdG9e5RUcW50hZ3Rb45pShGggRSbggc/EopXjBQ+mHymM73HrsK0fj3u21
G3ekRxdVpk4LEMUpab0705Kfi4OHCIcBmBXsuzm9RZrZ1o2mDdmupfe4IctVBROZyoGKmxszS1s/
L3KwT5A4/QU5i2/27k0hkIen287O022bpvBiK/uu1rRq22fUu47ZXukmuYHSuMzwTLplaSoI6DGP
OXAoEjnET66NEY4AE9ciZERKEpWJG+yvZDmsaslqMfguCXCp/gOY5x1ZvGh32vJUeMWR0IQO5lG/
Bt25t0PXbpMMwbVEhOTOyJWouo19YlnNLo3jx6EY7puwiqmE8bOoxP3wCn0H44l4mCEsqG1pa6Ca
XPgt7Yc0ozVm19/QQI2XJTtX5bIcLVRfRduS5V7MJjt1q0DHOKJAwju8s5b4XnPmT0BVl5RgHlBV
oJIRtpYLiBL2rikdpZiUi6MJGZ9/oNbuM0c/2rTDm8IgkWN27/RqecYAl564yJEZt+DJiqrBV3QX
QY92NYhu5qsqpg/uIFUvMMwAd8KkKtyfxZDcqEz7JRgadeS7ksSB9mxvL/aHJ5C8leX3MiJ+qXL2
iG4oDSOUX119C0Z5Fy7qjhrte1hYl9oDoNyBnnQyQcaGC+qmmRxin/r7RYNWDC79YewsNB86BWFF
ew9oL15TmVKk9XCk08ssAHXCnz84rdn6sFPwj1sXYp7BGwJJCGe11+bkEyIUbVyY2wDKHoRZ/wxh
PFtklw+M7ED8kh5XQfwvKcumCSbcLIgEpN/iu8wFsezGKnCH9jg0UcTa3z7aK01Rnz9M+3PuQ4Ho
Rfd8E16gEUHtxuGPWSED/SmN7trStj7ibCC5dMyv4C3TQPShERSlLQL2xsCfqvkhjfHKJG0YX3vq
Tiub+0fAAGw4mgMXluJ+bM4d3Mlzl0xP0xBhT03ZeBNZt50jOwQvGr4gv9NI4sDtPLUBzFEafKlm
ndlTXAfoYtvkS+jYMtyRKfVNhP4c1Qgkxxhoj9ZTGvBhNuEaUtMTc4EfAd9z2D61bh8f4xiKRNmP
bwbmYxB8Wde4FOgTlwunuraZ/lZqkXecZ+Mbena269IBh4jHh9XvktJmrSqOXbaTy94Yltd48Aqm
KOqCu2IO2nBiWDjOWzIcb6vMVVs50gHwSAwC96b5IVepoJft/eAm+sH4SQQyMtgssqHfTyh+EtbT
Kg59b86cc9mtf3Q93RHZhlV+hgvAA/BnNCFyapc4VRR2owGlXe9bdyviMYJShA2xNMzlyYx5a7z4
PVnTi+qpeSRWO7vFuTKztclPStr1vTQGMFmTies0hdLZocCi3GwCR75kmmfc2BiPcycNsFraF2VH
Hy3dxn1YiedRJc4BW12ziXsmiYThYBgYqVBMi2ac245uUBDjAO3I3fQDeu2OEQV+ivo176UdWCCt
znm9mxThV8v0YS1F8mSDfloMRVr8OND4Nzr9gMobSyBoF9CV8jJqlFLOAkStjjKSgbOzJs9DUxdB
sfwMJXbgxnAo+wfvmtLT4NmC3UmaqwM7s202EESsMue5s0y5Q6kUDI1gw0xUzUQ6wkMVGUfqqsnX
6xx65Yq3Yy08tw1pulodN7eOMg5AG7+ZbRwGRF3tTWciN3xuj1acvLGAMoZawodkLDbgj6Z7vSGN
bjHx3DgTtgkm1pDeyYHXlrJ47rB9SH26AmEfbw2XBcX1wo8iJRVNV4Splyq+kjes4U/fDqiIfcdW
9uoxhw6cPhdKM4O2TM49B7/fJriTPX3M/UKvb10OA+HAOh1VvfVMmJh2MqwbOPTjre16AdjksztF
edCHyMS1Rq/ZGb5qrhB35IXDQNWtwBsaopk8t9hH7fQay57YKRk9w+M94YklPFZV847M13hrG+DD
OqE92AtzOxXpt4bXPOBx6bee044vFm2CG0vJh6Gyy9PU8asacWhsTEkkp+EqLLJtsnwD7XfnNsV0
nqBl4E+EhFB7y65Kl3iHU3V6iWvjyoLWHoQijHGu78qKmSQ5UsZBw899dnreEcGGMFuY0btD2d7G
FXj6MuNKmnn7Mqxucmh9veiTY+HmhMN06tVem3txaeg7qBWFX85UvUiBb8NovhFM0P2OlLFda1fv
rDXO90UCYxRPeTesg6oEfIrwaM6gwReu+p4t+cdght4pTkK51uiHBSG3g+RdLC5t48ImiEL+bAlb
pfGIRBip1gasHHkw4IrHk9PRUIlNj02rpWWXqAWcV8/LmTQyc9SGh3JISerLvVs3hsNPkhKECaMp
TlCxdnnRZzdw3K9x0XgnLtV4d+L5Ri89hswaEVo6J/R2nrvXVDKmtRq93CON7PCUzyZvbBSxHmMq
93KJOo48ia3MmBLhw4egX5fernBUfOpTVKlZd5xTW1wnNe6dCkcVR9VRLayBA3EVN06eH5pBHZuF
iIeK5US40jlPCYFBzmtRxT0m2foVkHJ/I9b/Zr354bIFNMJgqqt6R+xv7ductHVRiy19fdTJSjOA
qOJFB+iNswGpyLbyxLRdMJXuMaO8ZRp87gWxFusSQBp09VAqaPD5Zkb0U+o4DJjYoo1kI+/5G+Lv
kXru419t90bYzlcQ57BnLvgEF9F7SLuzF5tA6hlF7quKQkKQDwZcbAHwMOdAZZwou7WKPRZd91iW
tO+cyYRtQilCHPZNP6TENc+TdiJnE0hIvWyV7NQZ7+sPnCmot+P1M87y+tykjwygz7iNYc8DgD8K
7CS+1Gu0znX+STnknbqoscAlMjnKEO4S9kN2g7aI70qUg9+RB78zNa0Puo5Thb6/Uh2zo9o+1lWC
m70ZfjGZ2xmSYSnUIiQ5BgN3hD71QI71WJFtGQJTo/oaEJAuCBMSizpbhCCKelGTU1K2HxilooNZ
2/UB0WIwFvMhGQkc7O3xmo83Li6Csw5r7X49ZOost++n4WFstMJvyLPHMNwJnwFF44fhfPI42LZW
nzgnT6B4Byjx0Ju0c2lccsxG0XWSlPpiCvcjypZtDzFrP0P52UCSDGpML3fwGneZ297rsmvvCqGq
2w4A7WKgpywW8wnJ6FPmJAgqZroiy4qAsGI5HYzcBC+C+H1T5WuUtlQkTPK77WnUojfpHckhUL93
pCicJ8djnJXwMMKyiC8BFVWXQtx6zhuTTAmZX+QH4hLLbdxOL1FVX+ZCvNomV4KOIN1tOhD+mHXk
M+mRuwXQp+1IwzMI6ihJSa9ZCiadwDB3uq0KBiLDLN+GGaVBXWR7OuiQE8i4MNjM26o3caEdJ0oX
rUjhNXkPWTn8cEB2aDE0kX4Or1pdfuqFdWia58bw3qXSN5KY5B7XUTa67+FYfTJiYTr76rk9ApH5
sAxsN56VBzel+jEk9lGLuj3J7sfE9q7Uprf0sI5h6KyOq9tpGg8q1neRJHSQNsPVpIjoaURhn9uq
uWU6N+67xN02yPC1RQWd1u07Z3kGB8ucORU7BPHkHnk4tBemqqb9AOaeDruUsCKgHUfdZWrrRx4I
EhtOVi3qe7dwnlhpO7BYnwOF9yafySyCqaQYF23jPjxnzX+yd147jiPZFv0iDmiCDPJV3ru0lS9E
Vhp67/n1s6huYLpqBt33Ay4aUCtVThLJ4Ilz9l67W+s1rbCaOGeModqR3E+zeJ5+k55HTzZMEly9
uzrsboVwD3aCrhKw7gNtvX01sYZQPDFrJOBXM5x9PFjXbKDZ2snvhmGX5wUTIgleGBpniAbzVm1W
Oe0b+M4YafKHOvNeuvLqOfmaM/ax9i4mCFBFs/HRevvCEF+WuBDjQMOMf7Ag2VBr2Xc4477n1812
wHUr4md0Xpvp32VDPYu0CmsP93iFUIFMPJT0ZuetlmLVJhbb7qfQ+S5PJnz6TLEht3RWSVNInS6Q
o0VAYgdrwRqCPbFV2yxz2BB7Kd6yYDMw4GbrsfVw9swKNdPmo3DWJg2sUQ+OCc2/D3wXASzPGcau
ZwYHyzrVfvRV9dqV1aFvmKAU74iynpQ59vUbIST6KVdIZDH7D8UBUWC/CSlfXN8HQJQ8pk1wI4vx
rRL9SaG6DpLx4Jf5WvT+Jq+yn8agXhBOHa2SggXsmm0xNNTl8JD29qM1pMaaEMFX6UVHazA2UCWw
ET4Ql7BsKHEo6Jd2ZpINCjcn1+ChpEyF23jjn/OSm+sI90lJGKYpZTpZ+LfsyGLcRPiHwyzHOEOC
Gcmk9cotL4qeXCqXMyXXKQ9VmM+1NImV6Z1zspsQMzLDYnzvxnsI5Kx5ZnbKTLm1+XRB6hfUETuL
MBpyjcmViYj9wWxBu08tvBu8db6Mun9IbOxWY3KQVbCzomYV1vrKbMxTx2QdUfVZLYYzQ64E5Qmk
cbs4weqYaWzDLLCc5AccaA28tAxFFAspHyBBzhwDu1Xwo4nUK7B3RMR49ax6F5riZinNaxW1exah
edtWX6oh9shRiIdmMj5iItb9g+Au3ZuwQrTkbZDGCcTayRTFV9Q/llpyKeABVNizvfGpVhFLdhR6
YzUD9vqZE0MNhuLiWN4TsP5tIENQms4uazjTWm1G7bYKExrmatWu4yS5lL2Nr1UsvJT0PlcMP1o/
vC+ZaSxWVVz9qBT1Ztn+O9HJlptsQrP5yLxgqVrGQ5JVexB9P1UDDQAah7KtHm0d9kV8dmxvpUp3
Jiq2WwkGbRFcszSaNoxPvNdvzXSvVuO+wY937P5N1sUzs6ztyNQtq63HMrY+a1/1OP/tpzYRT6pW
fTq18tOrB8DFxHmQCpE5ziHUMEp1H56erNUQZ8l0snhm+CML83f43qfOFyfswES2+q9M1vFJQCNR
yzUyui0+3SPaon0O1AtGDiaa0eSyJ+/qmjH2m2nDt95xyclCfUl7+lOROVXATNOk9lrX9lMSmctK
cU49xQQc09eOCQ1r2pykyFMTGcs8/oGJ8x126sJ1oMSTUh066mEQGZNEJ8VnimxDZY9uNg8sGAyM
FTj/eb90COWEwXEh136ewIyqjGKjThwNNhZGyBDBcR/C0N+GQlt7+nBsTE5tmB1mgyM5JSuVtzjO
JMKSSlemZXEjW3QEUUEPQalICniTJxqNZ1unGqE5Rlxv0PlQZp6DgkTrPG6QDTf+Z6l7K0gk5yBy
QWcoxL3GPToFqqUibjcaYi+8qdGtYHVNMOLMEUtDEO8/E7AAuQ+h0bMdElVDlDBudx1gMcyKSHks
uW3O3CQ/DqW+K1RjlWnyecw5q4c8WaeBuqKpjjDROtXOFSzslVDMalbl6Y/KyFYyJHvLGi+jIAsb
DWI3qDd8pNvCwF1klS9OnzEKKgsaXyk7U6ZMRoxHSgwBBLwOF7eyoSNHDF7HwkF3AoYDusacKAil
rt60zLpq0XxMQacH8Rk5EqkX6lqru3MK9DgxE4iUROtFbI16+FDRk+iyp9TK95iaDo0Bck6DEFGl
r84wPoaJ9kBz3cZGesxHJZl1LoQyg1wWAjTZEmXmkrE74bUUegVpfpDRlsLa1CwmVugiSMnWtHMW
5NUZujwUSf3qGxi5YUb34mYa3aUkXtRPzkqQ7kPBHZfdn+r0u6EjSJYQo8Z41eKGMlnsK84RA+dR
YbqwyspXtQ0fMYyUYu2xRrSgkWk9nsZguuyz6rmmPC+Diim3d6QAptJCulGZi7S1rqRJ18vp70rJ
5fTpUqToeOZ1oFx1i0yX7JMA+GVo3E982XkbCieOSsxs1hRfZAHMPLf5rnS5w5lDlma21J3hJdK6
a8una7hRaOm+11si3YsvElmRcOka8rXxBc7BsTdGTNk4ao32YpEAOSsUJutWz5iWBGfZ94fpeBVN
9qO12mdHr9+SKj4x+VnncbxuSGcM8pueh8xwVHpq1lAe0+GTIPjvIMTnpxLtgWwXAp+AdW00Nzdi
KyxG/KBupTOcd0E9wvT0U373wC4KlAoVvUG+hiIfSJy6Eueywz/JxAy8KBVWxizvYXTnZj1os1hR
uJE2KUKZagPGIt4Qn1rRycbOiOoBLdS4SnPakyWRfLzgZWOxoqESzAuzObpapy7JwTAXbNAfQvFW
Qchi50rBhPXTlsM1HrfSQRdVRSxX7fhatgZOHbiHTKKW6JDOqoKoGwXorK/x/BrJZ1QNu7758kgy
ZgF/JjNJLIxY0Tll43VnQFXuNfqmRYM2V2EMWrr0FVAHajPEa0yrPVAVln5qBAmLdQuit2qPGecy
JG426BGodxkA9RAmspgkAI3PUBsH1rDsCmb4gBCJN6HGCqmPDNv+juuUHlitbypnbJeN4qoH4lIX
FjTZGaSIlTB851ILlb6dw1LHRB4aAVv4FXkrLphH0i3w3sNI1LD6F1DrFy1SAnbOtc0woXroM71c
dsQMLs3K2zQADFBleI/sCBheimhVVGG5bVpa5h45S7KEfGigoz3qPsIYrRCPoeVcXA2JVCeMi9WJ
c1VmzJ8N5RlLvclh9B6Zzl+Emz5jf8457FG1MPoGAVxdiE2YRz1pChk6X12jbk5By4bhTMNSitgA
THzUVc9NFDsLcvZedEbnqyDttyX3rVJYr6YCxaJiqxdQy83c0lOWoriZitrMyzzEFt60+OwTXAOe
Gs+RybEPwK09wwAOEsx21gVeAFqZw2RLrk8zNyfV3iH+vHRb4ymLPxgyvJfdSRDehe/gqcwb6D7w
mVLJIUzwlusAZgQr2hCtCX+1Do5En4GmSyVzi814Os0+EXvOpe91Wy8L3/0c5P2QNFtTM3Tqt1xs
oxgxUogUwYiR2XuKusTdOhzCoZEcDVBCDgHmNAcZrneUp16QY8ytShP0JnvOnlPJiAS4TaslJLEF
5mT2mEFaK9mbWfQQN/HXxOXJY4AejsXbKy2ic2Lr4pf9d2KDazFfkixjB5CNqNCflFA8Z76uYqFU
HqrpTC5LxiK1TU7XoCGdRIitLxu7hptJ4kyGdBSd8sqPONnKsTMJE8Tr0BCLDZy4T5ZdXF7C0Hjs
tezZh1ckLiUyFZmn5zy1lygV4Xa0ZEWhl/wxaPbnKNaWnWwshsCzTHGRsYntmMVfDbmoBFLMGg2Q
1GB62Yw4uue8Mz1sncO20cUeBddPbnFHtRsQ36vscEXZkTBQTcpMnRL8Q1s7urjgj/6Z6BVKM6VY
0FjmtPBIcHSrG/trhLp1/NzIqXWYa4Th+M4CKtZnnDMPiw0CIHLFWBKqEZgbuDFk3MoFECsEygby
NDHHu74Bg7ftGToIBakNesVWtD9cpLQ+zuYxj7bCMreWpz25gUU/TtG23LJNUpCDU2djIWZguCEq
kTKh/2Rbxeiqid9JnVhEGZN9lHloCKL0BzlFW3vsFp2q3bDof6qIk7yhePBC46deDkdgItRaaf+h
9ibEwO7ZCNiUIGOiO/Skdtx9nPJDyV7wpvtblztvVYMTEVzJtKRBktGwW3E2+rVHX9acaTa7C/IN
dyZ3xdAlhiXUlZ/4THfgJ24mCFaaIJgZ+hNDrheLbuFsBFcPxuUa0PXr7BszlEWhuitwaAG3C6wW
ffyoJ9hmYTOooX/Nmph0XHS+Xa1u6TC37BIDeBxOgr3eAxWlkM2ewYKOrHJLc/rTqnGn9N6OXdJC
BozpnY5IFEs/FqRSedT3E9Hi2kXduofF6Kkdf5m2JZDpK7aiH6Zbv2JqO9dK2Sz9JH4gyhcg5+eQ
fnkhDY2UulHUtNOluZeJdlQca6mDOjEMlNzQJ06l5jh8kGETl/07iN0eHICEbB00i5zQCtKb7AfC
t+dC5u9Gz1bLUUfqGJKo2xGSSdkdva4FCFFWe0fV+nWS519KAN6HmWI5TsIw/xrU8ofTOk+uFa9H
M0akmWFKVzuKkbJa9kpysRU042SuP3sFI8UQpdsTZLlzKHHZO6VPiiEwsYboekDmW61PL206LAOt
Zio7yYpqbDaqg/MCZgzefKvy4fnKFpM4Dw45JX88u/+oTD/+9tpvP/72x+5/4o+/D6UheCxGTwlh
uuhAghBQnjryFZZFK4HswAS8w4QIBiOUxhhvxHkmIL/tdAelEmDgrw//h9f6u83bpS0iuyCa9IXZ
bvBHa4EsALv4FI1lTwFc94f7j46U9VaOTyUKvHof3nlDd++43ZPPZfqJPlORiozzYEJw3gFIok/s
Sa8LBonIBrAw96djrZ1dYfcr1w5YlJ2kT3b3ByUg7PCPZxU2wglob0xoezUvtjZA0knlytv84+kd
9Hn/OScdkIYdqPy8jOaUcAjHyGrZ3QFO94f7a/dn91+Qtof87T+/XGlduZNxFM+5X+AoEHam0rPk
xTx9Fn1bM9GEU3qHldbgF5i24tr1IhzFjFNxGE/P/vNwfw3BsLJ1mp/IRC/QHz7jWM23VpkBdrEj
rBy046QR/BwZ35yAlA8UAD6hlB3YNLGJHIDUCc23GMFea1f0qvTuK6rtjl0qDzb7nrjKin2uDcPC
cXBdjCyThpm6i6QvSSWNNHcLFBaPYz7sSjFstFJlcR3aU1TCzpOm7Ocp109v5gsC1DY5u+UZBs8X
tR3iXcsmAGkVrnfsTHO9agcibZxojVtMiaNvFYO30dti5zTdcLL78WaHXbTThVvv/czbqUPxs8Rv
vUHyGrG3RmnXpSdEt82pFoXDimrtmTKg/4cgT+LmVhatO+/hIgEZRnmqRBzMjNCWlcfkkpoUCZZn
K9UpG5KFlVQJnQ9d3SqdejU6rTq1JjHZGaqRMbO2OW78LXX47AnNYnxUwc14eC5OrW4Yp6H2uPoN
gMeKdR6N/Fsm4KD4I/grzAjqoTiWsAvAHGeXoO5t+BaGe4gQSrs5Ua5K/6Y5tFHsXP+q9Do5phn1
+8jwBf8JCVLGkeAol27BwLcaYTNrfQwZnVO9d32JLcLI0rNSjel5DL4zCCCztkSma9NdDFsVbI3F
UTErlxIX3yDJ0Ul6gjKQnFTlkelSfzQRRcL6xFdi0W5LR5KHWq3sZuzP5TGmI32kR7r1gvSme4Wk
lVUMB2vj2Oo30P452jaIJsD8kKGOsPfKvAbngxaSpuOI/YStBH2AZKnlbDf9ZDhppBwMqTMcYKql
J2ZPCtM5yhtNlZAppd2se8vjqDR9PXfypORO5MSnqNVfud+pG9p0jxQgS3U6iEyUUJowUEmYyfG7
YK2E86iwjOX9tT9++f4rZiL9Rd9MUJr9GGzSHM9L0iUvRHx8NtZ4yJKC2jXMHsQkrBflyfWtXai4
TziiK6V/xyLypTbhIym8xygZUFQUexyTj0GN9rIW2nNmRPhmnfxN6h3tm5GubDHeurFt9kkMCUhR
D2ZNpaghn8sYwGywCBVFvMuN4FBN4dEhkEB/sgYaJUQV8tECtTXnmWxfRKYT+FxXi1jV81lN4q7j
+2gkXepUqTi3wot7fGjkOhERwARFax8d7lVKb1+xqjFP6oYLVjLCYnXYZym+KXzFdm0+d253tIfo
B15oylQ2nqpVXciJuKgaXIoNo23Kkt5ZAvL2iY6rxMw08nMijzVj1BYFvqMzS4mChzxwF3FD26qV
RT0zUkSpNL8/uoIiTCbqW5Pn60Qm6CczY3LIwWWDVwJM/dtkb0e+tkhWptffSHSHYkxeEZDmam5R
O2jWBQG8hOkdrEiE7PddNNpzfF6vjWXcxHgbfU4bMpYvjaKDhHLQbMS9O9fRauctcX8B9qRcOalJ
3bMQCrorOMKLVnlxcyavup8y2wWOXZrju+tyOUVtebMhBHVgDM0TK/6jU2NeDmX6NJTJQhmMQ1Fo
ybIxraut+du8Dj+EdulaH/oLOV2LzK7fUhQfUWYNq0Gy9Wv6rxSH6bZkQnJRel8u8oaRmqrrexzE
huWBS/IAdpns89CAhOcR8uki6fgaYlDqpg7ukoqy0rcNg7A+JY28qh0oogj9NQTGM4NNjgFWaWZk
I9IMdZwTWHGEUCmp4hYBDNB5nETFkgYFAXxJ8SU98VNKsrsbZpVqY9CTDJ0HgkX6jW8CLi1TU9sX
3nsLK+ylMWm4mNUukRLad0Mo+hApL5pywqjPHBcFiiiLT6SlLNMtuZ7+N0gFNv5qRoEYXxyKs1Yn
UnHw0IopgTaTYJ3KjA20AgY1LrkD+9UI5qQm2lrdD1NmpC6DbGmV6L3Lnk5EMFTvoV3Tqc/BrboQ
0T2HCbn3aVdkwMgUoL1k80NippGde9oJM32wNxIbw4bdbnrD2/iEYuonVKivsPk0BHbFVp/47KO3
Yd0Vl4QvKwF7r6c6cj12/MwD+ic7DzCgAfynd1bXq3fVTJtVQXu5hlWOKdEBDlr3Z83vmyUg7XAB
XydfRJFhHsx3XzHGlcmOksN9zj3N/OGa2lfhj2crSPRtapU2YMwKQHDSzErfUXGDq1zbNb1CS6ds
punhI0tnotlMlEwXZp2RO8iARMP7qfpFMnJ2WV5xjdl6LhW95PbrMp8p5QDxpfrQMTF6Sjw+KmO4
ZUXyd56WnswMbpWnag++Sc2skyszR9vTzmVTbLBk4S2O069eiYBLhZjwHFY2WrrWMTSR6GTuQbXF
SXg5yjcHDi8YXoJZJu2X6U/0q/KtIXJmggdcactiq7a1c8BQqjT9Wxy5wNeYVCwd1bsxs97QGbJP
nlQ8zugcZJWfI9UGGb5xcgoX21QQJhPHgmufRDuj+baK8TmBr8jfbe1MSz807hA+x83ZF9Wn17eP
BdoDCjUMLp3qLkvMQ4SPX+iy2KvCK+g+18Oc1UasW2pj2NHaz1LpcZ9o026hsL4yOsD4f2S37PV6
1avOp1qjyWwbTKFRpH64hcJHkPlGpMLGNYnGMYlpT2CwmkEtVldFuo34ZPOydkpwjZpLjspXWknk
dXZkLBiM6fuA++4q6pk34XKwSYlT7SOZN4jhoS2ooytQ4wfRRjXBW0e1QfyErJqFZ+PNxyXT7WRK
rwaGLSXMUUeYtAu99kT3JV6bRCLu1K50l0URERIDTRJiO0wugZSrBYOZrjA4lQtZ8+4jJQiRHnjJ
rste+gn5/Mcr08tjOe0C/Ed4JuM8VTFrwCSL91ZZcKvychjRTVm8/PEjmpN1KbRuM7idWLHJZrg4
FX+Dx8Qi8vf3ZxZN5E1rhst7uC+RPUg470/HkoZzgjd7YYANTUdZMzmE1H5/kK0LCDVtXvmp3sAT
R6OhxvuK5JC9Pz3DqrawoHRvB/qpXILpVs3HdJ9XVbYIlNKZAf9ka19bVsGiYuVLvRnETJrMhWU/
vg2Jn7JsFTgSy2TvpzJccoAOOZ9+X04PheJ2K99UXu4vRT55zShLQObXpoi2HXEv20Ixl1alOxub
cANd6tX+/tB2UAz6HNiXhFyqW5WykKXF6jWBY7tYAF+iDbKIeyj9XosvEqKkxxFHD6ggw0r5DWEI
FbMevXwftw2WDPDXs4YlkPM6+Yl9TeHWFW2awD7hbma4mGB2FgUJo/j0qz1yR9x9JVKBBK/GwlRR
4t3DqowJ+K3L8INtK+cDKlIowdj00p7BRVjCQNR6GiaWZDwlhnxPbyHf12qDoiPX1xqgDEoJJyr2
ba4SFDB9y1gBwBiR9bDOau9Qh1RHTeKV+9SsJu6iN60uWMkITeRFGaYLTima4IEDUVSV5dKGccyo
0t9HtqC3c/8HAzpuBRQMMhX27fQlEC0Ms6UKjoUHHq8McMpN7x0TUr+/P6sD7q0NCS70BQgacZPg
WrZcaVr5oXvquHWY+cZ6UK6zVm7rDFOHWnR7XwgHAj71jDI25zrhDQRq/6ozgoehWR6A79t4yFsw
EU37Vlh0wKrCjFCkUM4NuvXOF70auyY+MtbOF7a9ytAJeYqJUsqmm2T13kJzvQpfU9cjlegWAbTB
lbiKm9tR6w0OwYu+9Wa01XOYIIRWAA0nOZLLdiQKTa9omMsw/P5/O0RaB/XwD3YIw8TO9Xd2iJf3
yg9Sr87Svzoi/vxjfzoiNM36l6MZpmUhizRMU4CI+tMRoeniX9JgNbO1Kb7wTzOEcP4F+lXQ5rB1
qE53n8Sf5ggBAUrQfnaMicwkNN7dbxGCfxcpCPvpr94IgXSF7EKH5hfSAqqE37NVR2Y2jYJk6Rqp
k6iljAZsRN62phlHJgKNvQSdtLAp3IGwR2ury/apCm36HhJS5XYBwMCh8GzU47Qr/8s3+WcA4i+B
h7/GfN7fneNojlQxjVh8Qb+lcntmL2JJkXG1YIEUYyaOMXEwdLsVcxtgrsuEezMZg87SLCSpLEP1
I0FGb5BeirlM7ACEBv0zJPaIvszwgMPQIc5DUvoS2nFu3ACUIED+EW+lkbk//+Ht/2o8+fPtG0gB
bdvC8PJ7nmrp1VFXZpq4jk6f/yjHLDwVY0iwkcwJ6RjR2Hko+C5YPBuD9rqn1pda0/eJJX2QxCLA
TxvvitpOT5IYR1thd27X2pOTl9sgg/KQJi4Seb0ot6gzbvfbCCXKLHNhvxoslAfib67/8Jmmr/w/
ZprpM0kd9phqOwTFEok5nVB/SbrVjcBLnTA2rpzoKD8rsJJtCVZV7Ty6/GmD/F0zD7TCtVUe2fbG
zQplZ2r+cOiF260Du3iywatQPhtAOwrtJOxHPUDkq2MVvJF2TL3AwA5aeb38+7d+D8f8r7fOtSO4
oriqjN/OJuL5XG6Hjn7VcnuOCye8Ddq6m3bycRK4cwnBYI+4kD31EB1p6vdvyP5oda1MU2k3YaA5
y6ykGO69sV8ZDbMIWtfBGqP9vOAj7JVQPyotXepBVsTXlal/thlGEBKkctcgy01KJCZhEDkTrQ+X
PM72mSX8kbEdZmNDq/plnejOsghG+hIdEn8ij4K10uUZjbozUxXcRyLDp+dieSG9jA0EHsuGrsi2
GLwTtwXneH+IwoVkxrQ2LWSyJRn2A+DurRko9Upj9ydcVUD7zoY3J2PeBAjkpcWfeMQdES9ZKvp1
pWKEhY7FlESt2/P9WRe1lygEbawaSnUzdD07qYWL+MFZ28g1nK6zZp01IdIFBS2MgaWiiXo2wCPe
AqZgpq7kn4zfnS0Vxqueet1spIN39bV8YyZVufn7463/r1PVgp5HYW9qaJN+49TZHQLOXvr6VdGb
QysbKhW7LJEZEyXSxAKQg37qDGFvkd4/+biGCKGwEXV6mTcfdVc7+gyjG0eZa1E5HuJGu3YKamw6
Pkirx8VYOkes/c7LP7zt6W39fpriVnPQ/LIk8/9frzAkATLszVK74qCmy2v5N4QFZ/qzCcOJhI1J
qk87Rw+bjLTTo/CBVSjRQ+W8q46q7y01+LZpRGw6rHnbKnGI/cYhbxRIbQa/Cf4pNPp/fMuGZhto
r1WHZeH3NRqGWxoVUa9dExLiL+qAW3iIAKTHB/ay8Nqo1RZhau8oUQ/amEYHzQufArLNt3//vRm/
YgnvK5OhOUR8TiHW8Amn1fgvK5NL84RbE0epSduHYor9KPFKh9YhCwzc3UrznLQ/oiwV+Eejo6dj
t8XNrJ/vX+VA2huOsvhU4r9ZjANgH+zXob6FeUJgWAV8PgiVSa/RQdZNN6Cm5FYP2lsbCYKlioH8
Ws0Blq1VaLQL9aAo6QDrM34N2bT9kfH8SzDwL/fF/3GKGAYsR0wX0jT+ayXThZLBZnXVa9UHxMt0
4b6zVR0hCIYUvAk3XIvfIB9guBDWmrt9/BZaxhHnDxOygDYD4/dmPdhjufWljtc4UQnKhQSC9l5Z
FAr+9b8/NtZ/38glia7TPYP/pHnPT//LsWHaqBIx1epgo2p7oSdBu2aRXo+y+WByIs+2KSDnxwyx
G4lSraEbtAegLLaVoYOMNC+aT6S9yPoPok3tg4ZrDbpS9oYPFfa7ykEBvR9tfT0ExMAMEN+KgZDv
xcIutFHR4O+iDPgD4Ur+hpivHVAGWmbECaxKFZVCq8nk0CRDckDdYjheRiusv0Wqbh8wKjlg/bDs
AOkjm6xdpaPdngq73XJXsM/gLPA+pPolrTzzW0GUT9aDdlUauTPCxttlofYAYtx4SgiNnGl6JnYm
7BMjTfqjaxnKLvFLaEJ8KPwo7ervv3cxrRW/rSUSty1fgzANhwXl12sijJEv2YOjXSEtMhWTY3tj
wDblUNBNsdDt3RSn7eYB9cVhGJDr+91AojvW+VZJyk2iCnBmldhBdVuLVDk1mF3mpmByGzLU2IaF
T58hG/a599RMSRxg41Z50eTMBxFjuDW1YTqIBy+1nFUbhudISS3yAhTQ2/p+NBr9aGfseQpaAbQm
BPuiaIMhMH5g7I9cvSYXzG/SFV5xVPShzJdMSJytDuTvH85QbTIB//5NGYBVhQr2QZjqb9+UAuCk
tVyhXfs8fSE7A4tv479GDGFwbmliYVsK4WEdW143SBBvMO/zG8IZItGjp3Nxehn5cEwNOSz+/hha
v1eRFo0b9LCOQbS4amu/v7Ok9vRQjYbq2uVsbRlyVRec0xBpoifaS/ahlMqhV+iPKHlQgkiJUwjd
o4kSmsiI++mbG1G7QS9KVp+uGMfSpikTNC3yTtcBFpIpc2+aXws9V1aijgixq8ZoAWprWKbGBkue
euuMl87ivqh0IzDS3GI+KOt3JY27LTmAqTLCto/NYpmJSdAU5+sB287ML+BiCqgLZjWd/AbhgWqb
E7lGHErv+g3ZgY6/ov2L+FxE5txnDLAyiJVBfmcs7kCAKHoPafEdggaNKksztUdGra4/RzThVq2N
UaTNce6RblPOSQf05pUHxg9yFZGbAfFOEm3kP62/jvg1iF3YbJdULiiDVU0Xkuz3Xy+s0Y4cWQSD
d6XxmZ0SBQq4UGI5N0FyzzPlYJrFZ+D29UqOg72tw2DnGKn/WI9Kue1Mpry+/Gn3ZXQyh2YSh8px
XDDGpWzUVNJgS4RrXT3UjDlEBYXsZ1yRgisBqi4Hp1NPGSyOpo4iRi8/6rrQbpHbP9WtpR6b7BI6
0VmF3EoeR61C1Cw/gonshFNkykemsdq1uoUGnugYw8OhE6JfxE1CEnC/srmkmQsEDUpDPlIrCFbL
Qhi2Dt0h7jghHIjQg9t2k8GUfAIJxm8tZ2PZKEkxM+xyn368ZcODUMuJed8LHcYgsd+GFfWMrqZn
enPtE7GDf2fAdHLdgxZUSzUi6sUsuiUSnYK2bynXMqbfQ6sIFZlKdpjdg6OIdJB8SBfx+lrNIbW6
KTwtfNE6WW5gh+760iEWeBIBl8xE6baO1ZqpzSwuZHD2fJveTUgDUoYVrl5TZYRehYBfEbsuONGL
SThNPmo2FHi/Qu1UxK9DqWnbJsXkPlaqt7R6fdcWCkjInLkOg7PKoR4oUQNdXYKqkHg04Wmwp3g1
l4mH0ScfYxMN8LR8PqcpTr1oDgqIxHMMcMQrz0bgg0+KKgKqDEb6PTn1RCjX2ZIw8nlitl/gTOK9
2lWnpI1V5FcuKVrNQOSS0lxFx9nD4Y3XiBs+NUaQa+x6EJk7RMWu2p7C1jEubQ0jyxjfUzv1V2EU
WwicB9CBprZtbesiSveVWfl4CTKmMzSTF6XGCRESVKLgsdgUEYltZlZ9MvJGOiXReZWtrT6WAIqz
Sh33HDZUbza0fmfQNgYk03lcRadAoc0YTvhgdfKoYYy55FwqWCScGo8N+x937aT+wc6aL1vLbHoJ
VXiM4TtzAzeqle9W1ckdguoUl85iTJpya2P93qPBXdLOKEAxcL91CkxwY9UlRzevjk2AxEdF2XGV
FUHEOUqJNuVjWfSCznasF7ME1+MqCPx0lZm0JiXgaITZYF1bl12YhypV1VAMxN9ZzAVGaKSz0dTi
5PCe4dxdM4ysx8HApN+YAtgAkkVisqjAWZDLCRFj7WurbdZd6ZDlTW//7I9edRbxSOitofO1To3o
MgZkk5kiX/jC4lRT+2fBnzoAkUapNSo2HXY+/yQNrBwU7qNQL3Fdqxf0TN0l3Jop4VNBzZeEvAuo
QYJeMUGLP4/8wDvlrburM0EqjT/1G5EXmHLcICawzlrcQovL4HUDyjTnnj0S4SUNOt2l8zEwFI5b
4613bYVwb0R/i57cuZnkzF/2fTTu0FZNCZb1l6zD/uRMDzInirKwaQqxt5N713ejNRlcn8y+vctY
d/UWAugloxVOMp94zNLqWAI1OhL4rkHeKFHn++VzUkT6g+Xpe18ZxlOgriGDWLMWsi6+Gzv9GYzj
5wB0ap2NkIO02iEPGzo4xZg/17Sy3+fmk5+zF4IuHM0TcrgE5NLLvZbxwuA8gZxPeLtPnu/6Gy9P
3LUXMQumlUF91xZkuVahtfSrNtt1kmG75cpLk/V0cGtCF3r/QUSC0bZVLVtjfDX9oaAXLvHdNgXh
Sa3MHhHY5iEEwKjQzqxT/qLJQ1wNNIAloOyVjPDa/pu981puHemy9BPhD/gEbmlBL3/MDUI6Bh5I
2ATw9POBp7pUUzEdE33fNwyCIimJJrFz77W+5RbFmukCDxvGJogH7VfcGdahb8IHqwKR0fq9/WoY
5qsWz+N2hFuC1cEh+LxnS0ew3N9X2b1zvB8ZyB3ZzdbHYcndZVtEbPFyaLYjWt/7VS/1b6zK885e
FERO6c3MDkfW6j/HOjSLMMH4T351dayXbOT7RUwysClakHcaL2u/SJo+Lxr/qBPlfPgT1DCyypLF
a/68JzbYFnWRK8JukzGgIEyDCxHN0xEF72I8GoKapOea090xVsOwN83ikEZAHItpeP9zc5ycY9fM
9rIr+yOIq/5YWGF37JmE0jEBcXJPmAD0vhFs6YNkHCeUAEv+7/0iXgJGNZ0LSBU/3EI1O8QdjCp9
Iv3MivxEVeavEYl5CMMb1AnIC3wCp7b4U8tjPqFCsWKUpdZgYIEr+bLMzaCv5Dw9mzELdWEWePnV
sUTgS74NMSWfMSL/OpwV44uZuF7mOu2SmQ2EAwPtm6mpkuIAddv9Yhbk630e4tez8dnCrPs7MoJz
sTzeD+/XImUxnrgfp2O1awxoBpYob81oPKdYBA5axylZ5JheFYv9BrEAU2PT3/RuhnnDrV4gxwKs
jYiNZ7j5oCfM+TSvg3tYaVth/NKJ71EKvbelO0BDxWCsM88FwFBD+wMsHW5G20UNXSsd+ShuA5Vi
jPdfuq5JdhFCuy0Ki3d0R/tZoU9lrRxX/UBq1WIIFm4IhUaSJRYTg9NOS1RTjkJUkd+6EvQrjqrR
f2u+9u6bGZM5wdczZoebdfmhSRVUligY2wwv2EBIFyUOiPWpPDhVfPBqzv25bdQBUVSlBizTwy7Q
zWhLWgcEFfK/sznm9716vjZy7RnZNXjQsKOdGUlnA+tyWE9We6I1FJSLqBHSoY/Zb8l2yZYLTl8H
PyJ1+n5TqtXl8X6/+7X7bZ/3/fPY//bHn8/gxIv/bNBiJvz/9+8s4ESgzvr718haB9PAFOsfz53d
72MirCXaaAl9nnjI55OTqVdtCfL6hbTBnLf3H1QsTzM0i453ZGavd3+G+08+H3f/U+6HWSRNan5m
U9GkbZwm7TEEjLs05RtSeY7Ft48NEsDLn2ka7rURejR1GnpaP0Q75YZJf7xfwCbE65PqFp6njgV/
MuBIDB2sEa9ejz5RQ56Tsb10hH7S3czbZD5eQHrlNMOk+SNOE/eQ6LFzJL7dOWbE7GAic3z8sl38
rO5CofuP7xdgDZ2jJ/xsbdYSWlBpJcSNLY/mLOgcpzQ9NWk67+/3u990v7gfFk5pBxokg3Z5kvvt
Tu79dU3muAEH+LybzwdQySNwYLe8LiRyEgdxbOpp3aHIiOB1MP0vgaHMN/MZKE0xOwHmRRU+O4Xj
bWk/VUSFO928vl8tCyR661Z6Ccva8rP7hXJ1IofuqtdKLmL7mqy7uzD3U537eRgjz+WEYPPR/bzR
W2S8n4efj7vf+/Pwfm2M2nyLvwFlqdJne9MLkybCXdibgf2al5r9JQIvvTOZAfxTRXsX0JI/RsTu
/er9YnKcv6S1/6/D+21QPVAZ/y3GjabYm9afx/96hvsPKAdIOTMQ08c9vY4/9y6Kyv/r6myN/BWf
jyS0u9ujWjo46GKsGDzTPyTAn3f7/KWfiuDP2/51v/s07PO2f/zj95/cH/f5Y+wERMNbF9+SDw3t
087+8yKNvbAMwq+Wl0mGQCif9eVqWGRFEdxfGZkNZRHMOtaTQjjB/T37fEfvhz65hosKPefyz/X7
zZ93vV+7v71JBdCVJsvygGEwtGldimLeW2kSDDpz5EDN5HO0KJJqyHz9sv40k8Iqdf8EjLOZtl/v
8eX+felwG3ZHRk2KGmZv5PllcchaiqcSStOfi6b1TKJj/z4OnUjDLBM7K2mgtRCzww6Dte/+pPGS
ouWYRkRfIjzlGLJWjtYAxfZQRyujON7fl4bCd2fW1YtkVwebmgrGXN7guSPbtNveX8B/vfz32/7x
Fsn7x/TPq/55NQSFywpKWJbXRz+EljDFIvruNFV4A+beIzakFuVjTzDNiLYa84szPlVZhlJEsuPS
vR1iYQ94uRR7wi174MDMMO1MZVsh+ngruw60L5El64pSErPG3FwYQVzG2qy/OA+aG1pnr3wMDSc6
IMU+RCiQ13MVRas+Nj5mo7WvdaW/OKQiHMwOD69O/E1hPyJBMAMaLR8J8Cxnutoiy7c2SzDnPKZE
bd1sK7N2Lwkg9blBVSpyjGKqRh1bex8Vi9Wqz1N9lSBR3GoJ5/ox8b8T+WOgsVViPdpWeNAn7ZSH
ktaYq3/3Y89FHpfOGM6Nb0hlkLphhOnNQltXEZQzAkqALZRqHerhuCsVG3rNnt6TeQSRhegSp8GS
w8rmiQmTSW3gQ8pqkaNbmQDdZVXjwTfGHzMDYJAhGtkYURs9oH1DvoEWtnlMI2JN3UocplL8RMcx
wcft/SBEQYGuEMVrGSVPop3rvRzSxaPdbRkO4/NY5HLWVCGsK5Tzbg40zCxjjuCOJgfFl+EWVXSr
UJkOuzqpLn6qf3Em2+EUG/rrpECpwct+hcjfr5Om/KGVenkZ5Ehg3xJGXPcPLEj1yZ5dpPJJfk1T
KJ1YWx5tXy9e+gFPkmPbH6M56W9NHuiWAwZKE2JHtFm18cxp3+NRoXYZ0kNIloCaSCtlgAyXx6Jn
wPvxY8ZyP/jSOS1YHNR85C6Y6e+iok+Z6QUJkm1prB0kv6tjwRzoXGCHfPMIcdXwfLWN955HAM9A
5ZqBUUWkp8Px6sb+nLksCo7R1g9mO/XI9ox93hr+uYbD5XUatl04OFtA7LdhQggojHF6SuImcHAh
acLpH81upIViIZqsCy87RV0C6T9P2ehxotM8cZ3tMDpgIQmZDkXGOsbw2j12PcFH/WB753yQb9Eg
jINdoZkaQihTEz1E3ZHepgnBynvD5JxGpX3vgzwDtT5m/jmP0UbqRTycEuND0xDhAVZESN4ia7Zn
CK+hWzsHy3X2/sMAcNn0QOsk8urTxN6CiGx/FkCpr6lvvDG/oYJlh74zDIWLFyPCWPPBmrBxWUVT
noxGPMfSMs/F+8zI+a3zP0w5PU1Jia82sb9btT0+RGOIJGmaLozwiqsjsARQqwwHcqx06KbtWzM2
zrNZZxcA7um51YmVbehRRX3sXibQ4JteMUfyIRrMDNdfPC3fKj0d8bVlDWmB1ZuyPHlgf3pAFKHv
E2s8DzZB0xhZD5K5iUtOJqmkmH9NM+Wv4wVeNaGtBfk0v6Yyb14ytKuhOT5k1i5CSQ8vJVk3lcvy
6uS0ipmKGrmgRELwj8tg3DeJTV7A1BGWPOTRKtYi/eyBvNtXOfODepHx+Wj6SseCMUVR0GQdHmCk
J6du9r+MA7Jru53n9WCiftax0m8mHemqtWCbKbzQpBYmKOHaIpJnsR2V/Zos26+T4i9nt6+tnKb7
qlVgg8whDy+aKH8RyPQ1lmLHXcqdZYZ8uvUeJtLY909ID57NxqSfwCGwRWkxbdE6ZvEfPoDPaymR
w8VZe5iE9k1nV3ztJPyEKTbX0nKTY5aD22Ds+sPUqxd/bMGzANaMpAgqZ76khfxaac0VqNq418H2
az55JV1mbCqkNCAUmhB6o0Xr+xcQQ0U+47vxFZbYfNFibds0Byl6XAHT90RY1qEa7O/K7N0ANPZT
56S/nSxtgjFnbuIgC86LeDOwl31pmVCjKp2aQzE9eUmtb4fRddc2aKRnNdBhtIh5IE2j3Qt2rTgf
tFcQroEQZzJXzJfY8jYj44CzU5v9ismDWBcamtrJG9BTR/qhgu44ONOX2a7brYza7uoMZYr5ufa3
vnjGnNiQYNvR6CfkZEwHb4/sUYFTENE+pR+1aNhw4qpzqefaxek3dtfLZ7P1aGnhCIh7VWy8xOjP
xfxRqal59GjX9aZ6ppRzsaTK/Zir6avVggGw8nNrpfGzH7nx3ohTAhXbRhLXo+JXzQqHR0H+eDIj
G59mt38cph+JaTcfWuvWG1lDPukyPrR0I7GDpcpcCTFO62aIgCvITD5OHec0MsUk5FQGfXwhmqCf
H4fO7o/3W0ILCaI1lr+y1M8DHPQAucB46mN59mxHC+aWGsokeX3TIuq9IHDfJ5LfY6eDJP4W3o1y
FN+LvshoDWekcYDKaaIKuLFXpLcuvJtoCiYefsPFWN7GwgGrmOQQYyxwUq556uHGnVCjthvZTT9d
p7tOlQEgZUreNb0Rh6hclm18ittpAXY2FJWUXo2/y7GQrPsJ0UPfBUSNFg8CTNXR0ivnMHqagL9a
d5x6be05J92WfJnf5dSrN2Sox0wH9GCHefLU5th52yTa61D0HmI/e7fiCcTlAIK/ZU597B41wRDQ
rXGestDvGbuwlbfFvsbeTr+74BxGV9R0D0PlqldaK3x8tQ5nMuzuCu7m0XPdpVZS7zTn9X2esoX3
auVf7NRHPERggD9m47VRj5EErGHNB8WrsJuM+WvsNhiE9FiuQbe1TO6tCTYMLdOQV2aNpey1qzLK
C81pNrDUxcrIsi9R3oVM9EycD8psdw2etI2lM9uV4cKXIsJ7plL9atv566BsildarH4IhnFKFHkH
8fiSOeAvsggXvlLRbWzofqYufwTYE4H5MA8gCnmEGoDryrAL6u47wzvjqot+zwtpFYX6ZkF4gcYY
/YoaJnMkrdiP0FkoK7v4LPyHMUJCapb5M2nu9WZIvGHTGiz/lDB8KqaZNFtoouhqGRSJ9jYbTrt1
o/EtYddMB3lOXkK3v0RRSMazM817wmkgQtiBlfo/k3rM9zo0rH2HgGhL/t1Vy7oGIoy1xbcjvuj2
b6q6PPBNRXg5oQRww+QvhjlPTm/qPy0toZHsu184e8ltRhCCgaT/UebiNZ6LGTidC/WCdHA+HzU1
45B5JztzYbqZtbYncyHGFa78QxsdOYXqb3pdfgjCtv2kxc+a4Oue7FmjzRb2IBVi/yzd4ma4groe
9cg2yfskaDN2Gg219JmteO9n4lFrl8orzIM+7LN9ZniPc102Qbe0S/QZUp1pEDyd57XcKbAVcWT3
tIXdeBUXCgFESnZ2mKXuNz/Kv3txgfM9d+uzIi8JJW500jt8XCT26eST1f5aRRZAVdxPDiGKoaCD
kavkxEgwoJVNX8Wev9V+UZ1qFoOWcczG6GnDVRaIJ7Rt5Cb21hN4I/xHjtsFtdZSLbtZfmBYxaNH
BnawFMEWk1SnE6KEKIF+sY1kO32VQiM1BafBthNYlmffe5AjGSuZqX8bC3CoucEJRTBUJez5TKmA
VYYTXyDF+LN2jBuxU1K5rNX4YU915j+gAr2ZBs0WY/EjzAIHa9FuksIRJFFW36SRnZJeanvdMAGx
zcCSUqZv+1bx51BWpWgiuuEQG8VTOhH1Bhwug97j/abgsU5ag5G28e35MBrq4HJuu5ku9iZAuPt+
8EpauBjmWgYwttYnr46e3cCIHccxpGxyWxKbmzoDryvoLi30JjRl6y53r2VsoQnPvjtyElgmwne7
+pZY+vjkpoR499a3CmnpTfjyS+lnxrEz0Uqbsp2oN6Fp1alDarLRn6pMyW2cIPWLS6O4YBnZW5xY
kFsOxRUt1jFenrNwsBNheax942XIZWBpITGa8UywYuww+tI9DCqwuqfeOeVV16zTCe0c4kIMU/iZ
9gYcCvyr8296409xXPJiVYK3D9SpK104epHxrVLhhfKoPXqWi8Mqmq96gtqgGR+G7Cyi4lttK+PB
jH0J3aMmq6mq5tvIO7GSFhYOT6OPb/VA4jprH07dw9R5/SGDoQMAzq1z+2J0nUManlGBCBke89Rd
4TpLLn6YQz9DNbXLDXmMfCNGie7F+7s8M0pyOD9anBNLiEg2NluGHA5MS1y7eIsGuWmWYjzTxuvH
YDG/6VNQWILTaEHYgKfr4qqm9ofhVWubAfV58FSge+186F1ctrwKQCeSueSZE7JJ+Ywjk91kUSEP
KlG/kSHuYwMLHsMXpv0Ma1ajybg6GakpdftUw8+oo27eIMOBfsjo+OiiHoX+ZTzFq+gt9rQzU5rq
Go3fYe8Oa48m5AOC6HQT1Zzv7xcZYtdLXUxfVCb6gMqvOM8FCEivZn9WEqpig1g/5B60QHsqcGI6
L623AAy/YmZCKumThBiS97Wz0Y1slWIPch87Ec53TGGug3qo3/5qDeSaBRxYO1XcOGYE+DFln5Cb
zo70zyX7EWKazGJDSG6HA9v7ycQfhILbn+o2e6yxVJ8i4nB2YTqdJkvwhuuOdrF9Na/DGqKRMWpP
tpp+sb9uA21yPkzimDYpAa2BiivYFRobd8f5yoDPO3hZ7CPI1X9Ws1Rog0ptp9tOe+r7uGNaIQMc
kRkTMQ2iBzTsjU7eETYHILKlTV8I60ZgN7m/thXBWLkPI4UWsHmoOw5jiW/Xqib9qAmfNEQ7I+aw
rIiwYfCxZ0cME4EvF4EXMj+VANO3UzE/uHmhgakDCtkwuylh76wMH0cp+gTUV9t26AMGEdYXp/pJ
HMZWTJU6d+zGDtThX/jMtKfWeuroajxmmX/VJF2aTtcLnLL6+DCBBuo64jH5mJKdEdn2o+NrJ/oL
+J3S8pJ31o5oFCtw9ZBQp8iLdzPo4HUc9sXapPN6NFMiPYccsr+BrGsXleQZt3bypaWneAGxATgp
IsWYBleyzWPh70EgZ2t0mGqvCepMieoXo8t6sonEE1M9AWl3Ubs1eLu1pUGSd+1PmQzhZZTRgxkN
NwDA/tvYGUiUS904cd7tVqn02lXCblFHGHgsbYOSNLfxwCEU3FqCcBbb6bdMfetrkRPB1WVWCjlU
4hSx0nFDQjL5TeaTPaW/KsWMNWpLMsBCpz/7Bahhh0EZtnzjt9bq1kW0xA7g3boppdoNFMHjzKd0
PZKaE5Qu43NiEwEkh7lx1QpMp1V8loy8EEKCSGM+NB7JQVEP8ZweXfozWqxuqnVfpdQuLhl+O1sY
ZEL7pKpBQbp0qQ+8rSBuUUT5TasbcrmWDUlUO+m1mPsvZCzuxEB6gRpwgQFyIdS4N18VS6LfucnL
0BAuZg/iCjqo/u4Xw44w3B+m6Ufsx83n2tGSgIA0fW/6ZMeQYl089i4VCQyHXajJcFv5sHmBA/s0
K8oH5JcE3oGCE7mMtxRj7Srt3HQr6D2sUeukG7SUy5ZB9UnDyLNdoIpiuJhjjSiqMrcidMOgkaFN
L4vBuWrKmU/kxG59KUpSw0iPkVyYmMD9ictpgjpGfDkniB2lpV4sZ+I/ZMzPwCA0t2OKF4M4ynCM
sY6FHpTePtynBKQwwcDC0HZ2wvxOf/epoJy64TXO5Nchy7Rj75jpk2ExDJHEPRJRd7ckeB6bF93O
Xb6vQB+GKPqwnQyuSPoUsVxcY638XUwmCUJsyb0MO3AbQ7eeBgSXbV+y7s+5vm7Y6q2Zo2i7IU+O
UUoqlShVevammzbFCzRrCsl1Nea91wIwKgGZk+t4YARvoWaa4a6GC4esYmYPA08cs46EXGKxzF1X
JQYDJ3vHN7pEKMkXtWGWF2o3Exsq3mt7G6V6f9Jh6zkgu738IepGXNbLMqsm2153Ipb4t+rnLBce
IvCLxQg/QOddMPC1d3/6a3r7lPpU1I30p9s0s11otDzdzWX4ZZKN3EamFwE6ke0NjB1no+SsteLr
vQWTC1IonNg0guybVeUGM1wEQfh8+brN9sgQkYS2Nsr6vdb8Shonp52q7IdyGH46hXvy81Bt21RH
qZ8rZy1G59lpCXKqKwfZRE1ouVv5j4MPISyTDXtWawzpksrf/NuPVp28FmVElBwt07XlYA4D7Uhx
BL6GrA8kHHGof++MNN14UUbiBoTATWGRhYCP3b2ZvX5MJns3zk2yl4i4sTeTdgsMuA5MgYuMERxz
cEvmT6aRv3pEi/pjZB/g2Y5be6AAcXXy1XW/sndV4VzHVvQnyRBBh4wDn9mR1q8eicXZKBxyDiB+
+YDct4ne8HHzXVKoyWeEYMIZLqFS2cyJGNknQzTEq0OBMaBxbKVzibOhOKVZeFOlTmZF5bwreTHn
2DtbBX2kIsV94qTzz0xronWhw+XqGoI9+gTKgNGTM7xUFeHofZTSbb+s6FWlq9jxwj3xX5ze+MLf
XILJHPPVAVD8e16CPdgxIY4jdm4wPii4kls3m/T9mjG/WF71MLgJzcYqt3YptNId0Q/6mm7zuoBA
e6mUd3ZwTj/Rt8XNmLgCk1/82qU1xPocbGaRON4ZwdE3W0rwlBEeiV4QvdHkoQmmJO+wircoHryR
0UfjnmHQwCkr0CSl1Skcep3Jts9s34/il4mRBFJd9CElKN4Uu+EGVXEftLpxnslJuYTIorG6K3t6
nvJYHhzgBzvaSs763npMI/haWvdgZiNdem2C6N6lX2s2w+fU1d6GkPmLh+bzFGXy1iaLeNHXNqbF
9LRURnRU/pMUqTjdL3INM2TcFk8EPVrXLLN/EVuQIhxGPbdSWvlODilVcnUuM3f8khF5GYXxtjRi
7A3Agl+k7T/nfBFOUQussPWXbzWhIasxp8WVxd0NJVx7M6W390M9Z43f6h5tVw2TjfDz30s+5VbI
mRNZKy9WVugnhizdAZYVBUkVd0cHzb+Raeca7tprMqbZY/NhtjUczyp75exsnMsJhFhDoLFmps86
yvptYUyMbAx7uvhGQ5Bn1u7HlhivoW3m/b23YDRPbFGwXSuZ7OcEhSGpBSvda5JA/znGWnyqB1b7
zNKeieKIT2bvbKbO8C9TkR20KhFI7hsyZwzze1KTqUOuLt+oxb6tPLq8yQgcjaJW2OUY4HGghxWb
1joza6JgbYjMaVGxBBlhgEIEuRAmZfIyPG894G8mmLtzN1pYP+utNe6VEe+62BJPpZj2VodWr/KM
a1Fm37t5UdAMsoW2LOiuqQrZaZ+eZAWUPyUuEG5W1WFwjvfVaOq3uKzeeAkkURWU4JNlPFgx/37J
hHKNuL2Ae5C6a6KwQTRSEe/R6DZHjw5LPFZI9vDiY2H/0NTg7ktPzjtBmMFOJm8AUqBKhGrCu+4O
NFaTC9ELJJjmQ3fGAg0df+wL0nY+/KrcJJ5ZvKespisL+QqOn+gis04Rp2CR/2qQCFO6ZNI5IyYO
TRnWVwfID62OL1mVh8e81V4s2clrG7FuCdsI93VjbGLQ2o/NOJQP4fi7ZCi/HWJ2F7R8pgcXVPpt
zNIV+JmvUJ7bI/lENdI8UjmHJe9SD8vu0pfS3A4O+wcTlKManAumI+fi+tmPguDdQ+VN2o1h/7Of
M/qgXddcoQoA+VwB12meOecALqsLQkPMbdgCOdFwaQaD/0TfO3vWtN/51FV7ZoYDBDW2Okpm55HO
yCXXc5Q4UcKnLU3is5tZt5T8yptvQPDJ29c/B4AeNjmS7LWWINhz7VKcNAvBqlaSEkRsEy8ym7OX
xFR8SIxoOFud04G5m+RKNbMI7oYLU1FBmS07SkZF1d7TkTemrneuB0ZWZqRVZzWlX3pFJ0839IeK
gRW8RHebjzVOZ2k0dKLM4L5T5F9A9ZtqgWg73t+U9d5zOgS2rgATO/droU8he3Sad2M6PjgRO84o
fGxiY7zxF1Che9MuV2ZO0FA1btH87skIYU+Lk3CDOlRcQHu8z0U67MYeCUcdGS4UkuxbtKwnkE0W
g772GLVDij59GgN0jNqGMhIEwUTYgNU/5qWlLswNtH2tRhCjy9hRtpz2FW523ybosFwq1pKyGElM
upI9JweaXR549QmsQEeQ+9BWxAq5NJ84D0PYQZMlym0atieAqf62lcjmhgG/Gf8TmsRu2Hs9Dblo
NN6Gim1ZrX7QwMyCyZ7iXajgtBmyESs7Qc5vmZ11lso4gXNJb+yTJVsBuPNe7DCLgCeDWTSi4do5
xgsN/YFONz3WwBFqerFTO32MWLKiaULUAjtdtQ730BMSxAxjPcilPEuMbTibZ5oLGI1SsBYTsPlN
2PTocrDQTEZsvgiwTh0S3sI2sddYtHmVJ3+5EM0AZYnhWiq5phG3ARyBgR2PogDGK3qrY2HqvROg
cgKvhd4HOu+bVpvrhtgQij8j2zRp0gRmJejfFacBNR8u2thBI73YJxNahAyxjlVUpw8D/Yy1O9Lq
bbu0O0rkFsw03av0umQzs+E6N675JXS/j5HbvfFmvSbKU8wrgFg5Vo+6gDielaHH9i62zVeotB+2
Watr6O3NwicF1GEDJEOf+sMtAAphSB6bfen08psptK0qkudiCaDUerd7mKviAGMB2HtMIsEymcty
vurSUF7QGZBibHMJmKhN42ra6UlML72NAH2qcp8FMp9u5Mgj0HLVN2cJ+059SMuVFWjslM65/aEh
xyVSLNowlKg5bfYEEvkgmKfcjU8gC1g5jCx8I2pi68W4R0qDKOOyntU2aRK6IREK5ny2o007WXJf
FrRgO3Xqp0E9vESIlU4O6QZF+kbpVG8QM4P9zRp9CwIr8EKLUYnmWgezLF6RSo8n3x7VaWJSNLaO
dexVVl8aBCt735s/hBWVJ920itP9WkUWDHAmY6Eiyl0IiegYgTg93q+Ns4UzVJvoJeXtRWg0tl2M
tp2DTqAxgI6aJrIxL4lQTvfVk8I+xCSZt7kcYmSJgMtXlSANQ89m42VqIlLUBDb2JvJs4t7j8dIw
vr/by8jvKp9n0BYqvIEtc7+17Fdi3/gmR9E/WXkCC1XVmN+VXEmXlCgLDgz2FZqBbTVfzKFTjxap
MV3uPHd2trcnf0BgRjxbcaokGA2jMs111v2ukuJrTOW/Z/xAVxf1OiflWeyobUlrT6m/iuQIbuOr
rZPkbMQQM30PDg4y7/e7PmKMgPqGKqkvsw0xDKU06nJV0sj0PLn34uGF7DrzrMWslLSh3nv+kBSt
3go1xW+jI4nAcfgaNzoROqHWnQbbfiuM8Ql5HgTVtPqRJnOxN0KNqDfHOBJdd7FDorbaDveub/eb
NJnYGHrDqWFcdPLD4iz7KCM4GRuvXVF1Wx2saOkvbETrNcL3fqRMcjcdU266p5wdOoCdd53s0JjX
RE7gghelcql5YDCSvFvnfUEkFz66Lfpub9cWdE8SZWnrqYS9JeRLn3skDMMBIYc9xHjOdGqdlhNZ
hJBCVu1Iw7whf5mpThdiS8/SbVsQ1dxnlfMIUi9Hn+ocUgLozPDVakEAE54xEi+FIiUROb3RcnpH
Gl7D0jmS8uCSWM+pxjIJl21189XLxa+iRhfFeXMPIQv/Rlujeie4Kk/p6c4OEJZyqgKEVSpQSBDK
mMZzPQSW0vVAg8KStNV+qJJbTEN2hbOkDdrW3bau2md9Kn4o0n9hPoMHeapMEi1i1WwasEYb1dP/
BCzhEmcNeiTOfINK2zRu9dBdUhvbclF9LWipweiyBeuLJOpaAscBK3NMBKKJyS/rbeDnHb4XGH+7
MfJHFH1FfhnL/seYLqFlYXawJvFaG4xIapGRf2SnuMW7Qm07ScgDcwssghUocmD5FzYoj00I+006
zbfI0q9m1RYPHSF+FgzJS+sZD1MfzzRq83DDQjgdYzBtnV7qzMOYP7H/WzSP6qrZQif4qX26+wnA
470g0awOHUykq22nz2lTDcFcuiSuAVXupJhwqWg/HcWZoiAqYKtNvo/dRmHTY+q0dnPDIkeve4+a
ujsRWrYISJ0/xuf/DYj9/xBRDOQx2Ez/+4DY4F29J8k/aSh/PeS/aCiO/R+c7YZjWgTk4cP8LxSK
q//HtF0bsQyTc6FbcFf+4qGY5n9MQo5N38GbCaLdw473Fw/F8P7j676DvdnShcFP/mc8lH+7yFlU
8RoT/Gq6usf2yVt8ov9wKusuqhBwguazLilIsQL0gZbTM01L45IlkOzykrGmVAiAOqwaeClYmvyG
dkEh/T1Km7e2ZY+fh6UC308dg3B2PHY6MadZrZ0wqFcs3gaJ5n4Lb7TDQ4YU8KB6hlll7URPytPK
s5W1L4n0dnpHHoaNU28CR3rUw1wRgmWsO19DLmkSbdAbZESEA2K4SLXBZIzudw/cI0wmIda5j9nA
85RFgwVj81QqEVhlWG59kgDJ5ybhRnerbkONke3Axj3WkKXWs06oTK9gGVPKeZeuj7ZUTa91GSPm
bp/ragxsN5TbWesc2gLUYD1EitSaAz8Ckkr+NkmQ1cmw0xxaodOs9SSMiMgV2SZc9CgxnrVbO6gf
7B5X9KVtZl2y3xdSYZrS3I8O5QmwgOaqIvGIlkMSMNvAbpiqLYOG4nFiFEcQj2BmvrSLwdM5bIDS
jV2L7kvrhb9hvA4rN/OL3Wi5GmYw8nMTctyIeiXYOiP5z++nLTEtZTCmyS4dVE9kTXQpxhBLs2BS
m7v2sarG3xXbrZvqta9aoj+0lTkzB0Q+0mdt9Ey9uOuW+jWubXkZmoisEwlVIi3130S5qFMS6z/S
znevjciBNo+p3ER6x6h3nuHOiej/sHcmy40r2Zb9lbKaI83RA2ZlNWDfSaKoPiawkBSBvm8cwNfX
AhR5pdTLd9Nq/iYMkAqRFBqH+zl7r82kNMi2VB1KcIKkJny55s4fzuWvjADrG5dhOpERTdhcHEK4
2OK4mr6eyOnIyKl4tXWXMf2MhdfumNya66BPBmxMHQmpatGs+VzQ2tEPYWYrs0hJZkgMGOJTm69z
CdFTyDtZQf3ZIs1Ub21Cg1f12OnnEjSy69+rOZYeHK7+wS662zAW3XYMooFFXrvR1Aw4SqteJ2pc
7AvDXLpKkyLu7Ze+LO0tkY1Ms7FlrnSlGE+dK1WusrUgZ/Q6T3FtEs+ytmj1L60G2H8R/7S7sX6q
EZhQNH7skta8BOTbdaP8gQvKX3U1pyo6oSUO//wmUodLbdC0g9QykP0gtfuKdsgi06lqwoBz7/5+
h2vim9nedXCOT4OQQ1fTMMzvLKXCwQQL0DG7s8u4XQVwDWgOEx5BVMiV7qdL1zOJAQ78m+TUxwWx
SoNy7ovuRyMUEtfDol9RR0E+3FZvZptBdU26bKdTDToNYYv3RbsK1TDaRI6GzGF68LGpk1JMUFTN
0u8Q9ZSQK6TGShvpZzXK921Qk0PWv/q4qw9J0T3VseJAawrPZRBjkwyh3I5O+lihJyCrPnzQilyl
f11mJ0XTWX769iGp5FL3S5bdjvfoE4W6rcosPFgsYZZxJkG10a2g41u8gKM8JUmRbdN2hMrmnOoC
NsKQV826JGNy2TnFSyhqZ4qiOMClSndi1N8zqz3JipW0zeCG7QYjeaeWyzKL8sfBlyfD01dmKmiW
G8j2oMktWqcvNgHC6qUeEcVq+Ll7pOq1bKXAKxTkOjyfwDhEQDG5D10naD8W6mBi52qIZYCfl1J5
VJEibSqMkmAr3WcUq2/5GJ7iANRyYTykdR7emUa3h6MLc6fGAe3r8ZYi4gWdpUMYIKVdRUbuWrS+
2KVuuyVkmslyRoCvqKtVlCjXXVCTbALD+lhY6gPivBvyGkq0yXG/gsejLZI6lJgpnXgXhjXpUoGd
cjYTgThW2lILW2dVFOWuRN56zRLPRnx/VAKHO0nHJT12xXAswU/qBbZn1GGUv/x2b2CPZ20q6VMC
rCttxTlkOgkrvlq0hEYZ5p1DjaKgmHMYBp8cZJP1WV68N0ROLyqtUxBuk4sBIPwtC+p6lyYEH8HO
m8ynV5xXkz1npWljfMIQuAoiURxbBhMNjCJ2sSFDn6FuPGKhiScZY6Qmt3qQGmevDTNoo+a2DzEQ
tINZbC3XLiiJ8WBTnUMtXR4G/jLwT3Gxy7DfEJHSkCjqDatROj90Fsob0VbxRi2sHRcBKMMsXbmD
WSM/zAi9llq/i3DtL7vIjw96bS6l5us0m40acaDN7Sn2TwFYJapyxbmx6jfivOV/oA4RBPIvJAnI
EY7mggcgugxIG63FiYXyZQZB29bzUC4rlyhB1yUD1QITi7PftbELdea4H12KR3HpECQgETPbrbuk
xhUodrjnYpmc8O5AzikIhzHj8kqz7hGzGfBebu/7zu/fR1+YdyHOkIDBosVVb3oL4AsgdhSLPhPo
bKIKmoPS0BkO9AZYSfHcu4QEIa9tqeBzJiuIByfCwCQsSsI1hbbgRjSkT2isljnkKtQcBLd5XTfr
VFOJbtGzX3gS2mPgA1Ki4UWSQ+F1R/xcuAM1qm1+dioDMtvyKiE9IfB4/z6M1qbQVnTGyUF/7VPS
P1NhpMeqxk2U98kOoPZBJPYUCcHYTzhtSLPRHE4gr1GdN4q2HriwTnqhQusR8GCjtgHyaiXGtlHs
dAX2O900OgVZPVPMY4mSvkuDH10RvlrEb281CNeusPxjSg+96Hx13ZroxmtbLoPGIsAIAvQaHoi2
dMNMHipcVxGaBCpciXK0XE1b+B1YltBrJCmPjXElMwJanSEV69QdmJfhdziGPoe36SMiExHrMgDE
27riiGoh6zm3iK8wXpOnmgMCzX05kffjd5oN1rZENK9AwDBs3G0zVUujnXlKSutez5Ax5ulJzZxt
XhbgaUbbP88Pu75rf//9zcuaTspP/Ml00sITdGzBnEEzTceGUPj1pJWUIxV/rLwLyeOk7HS+e0TS
4h7HRqt3wtAeiwrlizL2l858i0Z3uDLMjQpie6njEfkJLWwLDATFvEiYBWs96jEt18id0fpTKhGg
KeNFGeqI4Gb67RjlbxUzGV6cjPKt44rgUqR2toR0G26RCZG6hO6AIMtuydrSXbpO1a2MCZlT5oxl
ul2NmzHsEwB5AP1SIBBbvsarFVIAbcx4pABFoFOtX3X9bQYk/tR7ZKdYGVUKhUCmi+klFZNoDhqm
pUeXotFoj9Ry9XGi2/jWyWTBy5VzjrCiEeCXwKIw61UZtsrm73e88a/cmXnHG9PaRrU0odua+W20
yOgnVWrg25fEGhs6/Gp/XRaMns/EGnnnjFbEVhgBIZ4OeblUUVwaSNA/2lNhqgZKEih2KQAqmLPr
sklAiIdYbNu4eATWYRJqjsOqMjrEMFTWua/oCxo+5nVWCYWw7uQI5yHeezg/yBMokPfkNcJ2LWFN
YHYTsUGP71UyWJLYeYFnlx/GLsCgioKd3gJOEG7nd43vobsVib9hlrxXAAgf/n4fAfH6r2enYSMF
UTXNdjVQRt/OzrQKK8pe5oU5InfMKNZuQvW2HgXm8KATWz7z2QIgSKRL3x5EO/YsV8hOLjvV2Kcd
Q50CqW0b123D3LdHqu6RC2RRJ1sVdlHCxXXVVROpMHPd8Uq4YAx1DyyElmXW3kGRgyYhvLLhjJDh
aezy+hSkHfob5KR1ERAQpIFVd3yyk63U3bq1/Up2gbljVBzvbQKRql539whdj6NTh6euS1cgCPFj
C+KqC2aMK81BAa460XCdGAxycYgSXwnrjSIGVjh02MFAZs4pFcQXQ2VocTqRCejE15EfBs+KipYx
mxh+bQUox9gMbRxc2ZYOowKkw73A6IQAZbSOaV3oCyYSDCQH+viUCMOU9ZWGhTLopNxq/YbogWZZ
IjVeuuSyY/c2ny3JZSlZ66x7mZkL4DQGJT8yyWRqqcgpLfVIQrpKtdl3LWVHf60+q4YM14pbYSpv
kvRKIjnRAjR+dQ6QrU3aSzhOnl2q9OjFrOsxJ+k8wpp7At3/3Oo1w0bdA/qJkbD1zU8n1paoBID/
m56zQzmykkzFgf3r73Cnhh6KZwOFiS4HIGS1hfw734GMIDs7DFCnXJSUHJWbRKrODc1a+NpBQsCe
thpR9VwbptyX9GYOaEYJUaB2SbZ0jloIOo6tALWx9iKr/EeayubCIvj4lrTfQzVlzYaDeEpxvj1I
wIZxUtWrjNI1q06ixgcNsE1HhPymUaBDR459booH6AHRTVmyytGaYAMBEM9LzchDKT/UOv1Y9wBg
SpIgpBG6yziRv2yVwr7ILZ8OaSWgCKfxPeH1QagEJ/jy+abAPU9+FU+hSm/tNHrT8zTfY4p6y7ik
WPbCROocl6zkmN0Ox+XEbClZ9LK50/Uh3QQDmli7ASo49L64Yuc6/4GwxWD2/Sp2dYxtrgpjaC7Y
fFuROshr2zruyIBDhLnsU+RThQknraaics1N6TJaDP3o6Iwbao+QFkgc0Mq6WCeyL7eDV0L6iFBf
mRO1H7nLUZ/EiKF3VtLs1tCi7H6Kd9Oa8VZoUbAL9QEClRFoDy7pNYjyLYiWHXH1uVbcN5FjbkXN
fXseZ/WqSRdhUst9gHJ26futvMEl99453UVACLn3fXAxHObrLkYcqKlRtfEooCy5Zzprk7j5pdah
12CGK1ZUZ1pShtRkU8s6Xtl4OXeeWgTYZSwSyxSvWSTS3lRE5R6V0XGuvRKmZ4tWmB5DmfHBfnZj
tiinhxAyu+si5sr89gVpwz6K4vHeUstunfgiWJe9Zi6z4rbLGpOCTB486GNZ7uKQz02UPrpPvTvL
nf63GJUrVJ8Jtfw6QRyDdK70GN2E7d92aiquvCn9KhU6jTSMH9KpqHyY+lNtqcCqBg2tKi68fRcY
6cof0Gu6rf2WTmkJfissWrshkQg6AH5YpZmry6M6QUL9iEzTZCDVsOjwA5pMmS6NOi6Rxujb2u1J
5Ta5c4VZu9djFnS9Cq4Jr21Jm6/bZkz26Aem3jUOX7xVwgIRJiLiRIKKGJVGya7rPqauIZXHsMtR
iXq4R6pBZYyzWpYZTDryXDOPmXYvRFASudeRgOcRGAjUCuGlFaxCnJSLMZWwZmBcbTwCBFHLWEDK
g7Kka1a08S5x8bMEfvQURD4Rjr3QiS8B8Ypv0SFwwGUNW3unLrKGW/bDyqzjN2km6h1s1XhrYnA5
hFDBb2hakm/ZRMtGlumbCi2maLyfSo4k3Wu4In1VJnsC6lENuN7RM1D8hE54yCexCimErxRs1KtZ
utKU7tH1xwuJMDrhlZZ2n9BhXvuqYWys8DGtFe2mRvBx9tB6LEmkSjYOsR6ohVOHQ+jGF0dDbBXn
LL+N+LdXyVfcv9Zt9KjpCp6MmmjPfgeXPb8NlfewCZxlA9/+GCTAbHybUO2hM3ELiNx5QP+Rbqki
UoWPknxLJiRUIdd6VAgRI0eSe2Xs61A/6MfpAfffvk6HhTam4X0yaMWy6bNo75vZQ+HnyBin5kAh
7ju9YsqT6+GL06W7sroCa59jBTEdNIHNu6pHznFIyd6wgaQtRpB1vhqE1wLk9630ycpSOmvjk1XN
8FoMj7HHacfkKAia8bnsCbaCi5etUlMlappR/ASjPyajgbZfauOjo/GvRSZOyiI/21P8jQLQ6FwY
1V0LVWWTYOAHHuUmV2NbdjiDKE92Ia7ZQqmHg99GT1momVOyOL0nx023aSYFZ0sXLDC0B88QRnDt
IGE9R2ZBzaF6p06hXQd+4a76MIxJTg/GjWsn1hbWCy2TUN2EfuPc7zLmRgh03L1C8BIGtOAh8hoF
j94uiRrUo4MkH7c206NF43zVsn5atIrh7VLFqTcqndCVHqndRS02qTDztWiIk0uyIKR9BIGoNymc
Gl2W7FMfLEiL1ftgxCnGKZMmta0iEcjqkKSiXnZQ1+Sdn5NupTlDv9W74ZCmcHPmafNg/mwSKNUs
3omTHeLlMLjRNkMdfk0OOQkp26KN3pJIJhuROOKklfhIoGmupI0yOs/rpW8N3kmR5XgtMVAt3AIt
DS1LJrNCdXajqr/Ymb1T6/rFxh62EwQ4YRJnkhA3yI6QlslrNSp/jBSL1wKi4ALfwYUegstOc89c
LNUhQt51nRREqpSZ/jsp8a2DsR2ejCG78acwVaMoGdOMuMLaYW1c95Fsy+zZoXa+ot8rFn3Q1juL
ufvHnfJ/Okv/obOk6dYEhv3vO0vXlAqD/7X6GefNz6/9pT+/+Ke/5Fr/MC3dNW08xboJV4hm0T9b
TML4hzBoTgqNNS7/UML902Kakft0d/ix0AR9JjCcf1pMhvkPSOeszvg1R2eZ9v/XYrL1aTH9udgG
g2vT+LJIMNFU0zE+KkhfKkSG6xQ1EiPtxEhPJB/xiTwkDWRe0pnHbShsbUsRrjgoE88CuXsEvuGv
5/OLjeBO1EFTXdVzamKlZ+MSQhdwA3Wfjy44uqTCCB3LYYIMtID40Kvi6bcnAAwhXDSAA+WmnXgr
84OEIJwyZ+qYxEJemDAcFJ3KbDd37OfnJhwOgsSDbeun/r505YL60iXrNHDZQfpI8uyPYNAvwid3
Leuue/JZwe5SXBpUc+91E/y1X2URMH6rLB7wzd6nQlL8lSnqIEJ+YoqZ1hAXmyhwVCr2Trb0jSmU
LDpimIAsjzR3EUOdQNKFJoajt+4xNDaqOk1JMAlBLmQdk5VMfjGea5Z9xsL9XDrxpS7920E0T1TJ
7JVmliyHkmjdOSMy2lSdphwhYDHTO5UZhTaopL8t8pIqdLW9GaHmDh1Qc0Vz5bZoqVN5ZTTMWpTR
fMI2dGPG2a2qhxjRyA5NZHqbFZgmNYyIo7hYQsk3Tvujc7l16oYGUQ/BRNpDHZresAnqp94MDgaj
/oA2ZWESg7SIZQ8Vy3eHDaRUl9pDz8IHdzg60EvOzJLpC+Us6nNGpJ+CJvtRMA+FHEmTAVSjtwBi
cQzC6qVwnHuPzFm1rM50zB7cQH2sHZsaq4x2bmohafXY76Sp2uWtBl5BqSuItt1yBGorZRVhkizf
ywYrf65n75N8BpnmgkzzdWJl+0bKNynrN4QqxOO1zcanRE4Zb6yTg1ebh9YPN70C0VWEyFlIkY1t
a498hCBWCM6LLjMxXBjlb0qIrDvEOG4D1qsL/5YMgpukUX+ZCUcrKe7TTpK7mdHHDwLzd0q1woys
Y9QQEdbaTb+wZJEuRv5oJTLJzyaAerBbTrwqAEReDgsbe/KmQiKHzJTaEpxWKd3XAqvLqpJEv2TP
kpsEd5mQiFbOBwrl+Z36FGvsKlcFod4Z1kZ03knv3c10PhUCkYdwbn11qBfJZBjWxuQcJvtMKvBO
jFVH4JRiI7LvAKLro8l9NYTENjkhIJu8j5R5MJeSddBENy39pMmlQ1a5yW+qKeJTmBuliB9ROz3p
mXvd4FJZtmLyyinUlNO2h/arvRuNOCvtgZBYFIwx8+rCiZgOa/HScAKiLW1UUkXxYErrvc3pSsTg
85TOA2FeJXeOMAgci6O9O/Y3usO0N5d5uSLh4aDAhC5Ly55oVufM9grY3N61mZQ7OpVPpYtViWkx
Hi1jKQZ9q2ohpIjmnjgEEtowiBgZZ/K0EltkVvJYNL6zqJeppVTIkSOJgiPaVZAKHA6yjQTOF6BN
TJIly4zSFS1bYqNvm14/4i45EmBgslNFRug1VYBikRTDbz7gJQ2NsxIQIBhX4auR9nvcCKhlqzvP
il7ZplIirZ2jKEhDIr7vnjpOvNG96BSW/oWaX0e/uWNyR7acXMKG40BpCAF1I+6XmEUBqAIhJrwR
k1MW3dQqDmy//B01ys53rzO3um8qcXH9AresyjWNL/vcBlcJ7d5pKXlr6eGjNLqNUntIwhsK7wqr
DJHLM3Whi91uE+4SnF7Rj053okVaW79rB53o2MTFwlf6o5WIOzfiZKZqWJLBJX8J89pzh13vOzcs
+H95aq8SFi4vjV5hTc4a+rEYQA1Wayt3zAK8e9baGbmlBK131wXdW63nF0HLsS/4kjrLbgP42rKB
qcNfvnJsA3t/tpcR8kW7TX8qffWgSpIbNYPA9fJQG6QpQuctVXLaaTBdPG4CmKF+q1p2LyWy+TD6
3SP0w465UTT6y0jEoNo1Bq47EptCd2UnrOnUKW20hDmaXytlSH+EiTJ+ogfB21OljtbCI2At1sUu
SS3iq9ptCajqzYoYK9rgzNr9bRwMylEBEd9Eb1y5Dl1tFsnpchwzilajcR12xtFPsl0cGU9eKH7Z
kz40N5R1MFI1CAz75GndxkWxaA8qajHsh6HXHnsBjt2gDcXCYSnSfokj92cgN4IIOuEBbk6bE6iO
Pk7PRupB6bEV7oO0XKrWPYS5sdQaUDlJdpt0CTnV+tVo1dXG7fqfjt6LldPjHinVZThdXZPlAq9x
hN4v+DXSF+skNESvoa8DOWQlMYXpyg8LFcYirt1d6TC99pl6xzFQFOYr107mvXVUT5Y19UToKK+N
5j/2fXjxAaHlXcQ6B0bcDuUbCe62eM68xtmYOvZOVMn7vsTqYtvdngQZCOLxeQiYTkhcjDaDfKZ4
qwBdmjDHC4WbAcd0t8u9cllZ+Ema2LgSWe+syAPZysja0YDelKb91PdVgJq63btaoW6RY+ioC4eN
32svSIxpo9b6a6pXtx0iRj+Mtm76nAWwSYb+F+WAtZISIiv1h0I17zIk7Qu7b18iWKLb0ZGHGih8
28JHzqktlNDhpqFh3wDoBVK37Pv8Vs81Yj6Do+M2wYIkdh22Dlhh66xqFTGf/Ccnu3dLl7pt/NOQ
WrawwuixGDkRRaRTf0mPNfCYlW0WjHe9SR3HLrd5hh0qHXG9ZSbnDQI++uwNi7txDFBMlM8mTm/Y
RLxeCM7czGP1wpRiKXPB3Y0zRDeqrZ8BECmMgyWMQ2fxhYtwfHB7umFQQTniL6EKzCsarXfaJlvL
LnHuSuXVNWz0xuaNGQXuXsb6FUxTIvrK5EcjTbHNiwhfnU5CoSTVRlDek1gMtoYLYT80SU9otXxR
hNm9VXCJW2n5Uzeie5hVEyik/KWTFbFxygc9Fi6sZoKSsyQ5FQ3zIS/HHSv0h7zjcg0K59HGSVE4
D2FnBbBGvac4toI1hqIXzUluBtygKz+PLlbq/cpoMFD9ZfpkR+OqGp6sxgHsYHiIY0PGG8I79bR/
1YsCV70vrgv9dcSebMjkXnWnEvVLet0ZOnMBFW9HlTAipkZ9j2ArIptUPCn0mRY6BhdKGv6mm6ra
1CKe+oIsKJotC9HR7mDEPBgGNaa2lR09w3SZ6t2d6hRvpnvWXfFDms57HeRcPrU8xcDpFq4RXVG6
R2OdP3gujkKcw+faJqIgGuOFo2NB1BogqCBwVgp+yEXv+DcamRIGNTURMj+K/ZdEj18jJLhgIK4D
Pbo0WnSteuLKHrDpZbiS9FpFW5WuEMBwIlJMxB3ZP5JyTLVrLO9GRweMZh1z6qgLNUnu2oSaucrf
WPdevgyVTRrJs8x9fNA9iH4yE7GaMO6CwmT4WymZca9ogYC1a6wrF7x5FvbPWOQ8Bq/i7DGx5k8h
LXqwqmZFrALKA/8mNzW56BEDaFiA4/dMpcPr0yVIbW5azvAWTfB+31ZgbmSUk2B0D7V5ZEauwHeh
jJdvpuu8lN59WEPDcBoUZ14Q0k2BMT8GkF7s7naCvSzhSvPZQXLxFJPPbnw+wMQYixPwp28E95YD
8EXJPBChA50Yo86fYuBkG6t8y2rjEmEMWCRJ8LN35LMddO9D2/zSSI1npv0auvhnaamQ+OJFF2of
SOHa9FC53bbD2bZTvfaiaul2MOVJrbwj3VBvOfjEkPrE9kkTwCA1rBwVchTtotB+1qL06JXl76Dh
FjuoyQ96PSuTGkTTM6EftfhWbXELO5XzFjT0C0Qmr1QQFq6KQ9kOkLMl1tLL7BYo/XTD66n+/aKL
5CCCqvBxW+meaAltO4iS2397Z+TOqx55aO0SZ8uA26fA0FWbpGE0RwvZ1jacJmJQZHrRASe63q0s
qHr4Es92BMMsiNd5CETNjstb0MP4Ql3sjwGuSjN66I3sfvB9bv9LD8oQrMzRZ7FBzyMQSIeVyDgy
IQDWh5C5NPt96IzGMm+1G2KTb1AS470DQoQ7Ef9yzyKoBobjpMD/WsBwEs4WueQQ/SAoaStHuG+G
jwZLT8xd1ZbnQaqPonBevCI6KZHF+CImyy5VHwt7YFJbnLwyXUpF23ch11QTW+9Drd4iWdpWPRTy
GIFOAPdpUbqPGhGJm7x2IkIehFgiG72p9JDqj/qIL2RtUd0vvQ7Uskx3kZ2ieQdySGvISqZZ7ZSI
a0XcAEMsH0p41dZVsIGd1tJw6nf6wBgF7t1ZeC+eVJv9JC5X/ckZcE8NWl1lNo3YenC8g5WecLfZ
C9qJD7oRPDoE44Imuy7Yr37RLps8+dUCH6NgD93hydC6X2HgvfujfHZt8xXKG5Iq5tuoIFh/n43C
/l1CpYLO0K/sEA7WxEiumSEFbm4uVVrvWrZX1f5UhTe9yv3S97Be5W4H92ar4vssNSYLMGAA0UoE
k6FFGDUQw/u6LA5UxkwkWyxqXVESxW4nP9OSReQY9AorvuAlqG6MeCrfFtzmaTSfmjC+aKNOyvAQ
/Ioc/NL+vcl9T7PWb62Ewdkbob3LcBJ9QkZx1lFmmJ9HjYdTgaTw9fw0TcttUHCu9yNRO4SqEzHo
DSMmEsii3Ux+9SEelHLfZF25doviff69pPe1RVHRrP0CNJ0RoGAYaQdZFY6KCXY7v9YXGmIscrOH
ZdcWh/kHMyO16ybEKU77KUu7+un9RcKVXGltldXdKrOinNabJJJ2LJGag58lGD3krX03pKQQCP9H
J2Hw/iGeGhHik7i+6yYqNA1xtKJdv6HLPhVjZBjvTYmKdirQJDZ16iYIAUb89ddm099lmrW/EhPn
dSa8zluF6vBh86Y7sXCRY3o7nZPWzTvwuOiXgeLPm9NDrmDdjzGmqTiRgBABH5r/NtyNZKB82Zx/
2x7oh3LVwjn/2ByTbm3hksTzwJfoa7qu9POZ1j2NvXaY99z8HjJUAL4g2kD0xQ6Z90rccM+vG5Wq
y1/7f/6N+UjMr32cDvPz+UFPXLwzbbArDZfYjfYyH/jQbjhp5l3zeTbMP6l6rDclouzVvCvmL6nN
tOHGz1HJNZQ7BrN8bfp67dQIbec3MTK0omvF0DcpqkvOOkogWbP39QBUUU79VhsuDLDZYebNphH6
p9EfNz5Yc3Y8a6CdP0Ikwu2U5f/lg798h3nTTvSMZKeACLzpaH0cPdS/zKE74qs+abZtpeQgP/RV
f0mSOPzYuT3lPpKdP68aWjNYnOad930P6mVwTSCgo4z1RgdXRLqGE/xQWtRIn3tYc+KDZjsZ9zgO
6PyVctGd00pif5xO1M4rb1CbCKQHZgdlOuVCl5qy+fiv02U9/+b8jv/ta25L9jZ6yHg1nwmgeagl
kOcxf2Wtt+ydgZv98/SZ/gNsJf4DgTCYhobdfAb3rUkQdGaigEOGYVOW+kJjnr/Bt+9i5cneC4xi
gnn7i/mz54+c/+8YXTlM3Zga5la1/ziT5r94LnNOF97na7ltrKcRydRGe+3ZJbnNdnK2fYUTcT7z
5ofPq/XLKfqxOf98pAy6c6c6yLSzP34FItRWeWxqwADzUc1KevLo6vafV/i8W+dfmV+bnwL2sYGy
dZu6idlNdriZf2Z8orU/f//7KTg/n/fUvPXxO/Pzj81vP5+ffnvt47T9gCHPP8pTZlEminbyu4G9
T4BYOFGis2iVTvsTt0YLObZeaIO2iWp/4Zg1q6FpWJWWZqMpvAELdmsjywGtCnqSaaAAmyTj28zR
d7Jqj+aUaUCtEbgHoqYej7mrNdSIoOrudEWsilLBfjHAj54fEMLgYFMrS8Cz4UUbFTQNZ+HLlZ3b
9AEJbVw6mACpgpb8ZP7//34zczwocI4GF4SuemLdD0YUILjgwQvhLACgmzY1K4e9MG22GpgXxBdb
qffS3+Ag8Y/zD3yfG4XltBsrZYROp8tnfnCn28bn08/Xen0Cks8//ticf+Q40w3m8///zc8/3xn7
dr4zKi3qT2aPJu7z17+83cemPX2dL69+fPSXFz6/4Oe7/LvXPj99/mlvmT8yGqBADWsTgN/f/tHa
dHJ8e/uxyiZZS/Pw8XafO+fb//vyVT/fpqEEtkDbAtdk2vHzx0ecXGoiXoIswWM3J6B82exDdMZa
OrhQAs2F+Kv9ovZVcZgf5tfmrbkvMz9FZrBpPaFsBVgR5k9TX6b8KyllmF/0YwzxkwdxTdGc20gw
3WP5Mhm2t7+e4xKyCAmjZ9jO4z4QjXQiafDd5xPAn+6jblVUG0iBt3NnxpzTJ5pp9BLc4NZmzaKm
mmcRY0RNg/Qe6rRckI4s0Vd+9HTKeQpBl9vfGbGzZr1MRyirg0Cs54aOP9HVRass8jCzdnPwCMoz
+kyxP6nJp1wSkWVkyUxPB7f6kdI7WKtTSok2XbTzFjOJrQzGikol/eEQnf2GJj4r8yojXxYgu7/C
awzPTpT1ARjrn61vr1WVsFmFSvI5kJQfGlX+eZgjbj5eiwSIKjAXmKkW83/oDNfYBiVzyel4hpR5
DvOWyo752JpfC6XGOWCquNWHKNvXVc3sF6lRcehHl835CM/PrUp79PLcW8/ttbnbFtIZSRbzYf7s
vgEEipesrqkYT/O6cnqYt+Yj/e01fZo/svZ5i+YbwUcH7mN7PtBQdTuo6S68IY7ufIg/O3LWfCv6
eD7PL0emXllT7uZmXChyuBDz5pDSEWFMJiYiDstfXQhJcz6CBvTrr0d0fjHKcmqzzFVbRbAHxoAc
E+TUe2VKmkFuUBwQ1REtMz/3icjYlGnyYNZDSQhGk0uIIBFMFetlzvqBVF4dPh/+3WtUYHZoGfGr
qkDdIMn9eWgyygC1rcfrz9cGYH6HyKe67ArPWJHH0hzG8FX33WJPDdJcy7p7BgjLNTgfJ38+RPNm
yxDiaT5xghjwmEv+dXTmA/N5dALktkvFHhCsT9fa54M9DU6fTz8uysbK4ZvGv+bDMB+gf3eo2un4
SHRlO59y13xQChIvjSK1tvOV9nGI5ivPiTokW4OkJRLYxDZNFfXBHsCSZbC0Ii2qDtPsHAkLmnZm
oTQT4uINb2u3ltO+84FIHzBWdwlIHZ5/bGK9Iwg1YP0870Ix7ceP/T1tzU9VlB17IC6Ljysj0px1
HTtP8wA5XztEyoC7mzc/riXgkISBUj8rHFrTQLARZHL0l8hiWVgpZLUg3fdYFeHF6PE70r+k0Dz/
dM4z8lBCrq2xeJzPJWxyJShKHj6fzlvzaybA9b1kAjGfacG0G5RptJn1Av8jrfgP0gqynFRE0/+9
tGL//jPIv2oq/vzGPz27qopwAr8u7lxdWJaBdvOfmgrVxpyrq6aB7cWx0bf/i6LCRUnh2gRoauqn
addQ/+G6JFsjuJm0oLbQ//f//T//En9cf3v+1eqIzfe7tHR6C8H3wvWIfVj/nnMbq17ZmsD2rtWB
EZVF21IiSCSQfpwmiGFC/kUSgD+YH5hsdBvLDy4AHbh+8ORr63lzfohqunJ1RB7aZ9rZOCWgfcag
5Vg9KPInwQSdCXf6dM+ZH+aQtvny+vKaAgHD96pjBgj6z3xk5h7MF542x7QZlUNFzqbqMs87isjm
Opo3vRLuGEoxVGn501iCzQyUKl2XfpUcbdPZWXlwBnfdw+0or3sXSoYb0K/G2mwvqVvzNnPIG15N
uWmc9Ao61zIjyY+ZdhptQDaIVZtZRJu59r4egCohZUQRVnaHANb5YZBBRzcYS1ep1WcFIclHGpsB
BBW1d1lcBh97jGLznfzIeWgHd29rQApKke91DWMg9SQUkZ933Hnz4z4833x1tcf7qFS7+XvOI/m8
FYa5vfeaTZlQhJ4f1BHpiZAUvgDpMBUfGGwZwGPSF+PeB+rjhbseNuz/o+s8dlxHljD9RAToRW3p
5b0pbYRyh957Pf18qjtAz2bQwEF1WYlMZkbE79JS710J3n77GUfJCvs4E54bad3Mm8rnUGJgB3Ve
nY0LNVBPWRZVdoIu9b/TF8RTtQS0Wf87Xv+2879//rby//53eu/6Nk6Hh9GQOvevVPr757/K6e/E
/fucbMi6T4n15hP8v8fM36nz9znhBRA6Zqpuxmhbzb/X08Z4FsGqkJGin15mLJk95orYsQexVR2U
NSZCUFCri6ydMG0ef2rRhl2B03fRurjlQafuBZdgUearLj2lJZBNZRnT51uGLJwq4C8iEvgI/eIc
X5NrD4KAn6DuTuKu7QdzaNynjlpqlUgwT838nvyTbGyEbsUmjBwotG+H+gRKqY0pmNW8dsp4Usuf
QnMRNdbvOhUlLK5CZWhLHEi9Ca+A0A6rwaciM3HH86d+8foSiW40YeWqJO4cRUhKkCoh8oiQf1e6
uECkLELAk20IBAgPZyrpA6D3SzV39N94j47nCV4LLE1xGJoAPvkpP2EApl9JAMUnhcuGy52WWEyz
u9GO1GU6YH7Ne20xe/Gr0UzB8Bn/4z84wyZmW0IO+UGLyeXb9efoAJsV/V7gtOv21CMrgcdrB7BE
Ok+tLBk/S3kzGei1TLLQDvABmiOfLz9Gc+Z8JgvcoFbCFiiZAX750RUOoEmqYlZjMuWVsRZgeuAw
taOIU5eMwcfem6I9htSQKKZfplBD/R1n+P1h1YqufVFU1usbACFpj7QZXN0Wh3Gd+E9L/ETkCYpU
pU6zHUOvVi0wqkBeYqKHnc24yvfyRbllsFw09hCmdiZhvs2BsDZMg8rTc/la9LVD2K4C5AziwrN5
LA0fW7kSpUNKtoo9iE560tc5gosbru2X/Dp30l1M4iNJfN1qXn/g9zvzpwIkwJx3FiMfOBboFwx2
pP57htIuuRhetHkPE/ZTZWOim89t46yshTvAIm+GZat+qr/jmdzAYKUvy0W7MEgMQVAiw0Ww05+i
cXGzImgu/n4Dr4oZxXa2kRV2Cl+9JquBiKHA7A5JcerX1XXcyw/kxvW9htk+t1hs/doot9zU7p+e
LlWS0ak4G3grjpa6xAKANlSzFRiioVvBo1450ULUneIMMz7iToAi2+Sb490gOe1BRUT9b77E34lZ
CERrZ2ZhQ/1v/h2eEXP8qj/KUvuMfuYH9p0JL6NT4ODOohHY+rpAEht7E1YYOePlHhh3bC3p9iTf
0povNcTjmQU3St3lPtz73UQKMseBboK+NZ/yZ1Y4ReoTnPfKaKGd8Kdq3AGdo/3TbzpoG5sSBf1N
XYfEbQLTbOa27uAu3TgKABFxmPcIJ3cn3WDLBSxSrVq7PldwrVcQNcjk0+a+8Q9L0Okqvpy8dZT2
3igf7B1Pkv7AdvUfxADp7KiFDh/UayJO5M/pZRGHySPFkcuvw0oLfXr9ge294sc/beDpeGKaiV8c
pdDmmjefr3PsSl/F75wtFGKCj+XXMPL34X1bBL9ctDW+PmyLgxc46mJwR95/b2mX6IN0qsEtPHbL
4dFj2Loo93HrM46un7hOQn+xn8+tKC7K83OJuV/e+ule+K6q9/0dKE3TJc9efh5DgjdsOUL3YY7r
7vrEqr62xcmcBnsuuCRF1YUp4j5L1zGutM6i3s056Nh3EAqdYxZlbQeCE3y+kQ8w29qBfYWrmRhT
1jv6gcf7kG3ir5BAz+/giPu/tpupbCDKLzpmOOpmSB093ov+ElebRPLmJ6HCQd/l1zwJlejIVlnP
hEczMWgewb3W9bd0au9PCHzmbNon+LYFdnAdRC8rrhrjJayEiSVO3s6sHpgY+i9RPDTjbib+g1DV
pXYQWmweEYwplfYdz7zfLPZFYjCwsTiM9zLCKJUcIHN2ep2e/UNufhs2WZ7eiizRmYsItoeKhQgi
RrytZ1h3O2owN8XRSTqXzYJsUf4N8P0MoDaYzZw7gyvKI+xvam9nMSbGZvEvXfBfb47uc3R4Y+z/
okdttgy/g8mSzDO640OQ3iGbyNucl9tar82wsIirXmahGXH0rUS0Iowx8PIIvvGXjzGGyxZ5a0ed
m3Np33F5rlw4UrgvajR1WEtt+sHj5dXg/hMhBwv88BNcLHa8WKlbtDakwsBEQLggVxXyJ06AzWFG
TJJUrpKP+VJZwnFYTb66VXav3fNiLFnRmSmthPsMpwO2GJh4pmiVd14CqaN1sxMiO5TcXNmi08Iq
ynl7dUbbXD6Rx6pqS9h7zyPBTufCxdbenXM8LKTcjUonj65RuyU4fVA3U2xNq9xJ3GuLB0Jqaz9S
+K3iBCj7xIYoKDsLW60tA3vdCDFXAKU+WulIJs2oWT1FC4wkeHs8WuA4oeCPYIEFZoXgRg72xnIF
jedMwlqnbaQeK1HbSDc6Zpm5JeOAnB6IwwLIf3sjs7qObESX96+CyrqDFGFQ3ZpIHH8hENYXYa9W
nqRb6MAh43OX3lGYv1FykGNwZxPUN58gPDqlvEKWNlQOEUEJynWMASunqhxCI+bJdTb4eKcVORwQ
M/pWb+Vm/gHTID/w2an2nqtwNQpbcvYSy7jhRsxLOsqrHl7CevSML/VW2OI6PU4A1u/ttP0nzGzi
n+cLfB+8trMJHrbnnuLkj/ZA2vXh5QR7QVp2i2Y3rJSPyj/opBj91o9x274cY1fyO15OuFL9HL0L
aZOwczZY9d/x432ea4ZTDJ9XXKMqh8xqwpSITn1hNW/HPj8ijGdY5IbTJ1fcU1oigKxOhrthD7lZ
e+LX/EO8dc2NONv60id2f8jcNLGb07SiVuJVeNTs2jsQzsNwKF2mGyKe4oO6Sg/kFtzqC9efPxbh
wHwgBwLznMzqR8cqFs15OMOTYcWW9qt0ye16pVvAv6t0ef2GI/i5n+Wb16WGl2QOJTZFpig7wXe3
Lz9Vcvg4WqFysobsd/4uIsHED4/dIjgJ59kPC6f2pAvMajwjtKsEF3Sk2rZoInTxZrxOZK6JvJJP
iX7min16BJjX+nV/HEKUUZ5mKRWyMRd1f5K4z95cI6nDXLVnhzef+SM+EI5ZPd2mc4h1EV0o32Jy
jHSn6z29Nxss1UFgdVchxw6Ksil9Ok21K344pyEfoWtUrjB2sKz9AQ30iElsF/3cwv2NrqratRfx
KyM+5U72kOgmuQvXcjbCBtqUJDq8x+lUt/v+WB9reUNkdX9UCm+eLJIPeAPwZ4wVrAbZ6uAEn5Jv
3nylOAO+Odak88TgKLCs9kjY2xGDN2Bkq59tZRG8bImDAok9jcm3FrpTSn5+VNsFtOQ8dQzRZsHH
D3jDz22ye954Rd008DBbebDrsY/LQWdd2qb5P43ynAS7zCrVQzIQzXaalV9j5nc/FXLF4Y7KPVFs
1MKoichR2g0kJHtZaarrAVTfzluFmjM08JqpFUjLtGXGUutiY6kMjPvKbhEXkrH8+2cW5vOlwEzK
MOoHkb79Eh1Zt3x13f/96O9zf/8EKl9FaEGFYQDNp2jAVmWnW0r7jO26edOMlARCp0q7jIa1LJZ/
Hw0SyeN/H73TyFIzfn8lVZvYS9J+NWINIDp/Xx41pc39/+9Pq2XZ2ZpO7E6r+bPYgBkt3Ks66DHw
p1LUmj9bIwb43fsPygY6i0jhUhM+5GH2vMz7tPVVhq3NM2e2mVcc+38fKiV9/kTosiXv0ZJinNUW
t+C3+I3kFZQhcUOL1rA9WtAc29rTai9DRNzb+NZ2jTlipsSTnL+7lOHXWOQrMC510c+WRmnmX7pk
GjhHkC9gClum53DJxA+Nk8KSZ2ucFBqEB4PJhHfT4245WkLsznWPX6rq225DAq4ln/STssEYs4hX
AjRP+KUirolO9pvfpr3gtNSic0zGqPWd8maE5nONrfKm+5A/aJBeK979NrYFxG5W6+vm/DCFdueq
H92metB1BgPBATZ2figVMsOhHiMUq79Vsa1/BEtxLz30U/slTHbwCzuGC61+FN5scOEic++JOE01
R4bL/Nv/xHua1DI9al9QqQ7j2/TGT8Kjtk3p3r5yNycfEeKbVa7bNfpRSJ/NP0G22jvet78MeB8x
dd/H7KDaOpfOMKdt/ENRTKcHc+P50fwWjyqwCESP8QaeedKKi1f9vn03+bGA2QeuKnNTvtanHrtQ
DqTSLthd18qXzPl3aDzuCHFD1SaDl04VG7rc7rI1p/1EBqGvHdplgNmNqWxRJBDqjuWZgvEZou8f
Mqlg1MDPUHewzUb80Uzs5kkOI38bcxx+iF+FcNNu7k8Xbk9b2K2MY31pFSmZQebgBmtWZRlb+VcM
h35w+ht0XZin/U1wvkdrZB+L1s8zKWNWstAXL9FMNk+3npzGjZYKTCucUMzOa79kbsEPv5UkxRc+
2H67mjfW/AsnceHUhg4xj4nPJ47CkbyWZKOW+Gpwvh/pn5UVcxRpJbGxnOJdoJqEv2svuxjgG3Bf
CUCZHUXCNV/mjJSPn9JPbwQdQhiEN8x3JLKbcpBfCtWUbHUZrIhpwIfDxn1r8KojBjwl6bTwKfE2
wIsLfylPqU022/lGXOBrNfrdJd4ReTi7VUtpha463RWP8ATzXCns6Qfjp8Ozd2axFVww+oT7xn0h
JeYLLR+kgPA2DbSWeuSgkKD5pqMSLDp83geyYTzOnid5UfvjjbtReXO33KGIMD5k1cQEHifqDd1L
9y4C/eihlu6cRgBFQFe4hEpIR4rzA+EOsHbeTneFnaIf1CxSenAT1VBu+qrEvAt+J2QLU1ePHeMn
Ds7MYmAmAOl11vNUhE78OdvQDmTGv1G1FFIS6wWq8fk3xR/tqe6Bd7yBKxOMvX6TbO3hbW/7brvU
yKIh+2dkXr+mjxQDa3i8ICV/hozi0blzTjS8CE8nIZaylKO0cbtP7SvzZ9DjGXowrIzdGc7imNil
Z+3mitdxUe4ixkxkjUn+SCKaaA8BEZLY5aKcNJVb/vEm4748gr1I7HxVzvgllbYEBP43b2ms5vFe
RQ/jlykCXkwnFgZ5ajyGbyu0kFacqYBwp/nWvlgk4f3VmrDOqofysrWvZjpk6TaM3ZSBxL37ZYsL
P0oCKRK7SKnVVv2ehDpUSsTp3UrZj1EqbXldDCcW+mHQbaZc8X54QGRklKEHFnOsSbshJRPwsq8c
8Zc0xeYxlW7HRRs2b6Isx3dg6ZFl/GuYf6XujDyYB2ZEoaVmnsDYJ4iWw2ZOM03K8NcTL0aW+gZ5
RXZ92TDMdhAOYigNt+wxP07aNkucAb9fyUrTQ5qc0czktwAr2sTqoX4Pm2Z8j1nYQvV4S4gHlMeZ
E6yfgisT821h9o9U3Xw3DgwdmBPgSFutX7d+jwDQf54m9LYIY83XgbEWtpEOd7f+SQ48JIFymmkc
nJuX4iuGm01eFoKEu+zQit1cZIfuhUmaXxHjdMkOZO9Vm3K4MvXiJHpqKD4oFRyOnPpr5sy2TNCi
lXLj2W1xmtiUO30/7Ys5FGVzzq60RiHG7qwvFVfBOwPpglkdovLIfYS4N13eO0VshSfuPI+ccOs2
qXGIYqykeN55GL84NZrJi/FYUjDI6Nh5V8Ul2Qz72QNPqLmVQof7HVW/45FLVsIXYQlE04ohwVzL
rCRV209Rlc0QK5njfA9VjceQvYs5YiH8/l1vbozqiCgMLNH4sGGHhq2HuElb0Wc/PWIsSldDgTFa
bD5zSLoUIYUPuFzLjkTziVtYNS3FyWOEZfxy1BqDFU2ekN71eMUJxS7KwoqGzUyi1TSRPR3l35bb
fOJx03VCQBxG4szuYoIyZPep2fLg8AdV1YaZjpkD6CRea2z2kLkWuHy92fzQnBFXf4ZYQIAE3DGO
y+7TY9jwpLFhi8y6iN3CF0napPEFY59UsdJFvVDsckIjwXIqFnSoXCsBvr7sDjPn5fPUCtaT/A3h
iEfK/KjQ3/Laud7qqRl8ngu9WKct00nloY3OjFAAzEhfi6qzEsOrRtfIdh2r8SdyaI+hd7lS4CSZ
o0tnfXJmtT9pnHvg25aIqnFRnt7vmZ2lcph1shxxSsBEwcl87YtMQoaf3PBnvwlBSWd76G/E9iKG
w9/eHOAm5KaAOoCkN2KwZIirZHeaDcTSudumh5YNpnlzWjccG3UFh4HAYAyd3PmW7dccHP2KuD6k
hpJX6RwWgjX8Ss3pbSLd011uxQuHIkPBji7ppzg0wYL4BDfS9twU5aZegkNwUX80yv9tv+phat5G
FGtUbYE/30nv2a8tfcf7AG8WhEyLLPF4RlUOWCiRHnORJxT2C1QhhGYvlsRt+KX2qpDrAA5ZOD7M
j2pg1Tvpa+odBpOvr5FLQTl3aM8anpvXyYkG+xXYz0PDRvIeRyd0i8UCz1B3ODYXfZl9JkfR0R9V
YeuhS3OPAQkD/W5YSDecof7NayiLluSGFrBOvhDGb4w4Gi/wjU+2X/RX2YVD8qW64okL+yRuh8v7
Sy2O42tLF1eCDGyET470ZNlY6tLYlPd3xuw/fUa37b6MS9sOxD4S6ecxsUm4h9ZzmTAI41Pqe7Aq
MrIkffBftqXnf6Dr41mRf+XOrku76uzhMjjBNeMJoMAjKoedKvclDaN0Ek30fwQMUpPhYiNqJjNS
KrWa7zTl5biW/7HrwiqBtyrsghWrrD3lPypuH2ZOZikrwSzX06GFxvdLegs7uF5aCEuSePkC/Bh+
FXtaxvvqGPis1m9e5LOCZLdmWFqW0GXMavlcqJRunpZsZNr2h3GttqozriIvdVEgNEQMoEh4MtTp
/nEsw2BNz/KF0ktbJTQly3Qt7bTXHk4BXxUtxaY4P7JH1YovSy7p8UJB4vK7zHiSpGOsQ+Bz6H2S
JRZrWrv+a/7Fwymg6L6xWOQfSHBcP7PZDNfnMt/x9DaX8TbFNg+UzeX7eaTn17o+NRc2xZj5CfOb
c0SZ4MgL9eP1Nb9hozJdEvKQHpxLmkoe5jacvjloKP+RsT6eFeKulfFNdSJg6JXjwbsIjxnlw1k7
lAx0TgnMVc1MWW5rgh1Yk7fe734JYKQp2yWb8SDetdosFineEet8pc4QY4OdQCgycehra/AWU16U
znwT7BG6hj6hUTu0NiQZOPiMuIrDs7OOHMWfu/l+vhr98TjcJc9Yk7dW0ixtEXmzdNsdI3GACgj6
XlqbT9LIUofqIiRZ5QuTyP7EHtm89w0z/SKhZ+p9yvcA39/3zNmo0FEjQCSxzyb6rK48VriK09ya
DHjvbXRzFiObZlrEmcSwScY2Xsi1LbmzinGFFEJwkrmHa0qB5uXUdWa+MhQTKQx/IHlLWnCzsNFH
WIaPk9GEcI2NNWEWxbSBBASYQj6BfBSIpTN8S0uYTY/h3DeuNtjyfbRIAWA0ZphknWEoke/o+ihM
j4ViSQ/N0RfFhY5vBSCAJtPEmJ2daJNuy3Dxjl1DMMEzAtXlgwjsgE0/wHjeYe0In09/uI//RN4e
+pxNdRdat/turzByoaumh6q1utxMIFtcjZX4xeCKvA/1JkCu9MLjeB1qh3hlRhfFT0yFxKtimq/T
kJF9qyyxTYwRpZDLxKCp4YY7pc44xAlKswHGwx0b/ey6FWnwGac8tNAS18x9CKB6rUlq8oxTdYf5
HgFBUYzPJmi4OLVZ7VFNHj3vKFoM92jAftWdT9bE0mE2v2aS/u0TWcNE6MhtI18Ph1MGb2b3hHNq
T4zI2UbwoTaFn9aa/VOugB74TmeBpwGxSX60V14bKbUbloUVdFZlXBpiiRr3xcqnDU4xl/JLkL2J
A9rGv9ZHzCwids9tDEyYKH4Tu2oFd3yxRdV6MZkmB6U2I1TVKK2PEuSsJ5UGNvS0nbR40y7dtvp7
KFXsje+h9vlm+oIUNTo5NRt27ZRuh37vZ3JVHmqwxX21xXAE/ZIju+Uy4+GhVOYgCTaaU7rFZ3fV
vtp13JsZhgefIqPk+r39Jv+Kycz+tR8GkRCBDdane82yWYUbMNbgn3JGZXlulljC0vBPD/XfiK1Z
RBDLGxvlCAl9bHV40nC7RZK1f9H2478LNexJXMT+9dryG8NuOd6f+WrEUEbnYTLZrGNC7Z5L2OYF
agd1rTLueWEHaaa9Jb1cgM3ofWZdpC/xZeWGL809QEslICzZJgAeVc+rueM+WL0A3SxgIhwMOi8P
PPldR4CJGhaCHCy9qqNKUY6tGxjdXemXoKYZ4p8Rqr/DsdCMtvFJcfzc6ljqYSC2GJYUBOCFNH42
smPhG7E4szWiLcJlPj9omhelV0RJJ2nuTgYFjBl/hzkuAfT6iZ99tkzPSdwk8gk0ON0BcAxoI5EY
Zj6NC4FAPIvb2MW+XNwEDyTphKGPjtyAcHH3qIATrLDtF8k54BWGmR1I0GX+STgkluRr2ek24S7W
CFBfzJyaA5EkCyYxHlv2lrdLZRzfqZazcp2PYESFT402/5xdMsXKr8lPoDss9WydWIQEfTAJQBHG
ZvRgzJQdxnWwBT5tz7gfGjMS97z+TA8PoDj/qPHvYWAS3yqMpRhCFbwDR/gdvo0PDjlZs98HUu/P
KTYeLxxlQ/jamGti2UdtO2zV3+xQUeIsZt+oLCsC2VzSXp/PdUtz4Gl3xWZN5JywPEmJC9ZPzHSU
O21t5xMm63iYAVIRTGyGZ7tCZwd/5BNMeIYW8psDVLHin+lSwFWVKPy5pFlii1dIZTuB7UgGmXpR
21SDOSejXDBnio2OAy35i3UtmOElcpsTlpSi5CTNysj98JGWVrUvL0XhzzAlVJlsO+T+tgVq7IUU
o0e7oh5Cwg1bCJ3SPOeluN1XwpzH0xnv2MCCrHXVaTbTBj6eKfiMjlgLVHal3V+Yy06RjQoiOc32
hGNoO3nJ8aheFbd2m5uCK5+AVaTVX2QyvmLmtngzhhBirLh3WmqxU3B9nfAq65QHSUstLxAYAijL
N5iTZw4iylhD7Vm8kSqMM6A2knk75EslfOhbQkOWCVcqtup7BNkgvlTv1xp9jqn1tHB+eSoERXn9
tAcwBzAaIKjPbEaWlBtwcx11DXj6ujK5cICx7h0w5UXaC4tsV53TI4f6HJuWlWDHnvIDYBTTj9am
sgBwIHLFT06iuouXw05v8VOz0t/nTbxN9L4U3ovqI/fiJc6KDlMd5ZNhd/tg/l+iVLI6yZJX9SN3
INou2kt04u2o9lNyQDmURbiIIBiwXePztgl24yYncumNp8RvhC4KLRYNtV16rs88muOZRcaGJ1eu
dlLuGGoKu7eGYDHH9F1e98WHyAjjqjOMIWAKt4DcTUcwWWvW2sDd5W+urOrEMZgJgZVxRHPtKXcy
v5n8kP6qBXNxidPR2F5QGCQu6dKxsZiVGymww9miK1FpOJ3qvUawDIS8TvZ09YTVT2brG3/AK93o
rJS8heRGgCwzxVUvbKUNBwuBEUBfXD1cb9+XV7NFlJgz8GhT+SAp9JR9jRhm/wIIH/j1rJj3dy3h
R+JcXNAo3ZpV/VtDGEUDOpizNanwJK0dDfH97hSs8ECWGG1VJhBgH7MpmcKZu8N7RKmBY8BwI6rb
nm30HTQhS1wZR7DDsXZmP1rs2E/mELU1AyhUTS1e6av+c/pOJJ5BM/4HzrFot/VotiRfxd4wXINu
KykORgaoT/NDcMc+Aan4YbZB0AI2QjQcjx8JLK/OVjqbciMDs8P7TzKnr+hGU/EXpm7DhGgAT5xu
qfGcQun5MlZlYIWH8pJiz+gKC3YH0SVSsi7W88J9DeTlmtDSoerZGITJZ3Uf/EpHfB8xpSEpxoIW
cUl/Baa3RCTGtnzj7/Uu7x2O0Ka5ib5yAVIU7OIkfOjH8SNAIbyQNQ8n3O+GEuWnszkpGMRdhGDR
WnMPbPFCdCJbRnOqlyFG17fgxKagi28imqY6iD5pUrbGZvDBGSD7z992kVblEjvuDd/JvgV8E/ad
aLLiy4vyoQLyRKdUtcuL8YVIUGP4s+rOgCev6n09a8+AvX7md7SH+iB+qSvExbzXmgQqmwoPPsp4
fT1qTwneUGvDoIG56AmQWTPx14H9Jt9lOzuFD5ZdcBIZNlvGDsinnOxs/flJW50wYfAh2FOD/c4G
s71UDIWskD/Ea4xOKhveKb68TnADcqpadvDCxLGRPHic9KqvOT8zX/9LuaCEknl4PLBxwl0AGz1l
xNXGZ4BbeFNO+juddDc8NKt3hTxy8EIEMKGQXBhYrtptttO3gs0tjR8lD9YqcutjeZgvtD3W5XvS
UL8UAMPBhBayQqW+N+ZOe49uPLrhMrKx3NgONujiNK5EzH9u5CAplJ0HW1rkHl63MvmmGAP58PAY
szCYP2KQiwUhb6K7tY9+q/NugW9/3iPbgFsNSvmywxWOOxPXmXYdc4SL6qdHPXDW2r8qXPF86T7x
exEZWbH5wywmDByh8ToN2boJ0Y3lC/GGqQMg4mz5OijyQt9RYibVeb4UVxnbJ0dPtWZdYgF2KSJ7
9ql/8blOMpVftggWivQRQ6ehsr/VG9mGvd5FVER2Je+H1olBaiasP+DTWWzZvEP1LcXhybcYOw/h
e4mI5/oA71MAcqOjhiIef1K9l8oZ9R8ySUn2FHp31DDf1ZrfBFnWUCyxs+rrcNJhvvAg5G8k2Fip
K5Tp2md3zs7xivUJeF3gdcpkGyLmqd0Iy+TcLWBRoVgG5adrPMrrcLKHBZV6ydbHS+TEpEEMfeMG
hF0lVr6RPpjr/o5UVevgmq/fFLHANsbHc1rMd9VnuODRejFPvcMJAbcpEfaa6VrguIc+55Tz3RNG
LHy4a31vaMEHW01t9u3xXoHuMp1aBlcYHcJaPzAVaBnAPzjpzkmyNA4Qyw7QXA/tR3UTMaows9Qt
P9mxBZx/SYpn+Sg7ThBOGn0Ja0itoKExCLcoNKVqE1TWdKDKnu0lpMVYF1Ie14fp3Jy0/bCqvTRZ
RKo1o7K91h4bzA5zZsLTzmmw0LciBBJOZsYfr28h8gIbUgzOORY7n+DCeWTMQtWLyYlieJM3t9kJ
7vXMHq9g3fU1vs7x5IHUy8TfnF8C2iDKLwfL5+U9fW5I65lR1zIx5rNz0rFNINXpH4bC83t8pmFo
uZGBl9I0OdW+3pLzxSulJng2TiFTKTvZT/tJpxr1XrydP56nmlJb5lhYtJmNYwvpadSTz2GVl9tY
9PVv/TuRTTadkIu4ns1sLfGB0aM7PVV3VyfgEEcHuBJ3M4pdjMr2w4/Y+sUp9vOtwoNJzOensOek
y5RdFnzgJAHaw1yUfmrwxQmNqj/Pj1F6IM/oGRIvAT3J6n8r8L8bNUTE+fog+y1j2sRs5RJ8j4kj
vz1sLB4fVmNqEDLqD6WD/c6YoPi+JSh0afVUu2KcJsGW9VlldcF0GdyV4RVYE8J/CFGbYtV6Vvrg
d02UVXyerQXZtL7EqISodm/4ilAXNUwB9JWmW+H4bqix8FcRNUk0i++KJsicjMM6fB/AwWny29/R
w6KFJ6h/YwvaucFQxXoFflisDUx4mH6oNlmPRbrBGA8aFTsfhqYFJL4ZTZslfU/LcF0yy3i9S1i6
G+aWgdVU6M/wZ4AogwkyRe7Y7mYLA9iUGDoFGuqacxpY2g3YcLDwno4BkpVxWUGC0Jdy51KR8IKz
9C49oYwS0SRQiPaLrrAlDhXACGpr+X35K9lJdiVxKsIKn/22OEbJTs42WUmqMER2HMftl3AVhsXQ
7/NpaYB2gUEWABPLsd8o6dekL1UDsth1MhjX5ES8vWmI1EIUCdie1gxDKNkpu2XHiFz2Sm7HK4ar
t54L3hNSHZ7iE+lXto7TLMPDu3qc76EndQQCEoMOYF2QWWBSGOWlKxWYiyzwFddGOBxXNuZIX/QX
/avf/wH73Rvt/w/n//tfEj4gv2SS8D8uwN/3hUbwno7U8OH4gVEnWd3CPHVASBwu/j43PXUVY9rZ
vn9m8wVpQU7WMRiLG56EUmAop7+eLWGPQ8cohY9mZd4th7dJYlWvDUGlV/z71N8X5RchJ03LaPvv
c9Ir58vz90/8/f+cqGijquZeqyJqy2KZ+JAx+pGGt7rt73P1+wtVgsPk3z9Tg4/X30f/feHv+/73
I4bavbVfUd/avQq89fdNWfrW//x9+PetKO9pTGI5WfZaWu+CfjESXtSoJGNNHU4FvFhJj3DtGJrC
fQYt5iaZJcdta42DPmH34USXpJs2dTAdxmfT2gFu02aRKdpOz6Pd29tlruBvogqfMk4+rpqqqjUH
3oiSaREJsVPzvHbP3ZiPCpk8Usy09/4UMNqfxenopvDpkqAfvVfbBHjlFDR5TBDmOVBjCi12IjYI
V26JlsaY0SZ38ERTJd4KUXLP+mLAfoT6FMUJR5/Oual3EcBV041+poNsR8NnIRYynpTQojDBnwzV
4a4Q/MU10kT02zigswYZjQ77rJWl1VwDfUAxgc0vWLyhuOUMfDJpbKOeHqhCsBB8UXB0vZ6ZTyhp
QkBhlEZAlhH8Tg22RUOQgzN10BqbgYMwIb5tGsRxkRbhvY8xNoOdOqIuwUkcDK0sMXMgnyWKO5cL
klsaPt1QviuIl/OKXJXobTOnxpDp+n4T6PJvg64VhA+GfyO5rxd4eRkOIqaGs5840z7zOfOMNMIq
pyD9R5vBTBgNuC814xv8hC0cqmgxFEmySYphwxPweTF1YcjpWHdZCNkOQuCEgeRIOOzQgL1FR6Lp
2ga2WN3TBsRTYI/qa7C16v3j4TwlPu0akR57fBYJhKdQPkgiB8dfOMwMzybCanFkEps0Wzba1zj5
Wi4sXwJ74FTEkc0ld5oRirsUpS8nyro7bjPlosz+ETvJYLCGsD4b0wHvaG05BwvoET1EEjOHuo3i
bdxmTte+95o0/8QuMLakbVxWkBQKA9LCq6UjT2aPcDZrPfmpf83D1+b/sHcmy40jW7b9lWd3/FAG
ONzRDGpCEuxF9QpJE1hICqHve3x9LTDzVWTlu2XXal6DoIkhSqRIwHH8nL3XnkRKU8oxUB7rajtF
yGsT/qJA0tsUoTVeMlWhain8vVpCnFJOtYNtdl7Rj7C2pxk1d+jSD2amaFrFS8WR6BmDQR+yOuCI
QhyZsJjFTvoNZqc+lc50O8Mfoz0LsR7Sz8jFONTRaQAB11NqVxtAmFd+yyz4iq2a1lrKtS0xaFEJ
DtmWHpqotP48OxOGX5OzJKYaIPDzTXO4FpR00KqWAVEtLc0TncViAApPVRmtrjp+tSNBIUf8p2eX
j3rClgAcLX3lnqmqTt8wiLm0xab72MmAtl+ZqE3NUhaXmbqFOqqJ4c7nQNr4Pc0IETgbYk9Q56ao
v/PvQUu6M7Fx5EwIc+MulG09yqIlMwqsKCVN7Afjzp+LhGjfloJFojME7T+2qb6Df6K4oBZ9Wmwn
ZZ0s3gCYe5BdOg6zfqYLHpDQtwe0cWrnOj53EYVK1lD15WUCP/xn1IxHA04+QkSHRojERK0cOACM
IaJk+MrSnhFpFLyGwOVXhZ0aq0IkO8LLunVUJ/NOdDLfNg4s0xGlatCTbPRZzzJiA5z8qOf5RSZ3
4HE3Q8sMcUwmxM8dR3C4xBxizV0VDD4jV9tkyaTf2zJrbwvBFiYZP3VbfxtHPmvw4xO5p4mHLPuj
KdjbEwcl+Ggn89aRtBw1+UIwB9fqqwQIRAOrHmLbLEeDq+qHMdPkW0K7UZjMKgnhwzrbb1OpHQeK
CAAeXHAapz0mffSednCWMNEBLgttVJFEWCnYSnjdsSX4qESiqbp3jXblENh8wrgeeHFF5dAapr7p
q6Legv6+Fe3kYVYPNolDAoJfm4+A7RdAOz1DIOtEso3RvO3mGvuNHd7mRiAuuuhea9E9FzXnSTcX
XjvqbONt+hNkyYaXrGQDqhjaz0pfST2h2c5uzh7Kkt/L+iY0/0HzA+YUlZYc0SJWZFbCIkO76zIk
d88+S2ThvOoJbUo/A5ho4VAw4qndN+PgaVYKoG+xK1jde+uE/kG3KYcH6yO1sl9Ta7k70mT6taXT
g8+80LLFJvGRlgiRhRvsb8ZtVyA1J5M42TiS/RJ50zshAgvcTHcflU3ouaH7IknqptNMn4LTDKVc
AxeLTN9NwFGO0m/dBPh7mDgPeWwdUmfbB+gNyZnL11yNXvTuYRqal6Ygm46UUN8OOahCYpZMaLNG
bCqOk/QlcoHfhDnZziTLoTnGgswYB42H4dIZcVpORXJO263bUUznDD56S+uQQOvAJSf4UGHgb0mL
u02Aaa5sJQvPredDZ4SlZzXpfZZlExk0tEcdAkikmDd6OCNsmAfQwNnkI7RP6THak9pmSYNBhF8y
ssMBqEzC4W0ecMjbMQymaWlTNxTiMuIzdfWWmMAe7YpWGiurprlczr0D/4Pel/B1hhCt+pHqNA0y
5zy32kz6NeqJYmhalEvzviz7+FiMuNpVkHpFTgnpZlj7YrKMV6Xyu1Xvg/T32YUlUKCZoLGFQXgy
IFkIHLqG5kTknF3fm0YJO1TpDAlHNvaxpOvRWOz9eq6wsKlpftkLm1WkzDCBoDE/xCvR96vKakrY
j0j4bEtdppGecXF0CVBY5x3z/ciGGcrSvw1rjDIJcRCbwFbxPmLQbowp0WMI5OtQ/DAcussax7fX
0lAr4ilik6g9u2njbHwnY8g5KNofMnsUefyiVcHeGFmQg64Z6MOzGQGhu+kCTC95E+Nb4mKS1faP
JlHiJZOXyawVF/Jyr3U0MCc9wbHVFl+842zZHfcHSLXhdeqcTz/NHkfYvpes65vTEBzMkXmAsKLh
pARBGeSNIIbJ6ELVrnN28+yn8qH69zpT/CK+g9lqH825e14ijDhYKWuo7sqBwE9coA2h9yzuur3O
qL3QcUGPJOGVMYQk3ppBloaIDR4oG9+IHhbR0ilqNOPLTNRLUVfGZoTONQ7TOfIRffbsXzaqb9NN
achdniBdCJuH2bYPEXn2RoSoQRjVzsEjv84CPD9mYL2bzVCx+2q9FEh6mBEyUioQ0/WMYYzhQZmJ
rasZsNN5/ZtWBfWlmOqLr4Vv0+iEe+iQvOgpzuQ9eOZ9MNFNygQxXpXde32N/kdvmGxLPd2NYxMf
/Gg+yma4q1LITrkZ7kIQmdhVUPEXcYUNKeowKy5bIK1OvZBaoOm5TEfuJRiM6WB3dF/quIAA1rtb
vWRIn4bxJpc3lpbFaytgvKosjIy68a2G9tPRWx4W3CGDnk7Ud7xh5bOfzc6hOgNglY+zsPDdwhUm
bOo0U5zs5pcwjuQWBzgRv8axjBjmSJ+j1pjVeQgVw5RKWxk2WiFb1IdI0aUfG1Gxz7krgwzD7YSV
FK6c7bQT2toshNJro7sabkaXq8TA7KepLGPtTqghh+7FNM34kKbZHUKEUdQYLhHUV5AwNxFUaBJi
ay/H7bvq7co+THZ1kqMMHkqohwGE16ZGquiY0trKqn233XI4Zy4JoS7bFVeVu358z9WNKKNzg1XY
02xS7vOJeMrI/hGCnW3TkSxRXitvU4yaMPMTCsgEcKLzEalewQc0wXbm7YMB2u2cSZayfEreVKL9
SlreUEWf1FX9IVTlW01oDjVd85qJiLmGXlwivwJDyIZ74MzdZFa9mtqWdyFSGpuSFEuT+ahnsI+i
/pZAkGll7KrA0bdO0a/dlsqpyufzoMIve8h8XI4ffkJnx0+AY1CMbfO2nC6mbVyyUJOk3aFS2Eqj
RHJc0lTr2PWy+LvVve4yUWmjotmVi7I3riD22pW2Dkz0Xxg21dzTxAioPRscIpWaXiRYwf3oRGBB
48bwXFWdKj3zgDC+Qb4gNCcl2M+gd1TkCUqhhubbRMJtjbXgSWdoNkTNG9z7Zh2aA7rJIbF3CmF+
crJ6wRZa9CfL5PrRArtjKpLx1YR2Tg/MGhQi+jRl1l4UIdWoI8kC8wkvPl5rbc5fet9WeKAHLGWh
MQWepTCHDj2oC2sK4q3vs9WbzeTRDy3SRzpmtXwaxbpTiQfEuvEgvNMTryr6+Q4Jsmw7DqYGMtiu
6Hc120SfIDQO+zFjPOQwpDDZpSJhzsjdRaDGRv7Amew+NOW5TknS6paOG1pBTh40TiUZpeFwAEy8
C/2asfIUtvf0FJ611MC3kWl70+cD1IyaHsjYvSddTo6ddDyqeW3dtPrZn5jW6ipDBUm7Ed66qax7
i93Q0VD3g85ALJ5e4qDbX2EodkjwVAY/3FOc7EA+4uGHMjS5Dn0DWa27+GWbF8zd44m86mh1C0vd
JRlpJmhWdihiVbgzrfG+7w123jXFjG/GtEIr50J+R4nwJbiZ/aVYNjg4qUsR5DQ3HOfZxiFw05/c
D6fuarpR8cnQ+rs4EDf84fPKIQ92pQ0NHva+uth6/J6YCUmZineoy1j8ihyVoA1xckQ93pst0pKJ
91dfPncSZdem4Z+E76Y/dAt0U6i1JAAsPsWsZwI5gbzMKm2XtopZn87cZXTpTfNRSihIa5XU6c24
9PmaUrvU4Uc3qmM9tcmJcDCODkcy1qkDXD5IWh22FcFkMrSecdsOpn0I44eCCC0mG+0nEMhvs6Y5
ULVselzm6qNsN7qNtz8feHdLmjPboEOw00YMvLWCzYVV4dqappGIHjoOblIDJpzQI1qVNdyEhb0t
XTUsrQw83oSGrCPhd55FyBk2JJEfuhp9XSfnnN22XA8manLdL51dh8alXlKFCmlhqqq/J5Ze5YbT
OetSkkzJNkLEiPpocJW/kb4/XJok3Pf9fDMDbTnlDrq/cS5Pbtc2m7L20Q76kadi/57IG1qjsziZ
y3hHwUlcyax5sVKbEZy+sYYfcxDoR4AgL4CaEXP1kGl5UTATWeD3UiPcexwZueekEZl5h1GqRTs9
ET4+ZNrWVPgaphczJTIj0OdxHZcoqwhLXQUc9cNc6FtoMv6GXfAPpBmlXotP0MhEqhresurbfKAY
TGGjXuC/4w02o3t4ybtSoDAsp2rfJOkGIqb/qNc4RMi9ZSbrpUb6I7XMbT8fzAZvhWZGJ8rCezom
M2KLYZfr4puF8iskRW1t5+zucjinnAEZeSMS9nFrMl4T5E/kTuFZkcuG1nGfcvKM17HFgWozLBzY
w98KFhvMWfbnHEVoQhC+dyRwbYU1vOGgavkQa3K9FX9siKK6KvNxq1Uxcw6tDe8n68MJHrA4lPSk
CFXsXM8exLveMkwZlunR9GoP7FxSq3kXOtu6ctv48tUv8JZiwTrqLTqPtAt/tjpNoRhmQFzEJLIO
lFUxQ8qmql455Wgw+QZ+EV2+1WY3gOVHeKpbuUDmrn+Y1vA418w0WuuS1AVSgAbavmsgIBuSL/iE
+d2MVF8UjMqKZR+r2MIZ1HDlEJw1jBPOQAtkTI2zP0fOo6oZiAwMryaaX4EZGRe7MDaFwkbV9Eg1
k3LMH2dT/3BKI/xgb/OlfE5pw3rKXUVX02y+uL69ZRa9FwUGH7VcUXX1nnamGoNxG1TRmyR1EYt4
N3BBjSRmXhLhdx1LwzlD4TLl+PZbQeTbgn0MKGJsWA21OWy5dDGakIDPYMGuc6P/8EVMpB9K8cKn
Opn82sd13e9DmRrb0WF5I4zkZ+q7z/kc419Jr4sVwyd/vJBL++YYzbCbraw5V6N0mHdpxsYC2YUg
p/rZD3K3bDPWRQ3zf7LkfHJdYPIxdUsBDm/bG/4NC118ImlaroISirPuGE+lW7E3zEYNqSemONW9
cvGK7pOxndbKcR8dO3A9f4a431TNs5PnG2uq5GYsKmyphfkoW9a/3JCkcATlzgYJt0OjKkrsTwQD
Zlzn6PGMrH05IQhQR4hQy2p5rIuFEIfywEztbudrFKEOTk7Tz1mFMh0/AlWSHpFyQ+me9SEritPC
E5MdsatBCXE4dvcmtcUxKORnlGnubRSXd7OOqXMQ5gh3lN3e7OB4yXIKeWl5VqzIENe3/dQys3Tz
9mJ+DAhPMhb+NTvCCm1vssnshqnDEpCSLykXiPSh3Q1h/LMuC/vOoR3NrmFaWb394iK+y7D64XmR
BEWU2ncuu91gORY7N+3W7uqvgMabV9RoJYaSxAwXJcZc0qyvfMrupWtf6BmMcxsW/hAG9n7wp4sz
jubKt5mRKn+ikKsoDmygXCtfQ4MwCVYMg/4V4TwCKeuore2uewsC7SUubLVJLXbJYZm/imnO9kIl
J98nbX4asB+a3SKybFvyR/Dxw8sH623QbDabu1pzQDEEGX2OIFTb5r3TOgK1CWET84Cpw6rhFTQd
GWqh1mx6Ay+Pns/NRkU5s/2ZdsTIFW4dG266j4Vue5XgXdVG/dPq1IPZZOrN1dBYOXH5HlvjT73V
LqK2zlxr7wY+2ZfSV0dyAYiFzBsUKw3nYJbKbZy/juyK934NR0ZDzZCfkwEjf4z0PRtY/FtsWVxI
xhX7Ea7PVvWZBjkF6RVVSKZxfvznX4ZTfU/0MYaqK6HYVUV8e314UNnkXOg0vFfUM9OGjX9+/ONB
yyN/380qCybC9f4fX15//J9+//ePz32N7Pn3fdthwjjsDG345ilDPBKgHa8g5etX15sr07Ze0HO/
716/uv7f9bu/H/y3//vb3evjfGgzZf8Jqd6bEqzCV1Csn5T8NVe66x9fXv/3en++4jO1DNqHcItH
9ifF8XrD0YXj9vd9bfb/3325+Gzx0USvdjarfTKT/KvpjVhLWpnHNGln/kqtPUg/W5G94+z90YSW
4zA9zfpKHUM9VMc59J2NC4GSeo27bTX/+Y1keYhtSSYPmrn//QPXh13vajSFdtYQnq7/FSkpj6Mg
YhjpQyLxL8PtuT7u+p3rTZHVPDmbzoc4MjFuWzmGrnh53uu3W6HUoRCfkxQKwbDb424Fzr2JoIid
KBygbC20IrtimE8QOGnHJdNfGbePbcyApq+neg33tT1eb8TYIogIi3pG3zijEIE6Q4rn16ihtcgd
RfczNqJTwgVc1kzMQvCDKFM1gntDsSfKFAjoAooiOZHDZbl7vcmuVM/OhipbB8RtG/2C5V6+3QcL
2Nkv818EoRTe759Lm5AL6tRZR5+4OXiYA+Lv6+8ug4VaHGr9iT8n2v1+vj+e5fpr/3jM9VtjyyTF
GHJcof/5opL/fGXXR1+/8Zff/d9++/dvIHuq2bldc/j92L88ZxE5+yipT6lBAQwzi+XPyQApKFKA
w8B9HCTCRaj+zhZS+hLG0YKTgp7ROznDMC2idfkzkUa1tyt/SZ8OD3Yy5QcSmOuz1g1MlRLm+G2w
J+bIi9v0oAXoVqoClBeIlY3vaj/7Wv+2ZAimuWIQX6eU+jWVCztOxS4bUoFmkT2VMbMUPjtPNyf2
bBpgEPVus/OZfRDkS7+9rWm8uU8UYMUlGVjS3IrMX0PXvQBw86YM+gqzEsP6Pq8RfhLtuZYjUIMG
hkee/eqJ8PLqEg0UtQBxV9NdR4tug10edZFVPLUWA4QqhAxioKTo6ZJtKLqZd7f4FaNUkrw3Go/C
zm8pb5v1mOoIEaJ4n3IJ3veWUS9BaTiB2JfpfoScysHPVXR3KREa64qIo8toMFjqmGAaJmO6blGD
p4F77AkT2fgJpq1YQ0us5nLm1AKKY6NVhvsxIZR0Sq2+K5gt+vFt6M+kIc0uEhqj/VIBmNk5XuL1
XOLAw6FDfuojRicOPnAwgOi2+yNBVkk2U7QhexwHUYeih2xsa9Z+dh0ZtTD4P3R7m6Rpy6BRMdFP
kjsyCNFEqxINdYhf10cNKhiunaR6t5X5UyQd5tmGZpqcjL2y0I6HBcKA4rZPkBvaafUDlwHZbg6c
k7oNglXl0Cc1kkhxCWzIXEpYHzRZjIfKZu8QMIMl7L0+2YN2YU5Q9+1TpVMXG+xM2xyGydREa4bB
lyExzoPpKPRjXey1TnGjtWa1HZR/qwn5kVdL35aXQ64p3rNUaCBVO5CBOcYYYJ/fdhqdUn/AOB5U
2k2Y00PjcgZTKNJ4T1JxCaCMmHpfr+uGdkCFBGYqA7HOE+NVb81fVqLt8wBzBT96QzuAEyac7zLN
euyteryj9ygCirVEoQCzlO3ubXg0Fc2Qoyb1CddUkhwMh11Q7mon238k90/dk0P8rQQu/ih9DihQ
cNQvCQPyrW90cCnt/CPcawFpIvosYtDCi67Xaj8ZBi4bv0HznIq9Xltg4jO71CtjVjUzM2aGK9Ss
Zs5IGwlsk9v6hjGW8IrE/gz6OnwpaG/5vltuwiHaVgPgNp++7tbP/KOegCHVsmdRSf9Q8Q5prqnR
6izUs1G05zRz0cA5LKISCDQUNrXvAe/u29K/IY65PkqZs44UcJVHDOaYsMamf6vS+l0veQVZiQg2
8+/LwrhrwpGtH+93r3m9ohQ0u+nLIJHupo7wCYiGFp4WGqhp0GHB2i03sfJfSXVgjpzrMHXCjKIT
D3Ab+jfFTNq3zvkBPUL7ZLuGokI/5C4G36A7SRR2A8aepgapxHK+NQdofKVG1MgYZ9VHZtE2aMBT
b0wL+J5E32bQ2kP8kjRbe5bDY9bWqAxjhDK8twiY21AjxEoD4Gcgup3yU2tHwZ3dcU0OGAtJGQXb
0TTendjVUcPk6C9F8jzJqNs1CdtwI7TVpQ/9z5YWWmcokBgCedfY8bqqLr6L2hJ84GzinvU7zu6x
75HFTCu3pzOlAkRT/eBvFakRXkn00lNXDIwth6eqaXS0peEvYXbmuqJZsG0Vmt/REAY1PL+UKTEa
l25xIg4uMGQ802mTtfBOYuFp/S0vUWxE47coRml9yLGpdjmMSsb4KGHHqTjlwdCCzkNNipBjN2sa
pOAYUwU0oCxBaWyRiXwQJmAhpYW3cOwHNFoLCYHp3daPnfbQBvptNaMLY1j13M0ppqb+fmiamUA6
eh9TaWAv1ANJTkv3GUNKXUFE+RpjkIRDHeZUafqLplcN73qNB0lByqza6aQrB2NbZ2/7uKOFX5g0
eEx7wYDmmC2q8XFsBXpwGdEt1jazKOdTi7iGnO3sZhGZceTaRR+dk3LOvDrLzvRJbzX9KkCPpFfE
VsW2w653XYv+fxjn5DjVfNDu3FxkQAJZV/Y+bYTxzSZVHiLTeJvQtz8OJYOVzMHGNcYmpuHCPehj
8jYgeLXH8S21GKbrVnzTzRr66AmrhSWwMOm1uQ4UUvipn85dHafHajsN2X1aGqypufuTnHOa+S0W
X6t+SRw9QjNTPloMtfKZFOvK4sqcafaXtZyqlmCEk2TneuAEomdHtTePH75eXQZ9KoHm8NfHON4N
HUu2k2FBrkLywRplINV1qwO6nKxCiAAF9Ip/HyzgdoyZsUEt/3f9xuzAxqts+VQ0bXByQ/UapZAN
41rvjt1CsBmWG2NIMFME+XOoheExzGr3SL7ga6gBqmhyczoaVHvIS7ipNRV4KkNOEKODOiVVbhwq
d96IpXvoN2I3LqEsus3moGIf6TSFsdMX5uf15oqu/333j5e4/EADV/5I6uLywvuWDA8UNrxyZzCe
tCQF8mMPpAfiLUcX+SMb21OZT/mO8nGm4TQl7dERDl8ySC+IOsvNjeFqAEhqd5fDRMzqNzNA+2+Q
BsZVlZL+eiMdDgWx3FzvhppDB50N20a2dXdM/Pfgmhx8fVEmIWmz107Nfbgc4YnketDGybyyOFvY
XLKJuKLSCwG/5PrV3/6vh3PedBYGIwILaE4u2ydNKylpA7NDfZmoS9B1bOh+M/GvXzVLjdpFKljr
TJzXsmLYCeCf8JYrIjVIAvYsub4bFwD6lYIe2wop0/V+tPDr54pujJuae+sKRL+yqa9k1qx+6FvH
OFg2xCJnuZlThLxaW6XrQR8WUhWw2GNX4jqrC3UT2gULhCXEceoK83j9qtY1cSwHOOGDoBUbLGD9
yjSXWkyx5eDe9TVcv7LY6m4siYQrjM6lqgxCfxzjiI69Dy3/oCpoJiJB9BuUISb41JDTITQfGIsU
x9xwiE+KHaBszds8UOex18vWjA3IM3AKfeMHGpYduzGPpTDMY2PG9abjGrqCYQ7uUbBULuhkWJeu
nUMLgHiT+tAUCJ23SqZ1U0Myi9mzl2GOeVf6frQzMpvDyWXL67WR9j1cMefLzRV4bgw+YvrZpDHE
h3G9sfPI2dQpDZG6dvJTTuQS/jsuaFC9SEmLxzhC4cwN/dVD0c7GbmQ+epyXm+v7f71r0lJMM5o5
vN0BAL3lM6By+/PGHWGoEBLarIm5RoGbsiESoYmodNgVHYqXioLXXRIafh+A17tTjKe8mGZ/0zXO
o2kOb2WJp66fF61kPMfNNtSXTEKqtaaxD8NYnv5vJvsmlK02XgQwwtk90NwBvhlw5aVnDXwy2RWJ
l3g27jD9ff4K2UDEtAk95NXwHD33qfrQnooToykdkSpK7aUWhLkcUxCvcTTZ5/B5fgMv9jXeMrHw
n8OnDK3HziYzc15n30AUl5Ny3NH2ZIJY4ktiFDCtTOkxBIFuHQOOZBr+mi/AMRAkWxb1+RGedD0A
et12+g6qY9jv9Yf5tv0suDshG1xJxBAgjpgBvglO3yVve9O+8lSEq+DNj+qV/oAZjSFhhhsc4Y11
jj5IKkS8XLr80IycAb+xdsI7RfAclXM97nCECLkN1SdiGGA1JaDRJ+PtHoCVF911jONW2IwRWjwR
xAX5BNt5vICmnPP0GdyJM+o0wAUe/liIBCmj16+SyxnpKo/Wl7qIR+3dPPqP9OOp9UitxCUteMfC
MzUDy4p4i39Mt/7XiDf8xwADu90FZyM6SAz83Xpg0bbYSG5ltdGYYiEnPwOfnUs23avileMAB/zM
dIKp0Tk9xR84Lst17nuG3AY1jgIcsegtMPYCeOi0VRUxwlojjwMUNdxRibFuIIl378+oLXbjR1Ct
1MMvt922E1L584TP2yE+GbdItXftRy3d/QXXfvdHevxfIejCgedOXTgFRX74+vd/IDwhtZ5yQtkO
0lRDKbLty7+kypfVOMSpaWDU1I+lhmTFS761U7FPPrpj8ADlNEW3sNX9u8jeTNmOtqJ9dm7mT44Q
6lo0eunCdpmsjbGtfcqmg5YunNQ42IXOwc/vYHYOJQzVjantNFcwY6du2Akkf68QTVAGvszf0P22
2TZ7g8Jxgwd0X7709/FD9lS+tHQc1mJT/4qPEGtf058Sg8uuv6RHrv3oMHUOWIz1e3NH9LW5s+9Z
zNAa7JHNYKdGPo1v38TYNO3EsJYbzo41mDeUpbPEHdW+2DdgmEe62Wer99xu+6vuv6yn7AyON/zG
mIChwf7GAaUIMjixS9sATHuLPxBD6l/0rZG/Do8MFp6Ihs+x2sAq5juc1fAaNGT9SMkOGGb9s7rn
kG0ZPz4gNqt+ILFwLsX2glECry694ZT374gk6o38JgPr7gda/a12b75Awdy6XvBr/rAwdpu76Cld
OI3i1TG96Nwd9H24kxd8ofKdCHrsUx7W+/YeDCCC5+wHsQszrheUTR5yZ8yRnKc2boCP2FtHh1yB
a11xhk23CwLgydTXvwCTRbZHdbBp19FmD8wS2CcT7BAD4albjBcnfArg1D3jgWGlEVLpnGmRQxdf
6A0ctsj4LtOGKmOjVXuIDAf+xGBr3hlfWXao9uNPtuC8VC7gO3Ws3qaT+8a+ckfltqU232s4hjYL
aOHypt5REqIQ9Y6E1Xr/4sjX/9mBbwndkJZtua6Q//XAB2TfoOgSw0U4/QXPUrhZ1hgOr2fbfRWL
wnQVQet6xzaDsgmj0TOOpGYhfi9a5X/xYghC+P/OQkNKFM+6JPvg72ehitvRIm10uESCXiH/Wv1A
cuTEWwSiDYcN148NPrsYOgZzsNuyvQ0Y4GKzfMY/Et1eX87/5l38i7wLQQoEGRH/fd7FTZTnv5qi
/fnXzIs/f+rPzAvH/TfpmKatyFM0DUvqLKh/Zl64S+SF4+rMh3RTGcriuX6nXpiONJUtlTBdwWr8
j//TFF0b/vs/pPlv0nVN5SJ7dZTLb/6fpF7wNH871FyDg4wkv6V0M3R29f/1uDfDxM1axOYnWg9F
SNFT2n1tQndiIO9NdFCJty1pFPljiJK9pL5yTMjYXWg/VbHIgm/bMAf1pYdWoT3jZqicl6Gs2+Y7
mGRa/Jxts9e++tjxa6qjpj7O5gwJZyx7ZtKV41ioaorR1uJNUVopdlhlT4Ioy6Z5iUTeJx6Gl7Db
j1VbgYwNagPjvZP2/qcKuxE6mCUCcSrDHpqM5pjMIAcNdXFfaC2gNb0bw3NHh7Q40f/DIaA74VTe
Bl3lm8QVOUogsu7pPvCXBNFGR0n8rjsOmsbWDhKLGlRZBTMmxQC1yslYRfqntcYvMdE/oT1Lfhx+
PcRpEKrGlnR6XzIxs6Kusc5T2tGuQN8nBfk1Q5u6TcOzxZPeQApRbEqzOFWR8dMO64R2rFWAN8OJ
wOWiYh8ZH4YwGwAUh/JB0j5DBD/T/ywK28CXPgmuzXXhJx+iGToEndJNw5s26LOI8Qoh9fVexwGU
7bI5HMcVUh/Xf8szNkFcuhdZbKNMipUpglTqDqOJyNHNFvEzUxT3riOod3g2BwcRGQ90yy+SpcPn
wB1S9FLj3NDqqZpkE9c1O9tWSWKZJ2W271aYgAAw3cG/IIYq1kL45lNuwG6JDOLKvCq2AdB2uV44
a55WHBMp5H1upTj3DL0ikqCkpUTyQeXbz51NzsY278t2vHc7BLHrUItjdNti0mHg1PypGFwR/8DL
a4QsPTkjWLibR7JCIH9NLIx11ZQWTh2BHBolZzFtwy6cqVMirYcWlFaa863sAeym5iIlK1dITSit
s4JZ2MqOapt9Qx/Raj9lgWXidBYWoESJzsOBFM1ImLLFbQZ71QtbOruYyZUCSZrSOPL1JgsupPdO
gAajBrmnJayGjPKyNx5jWQos74kaqhuG/kFwoyE+sF9yRUm0nyrXIeecFYWxA1LbbkY6qJd8KvCC
k2a4WEOHe2KqYs8SfXRM5kB7RQM2Pfa2aT4YdYN72KczzTBjuNPtKThzBnC9b5W6NUod5jkOh+gr
lYIaumZXO+TQjZUYoo+qt4LdqAlFRe6UgCek77nLiEWU4AJtBBne7FgFk3Y9h0+ftuZJ1kZ1EwWV
DhYyN281Rn8bN9LGp7S2xG6InOKUIbY5j6Ge7Fx0O5CJbaZPlcwONdrAR4vQFQwziqZnDD0n6Exx
0P1AvehThYEydCN1aYDc05idfnZNWl+k1sv7ohuIre5netmGkd+XeY9mTzQwv8K+uXeKoPvoU6Nc
EtXNxzBB5EC/zA5vHJKAgfZX4G3GwXjNmD3tzSoGgzpxqqB3SbamyxQkceKsQQ+e+/smCpK95oJH
rTUrOAeFj0e+wjL2kLJC3tZznL/no4y9qnODO8uqbYyhsY+Ox25RTdP1nRfVFl3aZi+7Mr93TVaX
yG7rG5NDEV5HM28lJqK7XvrY1SK8HOgnqXujsr3DD9Ex1dCmbWrH/e0cB+kBtUTK2mARr6AieYdR
i1JahTK7JI6WE64b69+oKvLHusuai4GkGLyKwdVp1enZf9B2XrutpFmWfpV5gSiEN0BjLsgw9BQp
Q0k3AUlHCu99PH1/wZNZmVXo6embBhInJUqiCfObvdf6FnivZhZuYjk3x7Y3YI8O04S6VwyT8iFE
oHGxMB26KM1wtisZKSWKhaG2L+HXYJKBPdhD7KOp0GJv5jbvpHa8znoFHMRXKMghamDFMpW4KgPZ
XMvpYNFnZIVqNhrVo6zCOxp1pBEN2px/dZIcc4WwsaWaFgI7r3WwEFpzKqoQOxHnZyNHpbb1s2Qk
fqdl85XEgluGirKrUHJukpRWjJnJ41FAVMVsRUnLbIOOv7UMO/c146sekPQkM1soUYknBCmo8A1Z
wXJrFrqtRFZFLUCvT2iqZHuYyvDZb9LpGFJIcmQZdQpFXTbPMYtoC4fhTjMpLGMB09BY6kSJcCsh
o1ONY5pN5ovZdLE3mrG2b8ORJIykF++qioufifWJY2AwJOeso5OhAAUuwg6LS0nHRTvLjuWbsjfV
FTtIGdK6mOFDywnBcWmY5NtKLiZb0v32ZEwlHrx06nZhgoQ3TDWymRg3nRF1CUEgvbSZ9d4/dlLQ
u5OCHZ4JwaS+pfquGpCnUpXgLHzsLsd2quVfKUnyJy1GOlIa0CNQpmWeKSINLBNKeUI240vGybAV
EirG8QwyBqlR5SgGMBZ9ApwZCoO2ybMud1FeSwcBk9GWnpZ1M4xMf05qUz4LvtEBxAkMb7BI8s3a
Vt35QgKhfoYa3CPVdVBehutSCyeXGr/5E6pisJciMXGFWaivpjnBSNQ6CT1qAwmzlyo7oJtgJzN9
zWwiVTbLrBhz11zbcd8NZ1NIwRN1WX+SGDm82Y8TJzWIJJhHZJWxqqTEIxi5k4lz51LWj2HPKdG4
iQKlX0f0DigGlqDcrTSyM4lWXkiJ1R4t9FFKMXM5dD2u0zkdZtRRerpMuKJTGRZ0Kb0vHE3SsbfE
A6aVGTOz0aYxAoC4duhbmOtMXaBGWd3YI/I024zq2iWsCQNzziazjMXOI4xvmUCGYj8x39lSAH0P
0xdXaUboTjr6kLviGSzuoFFAiXvEvWUtpodo6rorpHVhrWUzpmip0LftFLWuoI2cdjKU10HNMNMo
lrAxqIY7mkV8BjmenTcnek9cDN7Sj6IGoBuLPb6HYlQguI0d8j+hKsNLr6clNiLMQivfbOpbieCb
/hMGBzWNB8ocqiobdhwMg+w2SdP4xzFSWwkrQpB2bihhBdmM0jjMB5ODlK7HatbbJ/ybZUjpoKvp
xNXlcGRShzijSCGLOIRYkM+ySu4iN1YtCWV1XveT5mO4DzphEg+dYaqfwdxjHcrt/5VdkPddnD6y
7+Y/lu3VV1EujZKw/b//+i3BdH/svuyP9uNfvnHyNmqnS/ddT9fvpkv509+Zdstv/k9/+H++78/y
/9nfSKpp/rf7m23+K/rI/2V388ff/Lm7Uf9BKh/7FNmy2KrqJvuUP3Y3pvkPka2rqooYlbXfP/pz
dyP9w9AsQxQNQ2O7rZrstf/Y3SjGPwx+YFm6Ypm/Nz5/fv4/ylf/XaafYqnLtv1v9Sx6D4pk8nRY
dWXdlGXe4N/rWR0Lgog1sLBlbJlR6yHcpR4TR9nZn0LoLZa4TsPOODXxCO0lHmuue5O6hUQ7Co0u
Ni3VU9N8AFaBAhejgA6Qkdu805EN1x9tk9ErTeRP3aCtqubShUWPuuuT6KMywtAdSBBcF6rZ7oui
437NOoQRGRqKQQ/FQ0OSzFyQgFLlTbNtx9cWN8FBRLpRdkq/n4YA0ZQMGzCDVJgZqE+VDGZRmuPz
mvpDjxvFFQvq0akpHklKJNtMZvlcVfEnQulqLdDkXDcjknK/YVxoGREoytUWVBkj6nXa6RrUI3rh
raKQPCZTEQ6RS0+a8V4II2S2TLKDsk73FS4QfqXyimDwhAB0XdcTeCM1Tl0vnHkVna2uvcUpsVaZ
WDLVlj/9zRIlV8MAu++KmBqOmli2HBLvHGeGN7GWX+sCZmjElBziEVgralYCvSUntQaFujTQvaLM
tiJM8s76ZjO1qmTjkKUJEDTpLAap7FXYi+liVy9aldtlmWBbasMjcc7tCe7Aoe6w2EZRSGw9lWq5
YGhQw/YcqrBYjESvNkUgPgqPWSgFbtQA9FTYytUtWAQzlODj5daJQVG8VN1P3J4tLJe3Acu6nbFB
s5lSvzrVMMgp7wggWTLjrGg+qVnHJGBcp6gkYYYgvnOVXhIAW0YPN05nseI0sxE8NGlrbLNWuAoK
TdyqSH7pFbLvfu5qKDosSGJhCLzIyK5FX0AEkqR5E0axgmINmZ1kKJfGxH6SshK0+zL98guLICqj
9HQSYFcSo67dGEKDA1B4jqhAW3mtXMKQlKuuz2DqTUG+73XeNEHKTvNSYL/byul0bWneMLUNzdY3
CAaU9fIgQfSyGp8WroLvn/2VLWvTsJ/EITjlGDiczp86/IT645AU5Q2Q0cTu0EwBEJRpobpEXlMx
CwhIy9u0tWfEvbNB9hDiWmzw3bBpheglKYtHdqa57Y9YYeSmcYXUaNayqOkb3SIgRUpy+Fch0z88
lFwRWPhkaurG4XwiPdxA+vXU9fgyfcDicyBP2xhPm0k+sT3JgtcECGmyojozQfTrMV80SxnRYLJh
HPDVuoh/EAVn6UA0XRYeIrH5iGb91jUTMfEDtDere5dZfccToGBzQZEnbXkVzEA7pNUFGZd5SuIQ
Vk4M2lPr8Rf3BmEREfv4rEeF0suepLIwE9rgUyDzM2mm0LPm7IvlzylUBGhg7BBkzjcu+ZCRBl2g
otERAGAZgUBKkhJuP8p4psJYd8ZJpZk+IFrQOtDqOWTzQi0QmaGzd4doPbQGfoWqfY2nah93OArT
hrwnc/7KQQYQa6Uf6aVB/Ma4B/K1vXRa952IAfI1uVXpDk22oQkjcaJ4U1vVoCJtqNfqqHC4VOTS
yNI6bAYKirT2IMvNKZBEOw+mU0uWtZ0nGgtX4jgM9Jxhwf7VKBmAVC0wHQk7bd/GR0HBZafoZejg
g98hfCPWUILtJ2S0tLrhIHF1bGFzbOIAe44Q6IMd59UlzI1p3SM0XxIyxk5TjmrK0I4vmaIN7uNe
Uq5iabyhLoG/mWX7Qbily3oh65KbQLkBbkUIcmxAxz8n6kWwwDu0yhS8JnBWrbFsSB7KGSMQ0YWi
9RoOo+ag5Sf2SO5ZPtfVR1DJpz4KCdVIihdzKo1N0yO7CJN8Uw/Rt1QUw8Wycmijs/mU9QLrbaE1
HwvYX0GUDR6NyQd/7q4j3i+UYiKxYnU7UIehV9Hl5IgigCbHElyn+RNIkb8r8K6XLVZQLfo227H1
0D2sykEj40oYNRax3euMkLuZ9VerjI/YwK8Isa+tWP1STcr5UZ+1rjGYBz9lymNl2O6m8YwewjUl
iC5BSSFNFsreMU3WhmHnBTML7hjNeSmehiYCby0R0RhK89GUqJ6wQsMWDqBRVGnESsJBSegJJcX8
MVZx6c1S+K3MxXiIjR9pDvCaW1t2r5Vt6soWCYyTx1J3MRSWdRVZn348X6kbLnl4vtMhFOIoxNOm
ngFOIa4uvGjQzrEFJp7SIA3QdOFt1HRkGo1oa8xm42g8BsO0lbEUgZIE+DRqUOPSjmZDJ1CbE+fq
0Jjzh6/mi0MkedENcThZ7CmDMiNwoxzLazZGmyQxU09VGQ10ks7MKNBwpOWXAe7GOmvoIaERh7RV
o4drxPK7tHLxUCdAnhWcVniXuw+91uvdRHQB29H4WPmktrCd6zytoweWIlOPWx9ZnqbAIPOtYq+I
w+esaCcRGfKLotdOp1qfvRGMTluZmmfEMjopTNCrvMgfBE3fSQHzbWTNv5K++4wxPXsNrA1MZPm0
Z1Ai9RwMItgATFna4xSzDRF81F+4KNimz9KAoa56EhOWOAL7E9yQs1NKiFNHUsRtOZ/pXCUC0JL0
ocyYC4UJoIlciD41m6cQoRvuWoazthzjYw0hNtYFfTvWAE/COJzYKi69iRi01yj9yGNd4tPVj8Zi
YO4MCnFgSsMZV02C9OREB3OWSCxXSF7JS3JWdEU0PJz4yB/CJIScCWBQAIcjTa9NHWQ2mlbinIIE
oWbI7ioU95MBIWQCFiyz4odYm+Jk7uUPv6LtphudcQx6HHNqI0geciP8L2r7Swq08VBlA3nCKZUw
jU8CyayySvTc9a/RIKGlkIpnXa3eWxQbm6RhGglURXda5DxFmz5GbQ2lVr2a0mDaaO1uYVSBauoB
+U5pCbM2J84EHdQKMxLME2H+jJoQllWcn5B/4FnQQORKkfoit5LsYiFm/eb2Vv1SPoi+4BUmrfuo
BSck4Td3zRbhJ1m+ThcsPM1i/gqHWIZJQX0zLbo9AKXALg3ccmlJfHyZVF6J755YUIB4GPJYxNUM
bAleJ6w1tDDlgBb/BDWUoGif+JVZQvNV0M0uul48pyNJiIViUqDRu22vRQObUZmRVoQCLbAGYdP7
YiqVeI7JgRasxyhpha1CGLatSxPYBEgNc7PPYnPesd/s7XmGFzRCjrOml5mBfiSqYLSKAaMPCApJ
IiCGsg3FbGo6FGPQMoyAQetK3rY+psasPCESer8HfE2s8gEZ4YKLVT2aoAhqFcVKoJlG/igbsHLH
3MS7qNRoeIzJB5Agizj58VI2zpiFvzJBKnY6ABuY0P5TpIZPkY/ZZuprCOxIgOiuqzUqhQKOtelH
kLWWf7RFxe8KImKm+/f3f1hjSxAFr8qdkfU3ClYRxg7oBRS7RQTvSkOR7lA3QTGcMNbmUSu6Wiee
q04td8wiYLSWr/6rb/+rx0YqzTg/UVbf/zaFq7AuEcet/5/Pcv89v5LIo9VH+OSsiLDC//M1tSQD
1fXX9y1reBtr1pJ0/M+f/O3Lv94UFXHCOUx8Qn/9tSAgUA6CAtW4yWLq9/P+Tz+lFEDjR/6rr7kF
3qdKB3n/z6P0+xPcnyopITtnimD9fuH7Y0Wd63ioEnPdqIilLI09VQv2TrtfCvWSUHf/QbFcAfev
IJhRifaZzv76QV0z3NAdBrCOTwWpLLAxXZq5pMK7K7peVGn3f/w43xcs5j0Jce1uGer+9s/9MUuB
/BzkiAaA5cxe26UbeVE4dYtFIklHMHtIflmjy3hsxbxC052lz/JyQlEOFut2EazdPTmihg3p/tW/
Paaq5kakyuVNBuuWvVxpuYfPbUeVhBWgVk6/rTr6Ivz6bd1BeWkQiS3DOiWqpo8AleK8xEucjX+8
xP2ruwuoGKS/P1bohE8as+b5iwzxbkKiziK4/pAc7v6lvx7v+xEkeoHNdIlWp4/DjjvjNe9/ZIX6
NZRy2nh0TGn6BxXavftPKCXaitzXm/sbLpdjff/q376Vp6lzZ3XPFX3QLICnyztIGxwrQkV/MZHj
enf/yuSW/f1tWAK7MEMqqXpDJGHNZLer1bLa3b/9/RjXnQ3HxUu2D5M77x5IoHiIKe1lLUp39yZa
Ky8dWGSFV/DZbnKA1nK8jTu671tqlTbOODDZToOlrwOn7D7Mu9vgevA/0CsBrYTaN8UHCyXQvPUf
vT7ZZQdcoh5ETEe7IB1xD+ia1si71+208uYd2Zer2nlbXuzA4Ezv7yGp7Vtsrg8jmW233LBvpuDq
5+mLBzqbFwTg8Aisdy5+kSktJORyrbzscPOBUVA+AD7brUNzjRFryyr4wnuTPJYAF4/nhv7xg7p2
Bc9kN68Re6x6KLgEstd2aT0CSVvTpVxNyppPR65CdVTzM4dlzjwgcoX2xeGZEtGZ562lvYIWHN/H
6ZxbgzNHLaDHXdU4re/QgBMFFx1VnznWhFL6QTe2xCuM81aUdRY5J17bpyUWOCkr9eFhcDkl0CoG
JN/xIU02fb3qf3IoWhYBCIjNSRoj0fDG+0gOnenxNhBq1dOSNDG4OpPCNh74WBg3URSDVDADKp5r
vrVUl5AiIu3grYI+hdSmnkPUysOeuAgCJTgJLAl062iyYf7CQi+jNBvYDm+kd7TQPIpZuxzQS9p1
8ji05MZj6gZJRAJNfmLxv7zYeCIqgrNQvBKZEy967TWvXjSOQPdnqwcETiB7tMXzzLx27AKH1Aou
C5T96xzOKbVtGFdB45iP5rmCAXlO0V1RpeV/BNM6ssd4J18S3PqV7YOwab3kZZrW0YtyJmeACChq
yCv1mh9lUgSO4Q400QpY5mp4YocpEX9ofopfYrdBODKYHn7pB0ICOGD9d0WcyztHJ5te/Cuj4sqS
yVX86JzZDZ8Io0zW0+emeRJdZ2RkPRTbqD62As7Cb8LsZADwa+WK/v4zJ7B6wAGcvEAVqYMRZPFR
vBJRZ9NuX1k/+AQyW+N8zetTeQzlPWDr57Q8CNsflRunGt767Uhyk7wx3CLbaowY5B1CbeeK7on0
qJDzZ4pis8TR0p3yM/4ovHPEd/HHosfSkKoZWxXnSOx0j/0p+1XCOniR4i26Phrg5eRwnuIXvbxY
gNqS8knKvKC6NPkbf46AiYQRjod6JqIa/R5nHa4TF+84vgvggKYz1yOnrFvf5p345fFDSGOO9U4b
s1/3bN7JD2ocLqR03uQ/Fo0DpDtXiZik/MxrxxMXpJ3+cPpL/EkLkpNm5kUtj1xc8K9D6ElcaJxZ
8zGfj+ELH46n5IYIObFGcwWGVmHEpwdABx5FAHuz+ZirYIZho4AdqN1m2KuCy2AwyT9Cz16+++BK
buottglLOITBkYsyNWylXBOVwoPdBBJhoSjs0vtRyhNcqM9V+WSVX53yK6zWngUoud4W9VYkmoXC
Vu3ylFF8EOpPfFoqT6ChjK3dDHw+i/sen3cuedIwbaTuQ/EferAX3PJZdUkmkNHje5W/ieT9psWD
XB7Nx1nC9YCtgjMyIDLl/paIxYzjbc9ePJQ8niIsft0g0BQvTeMENQsxUK8MXHzmmnsycYlwAK2P
LHetfpkA4t2k3nbzg/VunjnDcr3huPbrD2Jpzu3qFBEb6k1f3ME6UZxLyZANEdlRm5aq6yazzoPq
fCgXRGkrhKQM5ckBI4Xk8RWnw/D6HVAmxmDG2DcuJV7Dk3bdF+PqyKZocvijeZf/0OEuHd7KIX+h
zjS5ECDgYfBJAywPIdGrwjcWXa4eTlu0mr5EtyTeCGe0mrAmP5Hw8gj2+4ihj+sEw41CwSBzlB0X
Ie9k3E2vLWlwHAPqblQxvFl97SAGBI5/ntwBXuETI2d04MTBZeNoGd0zbwFmPDvrNWkSXLzm6NJm
hqP8xejDUErLis9FkFuy9TfSDiwlM4cK/9CJ1vilEei+MFh2Npt7CN7sz0JmLRrf4OYP+tlMmEm5
6hEGtV7+I7wXTO6C2+84WZRx5LNOsifpOkCDWJciiHl/Ux+F4/foO+IXh66zeRcT8SssyIDb8PTx
jUoKw64WbWefO3/NTxmq7y+vkLhorIsDasIP493h6AvPxqVdDa/gF9+NC9Mf59HwOEDhx/DFFx5g
zXqZRZDk4hwE5888zMQucqKXmXCJEkQ/KjxjAgJFihgwfyhlrshzbNhMZvNl5oxyafFe81W0zg5s
7Lkc0DpzOhQOF0tJhAV85LX49cGVx3RB4tmq3VUH5i/zzFmyAIesZ2ZiQoTWycG4ZDwf84F3M97Z
hh2AUKxDlKboq0syTsWzcBSepR0nif9u8cu4/uIg6I/jmvPCYdKOHHG+5PPzsbj4FzrdbrlPtX2J
ZIMPKV2YXhAya8VL+iI/chqLA9Oz/2gcW8Jw1gpjFOwChiyOlXFk9tMu3GXZgaeNP8KcwPUdyldk
JtOGV5w9pjITYApvGsn0sjzhc8LxOjJUUmd1GUWb1zf+mDUK4YCw8/YMlcE2nzfRgRPP4JO+MAxK
O+48+iUHPhljwCuTu3Z841MoJNZRPFsxh3JkieJwGsHlpYz3t7o5REyo7/xDxXNaM6AGT1z22RYD
mnEhQmDiNuK85Kjd3fAj1/YN8+S2dQjRZK0A4R0TRMlp4whnta1cGP/5q3G5SPXR5TJLf3hbTP68
BFvxeQMvpPQfmi9uax/8FGP2vGXKxlvPG+OlrSNBG+RP2a1w4C8nHeDV43KVqpgx0IBBNldEAv+2
FI1HFguqOzykP9TiTVZ7wRVewOxN8/hI/SCk8No9M2+2jKnVOzYN4p+GBw4BqWcP8bRGvdP162xL
mF7g5Hu/w8y8gqO9ai0ErJzJhW+TGUiyu6NwNSgGbkYOMQDH0moOFD96aiW4zfm9mpzmXiecMtrM
Clv4bQtRCB4CigB4ESQQ6k8l7YN0oUGR9XX8MB/ZpIM/XDE0jMsgJ4MsWw/jKTCeH6bqNc+8JWj2
feDEi1QDoD4p8BEJmNdAa7dbAJyH5eBL+X2J5hLXdUOzhv2VZVMJ73pt9nv5UZYOenZmiDIoSwxf
4w6RvBUtRYByTUfkjel04GmGKIaq069qZrWReCUY58eyeNGOurUrOYk0RCTP9/ELnCxS5PrlMsBu
W2LE5pWeA5BSs3kKa3QvD6zMxcGTi2PI5cqKWN2rtqg4QFAJ7WUNMl9J0yocJduH2TeaaeGFqdV4
jtlRcgEHjsJ9Gti0fljTLBfYATkHL/74xTXLdM46m2s324yWjepfdZu3HisDK38MAEgMNbeCkbgV
tz6wilXXbWLVHVWXOTDP96F5avn2MponSSTgcdXjvFEcz/MY5Nr6KjwjIuBKK14Zr7gCRmC+1LRH
t7OOGBd4W1F5xDyN0N3DYDszCjCsTGs8DJK8pSnIDoPVyrgWf5mRp4iAmp6Gfs8bZsfBtQVfCjIM
+9YtWXAZUvmV+QQNlroji3RmjKbbSCdoj6wNQHWGLIQHJqi1chwnrMR2dmi+xuYnQ+MgXOjuoTmf
r622k5+k98rmpjSQNTEYs9/Yg50zWRozIKs7BdmRT5U9FceHiop066sb49OqJTb84Vsl62QhLzAe
tjKR9ZjGO619SUCI7gK2qG6UXed6z6Ewt9l7WWxHY6dq6BedENQC1EYs8fuZBJULsiDCsTUurg0L
29rhAmyJLMgQDrEgUY7NGyHbXNdMpKxa26uOeYUe3LoT1gSxnEhO+eKWK2KHmzg2AI/y3Br+wwWq
D8DHni07zxf4Ku7CG/WmiXo8TDKqQ1/tD9OUsbcIu2KuOzKYcHJD1WuTI9ilAI8ViTfH4UjxkWZn
cxEJX8veae5WOzotdE9CV6SAyNIlA7SK7wCXjO6Q1VY7Oi2xgXKtviXjC0STQEYPjdqTqTyIbzjG
uYRGbmXEjt0vk2yBBxBooepmAuXYX2aICxzK6MtAp1vbxcJrwmVDzI9yFKo9j0zsvF8K8F4nssnR
xaiM/ORAjK+jJq9xdoAl6JzG+kYXt5reOm0tlV5c7BY2A90jdES5K+Iq6y5teLbEDxrqfBQ98sp8
E7B61m0DSBaAjrX5dMX854an+8KE8BE2R+/WiRvHuFqal30Hz9MDEx50TDPaq+I+prIrV4yMm55C
ALMuCAiiBQ+xwjLEA0bwK6BIf+2gYu9zpsFVfhM6SEIr/wnjAQiizu1CwsIR9uzE2Kjo/w80ey7a
taEwrNpx5WWEstP6XDXVO0niFI17+HRtwM4ptFne416w6rV29YH1rZRfBO5mL/67KjBkYEkDIPsY
HKnvaleLbJESahWNtW1ZeQPNyEdynJXeZhiT3v2DdW2JnChak+hap9/EoMeVd06z2m8jz5QPfsv4
Mu4Yf7gUDBgLS54bbkWUlxo5SzTa6/3UX0irDYanmZSD3inCyQvDN4U3QEWX+JlVplZwCREdHCSS
E87pF9Kq7pK/De9VylbeZgZmlNzj78KSMRGPsrJ2zYFZWc6JqVvVn/w/PKdn+bl9oBHTWGs45BSj
9f5s9SdkDz6u0GEJuA1iRzhmYLRap6LShvDggxGjwaeDY2tAXLlGupDLTrPWDsRzexOpaGu8lCv/
fSb+TjuEjG5OewgkRsKe6IolB847Bpv5CScdoEgLv0TAEem3DQJGgKwm6U5k/hq7TVyyVma/B474
oxFMJLLcU+VWXRfvliu5jJlM5k71Ak4co+QzRRZHpjQsHlWNHcaObPn21uL4llxyUHG8pPRRwaGC
92d/tSEjgzWKb+uA3gjdwMzjJvuABb11Fvb7KdvSxtAvwb7ygme521SxnXhJbGsU5s6MpvC0j+Me
LTacm4RcU8XOrhZg/vAQMpyRnrES9sh4bSrejAoJvzYeCkJsgw8YMiKXD1Fu+Tan+WP7b5UnkgkO
KAwb9K70VBxCsBaqh0f/pNnhwTgLlBRWxrlwij0B9eNjtOngE7MKlQ/Zz8j27lyN9vgE9M7Vh3Uw
v+pvwXv33EKDIjPWrp6hmjP6HDlZ8XwQ0SMAwoErfixv0pVA2eI4JScgISTy1c0jJxoVIaPHCvwu
sSnEiwPKEjZ1gRKDxZZXHOEMLGMiqnvG/FOJwpR4w+Y1vjGKim90yAJP4igr2yhm/MamgA5jVfVO
V72X0RNkTu5i6VqpD1MJTHY1q3BFfhaYco2NeSXWW/xQOavuDMch1VBx9cbWiemPFYLQL5sYxN8n
qwaYTUt4+f/CKRFYFNnxwXTy3ewE2brZgtNIGDPxPpFwuMO9EAfbTFfYzkMJIjKsOwyvBhIE1rTm
LTtEXgb6vSMAvL6hUSgCBytgTyYnpvo9zSx2VbR0aLWZCINWU7PqLqppT0fZWsM+AzyiInsk7Krd
5t1GJu4ABaXE3Ro/s9xkhz69ErS7+A67VekY1sMsXSj1w4lY9uwoSZyIFwFdT8D9YAvHyf3gKiCM
mGVv5tG2meJ3gpyJNXLCU7iBTQ+B+5VhIUFOSt/nmfBh9dFw2huxjkgsVtELMAK47eqxWPlvy+gd
PJPCw3jljq/JT3QjAZEqDOV3W/rSqJ7Y1iaZiKVYk8YkNodkem9+0pL0dhQTjOPWUeDjVGvuix8d
wxfpK5ToVvkBfSdtcRpQcgNolz7fJg8d+HVb2kzogygfoABihcAoj6KjBC/4WiL2XjfeQAdjY25Z
5D/O1a5ZZ1esERIc1/KjuNQk4JWIcfbonygOWafwrEIuzDfpzWSuGtYAWSxj5f+Kc5Igt5nZHRoF
lwOHEZDQuIveOiSxXqAsu5fwpZe8TrYxBcZXcpB7ts9W9Va+UFL9auMLKy3By9SHjogS9WQVOwkO
+1jSZpo3DB3JzupBvQFH3Q4n6Wa+dcLKqzy29wduSTCTj+1Nf0M8v6Il7haBhhWw08ZNED8kHeo1
AvHYuX9zBNgFkpstF99owhFtHJTryHri2QDP1x+TD5l9b+DMXCLFSnKhYUO+cGgSFLSXb+Vn+Vl8
WUdtV7Ozp65xRi6AWkCpHlNu6G5cE8XpsFT5jq2lPjJED9ZJ2XN1RBuCV01PO4/lBf9ntGuBFPwQ
6PkZPZe30llWZWf/KVc2AS41jBjKShoTW/e/qwY6HngTfN3DUxq5ufxsAgb+bheP5rwJ9pQGDFyU
DjhGBrcVKwAG4E3k9Z8kdq56bh+eNSx3LbnP7WZEi7Bw7vsNI0lwYXl7tE7ADp/gL54S43WmjOaK
KpnlPVnv/eMV+PU7/arQoK/6Jj5SY3v5oAGkL6PtS3hjCRVzlnlZo2CkMx/IhCeWguR1hv3+Zpw0
eNlMdwojebKyKH6uYldmH+9lR+02/sJWXbwr1+LZ33Zg6W/RbnziSvyu4oc+Jxs3flGDnXF9UgkL
X31V6+iZtIQTZBmk1sIp2QknbCsZl4L/kNrtbFceoPtiHbxnSBZX5wXBKjuy+Drv9bW+Y3FGdSOR
L+3gb8h9b4FLFcKhFYKHYGkABdnI3v/+JehXsG01EAYkmuTcD3igxbZP6BnRaZo6AfyS1tP6GOgA
3R+zqmhfouPxkqWFFS7mfSQSFGRkMNmM/MMEqOzPnxD0s3S4/vxWDXp0D+JTK4J6bJfu3P3v7//c
f7VVY55pSrQQtSWkgX/7+0SupS22/UiksdMKevX7n2D59v6YXw4s0UNT+7DQDDk622GjC//2q//2
l/fn0Ap6RX89W1H7hZsmzaOmmYj/6tChUbvxK7pF93+CanmN+5caDXvJuX9pGgkMa0PEgt6M4f6v
X+//+Tb/eswKhOqPp7g/eP+dLK2jDVMNoMo/X+r++F/f/v4qBM6z/refJGqIebhhavrrB6YCdWJ1
/77AyL2SSsAM96f428vfPzaKUALghInbqglYQHJPZyU2D5RRFL+WGm6EOB3PBwW9KtvGfbXRNCMk
CYlIAVmpjkG20CBjalcz/vxEYD06PDaStelKtn+Jom6FvtXIcGQfpWtLsACk4tC8RoHwaSbtsVHl
d4vkmylHR9mSw1ULZKR3yi1UamCotCwsEE3sgKj/TAKwbrS8xA9Y8Uyt2fT6TFqSYnuVPAlpI9bI
ChIfPpWiIZMNk1s6EIKnNxqq9xoNnvgEpgGtT9LDQVDHZ4U0DbKg40dgNfvMZ3kmVtAGJpuQbzm2
nFFlbVklD3H2CmbMValyDGzeIKRuhWZkqQiNIhzS2rWAKpdhdA6bDES6wdilBA/zh2iqO6PDy6/F
wk7N6ucyEj5Efb4A7iLN6nPoIdwQpxCgEdAtst9r0tfQqBBKUWiyo3ftEWcFBdCZoo5vvI/IRUGi
5g9IzaCI1qXG5gh1JDsAuq/MIpoFExSxXqlS0CmGHhgYSZa+QcDISJ5IKf9CSXIUA+M1SJCwyt1M
MO2XJO0CXH35UINez2cWASF55ln3E+bmJ23kfN+JSu8V4rxECkRLGPFcIU3UNLbTrYxMt81vxkSy
USvt6grETaVDYKXPMvuHMZKvTd0/TCRNR0ONOirfTQkdoTpHlNW6WQs4d9BZizHc+zWqRlV+7iyv
N5/A2cZk4pByrc0eVgH8889Sq71zmD6xJB7Bjp7xDX2qrLbSJclmJi5GhmpdUvXA8LBXYum7jLvP
JhBBW8wqqz3m+BqRC0ds0o1DawA/EWoNYuSMq76VIAAgnYVqr+h2OV6qoFS/ZgIUa1+7Zu30mpU1
dVCro5qqpOiM8m8pwMUZdsKehDJ7VIt8k1SGN2aUwTT4+EQz0admYRnHAgSWKv5VgJ2SgZYF2fBc
msyuU6sRxNU34xZ48X9SdybLcSvbkv2V+gFcQxMAAlNmn8km2VOcwChKQt8EAk0AX/8WdO+115i9
QQ1qUBPZOXYkHZKZidjh2335rcEPtNX+WknetdQJl+19pu0fSwt6ULmSekuP+2TlvpnBaU66Wj4L
ghM3sevgldHA0kNjbfEG/uCuz/Yp2Tglzsusy/eRJ37zTto5Tv8WT/Krn4OHmK30EmLVWGzzasx4
GcFVdYHCuTuuSRMbdFTyDJ/qTO6lR7FC/gAv9kQJZYWgU0ajCxBa71q3dzdJJl69QQKO9d0v9W17
0R9VVHTBN/y4DMVLaUhRhO/E+0nxl0fzzOE1xpfez8YbS5mFUpQzdRX3ix3vcfjG95hfL1He/3am
yN3GXB6oWXjFTd5hxMR9OysA8qP/FdTYF0zDHM1GbKGYbGd1NluLufmVU3Iyx97wUKx502K5x/z8
4CiIC043R4Sg4j+xN+W30/DhOzzmlG3OfhkEO8dju53OjsSNTqF3Wf3pwnjTRxOnuJSPHVFSOkUY
yMc/BOmecTtn+Bi4FkK7gefSUHUc6Pds4HZRuROFRjh62Viz7CilKnbtW+lUtAP7y31rWW+E7kBM
sjbPgoiCQQtFJrNPMpnZVQJOHIb8c56cd5hqcLZgDx5sixtzlvqEE8D49wXdnrGmG0AHd750LkHm
wpCYbRoNSibVKbk2v8eu/RX37Hl8FpDV2UsXe6tEFm7SMNmEbrwZQP5Qjw7+PvTddSRk40JjwDmS
w2ezsP0kmYpNg2fPsStjFDOTXdNSffqtflX1dM/P/B4+MfT/eGuGnK2pZb8npPBugFzGk7pWy3Kw
2vaaCfjUVHzR4xXCQY2r7I8wz15jQFRTGEDXaHp1hVdgDS5R5O0C9KpDMQwO043ljzi6AhvQAc2M
9lh+W42EzLD0f0SAvKVKdUpE8bPg4b3pvZQKgSU/YQ02kAm58vP8LhUoohY6NKZwWnz7Zz1kf/rM
na9Oz7t/SXCri2hCguAUxPbQ7Cs5ZsiDwBlzrT4K006QyeoH7+qhhFgUACfVb79y3c0vooBmr9If
Zf8zSBc+6rY7QQqyKc2j5AGj/tmtHq24u0+M0ve4q1dXKYK608zcbOLuGE90gMV99Walw0/AAC28
pXXVtWp18LbHqgQo1dRgY+bpNQugMVvsJrF9ujcxxjkgWOj1GNjB3ZXt2TJheLAbwRq4sKicQzFv
e0QQibfXtM3Vq9l9YcWtqWGZ3m1DD0Mm5GlNlcPupgIyi/x3u7OZ2O2ad+1A8jLoiheYjd/NmO4a
PZwBGJsEsbaluZzCRbkJnQIHwRz4t4Cj9nPP7TNFEds1FCgSjy/HUy0aZzPpDelNa7gNvZh1k82a
IYkjvCamPDqFH98lSI5Rhekz9OZvoFuKaDySUVUh0Y4I+oWkOKihl3UcIr5a9iR1bQCPKgehva2f
Bq3AhwgbsJhGApDu2Y4XHoiZMdsstm6Cjr7HDHPYTg/tN3DG4/+TsNhd9t01uvnT//d42N/I039m
x/4/ipS5XuAAM/nfkRn3Tden/2fz1TUMD/8tWfavP/qvZFno/wP2BaECCVXUdYMVgfLvZJn4B9Nf
IOyV1UJ4zCPT9a9kmRf8w5dEvqRPCabLH+NP/TtZ5v2D30oWDKCGb1NH5v3fcDM8uhH/R7IscoTr
0VvhBy42eS9cSUr/hZQUFkZVXanp2OK8OgSmffXlHB8w5O3q1h0ecy9MH5N8OteVUx7sPiFW09re
Uz2grhQVXli/gms/1cFTa6lot2i33meLVd/y7EmZNgVxcLImSTtegyHZJ0mdPzfW2u6XTaxRhrZ9
97q7CIxqkdnLZzzA6sdype7dvm4v0Ox4NuWaLUXmhI/ABSMgDXH1HAJMKJIgYXUee08STOue/iqX
8pYsugRjP+yZ4WKSWsrftwYYZjNr891HDJTSgeVVBeVFwGw4LiauDqMzTx92R++dzsyPDNnZUr2/
IzTWH/IqaN4Z/pgK0pA2HNoFTZUMr2YGI5Rac3tHO2b/qpFXSHpxJLTYxW8C20lf64RlrF8CcFuq
izaYH5bHGRbGaZTqKwojyjxpfXEUOCpS2PI2DxhQO9a207Rrm96597zsPWpTOGBBulVLNd5G1e0o
i/miY+YJflhvdk+HQUsmIY+WlyaovB0HTEcNsPhtTXLXNPzvbM1TluB4yErKIEujNKdteqyX6Wko
Rgo13OeJaHWWiAox2CG0JHRDW8ttrofojQ0EFUl+fU0G8wH5YNpXtNXt5oq2h7kbmmNEBJx4tp40
ZhbkJ8Yw5yrM+ESslfKlgc7poCoJCvEtuMGtJUucQoVCOiI02Hd2dZx7nm06zKKbQXT5WzzIrcgW
wgISjUso4FGt+MXnSB0LysSO4RzYD1mEWSxuvBddcBztOPnhA+gH6VbwzAnTnqJ2jG463zUHhjuz
93lx9n0EWcqeaUlEjT5hE6flKedgqasZg0euhmNfUG1vkd2+OJP1p9H2z9ay5+OcKO/RprdhjD0q
SOvo1h+i9mT4SzdlnHlsT4LkDKMDs0KmSobcDMNSnNNGHMia0uiIs7alfgVELJRar/xEti1u2/WX
cOkvMeWSx7Qe2otdlLzvU+6I4Asp3MIEHj0tZejeycxQR+IRC9GloJxJ5M9F1pL5w2Mq41lup3w+
SxHDp/WsDQyb4NF4MyaEtOZfteIWUHWrT6Eud5GdxbsEGCRXrdnQTFRVEOHIAVqjzcvPLhnnd7hN
FwuyWDO/1bPL5M6PfBNmizrkQPyY0dE9Cb4c3AovlAd8YR8O7c7hxnLzMpl6uJgu/enFcE47RQeO
D+ihlnm5paJXUjJlHZaw647z8jRl/UWpNryGNjvVylm//RkWRO3htTGWWra9wOsGgyDatXGf0asF
Rl87bbGbx0Jesql4t1PRXaPGfaaG+pzFnndHk+pbasXNpYSDBb6W+F6QwLeDQhp23MJrnsB3fHbe
6VAhwqqdkJU9bhhD7M4OgVl3WX6pY/Z4nuWlu7RucK8McQBgtgB3nKchHAqwugQmqB0sCz5oYHJo
TQfXMpXGvfcyPKY5PXbcFT+FUGrbyCY/20DRzasVwfYD53vXuKyjZiCRp4j5zLK9/pxSZLv1o+Wt
JuP3EAou1U5D++RkxjMY5Q8ZYRRe6hCtzq9+OHHMcg8igpJW82NNV86gwwflwUarKAULImOe2sxB
cQtb9iXzwjVBsjEmdxwSjCDNIaxqeADX6z6Kwn5wSeI8yCl8XBZg513DZVMmwXivIhy4UoXc+9Gv
mzV5lL8lU7LsZNWyV9g2I/62WUNjpDgxO41hqLe6CqMdAlF2yFKgj5kLizVvrZ9+3kzPeeyCIPb3
iEAD4O6AlTXBBuqe2uY2IOpZz8O7PfPkd35T8uU+tLz7d4SY7XtNVedNLUOc+gbzeBKBUEmGrt5m
0EfO3drZoMKvJIujNy+e43sAL+eu8CZK/uLpOOTUwU15ZTBlWO5+tv0I9nq+h+Bhrksqm8/cn8RD
6Fmvs+1dCJ9QvMoKx43RcGFRbV0np6q+J1KbQdizbPwwhW7SW79WHB72Auy3EPNFyeKjzJznJDPW
RcaIXEVZvHTzNyjihyF15WtuWR8ofZe2DfMtzIKUHS8gdDcdWDtT3sa0GHLSLqq7d+H10x+4VinP
n6BrPueA3zlWVbofOhWd4DGxaUnA5DVZnx0j3vHbnoH0MSLbIrxfCaXKbypRPvDi5JrJst0MhUyf
87lwgadkT8Ymd1N3K1E6Z6+ZsrUzqDIOitpFaDc9Zqr+WPMqm6moSEwXZBApFq0OZrHywxi3sFO6
3D0EtD3oxW9eBjrGKVaozCFwmuhBkkSynTAEyAh0yB99G6YP2zE4V/IgF/jroalwIVEQuqX1wsED
XSf3kxUJjATBp0s60xkD93WitOJM1cR1gSax6UTgPwneQ0Aa9gHtEWeqmLkM+q6PjJG0W7ckZTEp
9w+m+y8SlM7b7FzssY7e5nJ6YjD6Wmqw1WrW0U4U+jUZoxRboD3oW2SiXVvIr1RQ0NlY00erz5bj
YVYBVL6ho6u4c4Vz+edBgoJ0SsGLbOY8dHZCdfax05yJw9C7zAC9sy06hXlN6ApsE/Li4n65yvYf
2fQ6J4pbvVu38IBCKE7qVKBsCl3LY9cPdLU5afNCi/kCyIhjfUCyZsk30zfj6ebSubRENlXigFaa
uSSUFEywYKzj6Tson0qKkC7KxPmhdygn71ThPBUlHr5+jC6eag4jCsFZ+1N3Dj24YoLUZX9vdJtc
hJOdKYZoTm3R08gL43Q08bJ3UvZbvm71o47iS8QD6LZBo9ikRUWLXQc4bKzTc6Cww+YtPNSwLH+r
RTEVWKupfHpEPiGzl2jzlNjDc68t/6Vz+puyB+VYO9QdcenGBwnSHjtl6dk1Vuf5V2djV6oj3NIp
4bM0k/mdWUh/9Loj8epD9T7M9qrVyDI+8DrfjKShPiewDns0RozubHaCwrXvs5L3ftN2VELPxt7z
Sns7mfyQ0VourJoBLhArh9O0sItZZLQdGzk8jMHA8JhPlBAqh2tuDJS+87ECSCWpbnfT28Bvfg+d
wbRlnH2Q4oDRQtQnPcnu6lnW+9TgBxLquQ8tkJOHv2MEsk6wWZynvKqdva0QrqaCMohRkSLl0WYt
V8cvvsOcsUO4sL8FjH5Qfdm2hWlwoJyNJWD0o/bZ2YnpgS7SL18QfiW3bEulSRbk+tEhlmD6PryQ
ndujDDq3Nj4egBCXcpz/sBJMMU4mIe0LC4dCmHk40xA98roqLj3huiGLZ+LDuHv7Lu+vFaOWEVBk
k3y4MrNCYuenuAlCs9wIkZTHFJ7ZxrbWzg4vcQjcBG8VWXi8r4t9rBpWjG5YENcc7f5SsHfDSp1t
4Owlx1nOrwI14+C58UtosVagqCs7+Pn0kDK74QVfWAcPgG96PvM9X1HgWi/5cHZj2X2EquVv2FJz
rB5aUe8IZT5GbqZORXsmjtsc7YIejsiZ7bPvnpt1wlY5ghaDDAj4DtpxHIzmqRLtWyoigg5+e0JG
5OykNLRAY7CzdL5rMqpYE2OuDRT5wcucE1K6d7IMy7MAF4dnMYR3E6LiqAt7n5b1r7rmyI0tD3h9
jUySzSwv0z4k7SnHgdMuAI4+x7gzLDQClVohjekLvVTriaKLEXhxLk5/hyG+XjafRu7Gvn3WGelg
bgEI7yzYY6T927CYSPiWbXbo3PY5NPFaKpWBfkrhN7Bqv+O/n8tAsmUtMAJahYsK5y/dzkHLv6kF
u+i/Q9kUTkSfUwCocbCupfs8uthT9Zk3WBM6qy5v6UFQp5F2bKpas+LWn+od4gW9TCG8ehmoeRcB
azwOBp0zWBGICs9BZkr/uVtdLEEzRzsSY+3OJ/kOGKGZnrxodu67kNvT+h+zUaZ8WVDaqhawQGzt
TORXT0nEwr/hcZwGdn9qkqjZzGM7UIdCj/ngk/LIXDDv6GQnoBQWfgVmagtYv8yq5kiAEgurJbJD
6hHHYJlQRyxq+JtJqmI2k7OsqVf/HF0mLJ97wE3g27tcmD+hbOVWR5ypZV98C9fmA+m1lJy1tFPk
RWptakFNc6K9ZTstXXYANgP0pKRxU1nVGaX55CbsGDLdu/dN6+TLDWyw+OhZLm+B1FWEN/OPvCDc
E2uJRrY+Bnjpdrp8ywMy5npxfTaosjtBkVxLyGlaaabpiAok4Akm99FU1y/oRjg+mICbMTomDIxb
OkSTbTyz2hPGPFd2wCakt+WhjD2W2owrveHCgk5PSGDIXhZdEL6h5XDvh4EiLW7kNnxuAxIFVDLw
FC2GigMcG9wYxB3deaDfynx+j3Ll3Md9WFJYEU/baH1bdtjMnQlifFUUd+3cvmcp3osyYLkla49t
bD3/0NW4bEYBBCJv4mAvtcFNs+ABUVnxMbAMxdiHI6YYFrQwiTrsWvXZn9hhq5i2UBTJ5CwM1jdX
qJOj/F+O7Madiet40yQgJ+uspI0kgcKYK+1t53FtNNWkHLhwZ3IuNmiVz/OM/jeNzp+G+WU35sRf
02T8nv2Wl7tEOFZC3vZcPjepFnxzlZLHgc7LW3vio5ZVuL6m2Ur2nWIx0hYgzYtilNsmpQ9kdiVF
v508ao0ZUDhRCjTPDo8o5gx2TnBXOBmFOcI7ByHTishiOknEAApX+9+ZB74CqOTOnRKIanFP9uAQ
OSw704Ljvue5jdarvgJ//tbLqefeeVw05S4t9J5NQ58t3kDr1IL6PHZrv8UQeubJcU3Aa7jiT1ps
LWgdqJ84U2p3AXAVj5/cXPkNEErPi+zfZTgCanb9/to11zoDnlMDoIk5jw4CKWerWn4uiFaHAZ7Y
Uka3yzSGOK35LPp+X+7troCYlWAUzvTyW+YL3eTK5IziXMLyWd7SCOS8BGRxeUWWEl5MS60hd1NO
j/qJxtyT57v9Q1lKuMl9kh4CuokBOuJgqu8NML9bdwrLE4AY+Bxhza7WCTUu1nmh0Bit/abRFeal
OMfjuZbuFUCSKY2rnXu7b/cWfIG+SuO31NGHwW6LfZJH4Dg9pp2m1nhollu4+IcM6MI9N4L+MERE
0NsysXcyW1qijpKWNI/mZmc9Ak3nUlQc5a9B15vb1uGcm4vjMnfXmQ3cBToLdIFYvwRAwLTXb8I0
8u+4dxzyvpbXHuZFW1qrnvNGnSUJOMi7J2LzlEr2FQ9VOo23UV6od/glrYNtlOOSlqzYHxCzYbxk
nTvSFpCfq5quZWuRj06lnWsjP0c9cGGdmmvrVHtH99GuWSp/a3EcnBwP6vuAQ3yprSNFW9MGTKjZ
F+AhoARY6NFTdpqdu4HrMHbA6aPsLf2myMcDIf3ZW1b2LMrsI87H6pLE6effE4sUNsTSOmRjpzD9
LERQEGIWJ+hwN/F88TrvrnBZoKRDP8K/Jy7PY4WR/dFL+vIt9byUdeB28iK+NxqKaQsCBpuN7sNk
Y8BsdJwcGt7k/X6yU3KwjT7KyHFeFsx3XETsY7Smrzir7931uzUWgYWlFtkpyqf+4BGgPWFmCw3z
XjJBcZhivOsiYZwDpYvW5ODjWkKM9GVwtNlaPhlGQHd+qvyh/ZFbNGADU0SkoERFovmDGIRkU+d/
ctHZdz6QKL9KFfZ1lx2jA08hMi4ihrbT+2AnooGeeUNwe2VwxXhw08k66WwpLplZV+oFwHx2LOFd
3TTWUcnhuYkmvv6usE9j1R1ZrdSHMY1iREQ678WcZncwJF3yXGQpk5k0T2SE+LnihJQ4tf6kPxx2
YMJB1bzhSf4gMNMcyzxmxMddKhuLSqjmlwTNYoyaN53u4d7Y0Q+YiIQM0Gfo9UUKSDjdrrpynmwW
y3jfuM0w2UxX9SnF0uwnr1PbjkITOpab26qy/Kc0xXio7fd07L1PMK9xTE1n5vlnlmLxKXDD5JLL
8sw3Mz2smw6E3O4gsGgcy4znPKe4tbXAAF7qyn60crAEbRaO95MznvISQ3fhSXLCgwJFhIWWFm2z
G2Pes80q1nqTfmL7hJgpRxD+dRrSzYbDtxHYl3C9vOni0QQUWeR+8O16KUZ/i0Y5CCqokdMLqI4Q
W90pQUO/BdpMPARrkq8NBspg5moTCZK5dHJxETfsdqSM0RsHVKw65H+Sl8PZxBau06nAjknh6TGD
nkSXMnaZuojlpqUq6sbtdbL325EU3apYjAub92rC1mhltPKBiut3Y2LR3tN1rMeyJjoAa9osDVo5
0IxrY81PjcdtvAzEPfSZ8W2mH+bE+Xw/Cfk9+k30XNBy+twKFAKDNiHFdQqonoDFFK2Sc77XVXCy
BsjAlozVc7oaRhnu7qakeNcl114el2TD0Bke0Uc2kLaK3bSY6mSY9ZD1sWs0s3ek755OCds7z7TP
kzUATpIpGJyT+wPMNnrhEOzAm2XvoOaOsujelP9NB/e0KhxyO9rUEhbRSuBH/pAJk3NqolMYFOrc
tOo+CCYGW12Xj7lpnoOlDw9MX+ZUzuKeUSc5JTaGsihN85t0bDSoIItgQ+OiuCo3OI0WVtRhcM5+
0sCojDpxE495d7TI28iwZj7irMhddhGa+r2RzTVWDIszZ3aupvKoILLqL2m58F8KqGbU6XDizIzD
PJL/YhF6E5Ilo8asKDmPggBRIQmnQ56ENGQovUZIYJB4NzpHNi4AHC00xhQRYaD1F/uXyZAGq4KM
CSCWc5/5zzYSyr6P40/sBRgIGx6T2CZuGO5x3HQorha/yapz6seH9DhX0t50igoDDQWFCcTbTwLi
R6jp94SZ0a24bwytg9oFtHwhmg/pDQ2nOFvyiMk/GB6GhKnapHLvQytCNsp2xmvo/Vk7Z0yPus2P
De2WHH3YpVeuFdtO+YCUKnEPeAtiVh7c6yEosK6qRwHD+8LFjihIlTS7v19nMQYL3y891l7ZY+/1
+PlHzSvImrtcJM7GqGBbjlSFMVLzcG1ALsD2abaJjUnvu+eh/U/gAY2c06Gai5NSiz7//SVhXC8a
iK2zQhycJnIXVbKDvR3vcQK+N135q20aOLU6ua00PJQ64+ro+eWfEEcNbBoabRCa6bPr6PZI+4LU
xYxJ2ahvIkycotSjWMVt3kU/FrruVi6Eu4QCaFmMtSAkTrj+khQzPv4UADxtzO3ZtqS+QQIbtpBr
eSquvyD5AsZi/7K1opkgqU93TjyMt3+xD7NxJ1IN088+jeiedovnkDlow7hHX8K87iVEcxK2pKOr
mrg0jNwIHYdXui6e6hk0YpDV/lZjow+G4Iw62OzpvoVZT2XaLI2H/XHjGdpwiU8WXLJujFtMu2xh
wrDqiLaW8lcjYH204cuSl79xSIJnhIemFhYZnJIB7xUiOKk+O16S7t3UfovtcDy7UGduKEP7hHtL
4U20ZQossRRaV22kAzMLT6h08bullXWebUMNfYLjXs28EKp+tb2FpKptE7oJaIyT5so7lyOQrqm/
tJFA5HjTdHxpJowoTt4uB/QJ3jxJ8jaK0X1tFkLIaREefR4CJ2DdRDbbJt4v7fzK8t3b/t2RLLrp
Ll69/r/uqcTBYWLJofgh6V7PLaYPP9TWuXX8l9QyLqCH0Dvb9fzmTibY2Vlv0UXmC9YYyQGzIM/s
IREfc0C1hmOfE4dkiFegcqNYgdxrWZ9wlwnkRqRr92HVJjvHN9VuaBJMj+j02aDO0/rLrNsOpJb9
9M/3pWugm6EzwsQPXkU23nVz+FJFv8iDdeS8rRle7TKor5AOepSLaMA5QFK5gqu7DMUfY4PxjPqZ
+AZGX4v2hhsXVwSysHWjNSxaXIY9ex3hHds6dM8Wfzh161Vw5DUO6j5cD+ONlzUMRbwpCUCiIe6D
gXv7N2MK4FNYitrZZpa4nUrxhOK4KQf652H4f0m3/bSzkQ8vcMaCATh4Nvq6JOZTRAQ3rLDlgjON
H1bdvutvmd7TbD8Ae7+1dZ6Q3lov1e5rZ+tnAWLdmpBl5vGplUTTXbNNORI2MVpQMAxb28Fir6oI
MnO6iy35mvJbzyHcy8nLi6O/klUM1trjRJVzRaZTKe/EdmM4V6nLjzioBSLdwEZoYOJdUMgUzWJE
4wxLZuhSGTb+26nnOqicmdTq3DzKwtDewyYJ5INbRVsurDikaPhZkgTtDtt+kyVPhatQI2pnwB1T
gHrH9M8RPmfPCfIT40siMIbi/QY1vE29kdXxEtmrpGETcqb8cg4qTB3mV762ptXHNu23koI7nj81
331KMHn2IM8v4ph2fnRIuBA5AbkujwAr5EVxdNZnT7lWvtm5OA+qNahoLpRki9pClyBMHtXHceLc
bhVcE95rvypK0ndusjAz4/jiko/0hT5AF3DOpTKK7rIg/GAgTrYmVg+SB8Z5aFdUlfGdY9Il9iFz
PIgL8fyDzQRXjFyS0Z1BQDixnV/YocAtabDijNUkzlGrqv0C7Zi+CXCclYOGN9ikESip8ynprBRj
tQkFEDRj3isnGveenN/a9Y/FiebAU7w62npkQiDiU8YP9hoQXI+7v7+067NdZHm9y315VXZ6MW7K
9xc3+uYvNkd75bPCArpPYpyBbZMS0SfHz7NOcVdxuRdSgtewoV6/WhXzc0+ThY92XT3gWlCbKmbo
g4d7b9v8FVFybsXw0Pb4y4OCD3rRzF9yIjmQsUfr645L83pKr1/533+ayq8xi11ShhRwm8b6YIHZ
bLCXv5lHjwazgB9s22pKJRl8W8YZ5FlJJ16tDyXIzxY+BgjaJ86radf16ilqCNhyKV3Ovj2wBHAc
Grqq8C4CT70Z8/HdDauvIQnMJpunZWOVjL84vgQ3ZO9ntE4nQG09Hs9ezVJNimhrMZ5SVeRQ44BR
9NSBLBPU6R0GZ3rzfc4MHudQSuMCPT4qiOaVgj6Qdg2IS5lv/HJle0cxR1c5jxsquaNz6bh/lPBP
wkfHNIt3+HtuI2ANGJK/PNt6EZkBW8k7BT/wJUmCo3LEk8aHcwg1/sW2LxbUMrYI4Tg/DLo0hzjf
U5jJcrINDsJTb/OYJ7y9u/uiNxcPRYgQZbqbvU48eR3xHIihPIoDc8sr2WMEmF6ScXpgsn3ktkZY
zu+6HT261kZk0C4cHhDclbeRTW4uXIjW8ElSQ0sOaJzvJtEe+/fCHtzToudwU08er1wy1jth/9aT
YnpqMoIQdRsfshExb4phJXEFJBSsuwcU0S7OuLJoquRdfLhRSapvGsyhLLGbhqsw54VNsi9eVG7B
00nTR54TGKVLZAyfzbZE2W5xWFdOok9DB6Jdk6LNV3Aq4m11bSob9Cs50c5T8cEvdHmExhluUOwE
uExrP1S+fbKl3tcJ9kurkj+yUhYn22GICUHDsBK50PiLmoDjZsimhz7BBMBgUnbDFwCxnzYv8U0g
Ifb4DuXd+De8m2lUn3XgfpJjKb3ev9gtYFM7/1k7WFiaucctIK0JQAT5Ki7sZCS5WW/qMt1Y4xNF
uSduPA6n5A39vIS2Mo8IJduabVQYi8MgHLdMzm9YWVcYyy/bsY7aceOT1+KFoa8SnK9/zXN+eH1Y
dETtwvwmUflLyML2qOfhWIxUP0/+77jBRZfSI+5zl9x0Abm/qPmDebD8iEgjtpqmXJ0Wn9FBRSX5
DybI4yRAHYC7/B21mrw29Yg3UBFQ7+NLBpzrJliMBErWYmV1KCiL7GRvBwhkgq5rxGXy+2FI4RbF
kzcCwOJNLII33gRwVhGEUt3iFl+NAQlhynUzH0fVQzaVydHtn+wR647V1UAaMgY8kfCh2tQ2oUkG
1nWd8h1E4Klt/mUit71kyXwAQMkDNx6QGu0uoH+BVEINq8QPJjZEDth7AN0oTc9dR/oPC9a8wcmg
74d8vCah3rdEjqvI+YV871/lEJK3ogxicfrtmLQWzSjIdQNdSKzUHhwu2H4VBFvKYA48oPKjbFp/
w1X6oxpObWn/ijsib4ln8kMWRXiS7KY9xADfYoQhnlZMKaSVypXQmpKzC8dduMwXY0itiJAcctfR
8i5wbXkC25grCDV3cU2egfxc74f90fXC3+PdsjMZ+l9XUXc2C0HgOMB+HCxbs7NZoNFyLD7d7sUL
PXg6Ex6FDFjtur/C+YP7Y2dTn0w/2vTReNhcivoRc4XchwXVC2YlkFWS3LTFcYQl1BXcoPyFxqmG
yr1+YOnYzxP7RgLqRS2I66+3NRw6TXbIwzK5gMr9CE2wrYIV2hTchIpybWbqlFuH66FZ8NCwBMsm
XVQ/wenOQID4wvyWZJaa51u3BhqQaUXUKiUOgR6s7At9CASF0+KlbJVzmRt/4ymL+91YgFW1GJI5
5kIsM9jBiK9js83zbgB1rJ645XFI2yVk9WzZ0bK6LbNhPokSH1BHLsgnEpNWE42bS/VYIRRQNDL+
DDv/eek7mHsxmJ42P8UPgfQqRFPWRuiOGOtBP3TpXgrTnRtNFgSc57EfaoI8pbvP44ntIbGBUnh6
bwp+dokzPVkd7OaUd0db+GcWozRNxsTsBejTmN4Q34ADw2dZbJPQpadRO9+sfuEdtTCpdV4hxLjm
aucQLMwTN5yO2lPijLFL9EUunyobx5smpsq2zM1H0Nwlkab5sRU/y8nDUjyF9n7I+JxXzfgD8w+x
iD6MwbVEFxbB1qHsAMHwR/alNODEyFc3mcGGtP4tU2CLvaJSSGHi3vRNGSIFnXLPasnM19e8hLvK
/ibYinj+09ipOXp1cEexGrH5gXUEd1WwgVSmygLWuJukDwVJozjuxXHAnleV421SQwXwxKhuat6t
rQIgZFsNi2b2FtsEGlyHkAJRudolVvKjcx/rvl5e2+pAY8xOTIzWk+sSmcybdqNDziK/oqd9Dicb
0Gt0i2/Mo76sM7tqcUlgB9SozsBLKCPf2+Y/uDuT5biVbMv+SlnOkQY4GgcG7w2ibxnBntQEJokk
+h6O7utrIa4qdfO+tMyqaZmlIYO6pMRAAI7j5+y99mOQwQPUbXDXQwM4Tc/mq6FBex+lYmkTFVr3
7bTW9fhJOfg/GR9lVkt/BZmoaxQh99xzig5xg0SDbTrXByIys7k3Qzc8MqY69wgP0b470cYTxtF1
/NfQQxqtwLfEwRCRmgEGMbPD3dzFbxsHYYwC1xFT/5OpspoMJkbZ2OO4t8JkjS7rWpXpxZdDszHg
Qy9dq/YR91XapsqiQ1b34V1dju/x3aCsn2bK7TqW+XPZVkx5O+9bZHliE3pYF8N0RAZnzG3I7JhO
bC3yjpzOWQ3WLVo2b4fAjNdldWwZxUeC57LHKIx6PnrxbSem8IBVmwb0OXW7PfT5fCcO1NCsfVgZ
b4HIla46UqydZ1fKdo8RrzzcMplvhz++lGycnBHF/y3IFw51QpMDsliWAQW95Q3fDrcs6N9f/l/8
WUYXY9Gy8Zy81IKZSuPWn0O4uxiCuT6wzxwdIqnd2n3U2RImhT+iNgLTUCf9IY5Bft9ehf94dfvy
X/3Z7Vt+/8S/+hbLAjdKt0etGssgnCDC3h03dXgJvdhdB8YE0KVoUeaN/rTSGtozxPmt87B+tnrr
I1BBjZEg6te+Q1ivVbnH3AXlVZLgvrGQIxPqZH1YHTLT1sT8C3A9NkrSwjsagnCWfMwBy7TvIFwW
lGtNJTbDSE2ivHC49ECLWlj9q9wmFwpFKZNK2hw2o9qFpaIjvkiCVdEdo2MBUg2BoPa/fTMSw4Pt
/sWaiQlfZ5mDxW+vnard2rNDQxjfg9hUMCgagPPQRzSge/gNCNJlT0jz3TgUvnh3WTr2vrPKB/Nb
KfzrGIBskmzh5yG2pvofonSMow+J1WgZgjqSvhAWSE7PpfZik54hcaxdh6KIeJGFmCtKx9deVPal
N15GjPB7a4yfNFdDGEf+c1BBkU/McWs2bXkoyPHDOo2uBm+MtazBqJUKh0nPzr4fio9pjM/ULjwG
9eYFPTR96YmlYHTTO8qFtcuOiOAHSfyboR4yHxyS9oCKyMQCZT/3tbNllx7xHTo5BiL62dCgwHwR
DZvB67KdqCHzaHhE274nNEpF7ZL98sWcsndX9Y9DRuGg4/LkVvBSND0WzZYgOLqhMrfRBOjCNCv7
0CnXPliF+5RqBsbzeUc3gO+e20XDSg6juxnq+i5VSjtUnlRLXwGK8NuPyubGbSv+wqIxtUMxwEse
7wM6sBW5Z8diuAhm1QsWTVUDtBTARbIkXIwFAJxwyO5J834MPRd4TCq6Vd1h0tYMuD1OBgrMHbMK
/ntu7WPGLUlEO7X30m3CKshvRy89y8atV0MBIel1T/hZehw9wM5J1u+seY/XFSUBSx1J6UGNVsIr
OBdGkImjJadXNoqLqfWMNYmHpA/79aEkWiSfBmN3e/9GfTHBi6/0Qb9jWk4nc3TYeWevMkmu9mBe
Yyx2YfgCQzg5ujoEavxZQEMi+0GRnLUkjvD77S/ysMk4vCetp+Ucgolr6Rl0Ye3s0G3MUEx6sZ40
8OmOro9bWWyzwet3Vdh1O2KPtqatjwytBFP14piAcTfTuxjGfZEp/t2Onv64kIF0lprtH2SlceFQ
D6NxZfefeBuKvPc6ZC9owevJ3J5YhJLyLU2wYUVn1zZe2wGQsun535vSwNHjbNtUvk95+jbUHZrG
odjJ3n83/dBnih1D2MTcpU+gQVSYsathZGaZFpLntKJV5L8ZldI30iTgqorG96TE9lMm9KM6DOBr
P/b5YPVQfyzs6lMnI6YOk/hBIWRY6JWzJFNq2ydW9JCHTLbUlL4Qago4IqVeZ/uwlkykGE278SVL
4p2u+eFGK6zwHLeOR5AE2Z0eMOKyt07FQOaVimomjjVECowOaLzDi6EMtjPfHZFCaJy+5+iLxko+
DLRyAiaOJaKODakd9+m8i+rnTHsxoVtwmTwwdwQBkvZPgLPheKqY5Od56lCU3o8Y9wFqLoX70k3H
g5gvv9amVe81nPYgx+3PePkYCqgLMMitpU5FiqNPRls/b+7CwGFuVcavcVmaC6+Pc7i8dPInOTu9
szGYWP0wmpE0BlQlQAesHKYORHulmFeW0+h5bGkwg+poZpjtQFT1ouFgqqH/4+CVWG17Qd8AY/uZ
qItuS8IIbChEQRjq8nSKD34rcK3q5X1nYKieBxq3gwKQT89EA4fg+i9DMjgLfAfgn+xIrc1u+Mj0
ArKjh9S5UtORkqlI5idIQraXgEY5p5XinIBhNveeHKXTdpoPU9HRImyZLKqZgm2I6GUq+d6sgeMc
O0IdRT5veuoPESU5zVV+BgUAG6t5TXN08UWCZrvsYexbNbg7Lo0dvl5mnl19dtE3vZclE7wSoVnu
D6/1PMEuXDJ99D75QC4V7ju31C9dg/pdKotmYKS9oFfMJj+6IjJul4MGL0SXCei+xml4ag7MAXQ8
bqULIIR2XHictK+Rfj07CevoNJFz8VpG2vlk1J9uucZWasNFsHpgQcJ86xWDYl1HjGX3bnRJrOpE
/zzdosjIqcvUOeO3x4xaPPjS/jE05iNJRtO7VhRHT/bDZ2ZGZ+9KnmL4XmO1W00aIajIAVAnuzE+
/aB4EeEIqYGUwC6mgz9iGZhChqieKKM3obx3s7frj7F5lWQVpDnBCq3lsFvqbWKtzC9fIkaNi0Bb
xLUbr/1OsDfMEWyZeFFAaAaEuUT+ZzJZ6KjbaRmOyACDYspxESMRrY3Je5SzBNwravebAZ+ibOCK
2Q9OFamVXQfJvnHdjZtVz/SoGFyls1sgmzYo477b8dUaovApr+HBOJG9ihjqc2ewsskq/i7SOjja
PmrKtjUVEeq0EOwAUUlSFI8FGrmSNFb0xY3OdrZ66JGNEtbc/cQQTygC896nMiwPMZXtws4fHPJR
Tr4xravRyA9xZPhoBRB2jVUZ4IAxMEXxOTqhLPeBSw9WjJ+emZ6ICtwWSW99iSrcuzWSbzbvDkxD
TpSnTPuiXMPYsxSqrYXC4hHPF/tcPE2fdrAzcJLuJirclQwmdQxCG8eMMq61jVR7qBkrSsc5CVVs
x6Kvzl1oTlfyGcJtIkJawLTbzq6j37fIpZEvN/kZdAHT1ZhmalfrLmu6Mt4bMUWbKBHyIOcxxe2Q
sSc8JK992JbnPInLc1ZHztot6a7+8SWN/G3TWiOIwPhM6FB/ddvwLcS4zi6NCY8qxQPhzvaKiNCZ
YhGV61SrZpsIht0kbJe+ZkvWuyFZ20NbLxPfaQFLNm9STskpsOdzXtK5sRLDOlWJ9mwrAVBtRBPZ
hl8Exc6PyPGFcRCO6wk7J7HUCgF8vVQ+4yZKVgi5ZYLINYWZHtr+HUDLjZnCCwnH5Oo+9k6ChMjO
86VbKAQS3pAua6g+TY8cE/MGJbGw6CWVmGYKFuOdluXu2vW19D+Eutt/SZhnQmMR6O0KbINCYh78
axRd6KfEuUbxjpRaTDxTI85dqx8i0Xr3nK6NojdFIrKZtwv6NmvHGhue4kz+pxxTCqUUYvZ0jFIU
LfFL17gUuFkqDlESwQbs7Sxbuk6WLPrS/GWFMtNQLIsarmlQNkBxovgwUsKjGEidp5ZAarwfyjia
CTr8wiBlnhCnaU0/KdyJ0n9Pc7M/N14V74UyLyX+2fPvgzvnspLw9RQYFXMtizqpQwGnjxKgz6Qa
yMW68aCk5/+H02j9JbB8Po2uacz/J12TUzkn/v3Jd9mHGCIm0Qa7tpcfZRcY72TtdhCwY/ivCWT1
QHbR2/RWjg2aH5mahNEM5gNqR6CpaVoA40nNB+avzUVa0wbNAgYWK8P+QrP7kRsXM46ST/rYaPvE
qxfoS4LrkMRYxqO0WReO8zMlY/mAODi8F9gQkVyE30jiQFM0TNkLHuN8ZRWQzVii5RL5p38nDbV3
B6K4kIReW4FPz2qqfcvcmfqsMV5ARTSLP9lqf2Uh/i+8ogQR5G3zX38zsd3+U/IhJ8gzXUpAgfGc
HLrZv/qn85SbyieLBD6bEnjy86xbO36zLfuCtxuLkVKSnCIUR+2x05Gyht0m5hrY9qYCXWuNd37u
6aeQCYUc03p3M7DFdgsFJrC9dca8cflhl1lwcdfgG8ZniAB3g54N0LfRMmp+9k7CX/eo9dYRDc+/
f2/8u//yzTm8QQe5MMHFf3lzIy7WvJuQvTtpukdeSvt0A8co+haWDRbIoKi4lfggmF5ZG7NqBuBg
EeCZCnRPV1AE12m5s2Kb+FeXYSvz026BZUp/rj0b2HKd0ermsiJUq0C8wsT2Epgy/dMrcEV3RAi3
d6MCZaeJpP3ZsUQ6+pi/kq1Tb9wt4p/hgCvXuJuKJl8FgS7ffZinmcU0Lh/0F72N3yPRRc9UN0RT
4oDZWVKJhxQh+AItEkLMHlIH+d6vdH2cR6wSkNFiAnhr9hzLovBIDmRushtTZ++YK+4c4yjCK1m7
RLMEhvvIQ++AtBzydZWGp9Jzwjs2sywIPl7KOh78Y1Plr13jdJ8dwy7far8Vapx50khBhf3QdugY
EmkDF7Nb65EYXNrT2ZAfXDbUK83ASJpVyPmk6py3aiguRj3ZnyytO7qfPhyMAUNt5EO8Vm7wFPvE
MCrDdu6w2eG40LIdpsuI5wQ9yHDDc7veTPAH235DFGDzju0N4Xiz597Fv9t77UnEuFwsaLlmX5dv
uXS8hYdIAS2WdYhDO9u1Zj1u7RYpZhcLibKqNdcpZUboF8b7v78Kzf+5EtlSGrY0iRHSpfHXO4wB
T6SZeHJ3Hg3TnY502aS1eZbda9qJayQJNrECsDY0E8UxNRKy1SJYpEjo2fG7fbuu55ljpIsfmU2f
12J2t5U6c3J9tJn0jiO4WOwdosEpoGZV/dS6C0nkKLEM9CCb2l2bhUf/3g/fEbYh2qA7urSy6ay3
fGfq9vYuY1b5H972/JxiahQU+f7jv/5Gc8VATYHrzTEJLDR04y8Li2ZX2qSEDHfQYy5RMoqLGIHY
OqkW3QW2Oma5yHZ5kMNe9ZDJd7p6Ykdz0XpA1WPdqGtj4bHsJEDW0Q7Omp86c7MSrO2EZ7nsUH8H
WYdycBZCTsN3A/ffwtRwAAZx/MxNVJJcsNCTurlzzPAgCntHOxpE/uAzn5aVvUpFBkPZ3jbMv1YT
46z/cAp4w//iHDgWkar4Peg+GnAG/ry4yk4vcQRXM4Kt7C5jGrhnVZvMy8SbI9v2nti78FAF0U9p
od2wovK1jwi5J9ltQ/gcDbnMK9/T5NJ2xmMK+uwsM2E+ZTKwFhUQIpeHyNGu6u7Vi959ZArXru9+
VIOu70Q14nPTLP3FBEKPIoU7rYnxq4zFpTWBTfuMscMifckZvF2mqH7VghaCiZ/EB7hC6tGTB9/P
yydFR2hVZUO5U6q4pqXeX2pGyKchGL+5etMhM802TTmiDredl2aM7UsrLOvCevmWWpG+cgQQ966N
2gf0Q+YJ1sCdqJTN1jDDHtJrZ4WrCBKxZa8jYqEvDaOaVTsKkmrRlrBm75uULX+nD8Q+jdX0UNrG
g6vK4qiq+sE0W/dEbhiaYTaDpTehOEYvuWXWetSKEs9Jm0dbV9m4KSZ3qybv2OoVo4JeB7Q3uve2
oZKt5gASCdvAWvcaglRsikFpoUCXpXsSdqMhWkL+MiAt29D/+JCjR3p3CbwZC1hO2A1JK2lmXOg4
pFtC2OAluiiJG9Ap64jt+1onzX41uBLxnaElm0gk+VWP1A7JKfK9iH25P9Hstg0IgRPBbUc03c3C
0Wia26FLGhDBXFurTVgKXiiuqP9SOnpaiPG5+WEbJZ2vaUTKNXXvujSb7RQiQsEZSe2nMDiWOSSF
LmbfUE/hV5WKK7rNs4Fk69JnNEctHKYuwpxFxbbrWqfKWzvSNtfDSMMlGo2E0XqOFlCithgj/Qmf
eXGfhgPxUQ4/GfoOtfrkvqAUW5iSfR8KU+eUqZEBT+lrz/9+ZTGE9z9vKymk5RiuZViOZ/2lRA4N
jcZQJ7Ut09RhOZsIL6n0/SWKbnA9k/XRsYl+yMuYkGLy3NeltMi8C4nkyWUAPYHGnRbDlSg8b7g2
mgj3yuOxloXek+250a4GWbDpZG/sTNN5bXOdLPURWmNhN5d21JDuVR3wpDBtCf7VSOpzCzZ414E8
wus87runIMVbYcCkjHJUvz7DeVcX8dbtWrJC2o6fC2inDDJPeQqZydkBwLPs7F6teqzSZ7JrGZsX
BpAyr/jO2JxONRB6FYYl6n6ux8g25J1ICW82nQjWdV/DujKwbmdj+5r1Ql77JFqbuM1mn94mCw+Z
ppqfcmwAHaG+NbSrED9oX3Q7rWBaXsSbiSLiTlLh8iTp+x3wEPQnTrzqWZDXfce/EggAfXrmTzvT
Ca5tHiO5YQvGaG7cw72wVzcfvC2PpkNbL/XLaQeQCMC703sv2GjP5LhAp7Duc4hJBwpv8xDaHnbA
VlY77PMhzgTPXFvYsBdTlZuXJKc0R5h0Qoe5NLSSYgOjV52ijOmxJh2heumwgd1Z1DYrIRBXo3ex
n2KcN3S+3GzV+WgxYzJHd56bVHcRepAJbMXaCjDjoZKMgzj76SUIAzzwSEbti6OQeBVvV+yvbPZf
VfYfieM/i19R7n/58r+fioz//VuAz/93mB+2Fq780809Z9P/ypy/+559/tff9kX/T3CfXz/wC+7j
6X+nbGIP7Fqm5NH6C+zjOX93LOEY2BYMT3LN8VT9P5Hx5t9tnWVBQvvxHH7ud2S8pf+dbju3InYe
F1kjP/X/EBlv4DL450VI9wCBUN0I0/J0IU3T/OdnO1ajluUE4U5lJq8Dyti2xpDSzIZIltGl7scv
LhXPydWaE66T5hiWNgj6UXzXYhMFQjWmW79kRh5P3al0v4XguvYm0ukkekYKsICP+UWGXbQbR+9j
kN9aVPBIvQnaGTtUhkkknkz24UPpmsdSr09Rh9RW9c9+rSd7xET1RvXpEyWpeT9KorIa0GYlxVIU
RBEKVK0nAtz3DknvPlqlC+h1rq0SUo8YdZyCGqxx3Q17/Hn0SeZ8XJuqfxPU4G8KNCqlIaN9niDt
wLvDJDnWLwVgGFDyLLdxMN3Z0ljFDphav7TM+yp3PqWTwuUPu88Iy9p6qu1T5LXD3nJhww20yGWK
fcr0MTRYhakdLbRHtDvfe1grd5ECbEbC7tLuffrdxvCccMOXpnUWlsp+mJ7D/Cja0Ukc75m16HtD
tXvXRHQhs2SCYsPiC8DlYLSoLoKOgJPalnuXCfYqJfp2YZSXflrnEF+WlTdEq460DnO0o2Ndygnh
ghALbvzpCOBiZ6X7sUWiWeFmG2zMEDzgzYjpUFJGUBXGH2yKxGlU1AiyT+ac4fzO6pSxHZBbDDWg
krp5HgW9b+UTzJuGsLV9+6PKYcI0qdMc/DLGKynwvnidzLZjnzj7IrmixBAH5Zg94YAPKjOABCN/
ciDUGYwztmnEwhuuhehgog0gDKAPoD21rC/TBHTp9+0x1+pTPGjeCbjjxnlJ2jzYTt5wTgcSkaY0
/GH16J9w1x2sLhFUaPYdynmQRXY07KLiE7MXGRZYQDbJQOqDHqv3XPYk3kwwFJnZr4zct/doII59
BVGgkUG6jk3kVDCFCXS3G3MT8QjpOvmRFzazGIvKRw/8D8OJUNYmxAIngYsVNRohtBtMIktN3ts5
HfCuB+pPT4FBudN9I8h82KVWe06CqQB8ykir6Nt9phV7WwaoSYSzZjLmFoX/WowXOAjBvRPvTBIs
jJBo5IQLbIvucWWX7putmdNxxGWJe8XfZ6K8r+vOPHfQUU+x8cVoICXCVvlrOw8xf8C7WeFeoTi0
6qNj9IBXa32AMq8f8bWjwvLQ0bUYcJTDQNxKHGsZysyBev9TG5p6y8z1PRgROEimQCtRszchAEHg
frrThX+qIVQSD1P5XHXju+lm+Ihbo2c2p1GsWZJbG1TkHBMZ6hDH9ZXqrMc8tfJzZmRgZBxkZ7nn
bJzSgtgw5gkQGiQeRuATCEuIWzs29o4GDcrf9EdOn3SLrBwPOxM/spyStzZFU4L3Kxhs4g2+RWnk
bRoaUB5M3rpn4TLG0eHxrC+EGx3tBn1f5XPVxPk3Y7KjHTIY0LkZZBMhUrS+zX0qpi/L11dugnMx
gsE/G54jW/90nWDvFJq9FD4Z80AfdgNPY35vdnaJ3JdFRJRN1RCvkptU4AwxJsgGRT8OtN6acNtG
7wMw/YQO7xqTMx/g5K4HPXxmk0Qs4NgSqpIW/SJtiYav2aMsH+qC6Aq8z8nKdobkTntgEk8SYx7t
matdrKbvNgqXWheG0zI1YiQLDsZKW+F7GRM0qA009mWb0gR24isYjm7tpUm5htWwzVtSyGZ+P7Yv
dxdbF8eroXMk5IZ1RaDTiE7QqmjhxqsmMKHZW4nTEM0YsJcsZryuD7NZfDrBd0NcUEzTWhs/bMZ6
qwGZ8EIEAYIf4AujU39zBq4fa+BdVi05Zs0kX7NPZr7MtmeAQ01aYqLTrMNecPIimDwqyn8yzzzp
hN/eJQo0b2u02krv2DP7ah+F/MoFYvUFFhNi2DN6IpWwy43SPif8vZtoHmYUg07wVU+jB6HyOHiM
hyMzeOGZu2kBfU61R1pja9SrGBUd9CbWpDz7YTnas6b7R6NnMxbY9OYDQYaR1r1WA6YE3VsCWfQP
aW1I0CPiGKZN8Ohl3UPV5fZmGsyaOtZO1h28pc0QdoSWDPJxZFZDEDRqOdno4kKIZPcymoy/FdLc
ZSNQHdATm5v+xrj1Gyu702XLkFqU9tpqGPEEkrRnbDhXP6nbtaeqkwEVYD3Q01hMMZ7UxMgKLvaa
e4PMirZQhIoE0oP/xYgxqQFYDqVtroRHFC9Dc4NhUSW2mB521lTuigjB9YiFQfdcmOxNRzxBqOql
18TtoQPT7nSAXU2nrFadQ8BJSUZ35Pc8E9yh3Hha+gwoAXxEVz3r8JlWyNpDZoQDE/IR5IDSBVe4
0OiYTZy3ejKShU3D8s4qRhZfH8OuU5+hV5wyJ7COZk0wV0A4gtNwm9hDEV96yHtOYN5NpdcfhAZG
iq7TMYf3sxbRrvMlciitNUBC0GjgyV4dhp7c4HKoeaIXhHDjixkI7eSJDNPEKcL7SJcEDln5KtGq
6ihp7nlV1C+GCOiWW0tvSydhq9H+WXo5GOUKi97ext6Wgo2AD4FxsqbbtYDZdFbsvnf1oxYBksak
TEhNFDz5MixXPOGrreOX3bIP0RXUijQOCMmpDXPF9tGWhXFsn62ys/joN1WpDScAgUxEOnuvkgJl
UE+KN79ldmkiygAvwZ9NuyBItUc3CoO93rpyoWlsmB3EAyfURFsgwgEx8PiNKuzCLEDw7m/eNGgv
qBlaUo7gCohdMEkD0kJaEwgajPbKp6m/8sN2+sMOoWr3Q7B9XHViHyTYqW8midsra84blkJhl0Vm
mjbd40DqGY7DEShigdhIeBrJLMJBCRjGCTtVvDVOaX6LExDscQ6t3GTsX7OI7fRWx6CFeuB2mBjp
rWnWfUfTggnb7n5qkw/Wn9oA4writrVIdcKAItj/GSrbnU96ljPApLHCYGbReQOlaJITIO+W27Zx
BZEgVmticJI8BxIb7K02Y3YDbVyThP2jpQZHoEDe1e2XHGCGczsi2Sz8CE2QstE3dgm5Nc1znTl/
GE3ogjxjckg28exwgtqJ5p7YubgYQc7PXwVzH2bqyCUxuRDH2c91eyVIuvvj1e3L2yHDK2iWEYB5
A97S7dD849UoTG1P8lrd+REZabNq2HswZ/NM5fvJnl0kyR0usXWMNSEnEIpZ2ETaI1p0QEaU15sv
pidhbqZD7JzZoXOzAN0OZk8s+uL3106AFTrwnddhTkK4+RK7MkjznT/f9kNU44plL8OztUZzUONg
aebUb6ur+bPbywYt3TLRU5wxsxdSN16NziDid87W7joDccLtZWo3yQL8k7u6fazJrDF0Ub3SIbwd
b39gWMV1cohtzMXwHlROQZ3J4fbq98Gcm271LKe29IzeHVTBaSK34eaXNTurPNjz4fZlPSafOgaa
9e8/Skp8qzjvqbP+YY+yb6fldq4aYZ9sEfkbwZC+ndj+19bBn4itcScUKyoS4fF2aOZXjftVKdrl
YV+MPM8sFPYBe5Qir7rDgNzPpdjZ+bMz8vcBMkt/0FNZbBJves7oGRzKMNQOaT9fcxH3ZwUcHegi
ObDzwe1kvdad5jPVaQkup76atiHx3LdocF/T68PtcAsJ/+NVbilyTyZ8PYPWvt/ssreDNHKWS3qP
GwpH1j7YwqzqhIzFFe/UidSdX9fBdrAmNUMb6gcUGSPIFP5jN9/sZkWYbFvhVbJuDjE1h7/rRUZB
bpW/LLn1LOlx5sXCGF2EQLevuzZ4iVyskrcP5fZZ3D6oLqEz6+TysTHjDP57zJJTEc8uI8PZ3q7S
v1y/tH3YUzUxgQj/uLAlOGjKZma7FZkntwt5uEliaS0BPKEgcG8nhOf4r1N1O0veUGJVyGIV7tlO
/HEKbu/y9n7peE6H3++cZTtH/xrus7GDLVXHQBHMjyJ14cEPOTTS1rg32BEzNZ8tgTW1NzICPgPr
naHrEnkpw5M2JpGxeNZyFS1jNzdQXU0ohd32U+dTcYFjDWk/vtVJwgLrBqQG5SmhFrVHKvRIeN7v
w+DVBjjI6NiQ3edZqVo7E1TzGrqVLIalQJ/XIaom9PVcaWB0A/9aOzPPM+RBb6FWjjGGabjhrcZ6
KNriscI2VmgE6ljovmVC8W5gZ5y8/Dx05zjPfxrSeNEDo1uk2kzJ6aPXTH+JUZMwnCnfMDu9Cekj
bcOUwY/Gd3WYp3iih3sUnXZRxZt+IDwqQM+e6cKktDBfVcPOs6Z6x3HabJTEWK5PZEoEqYLCMVL6
yO4pBpBzDOr23Jq9uwvS8BkTpmQ0G691lBZLPYnk3tB5vs6edYWDf2uYkKTgmXqZ+xSbmU4YRXR0
f2j0CQDWAppVbv9gg5ftR7c7QGc7p/XPQdy79O1Twnv8UCPWMktOoT38YEMCsUrT7jRF41tYUIQD
i906vWg6ERnyGV9CNK41PrH6MQ7sS55eRzf5gDmPEH8MWUDT4HujKFY0DM9LXSUn18YeNMhuZ8fl
Aywnb97qCR9ntesUnK72mkiMDOFgAlPL0rXfZ2dVVOgn4u6sDy++JJ2jDZzzSJHRYtqh10H8CYkC
ITXzSpblMwI9/JzM7fSYusoFxDm1BZaIObfme2N3T40DDIaTMIU01VWPCclzwHKlyQEH8UNF35bu
grku6+lnIthTd3hFF3Hf4OdHPuWQn1mnHknMafSiGKAOnXgegX2QAA3tMLM/69qsV8qs9krASB0Z
lmU0NfGhT9ZwbL14yw3/1UQt5i+gbquyWSRisE9VnCKHBeiiQmtpVJHEuYlgttSbh6zUSBQj0wT8
ed5GPyaRzM4Vczkkzhn6AzypJD/Bx8dWgTAxG48JuRUJ/D9UecPPXBl3IfElUy0fUWS/ew4IOcF9
NBWTvddNYirLimgkzBK5TuBIAkSNmnSLZfWtKLKHGT1ndB6WE4PQlpwAKmbA6WbAR74aieagUzJn
rrFzh4670vgYgv46pPg5UQzpO6Ob6Nd0jkRIRVLsPPm1Udkszcy7RkPzNo0IW22f9NSmeasDNPd9
Q7avACcGT0SRUwmcrx2S7iiiKtrmk/Ze5xi9fKPgUbBXbHpk0ciN75I9EFbdd10oFj9NrW2UQtTg
LAeI+Btcsu1VoVBDz7QKE1xVeATBFKfYK3LjCe93B9qhT1chDpoY5TXKCjRKnLWKOnnGB3f9UTXN
CPgG0YKNFLOx2oH4E71ieGAsERF8pZUdLTunfHMtUaJOhjJkGJ8tUYWrsOjuSkqsBSLzhjBsBNuq
RN4ZdASkWSj7kuhhTMLxqLKOMIpuayYDPSIGH5D7QHlJSUu8r7STLoJTqOchLBo9vpZAL3EkmtvG
lg9eWCMD71BbM/ZdQHvCPzI6X1QWBNqqrsJleJUiMFBYvxB5gUnGmU6GRaC4hzZQc9SXqUBheBUN
idr8Ptj1zNzR30FFFOtpso7YcYxlTN7ojJvmKv+w0npGykwDCMl+lSQkboKEiUz3jLKEDMWMG3ly
BJOAijY+f3epk34g/fw5isZrk9ONzRLiafTWMjAjpC88NcjO82kEjvmpCXq2arI/FUp/IDboh6Ob
+VnYNqMCqTl3bWpfoHOj12XqhDWN7PgWXXUCDCULaQu0mYmNyP2K45RIWMewl42GVjGWUbrMbIPE
kvKtoWN9YlnDB8enaQf1F22PcVMP5cq0knKnY1qtWIMOuVd9hfCrGNHy+Mzqz5AuyqLqv9x4LFZA
3109bdeBld5HYZesQH3MhkD91NbqYsGV4BFzaljINtBAqDnaN9QhnzzSO4AUBIB4tnUwMn0fxx+J
7YzwZVR/cnqejTE1mbJMZj9o6dt2EzfYclMeadxIuDA1xN7wc4ncLfBBeZ0WQM4GtuxdjY75sK2x
ylDVzlyGXrAMuhH1qPZDqhpc++gSHIa4RNTRQ53Y2Z2T96TMZg4MWdyBgCkXRiqvTItJ/nLLcoVq
1sQqvq5hN/vD0rCsbzWzMupM1W+LzN79b/bOZDtynOuu7+I5v0WCIEB6GH2jUJeSsplwSalM9n3P
p/dmZP6uLP121fLck1gKNSEGAySAe8/Zx5x/1C6XPL2hnVegDLYtTCsuh1a0/bQS1M/XA8ETVRF+
xQ+fr2f8xei30TWTyYGR+MF3fAXsCkcepA6T0FK6y9K+kx3C7L4iSy4hy7MwrXTXC/UITgbDiItg
HLYvfofhxlDu24IVM9iFbdCFkc8jn/JkJjYyhpCBzoJrp+vvfQKcuro80NeP1wJAwhT08mIzqiPo
KnM8TDcSSS3Tl+h2IQastN6MTXqOuEtgKyYr0VqMynMRfI7QUrYNBLGOJDwkwJI+eMDQTy2EjHrn
6OF7YidPRXcBakvLnU7CJu2wFPWdYM/kdWvYv1TgFKJNt92TbxHdT/1+tGbzRJksp8VOxLzpOFDk
avUQReIeeX63SeVnoLnciZYt4/UBWt26SnLyvBEISG5sA0L3xc7ckuMbUxwqO2A01IJxZJKcPkUJ
k3/wMwMUcfYHaeKsEWimOrXcDMeDYacXpjn0PZ13S5yIWqVj/inu34CW+6JytjhTImyEvgPX3X6u
cb3pEtAj3uNXD5kWMLoIynnaf52t8Y1109YK0m9mQmeSfLkHH6Gz3bNuqWnMphxPo4f3EWo/lcob
/NiS+MAlHwmwqzOhOMhLxUb5OJtsr6I2/YHv4bGoSANscak7dvxWCvk2U/HYlK2Bxluy1ewYda5r
XETUL9BIvwJDRI4tnwm34YREOx2w3zc6xceJFNcIivUwoemmZPpoV1W8rqsMu6C9bS0PH1KBvzWN
q908L6WkIXupLVFsO93g5yTUVNkZWl00NNOYK5gW8k5bYYXSNoafg7Me63JB9nWa7JC/EGjfy3al
+5QVSp1UNyFqqMTMAJvqsNlFDhaGPt+Y5ndI0cBb+RyzMhS7TpHWXpre61BCeKDFSpwQVaeZHJYB
kOpSMO+s6UZXt1Cq8q1XF09Zqmv2V5gaw4VT0U6pCWIhKOGtL8/NKmgpNbHrekkbmDT1tY6QLRiJ
6/O/HqIy5HbhcKc3co1Mwyr3oTXg3aXwv5mWV4DijrbyumdzGW8EvJ/q5R/Bc3+gJwJYbyG8XL/1
10M/wGXwESjgK+WfxqOTNoerqcCML/FieKKUsS2x1p5c2Iz8464/YfIkiiZ3Z2cdRzBXdAHzmAUi
7oZuATcNywMHcEO2WL6/ft9UX2Mhp2OUqd/uCbdjIThPjrUZFtfsWDUdDTc6I9enWrUecQCkWlAs
q0648atTaFZZeShZzgRVFB9pd8HtWYBGeimIOMsDlZs/H9LWjLB8zSSQLxt7uezkcYE9Wi2EqyRK
n5xB1Dtn9IfT9aEq8/E0k+cYR8o4XN2CV/PgBxvh9XuFOdy3YJEQTkFXyZcdeLCAYEir8qBaLs//
+mZeh5vCSYnbiwc+WrgsdaJKLNJsjuaxDJndfZpFqNahstRte0KAvBCKXAKKqhhbfhqTbdfR3TJi
/k4tzKdyYVBdv5LL0+tXy29Uwm0POFhwCbcSFW5479o6PjlthxDc7mL3ZC64sVjVGOtMQ5wyJcSp
XL7qcdwfNZ3Pq0jaR5SfYavwDLidCaYOhNNxwJ3z+pU1IgcyO0WBM+9+WLY9bnOnYjVhhBbys946
JtXb9cn127LN22PCJ0aapXm6PtT/+6sPT1nwNtukJNz9enxGMdqM241FpMjJ7Ar718P12xM0UhIx
HsABONmKbUKCrSu+tSSSRupOHOz1iBMWCWutbIvAJY5RTrN1gr9nna5Prw+qauMN8qmkZCYGmNmh
8//1//84iOUkKdchBGFajuP6k4mBEPksmcMhcba++wSFndDuCdJ9WAbsuWDump8zaJqrWeM8isIa
4tvIxgvJNz0O2z8QfmzXpbwlhg19S0FJ2+ipZjd+e2MJxMajG78mY/rGGgi4BfqSSWRqYxXRD8fJ
nwskPn4yESBeWADVIIPQ6UHyPiecrjGHD+lP7CUMmodoVrLFcF/t7EmeW3Y07Zg7+6Tn5WqEgj/N
zch+cz/7Evkk5hCKvjXfOdaR9VxY/Q8D1gVWAvBiQQyKZiIil04pI7fXp6AloBuB3ycDR+mqUuTh
/n/RCDvHdnqaSqQfr+9ZhFi+aevoe/s/fqtCFuUovFgXLcX/PRuKhXjURK9/j4X6/Ve/lSOu+x8E
l8LzpP1L64H49L/UI/I/5uKucIVnmWiIBcKS/4qFsv9jCleYHsBXoYFno135HQsleEF0ZiZ6E+Eh
mfCs/yf1iLmIX/8Qx1oW4YA0IZG3wLfRjljEJX+o7qOpHroisupj7vTQMcLG27v19FTNtNYnoE5K
KAPbdeLtJ8LFIZotCwK3XNNoBcQ6X8KETA0oXNQVqHhYDvju6jK2nfNQ+9mzRQSMlw/WppCuQYey
XZb0rovcBCRaPlJosyCYynZfdQWGOlF/TSXQJ/QF/ZqWS7XpELav68/uXRNWCSadhtVatiCcvsAP
wGwV2/2aLT9GOcNb0yjGouRrGL4DtiqsXW5J6GtSUQBxAU65OaBPeqGw9bPXKpXdQcn6qa5wIdd0
+3FtM/v1kkwoicox6B1mARYXVm50P1quMNi85SENqdrrzl6lWPJ2cJloFOXpa5nxAmAGmFGnbDct
wptprMYziGoY56cS/fQdCcYHc0l3GSkFAT0fDrEa3xv3a2jVaIQ1QakyhkbkFsLeAcqgihbFgCkt
O9gEPRpsjFi7zAK4nCPcXAWGO4Om9tmM6mYVu/LblDj24Y8R/Vsw9qct46qO/vsAkVIJ6TBKGHP2
onH6c4DAbK77oi/LI6XOJ5qq/fr6kLrE6jiKdWCAwATNRncHGomSOy2uOdK/T+Y/H8sHtSVjVWIR
QcotkU5py/ygthSGZZLel5THAcj7Kirzr8wssj5Q0rwPRPZsePmPSKb/dgY+6KuWf6sJcNOu5Tqe
Rezb38/AzPpzbkKVHtlO35iLUY2BjbuIVkhNuReALdwuUJPDTAWjruKV0dCgROZy4m2oY1XML/98
HsQHq8z1iKSnTXTe3D9Mc1F7/3HRxibCSPxM6VGGnIg4N+S6uSpOMWWORWGvjA4ZppKp2qo4OQ94
Yin9JPQKcXOPSMlg1Ho/+rH01krN1t4r0v31pZSfbEeC6sAUx5/++aA/ug+uB+1Ism8lallF8Ojf
DzrgCkCDGnPQAGt3UTMd2tidtm1vaJx/ZDMQxBTR1a++KsuEpB9wHQJIV3RxzAIDyXulpnxve4AN
O6OAteIjK6ieYdtv6VVMK7ZBPrGb67SK39qCdNVUNMmp96tmMxrTG22Q28pZToSI3kdjbHe+gyTD
CcWjcKsWFJP39C/veBkYHy4dxDK8U22bHgLhD+94TChkZ4mJPK1FUGegZ6mrKNsHw3PozuLG9tyt
l+O7YjMTnyw5g+/CoYKNXhHRPFBwLoESgXqBz6cowJm1s4vwKpENBk5i9J76irzV2L9F0IFZquQm
4JXEROSp/+pBCgM3UyUnJ7FMdFPda1WM86E2KAUWZr6tfL2kwG1l7//b9cLk9OFtO6YJv0QSxs6j
/nC9pFajJ3Kx42Nbe0/YPAZO+XxX++kb2qVuX/3MqSDlwjK2YzM1NNKdeltvdRPMO69hwTmqMx42
wkYtR97+y0fyfzo2y3KEoFuLKFN88GHVeAzstlbxsZoOsOr1aU6LL4VbMyU06gmRF5oLw9lepwP0
a2RClBIan0JknWIHGfqt0S6XeSe+NRqZGvzxLSX6B4YlFcK+ApfcsnK05vqnA7gVzP7T7NEBz8+u
69xjcaoPhhjMbRHX2cZNs/sm7uXGCCJq+2VG0lEEj8ZXl39+29Z/v4U5plaWhRVGeRpA0d+vvSSI
hyhQwJtmhWiMbc09QcAetTB023qmNFrZuKbb/dDaZ8/nCQz7aGVVIWE1EnMMyonVvxzSh4WHpHpi
So+lD0sZxzIXgeyf9zAZGYDYQi86hgD0VzQ970zqB/s6y7Hwa3kMWzc5BL15Fp5LGIaubyM9GGvo
kf92JMtl+Mdlej0SxxIMB1eD9vvojYmzVhm1wWXaRj5FxvcmHI1jxi4GgNIwrJEbwAYOA6BOIeUu
cyFrgQLMSmSsAy0Tu9XPqSv8bdjNaucIB8ul+JdjtP+bf5Cz5dgKLTEzH3eT5Wz+ccfvVNrUqhi5
lTTOrUdthhpOAvi1eDHInPgG02oOzOysketBEH3T/YxOdiD/yImyWxaU7+wBITqXVFu9+NNoqbVZ
gzGI3exeGEtoSAS6qABwviXkq0djYTx3XViRviIaVJms9ly6oYYGBPMv42CZqz6cfctzmdNh1QhQ
Bx+uyB5TR1Q5bXQ05YSCr4V0U/XTOXLdYNM2SH5sEAm5aFOEYuQaFkuysW9P2clpClirmrpHjgiZ
FLN/PjDnw2pjGRZYOzjhmFJZi7sfBmhPDF4x+4iLB6IddTtB2iYqm7l+enJM+tNjnAykp8yPrm9b
ywmEVsHjTta7UXQZi1BaObVeAM1g4Y+YiGBu2Zpsp8k6zGmzm3NrrfSQ3pl9Vu0oZQabPgL85Rpw
DECzPdkjoKxujo3XIoMQYPfNGjz8+5hIhH4zwFl6UTcD9YChcLKHjhrzbioQOrUFWX7Vwk/wiqG+
Cd323e+puCZdd5uLxLrLez7HNqGGXLavCB4uI5mcREUWbYg5ME2Jggm8PRlO+J8K/NF+hObD50Ae
/vkcXx2HHz58h8HskYCKrMpUHz58lqtEGZErc5AsPw54O5i9kV3PM288Rf94b2f9g+9Rn3f9Pt9V
lZvu5qwqd2oBdFvkpDR1CqMhGZ0jUvyNE2YxfVlzyX4piYbOfxS2rHZKBp99/OMHrmdg2h69AFy6
cjV4Q0TcGHRFP/G9XWWWd3T95dfSf9L+pmHndEP5KN3VBDHGQajQ1ooFC+v7x4kkq9PcQOwPkRWk
VGhZOy33h/GMwIO68/BzaDRl2gG8fiApCynTM1cDLXjBtfwaNtPdjA4AqRn7BcifMO48POKJXa0i
Aw5B4NfhwYZgZ7nU3ktlwHBJvW9OYIB7Q0rMERNyD3xtNor4JOfx5JaO92vr/338n8GP4v7XJ/G3
1f+H+ZKLwDUZ/+AhHdaq6uMHZHp5WzQpZ4kyBpLdvLlLELUfyhGiIdz/PQ7rbTEYiH4IyKCqkj+p
FIe5douH0LGwsmpxSQzipzDtN6u8adrtPw+h693570PIJWtzWW8Il8ePm4LIEAwio4l+rYWrof+U
+QFqKZO53XU541xmK9pvO4w6MyhT1j9BVXybIpbJerIb5PQBQkkNeWhmA/YvR0e94MPdzTW1hnXu
0q1wPffDAJ/cxmnkGDPKAGrtowiRadAN32AAJTtflMG6HIfpbEjSYqDL2GsnPmRkVqx+TXphFWz+
+YBIy1nuWx9OmG2bmk4hWykO7cOqNK1LQ/ToEA6jDYnJsZvkMRuXOp97zPvc+MKPdm0Y5TfYM8J9
Vv7wUlG+2sVXK4YfWNh2/b0je8AwwgzWNkw/WfxgOdOdfT1QZ/FVugsj+55m6LgdwOzuQDxzXSO1
W/fWbCNLfAmw+oMdB5NN1/e+1sirEVmURz7KSzw270VZ4EyHXnhoWnSxouA6J473pDmTuzAg22/2
entPqeutjsMQ2yX0uKQgDMqLWQVjgz1hNr3vWGGcQo/jJCZ5aqT7Hb6UoBwr6/Ik7dE7VHlw7lJe
KvaKZudIut+xGTx6agahHjL5Z3Q4ybqHI4iHD55qMY/7sG9+8nHDs497eycm950qIloe4kxPfUY3
yEXHmIczCZi2SavNdc5FEFkbHcr4SbhfOdnhxc6HR98kyVUPqHWClhg9xQaaSc61blQJrsRPgwEN
SLqjDS+PXl5vInSyYuOKsj4zoX6jADg/2MQVkOMXbJ0ZHng2hA46QCoX5I9Fe6tIv2rLGM8R7bfV
sLSM2Tbl1Nrl1yyXDms9PA6ehmplqMs8uuOZbGvavMy+6MbI4ioQf6G498M9+FX1ZRb7RApAV/10
bDPxc5oT8dil8Svw1oE60GTs3UZOKwwmzCHK3avBlpsv3AQhvxM6Y8XOEZCJf5vObrJqISKs43Hg
k3T7ncD4dsB1U27qkNzHUnvDliZ1BS7XCO9LgXHVlkgWhbT27G7EvhVc1XPeGcdZxvSvsc+gO9Av
UEFgX5T5bTOMBj4PGyuNSfyA6aivIOqw4QV5ce1DbtTgfg9lWu5wj0B3ITeORS9xnVk81k9sm5Gt
dQlwROwLVHILd+cj11wDhGyPqh7eB913+8BQ1tp1ABLLfAo2DQ0vihcX6cD5i3RztscEEd40PMt5
0eAs17Sau01fWeQEsGve9kJjAS/VWXr4ByIATZu60Xsh64sZp+ElAfW7AtxBIywHXWS1pJo5in0x
YAMiGuSDsPvFOzCyTu2IGZqLztjEI3i11M8C1A/V/dwt/0LpG50W5oMJODbs2Ta2Yvtr0V3n/o4k
LGRjOMKxblBfTnJrzxZHAGgus41fQ5czZipvtcMaUXdiW2t7pH+auDtqLp+BthKa2/iEu8PrIkeJ
fKW5Yfqy3Rcw69FDbaER7xJ6xH5h9sTATxZxvVyQoXgWRjC+iAaBgWzQUAgWTBs8xQLQcSB2hWr2
iR/4N50Bc7l01S61K/a146c+n9SFNVAZZz4JUM68V6O8Q6EcXMzse28O+EMkrJ8x8YKLXg46arw7
WvzuUrQnDkADQSfqgFqnPeOOCINq44USLQvgbzsMbsX0XWXWZqoq65L0s7GScQHIW6K/MHAx35h5
kbEZtIiImfsnmYlDWMTxTT/acmsuCY+eGR5a6DlprkAvWePFV3AUBP6dB4OcEGt540WdDXurd+ut
jLvxxQV8Dlxufk4sccP6EeF5lteknXNwSRBBS23nF2M2vZU2POsyuxU9EOB5HXrAfTZAy170EXTx
wv7c2+xymQ2jEDkfl9WuBEJ4o2y8BDpK5OdcBGpjA7g7TwLEamE05tcKex0ph+qeBES5Z+vOeXKp
T1iyOUQJ8DDLEphgR/d7Qd4fZGEiD4wY2zpFn8c6IHpIGZJSxxSLs+XE38qUgFdWai1LydtJR1sW
Gmz9q/mLrLn1VAjn09SiNOH/yHqqBuwa30VRNQAR7A60ttHfRTMCpTTzHoAcQ3taIMlss9nh5NBi
oN5v8klWXJYHR4dP2TDWdyYgjQ00BXKZWrvcJ8NFwy3OrPSIAvtNe6NDtdcqj2nHfag3evuWMskX
LPGI2toGi3YUXrI8PaeR2M9p9eCAvV8VtW3AjXJA1aGMB0fSEIEwjN0aGIpdD695IV/awcwvgKnE
BvF0tSslXVSgmiWV8dvrq46NjtdmhJc+GYd6a7p2uJPWNznW3KsG8IVhau4F3AnAvGZ5mRtxtInc
2bS2WLScGeJ74PqSAW32I5kV+L52JfQ2MM8P1URsnoubGUautafz+Alle7xLAxtrjwcTfLLicTMX
6hHv8EIJYAx1tNDoUqQn3BOwve0ay6JXmIcgwFmO739rDCnLbwUYKVVgKSMabA5FV7+QoPvyaroM
Rf1M3DhraLv/knavbUbxhh0LNgA3uR2Jul/F8NQOZCeuhwzQOTWoesf9YkBcGEesKuO7onZucqXi
mwHxHsu1Qex8W/IyScisxiRYZYX9KfzJMtI6k6SzJcagPhLMth3yzL1p+kNu2fogK6LyGLFHGrlf
Zk9bNyGAEvQcJ0w31RYjzbyzPeboEoIm28iuPXh5ci7dJy9k9+BNLfb0BjFZxHRrmspZxbGLF7Qd
9bYve4GOr6vPJmlPKkIM6ofCgsJT2ges8AEiD23tvNl9TkbvXXdhfvFkSBgPRa4uLrs1QgwMCf50
ngfsdwYCDeJryDCOHcU+Bsa0CsY7DHTe3hvQA/Y/mxbNWzIbj6mE+tBk9FAQzREfigquhPhNmpsD
s32c47WO56NMvWKv6eEQ39yFsOkKWE/mUB69uH5xo+HbYHweiUMIVhHgw25aV4DQPiVLw4P7+JGr
wF1FHitDp/afywE7FEIvrQ+Nze+KQFo3AsirG32KOsqMXHKArLklY47IlrbOvLeHcq+S9tWMitPI
TDxO2Z1B/XvFzo+yU70raGTuQOMrqtA0SBr1EgwzvXNy5KmZ+Q8aIMaCfl4pcgbX/oiydRqDXdeW
t7bG91SzdtrVllzH0vnEknojIjXcdIjsAlDtu4k0Ncow6du09fPurcQ8jD4REkNjfw00uNrRTyH4
JE81pZEVqskv3QD2r2caOA5osVc9/gqWxGRyNBOSTMNn2SaSc21iqCUzZp9EhECaM/I+8sq91Zhg
xqQrgBRLmBFS7a05IgbrTdTjn4eeRNGK6samTJmawT8/DTPkwjbbJgFSNWkX/cqCn4ZGOGu3QzW9
l4M9Ur5V7zg8XuKhxmU8Nj5pN/GOaCmqNKQkTUmBCNmENWTvKpIzt2nd7OOIWE8qrOVqgIYYivHG
9EYDE4HxRRLBEKnplb09kXMVfpGG7XY6HgkoQNaeJOmmywVeKnwwIRs4lhV4RVi29z2cpCAs3yxl
n7XKiKRikqMAE14IVI9X0FXRgbfrpgqzbR17SAbVuS5o3M2IwXD3Qk3YenOp16QnrbTOMJBo3JpI
ox0EYP79AEocAkW8jtsUNeUMdiGm8r9i9rqz8Sdg/J4wcYxsnLpQ36RLMcgrxStmsks1wbtrkwKX
avpd5NPZC24mhRgzn7CsWGbOSqFLbls05UzXNUwV/w29+6PS2adS1QfVl88t9QYsmBQ5Ko9Nusxv
6wQrA8mDAJK48eGPhcuecrkMVfw9acUGOD61ie45bItoRS3R2qC9ZmtieEdFaNfmW1Nk+UPmeoeQ
W8GG3GVufUs10ESluq/L8FNZowmYfKe+0ALkkgC6upnm+huLoyURw0k2KvSeVWQydVr5/hqHdTXg
9AtY1M1RDkekfaIU4en1B9dfuT799bA4fCLSjpnWrl8Ofr9tXef1V7JWNjCPXX/Ro334+3euz6eK
9G3uQufrM3X9RcszkTWO5s2vp3/8q+WlBwKMcbGEPvI7Ao66Yoj3ZZXxUfz9lUVbCjB9yxH/ftmp
AQGc2gj9lm9ej/P61a+//PVLf7xK4IlPOQFluwL22Ly+HgYgaJOFPFS3v/78w/H98ZIffufDift4
an69zvIWgy5/9hqKUVNwCRy267I1s6PTNP0dXWGQXagDBj2+epgZWKt2+9EAiFu6IWGpte72U09l
fzYLVODc0a5a1jX2iuHedlngx9nwJQtRWybRa5/kGBQogzalY65Jq6llgiGkDV+GdlQM9c7dmi1e
zwjt2tYa+89BSOKvzlKQcYOPHzjMmdowMEVZlQHDLJuVZff3JHfWLK0MEqT88NS4ZX5T0HtXgBiU
m2X3Nqxh5Sbb3GYLxgYk3ELRIcdLmD+b0AseY/OtHhz2wEnkHvIa4ZXvyXHnHuec9bkxzq94Ox6S
MSRXtV9bZgnPNirWFdW+jQ2TaIMY+ZKS6n5MrQLE52Ce49p+qKelD0FA09odb9pwiflMTYy/s16D
o2Ar5bbdXmli76V68hkrkBrHtXZQZmNFC/eucd/hBNrwrje5jcNnKDUNcvsQOAZe6m3Njm0dkNaH
ClBrul2cNBzidDc73JMyvU/NTwQQZ3CI9HcXXSpCZ1LQmrBdqeGoGDoEk72nrNkE2nLVhsPOcspq
u+R6LKKxC8IJm4AKI9qPeVdfKEyw7ulRImfGbTZW3p3hHqtsuFDXeDUtcrjNDi+5O8IEZh8UDjh6
dPsc2757E3rZLqo5e4Sify0t796hm7SvY4tKbmbs+qHtNiwVa6j1cUSNNnkobVRN4AX0YfSne5ly
Q5XkjYSC/D9FEGjupMfcH+hj2Z9FD6wGdz14L50UHC3ldDtubmp21Hcu+s6gIrHSj27kZDsri1G/
Ggu32vuZHE8Byl1giTF/i/OKG+guKkcftqr5jCwZ099skBeWFbswr+jkLGl+JECtLGoPvjXgn6gB
aqmpProdJY+QTua0pAzjZ1xlHXMgCsoeIJGBWGtZLypD9QiQLVgegkQIZw6iQ2lF78mILyvDiuUD
G9iPEzwkq1XubWgnaxwX7M3jhWCgIyIMuvKet9ZcMroJOX3lWyM2KWjoH02KwMXwB8Zy1KH8c5zu
0MHhTodtXnpi4xsdZ6YCqg/LLPcYWG4VLKCyd2k25pE/CnFmZMkm64rtVKhvgAmHc63f4vlTPc9g
TmeM/xF0oWmJeo3q7Rzge5FifnUkK0nStO/S3H8Cmf1OF0nWGuqwBljkGCe8uRxklvqHXrvGOpRL
IliA3MvzHXudQwqCBV98GbucoW9HLmtm5VM1qu7sGLMulSNIB0kCBrjYhvWiEHQ0E3GNrm2q6jPx
OdYWQwF0VncNS9YmeBSPLihqDIqfRQOhbwSbxLwpnxpCcpf2wNQNI7M2KR121Dwl5Gg6zhvBnD5V
U+O+ntG1hBkUZW3naIEnMo9Nc2y3UdDf1WkDdUngbXLN0joAQvqWd5qbhgTLZTmIVnWEZoTgOajb
ZfvFSsJzq61x39nzuxmPkLKnT6Ic9tHPzl9yQkcF1t9rYIFZPxmAw3oYU9YQsXyx9LAjPYjQmFYS
tmjoaefZosMIMx18WzAAkaKEKV5TmwI/2+RwBSaZ8pxIs236xhpjbIPoXKTyNAMERGbtoXpn/xII
fJF5XIC1nF5SBwNjEr14pr0qBZkdDVCdPZESl0KP+34WJyE9qqiyPzpT9AS4k5RwEm42mkR2+jky
29fvDmkVqkDyi0wJBnosirWR2XqLA+YppmxhV/HPzHAf3NZkoPlyJFxBbqPHJqsqwOYN18iUPmRJ
dpkcYW5pFtjaem/tJTGrbW+yoPrsTRlBWgFqgG7Inkq8N/ivYndjDNTAPb9V23Eud4M20p2GSbvJ
cE/XkmKC1W6Vxb9Jpqa4R7EG5dC8hQ/+Qiwd3Ql7ePWRTawEUMj1BE1t487BS5zIH6KafKgcrG/n
WZ3inCVFkwr9aLch4HxSRQZMuZW2bxqugLA23pqY+8Ogv5BtxYalFgVMYUxojvMCcxZh9rfJNGGJ
CfKc8HYdg8a4N6sIzxGhm3PiU5pDzYl0mt4ZafEdUXvuS7ikxlRm9lWx0KtaU+Ag0Szhfcplw6ie
8A0fLN9WwFFd1pkVqheYPQV5y+vQG9jPZvRJi3hEJtxvSAZL2dD7r6EMTaIxsNh0aQHBwPmGWS3e
eW1C60PvKYp+6a02Oiee+KFGfrcjtXbGjwS7ELxQCcVxXhTrbsTIxKExbV2RwyW17PKQCfyw7Ddc
Ukl3Q9fkO4ScLfbT9eyHBXTJXYX9ZJVAq7wZ/HlYWUOBE61qH4WiplHJ9KnpdoS9ESrM3ZOtatRR
Yq+PKZnG5zpctnhNI05t0T6VHvt6tyOTGnhIv7VVT3qjZMXPVHUyG1xjcYSB3qgB+cW53hhmn8Jl
CX76egZCzq6HpQi35YHO9tzUbCJa2a1NqomrpUI1kBqB9YWJ08TOBTflUAT9scSlIDHsc+NUaUec
SYIQz0miZ59C5mL8drGvjvdo05/yHCJCQ6z4rjCp5nH7HlS/Nir04DqwT0YTpqt+ISwor8WZIAn+
7cMN1Gx62J4P1wevpx+TfQTelHobkGw3OCRxmHFiSW7oLIM1DZSjrQn0Y5s5VEAoVtS0YVY5bbqb
KviRRwTi4H1ztzF0+S01occYXCHxhyQ+6PHTXNj5O3XxtIK7g8yiPM00aD+TfvC5ky2y4phUv9yq
zgTJ4losj/6MubGqYer53nyXttx1EIqfuYjenSJw6Ysk5Gbn2DErW9waQ0akKbF1AAnEF0L7du4p
mDN5YLdDoa4pv2XNOG5FUS6mlPi20upIhBt6aRqYu4YciaMCSeKSJ1P28Ql8UKE2+Dv12RNA0MPM
O0zm9Dj6e9RzEGqwOxKa2LOdIUc8+iYiYsmzbVQSV5NZXUnyKC2h1sPvbXflOi3lS+UNj1PRvFSg
7olzUJ+7kshcY77rpG+jX2ovJsBaXKztBQnf2Qzse6PBgVEPuJXa8E5x+eP5Urex06Ntdxao0FLv
bJrPfoeTscDsK0fi27iTmJuK/RhjBBBiO85wYxGt4WnvT1ZAFEb7RJ8gXruGl22o+z/O1n1b43qS
FoqnqvUgx0z+pl/CObpSH2ZIU+gD5bYfccZoDwyxo6pb3yzDi5MNj53VU/ssqEfSebeMu7H1PmWL
J+QaGE3plqJ0HoFfiEuqKb++2fW012vEQcTr0FhKxwGCn1EyxZb2cyDoUXWBscTvxoKODOE87RLf
3smCdGwwjQDVwTFcU2CvDzowRuR3LJ2WZKXrg/LnYhNqjMFOR1aEXh4aAl71bNoHyG75qugWv6pN
cuGS6jukZLe1bWlt2qGJzoN6biNCrYn+nL+izt0mdqcPgMPHE9gUFGh2cXN1x18f/nLMM10ptg4E
61y/h2/JGav4RCxwfbqiBaLlKywTNFGtIWj3BfEaV2TIFR6CLYN3+Ndzu8v0ZgqwmQeZtruz08X+
qi9bm8pPiytw8fbnEfuH1S9gResGn0WS+ltKQhPZncfr/8ztkJjav/59RPWtyXzvEC+mFkrWMWGa
+QxlbjY+ySUmpPlKo7k+hcvPr780jijeRmGgLLB9btBtY7gAkXAPKaIboGNhkdMmSQBWTRs9D3Eg
SKoRdT9NKyMkzdGO8nVekUORRwzG3Ozb9ZSzrGAEkN4O+KE8JU2Wnubba1Yu5A/4G8CQEan60dHz
9bSnHHT49cNl/84HSaNwfJtdm3j3eIn+rVobTkab8U5odj/8Ihwsm9CYqQJmq6QJtFBGrtCRDHcK
at/bWGVoUEs8FKziCCQMFk/P8pAYDZIZ2uXtoY7nTQbH9hThIloNhiu+Js7cHt0oOaDldk46CV4r
VRlbO2f8tm22oP3b0/WBejZRTJql8gBxZkoBQMUFTpnrD69fpcvT2i3ppGCeRo1N0zMktgzkNbU1
SEEvcMVp5fwv9s5kuW0m7dJXhAokkJi2JDiJo2ZLG4Qly5jnMXH1/YBVFV1R0R1/9L4X5Sj7k2WK
BBLvcM5zaizVywTHiKDo9K+lbSpGad0Hz7gPTsBvMrEQQC2RL5lF4WkgF0ix6Q7637Dkj+dhfMzc
YxrobzIjiZG5BlNe/W2mr10hWb0Zk/kuDPEGCKYFMU1gYW4/BfGwVfNE2qPRH6iJf8qQuvkT7POv
OmcdSmwagYtFcXW08REF5ls7AAqCFDvZVCAO/uoB/ySZcB1wni9Hyt+ILx+nBmO8V+HzR7ME+6w4
agz51+7IyNwwzPxodgtZylyM/S2rvpySkVMJxoujTgSZ0dQtf/S/f2mZR7F0AFJRqA6UNv8xc8in
1hJ69uW//deXxtly8d2/5f0/633nbJpJvv/X1w3egL7+/of3r5tbEFl6Lc9lCnAHOW6xDxU5tqwa
/tbWSH4Zapfai38FLPH8hmlTXint1aECWDm5BzCqAZ+mHYmSc49NryE7zfQzxmd7zV7wUWvda4DN
BpGFsWprspbHkA8kxzQZD8ETAZCscSxtG6YePazO6Wbyn1qX1cYQ16yNu8p55pYT+t9+KLtrRYJx
QVKNVTZnweFxsp0HSQ6p70JgV96QPJl5iedFUdwUJcBoe0qOU4u51Yq4rZpldgfmhj1G1X3VyDxJ
PHEeanDfDBIMgLP1C22/Q01X7yxLctx1+tZAo+xjGSF8uBfPIqmnvexDiu6AZ7FLjaF4XO9M+2I2
3h4aWXub5mxXtzrmwsA4NFbk+JbrNbvEnfYRLQulIorrCJH5jkkkvX4n/joOYZkpEZxtyiYpMZNf
1VQyopHzBsv6Wo3vugBbgcXvt4izbmuQ4tBm7tmx20dylG52F/6RVqEf9Ujzw/BU8Sh/HVNjp6et
dUjwOY86xa9qd53lDgfa2de8wdY2lyzqRK7+lK37VhtmuK2XRUBbOhfujtfYi9AbiBA2sOluSU75
StrxF6c9P2J5kKZBLxFFLxJasWMhcmLfP2fTvM5T7rNurLZDiSU5cuZ+h+TrR/tDnzWeEtd+EXYI
KzcOHR/vxAuOk+7Bwg+21jpi9+zQ+VuVADXb+UyGFLK1xnxgj5l7xBG1TbC10vlZ0qzkliF2In83
bfkNLC/k1mX3wV5NbRYtNOyL1eTweswgXrRUVbzuWSL1A9GicZPfGPVS5dKcg6ccNWPft/2pmOZy
a2kQBjQ5rKUe3zRTfDpmdBvDgTTPZmVlNJRAC6AwBCH5n17N6BpuH6mrmlw6zU2d2keiyK6zyfIq
RUliWD19sjGRNsISGBviH9COBtMF7QhHEGFSfyaU7kPifl1F5nhLS+exsZlVdNaTPg7vUTb8IgH6
7FjTPmFmbyUVCbIq/3Qd9GfzUK1MjdtCjuWpLIrffPqwm2T4aGfRN7UWXvkiOhgqPXHQLyFCf+y2
PPX2+DMJ+dOzkueA/j3BsU9aa2R30t/mIm/WAmMxHGfj5OTqK4d6VCE0rxASeE1DdGgnbmb7Bw3M
1yDsT+Ol61sSAJeDcq7Lb6WTxTZFPxMYEvZJ1rgOpwQWh/mRzssowGBn0cLG8wzwCWSStq0bcot2
TCgIQUTg/sF1GW8Io2TIXpr40/W3zrUjP0EnzBxe39bL90EvQpaOCMFMT+nRBMci8JCzVV04lhqg
xYDIbbQ6iwzQodaDQaoXQFOJCMYRMJ9Mx2RJzwtPW73ydTm+JHVXQdooWPXXx6gHpZTpBav/99hN
yRflsQrQkmHfEHjHBipSSmJYp1lXwC31ThQQWTVc1hMaclGMnj+K6WIONlOwjI8MpvvQ1Cd7YrFB
c32NQgM377VabEOyfgXj6tuhdeoUsytnObMMC5NfEB3IAVnZ7KQYrcnvEfIWEpDaV8Ql+0bYU/vq
/YvbJk9jO65qJq/YWVdJX7IB0Rj94uThtOICJCOF8V9e77WGKON4WHTChwXw0pva78Bzn3iHFZUI
z/aBsEmOnryC90jCQRQ8aH137dPgoQytfUkWbz4aGyAHbwyYTEf/i/i56D02BE76VJbqGZrgezVC
wvBE9jDE+anJWIBofDwDYWTE4PyaBB48GrjMfCTIOmEE6n0JS2/X8dBHODnNbUvuXahZw7oq4nZX
mCUq1xYpye8QLR28h+BzHvVhI3gdGXdlpN2A7eEinxHUsK/szS9GE+A58SnJoPruuuldMtdJqtam
y/gBIAI51SarK3EsoOHtWxTbr2wtGKL1TJDjbPzpgOevBuE+6nG46+uPQAf9QJd10XPtnIj52429
tylkFcqmEEHcJuiASQL7fdManralV32HUcIokPR5DUPQlrA5sW0Z7K+VR3sq218sk+R6TNxqj1UB
m9cwoGszdKqHSYGtHf4EHf1L2s8AnXRwj1Gugw7WGZYXf3XGojxch8ewgRc8oSZQGPRpk1/m9luL
sR31KSFyRtcdxRBwESHo32b5cw7XkiIWURtptASsDJTA+fBbhU58jr3mPSzAxtit7l1Dpqkrdslf
gqXAHvdTvIGMmB8izhKpsYhAmJD7Gk43f9Z4PxPSx1CDMgKdDfNUzsxZdUfBk4x08PLI6PUqeAhd
6+JOtnyu1bM5pCj1SuQVAjWeFXQJewp7w0+J7mcZL/WO/R1Q1BzrGc4QnEMNRDGUij6s9yaN2AbY
UwTiORQwIJGvE3IEEF7XBevn9m8qxn3mIXuKYTehLzIq30HLSKgp0ioiirqHuHPldnKrem0J7yVw
s+q5S2DSZrIddpSbMRzOngF0B1OKFNjHmn3eyZOdc7JjsmLxluDsra3yJMjF8ENhnD0j+woJ/TwF
+CgOEzux0XPqU7/84pZxt5kEHy/ePfvBWHwnasrIFGVErldzQXQFDWKaLpMl1JIPS/DBdrFhKsIc
9szPrnaCeu7+i9sTLGrkxNhY3i61HPUQtyaaIMb6oQ2/Q+HJPgvQHMgRWuZjPEou91+EQrmneSjN
YY26LO5t0hkXVyKiz5XoYDFnAVoRe8JZmOTRfkD1a9SlPE08DNdVQPyyLCcFT6LVn6lVh2fnUEX6
/OxaaYGBwzKOdl/iie7Yfg352Lx0Ysq3uCKoEpPE2LkJl1zYWdqjWb6GfekQ2cdv7FCorVh2+KVG
uoa0RsltgKRAGii607adL9Ec8Vy1qWYqCE6gpHh7bKOQp2goflpJ0oxpNPYpm3FWiSbe22zo1nbd
zms9QvzjBObFcyZkc32gbewUW0TGJHgtnVFu5tHodpCimbkms70ah0ZSWmos1/OO7zawGJ5LtvxK
Z+bSeZfJ3Y1mpZ75Lr6RdHvFQ/2aJrXw5SBKZHjwAO3R5nvugjgWp1DxiGsNkgJoQCs+5EnDmdfT
MkTzgdBYfQ+Z5aB5WIwiyoksEcmxn0gvb+w9CKGnbiajNI3FNlp8lpjoWGLM2nlqrB7gKLW73aO8
Qx7T+dxmAEm6YK9NycxFWisEo5uu5skUt/xlUycMmLdsV9kM4rWKuWLbdhDSBtQXiAcwUQJBjBFU
tmZLrYi3PJO3ckgOgsEfFZRG2pzxhqmfU24x9PYVfnU9bEm+oPMjiQt/Hg/QjSR5Q8hQHbAfnENQ
pecomTLigJprNcvT3OYF1OfmIx20P54cJVpS2J7hIm8pAcW1OW8Eeh1a1yA9ZvCvWEwHoD4mTpi5
/5JKXeaheC6LIWXnOQWrsg1dP6KGM0semwWmltjRNlYTxhuXyFGgq/JvGozNvmOah8RpujhJcFz+
N4PyPiUOEcC1V79HiMRYa0bNmB3dwHipVKyu7qjRfXL+m5W7Al70oWXlU0n2xbSwrCczReGlwJDG
lCmS3ZkfxxzVspSGjwBqrSl4hbLrpT+44VeWEO3lmbBNYlXO5yT+zgrLO9DnM0C1gQPOjap2UGEN
zI9YijXbOqdFTUfcYMkOPYZgTfrA4BUIh5l0y6xZcILq7Mjsd1wyya0Lx191QPkR9T2xRjRs80jO
dQKCYMglpJZ+sUx7E4bjcWWLrtyHqRlSzXTR3pzorJNcxw6Zh1ujHoMH086WzJusezKFAU36T0AC
LjU4imsQBMw0k+jWW4N2CNhJdyEoBHb6+JQicWyTyQXNBGImzQYSQZgRLte4vulNRsOgDOuj6sS2
LnhgqMk9RH3VHHTMVwmop409zI+ZyG5RnduAxFtgDbAQT4VVaat0cq48D1/1qfrgFtIPkYbWE+yS
d1jihxF3alfDIEOULdTO7ruvIkmgpFjxE6rixW0ynVQiz3Yfu3TB1BdtMb41KQHzNjkBip3HZDOc
Jb+e79UNazthQzLPn/XQ9IwVrVOrYx8grQClfs/9zRY5wEqZPHB9xczyqpvVzOuJdCG/JbpnQVMe
+hkpTfhYVPCknN46upW2thAts5Ww3jMUEaYFEpm5LIbuQn6JWWjbInWZobOR2MQQugKv+7pb4+/v
GPj1YZPG1whjUtBiC51fK4BUC22ocp1jy1vrF03Z+iU08VUmqhBqqWahMMf9iUKEOTBDClcmp9az
HgfCHNZ3D/Dd7KePnXWEvoszxpr6lWNZ895C0X+p5NP9q2DGoND08LSCKUDsXVCDDFGLAiqqPT70
IKaZRohguDtntL0dNgyqgsS9wN8pQWCBXZZFcnZ09ia1jXAkBXbrIY4jC6cFss5pFsGGv1szQfp+
hSp/oddnZzZHJB0Ex1SkFJu4acr0KxpD0Hs2w+B2FpvUir8KiYgVSQuM38VrLwaCb0cWuEWOhCng
DiA7mL5z7opdtOF0iECfgxLAAI5JE5meJkHbZZ9mNWLzRja6KRWQxYAFJ0RPtoPOR8Ywbk2H+ZJI
vmVmwmgM6+CQmbzj6KIecoxWsBq9l95GMwv0RtYT/3SK1ZiZyV5Ww603qbiylr8eBWy/g6batF4A
T2v5Sielob0fqakF8CiUwUcyBC9hB3kdiFGFfI1ut1eZDynmrzkM3jonuWE9zGxoUgzUDdYQdFbr
GYmRVht/OE8XC1t6ExWzOGMEZQ+IElFWDeY0QgoxGqUfJ8MptszfDgxZqurmUkZU1LB1/dDgnI/Y
HyNn5F6wyEeTfEiG9VRzkSheldtqL1OGp7xK1EfX04vZFVsfLebDloSKRyqhMNJQmbVAvnlnWEYm
Kz53VhITMO4JhQcDzp2DuNDMs4XqFH3dnydz7RyysDio5DYY1ndU0TpUHn/lPr5rTDRBfOlELTkV
w68I+v9alJqGU7PADo0IBfx8ejGSqxRmsbOrKT8mXiL2DQaCtu+mbR7R5LoG5bybjdqrHXXTwyjk
vtb1y9za7bmp++5csnPP2ZkenLSYDksNbGdjfctMDs1YyY8+HOVtoIzUJ6PB8JdtNNMYbmm3bHhm
n11b4Y/jlOyL3v5owyY73n/Rhv4TMnD4oDSY8FkZn7Sw10l6V8irBU3IsZid92jUkM9axJGpSY/3
wYwTnHP0iWX7sJsN/amyOvK+Z8s6kqR5RIxCPTS1fkWLTwJr/ellwljXrXiMei7RTmmb0eYhuVxU
+oJ1iHr5S3NYJibd8v4xXnuADGg6MniYJUNQfsrT5B1Y9nhwz+lmpw7i50A72bl7CDsesVzsWNEi
sLirdT8b9eagUhxPd9mt6AHQCQM6Qs+nR2EwrDzKhHHp1IzGCDdwjnAusvrjRgwPpR7/SgaUoKmD
m4H68REI18WZQixls9/g7mlzB7VpE3MtjdqlpJJB4kDRlNnps+ysAhnODw4717dNBNiCbn3loB3i
tZG/UDb1ph7tt65yG9ogyqUQdU/R1m8NlfG6njiD7gcR45USuILprcjpjNfElVnc7F9zsXSjPZmA
Whxfu5q732Evwe6e4pb4MrJrVygjDrnD1p/J2rBx8muugyyBeVvvdSgRVIroRQyJooMMMf41TuO+
Hd4FKZNFQFkm4cJQ6rMy7iqiHpoHXC+obQceqvf3ybZ/aSPaNCnwzBs4hu4vuJqneRVSbelj+DpT
CPqUrjzrYaAI4MsxS/RtxCWAMEX8KBVNPvekT/I8bqwesYQ7BhStE4NMXHVMFLhXY93CnlgkzAw4
sAzwqBwa2KW7oafqYekQVexMHaJhWONBTHtonOhrMf93bfaVk9myCGkRewvNNwgzX+vu8ByK7k1x
WeFRgqTyr0tQb1h6J3i+Q9m/CH9IObFSxflYbJuivqSe4vnoHgjo+oWLviVIHiMaVAjKEr6o7Jyd
yi1a36DxyDvRf3QM7EzLXF9vOPKDSz4rzmR7PDO6VmsHHMw6RvlphYhM0Ae0q2XsvXaxuoj8iT7+
ooUYBB2BYG45r4Z2OyCKQLPP+dwqGr6ULyeowmVlySnmGMmX16rzfaSOjYRgL7p4ZBKAbu1EQZO0
odQtR+7CrgmqhXKR5rfK6c8xhwyRYl+d6GtsxPw0lZ5v5kKy6ye8LGgj32J8vtKWz/GfZ2I/Pmgi
HbfemHxlLK3WtYlZJhM+Ca3mMSMLtgMits4m7nZXXelJokvNFgqoXq/ehyGqcYuU4TZzQvWe4znU
R3cZZ/Q/MQOdfU0Axc0t9Z9peg690vhkUIHiuZjnUyyJsLFM0gZCzOq+xoCq1PXsoaxLsheN/mxO
wyEfaP7I/DXOAzVOns3orMk233m2x30SQEgpkG+i7edyrkAerGqH/IoQJG3ctDX73eLLKgQAjyWn
YblCGtF/d556NYziDFPgMpbgQIJmSJBEBge9kQdm3zQ5vWCtx5x5XK4eS685pKgS9eUkmLyUxyyH
ipkRS0h6CiVP6H7OZBQ4GT5nW6bvy3nIfYLqwNkA0/uKnOClTGui4uSvTkV/SJnaR2PBqZZY/Yqp
xhrRDHHOtvNcU16bIxNCM14m+xnlLpmxLacB/1BbMtibrcUKmVfXkEQerL5c3hVlB77bDigfwzed
E5kcj9jPnP39gR3Q2+rGEdMcSOrQyvyEhUefHIej0bhfle4eUunhDjQOETFFq6qrvkkP4Zrl4tJ7
62Vy2ZNLsI+BX3g5xLyaI1ohAp5JJVy5A5e2ZJHCwy/5sjFTr8LZ2y/3rpG08zbn5Uya+zJ1HHeN
nqQEUnSXXqdW7JdyAoraVta4ld3yGlTcDHqBW7pl1G2F8lKiw1vdX3kz4NJObHWtXe25H6TGOh77
G1VENXsXY/EGg4VDAelg3+w8DrkIr9XkXOqUy/8OorrfLmHirZaEIQ3tNLNFPt8QE0LfJ8naqjiW
AsTxGDbe7OWPuR+m1dCYPsYSTgf8tX4O+KMUZMYoedHqjHdBOuRxhnrwN5ZzsVv+nCDthJyF3PWz
AakQkqEmqPkkJRtTdZZj0BPWxL+1fG3LAQceaVWSurG+tzuVoxtrw+RO6uMzjqhlSs9DJyoIRnBN
4OcG45BCY1tic9hWPReFi6cpsxs+vJxnWJ9nX0ZuPjSpi31s4WSRybPPHCaKQbgI7Gx+7NlLFJTz
o+XCp4qW3j7X5jOpIt9WRacS5DyfI0bQBJV4u0zT7Q2Vz9vgBRutobnj6ofJjGXgbs11u4AF+hLj
4oHPDABp1y2teJ5RIjiu5zvAj1juYMjQRvO5NiAQI2+zeYo3y7giQuBGK7A8Nrk4Sjzp8w6LhraZ
a9xnKa6Nov4s+eQ2Seq9thhrRKw9xi0ApTj32JpK0sbQ3a2DBiCrgDHpA8d+lmP/1i1dFszlYzeY
CgcFj2lXZ10ejbcEb7efzfHXaHDTN9Le9R6YfTulrK1xcWBAavYhEn80ljOSktljZLxcj+Odj1QO
klf7935246Vj0CBQsE/lfugKRd3IRzaZ5jO5bMnFUfIny7/AmE2/WIPqyjnhokOIn6Hpxcl8MIkJ
e6hFk+J+lp5vOUm1RtaQXhNmD+ssqRjC2A7ootxjB166z6xz1sUYGT7fYotRGHkQ7jvBHXSQkNFH
b3pNexX5ZEggwlEET3U6mbgMD0cfSc9GH0Vw1mZOLMNRL66JJoqbH7fGwGql9ub90LY3wWs8Jg5C
NmU1BxmP9bZR15aJ14xuyU2CN9JvmkOFLQcdjr0jrRj9WgVPA2aEiOMUq6nXbDuz5xkbUgBhbijX
blTM26nubmCPMLWoNHsSJsqbkuMbI82AqM/ok3NLB782GeIVml7cJrrFpxkBZ4+e5J9In/8fafk/
0AkN3n3ISv93OiEhnqDofhf/iTT811/6N5zQ+IcUFJECyonF/s2EM/ZvOKH+D/BEAgz3wumxpA0d
5d/Rlu4/hEvSJA9q09bNOy/nX3BCKf5he+RSOTC+HOzdjvX/BCdc/pH/RBWAXwRgSuSmDeRMSt38
L5JUvWC66qzF8ReI566pyzOVkfVQmta2HL2vSbBEh0wa+dDuYSpB2742tYqO3iwu99/13G0PeeY9
4imQj3mU/8KNNh7vv7OmDECtQCfIaORb5vpPYbSPtI2MlQvE/bMgkxG2dPxgjPaG25HQuBQVawsf
nVKtN5nVM50366J+mqbho8rYAjv28NQ2bXg1GrQ0uHhNPBJ6S0yNOzENza+817e206YnsuDjrQ2O
iT5CJ0e86XO6NkSoEMnaqzQ6G5HaLidt7VFYeGSVwkcZW7AKGXNHvyE37fNpGLeo6sGdTKJ4rhE9
4i1ycTkTVoJ4ihh7zzHlI6tCzGmBfRsCQ3vOE+u3abX64zTI5hhbGi+6/rbLcHx2crmgwDOg8QiJ
y9pQn6GuV2uvjzn40O6h8ANBKA2yHQye0NhgiTdM9OE5h4yIacw7uT1imyxK80MwaDM1DLNihDDO
xVVD55NshlVBJNHJlQOBwNa6KTp1IAFuuJT9hF02LH4UeqNTP7beszuzvGeOtxsGpEBtes/2DGwf
ZxxxHQPb2ZCV8snu7Geb4SKW+cXaaYviWoAcSZeww6lTewI53dNI7GgRmRbu1cFFahoFF/LI4cc3
t9j4WzBtIw4MW6FvaGa75qc76G5o3+yZjyWywkdytNNz7gxPMxk/TxakPWUb3UXW4USbz7RCGy3r
kSabZWeSnKNO+8zUDIO78+ojiZ9Eg9VvYd6VbOVmlP969TQiq1wTJ8ikakjd45SiqTAmxzgwKG73
QEU2bmIQm6h0cUOni+wdYNPOKRZXpHlFnDo+/McBcfs/4F7+C1cCA4v7DCApujDDsoz/vuHclqTW
oJkbFIRUfkOAjpRS4mR2E2xzCppWR6JkmfFzF4XiwIb2A6UbaQ8yQaIc5sH/AHcxhPFfDL2FyqUL
4UjkN3iMOQk4Iv4DfKXFTNY0jLO4yiI8RGmebC0mwHQEaDfTnKJ/SBmR1m26dnv7Mxe69hhU1rEZ
xKr2zOa9TGqb4b7YdFnu3hhTzJQdQfg5SgIHCjoTmY8fDp/binSi8MX7rjxL+RKP8XHok3wtLJfx
lUht+hVM20xTVn2HAHQgaLcFBXa2kVHUpae2QE+VH9pkoIeeBy0bSOPBrGgSpKMx2kD1f3VUch76
fF8p5Rzqgc60qOARSBseA4mWOoTsddKE00UyVYGF8aUNs+XrgebsbC06N3JOXsK+OykROUcHgPja
RYu4SVNhHgBsgdoR4Rl8Yro2qmCJ3Ii6c94Uz4bSPkcvVMTQmKxF9DcknfJUQi4nuk/e0NDtcH1h
N03IY/VQ/nY42F/Q8ZVpAZN0whMejk9TZST7CJEfC8JMAtyZDkJzoKuMf/PA7HZ10r8KpHEnNxbQ
UUyQRa0XXdA5cxvjwz6GYXJilONtzPwjzzsUaFiVNtiWO7/LxW9vCUcqi9neQap6d+wJcS1gFOQK
BFjlXnbQOoJknapjJttFvpa380bN+VGiiF2zZsDohgX9sXD6DdmVhJ2z24hUSWxnqgDH4+myoPyf
phkQBA4CIIt93e8Th4gmMfxhM1CSsEheHAvMtRDAEY3cQaOoOWQEJeVxaDAPOy35yanrt3g1D+AN
8nXfNR8O9oSdRvII8GvbZgGwWNO6mQG/lo5+1fNNk+UeaSxtP+vU7G1ACx4xFBlUsu1oiOIVuSnl
Ed8ccPzWCJDIQsXzKm/TtXa9kpGUR2NWL/xMV5YNz9ImbiWR8XBuhQ1Ohci1rJ/E5Z5d0SPDdYAR
7buIsjHxZLxlJhLvhPE21Mpad9wda10FztbBMUHrQSJE6XXHSMeD55oeAYbOYwQ6dJuM7FvhFJLC
iVjkFFrxtRGeturcV2Ca8pB5cNFcM/iNdz7ehR6Knkow1BnZLqfBs9ZrYAMip0bXT9uae+nTQjiw
qVUJQ8HnPg0MaM2GPJneJQFC1hTp7UvL5vjJdZiRUeSi/9DUWYXJppBTcWCI0i+Bl88mWqbr3G8r
oEIsLI1vhtwEssz8nGkcvJjSeSutIl9pjHwbTcabOinLk2r8CmG5aOuJnA+3Xau0uFRJowEP1T1s
4/GbIQooRaiCaY8QvSSJmjZONONsUQP+n6balp3wNlGbI24ZYrIoDWoBnJWQf4J0S+J1hPeEQ4Ed
7TNT3mZP0puGcfqRmqTdFLisfA8bJ8HAk7dxW5bhg/qSVd/spRnekgZOWFfjxo0bRPss03a1zD69
RZ52P3lq/MKR7pYbmmRiGK3mDT/2a9tbrPGrOcfip0l/XN4HqApHPdEmPy2ZkWWzgR/hxel/NXT8
KB9una55lECTQ0IImr/JZOro2cxRbQO9r05SToT1M2LmuRsr+Y1HU17M73w2ysUQ7vf1uJWW+AtY
iGuxBZ7YRn8gZtuYk7gZwaTdIrzWokgQrSEn2PVxtL6fcVWK2LKRFBkt3qBqGjo2gfEe0CBpjcKq
UXk2nyUpcPv7FqGNd7Stn1Ve1qxU8aDOMPoZFEIjUom29pRlkiTDTWZI9aAMe95UpP+uGDJtrfzJ
Ckxn2+uts5on69KNhbO935G5iTVMReXFcZitthRUTes0sKL6SzmX1ePQMIOXc3OqVKVoKhXBFkFo
N/zfn9xw2wsWxq1gPA2TqCJTT7g3Tw+9m0skxboKx3YlR6abg9mTwe3XvLZVMNPZ27X9ycQXUkdg
pk+2ImG8Uu0xI/2lLOPo0HkMqJ0cDl4Nj34tbBQqmckOtMKKlc3OqS6ZN8aG7yRLSmRYGGd8kXDr
Z7SgKKKiY+omqJJn/Viko7VVvfN3HLn/cATMOGsxlw+F+YMGINmnk1szG5jk2vZColtGvoKqJEDT
YxWQpBhvmX34J/XS4rFGhbAKyvJDD+DV4g15LJ2ULG8Ok0uTIf+IUeAvUltBapN3yCRQvg6XhGg7
b1OEXbVlSXspiwtI3OTQ6sQiIJnHLhZsRqnKYyel3Npm9ltjILeVNsrJfnbCG0bXs4p1CrLMbk/M
qkZ2cR0Po2sRTYrxB6pUhUkMiDiN8ExS17rIVUkYVXUZWUeeXVCwa9KVfvcdO/m64ybEdGZsmFEp
QJPdyeZM27rDyDyJd2ytD8CsSAFo/dyNeEDICXOm6fCzadyMUquBDSJxXmsJ05mCvfdJS8ZHrYwd
//67EfE94pIq3vGoIYKbR+wzSc17C64hzMWBXC+E8EN+H0+hJNVZ3m1EOB2S3ggeWbNZur4zXTd4
Z1SLWWIAid5N+hWB00g4nOGxfnN/g1zJNoMK+02jaEsGUGlrYDyvqvms2BSzDeCAjZejtg+TiuhA
fOVeBShP9OqXmc/RyQCquJWV2I4tIsZwiemx655HfIMkMIqeYHr8pBnP7RT09ks7iIcetcYpo6Sl
bmn+CMYYwI/FpTLFCy+HxVYa/5Bi1N0G22IsEvEJTjZ+k7B+bSth4zvrGLlOAaRZ1Dn+sHzssF7i
yzxOb+nI4o+jSGdlEuaWd+lq7VCq+irN9G+sY5uLIrXTuVYlcZiPUxRdhjblYTCL7xA0jcXEDP2J
scFW+cBN6PNCp41a3lyVoGwCpfTEo0vaSlyKRr/pHLuQ/1rU3pNGNC4TX5Z2+YeTYZmtY/uR0Lzi
iRxRnoATDqIy72vqTqYeljc9xboBCgnu3QUyMDk2GpgHN2y2hhear61jkENDHj2YmVs+NcwY7QVd
V9bF8f5LX+h/IEXx5VpEA9aE6hh1GMQHNpM97ifFd1gzKjz0yHfW2iQDzmF+kj1MeWsHFxV7gY3+
7J8NZBM78xOT15jp+zrteS5XBE8RfAVnLKYa9PUiYMLamBJkDdCwaGY9n2DzJF65u2akOG6rEfKq
U6UVgt+JsbyyO4zd2U8Q2CTCDLDqByjTDNaJK0I8gN7R6FYeKI6P+1WZkzN8G8bolOrWlallhWwj
zNftRHS3QcAiQiXkhh24yrLBnzl6VN6VVNW2cmos6jDWxpiUEqrr6sGNibkZClv+5pXx8rpq9ENq
er+303yXDMrArayi7WyOD85y9DOcLjZhX6G0NtJD6Y02bWjlRxOK8rEyy2NZmDOu86rb4a5crvQZ
Wlj+Fehee0m4Rh2bE8w9KD2tNyZLrEM72E8MNImL1rIjeI/vqTf0B9nEPzIuv2hxJTaDGkuVQd8w
uPgGqxpSSYNzgERBe+vhTP8ckaZnihz20NAdHnLcyvy5vWs6+Nd20IMOAgq+qq3e24RQnoZBnCAR
fAlFlRNCVzKVQfoMNl7ydsYZ8xkRoXjcF2GldGEzUVtZbgSkz0a1gvE029QRKVPSwQM3evkOTEVw
sj5dTjaYAOLJZBChCcbKWVCEW710D5lVlm9WGU9rqJ6oXxrHvE7TJzqijflYdra7h+Q978rJuHgk
fFq5theabBB7QqxFD2aseVaYD9+OmNDUsQj0pVejsbQ5241+PpDEzSPDDj8YpzfPaWc8d67a9X2d
oYsbndP/ouy8diNHtiz6RQQYjKCJ1/RWSrkyeiHK0nvPr5/FbGBwR3XRhUEDQlY1UJlikhEnztl7
bcnF2nLAB+SDbZkvJq/hGsSQ55T6zbcSnaoyEZuskOEmoIk5C1yiHS1eq2kKMrsX6m38yY8KZ231
BK9hleIpAN9Ik4EFAA3odz9p5MXuSKdulHsWSTw9tIc+z71rOqQkq4VAI8zaaC5Qw68FKPUzH+yb
P87uk+2jHupm2uOZZZtXk5p7l1TU1oG6wdjVq6gBy2RXPN4yi3BJXlnnJ7qgTP/hLDxQAywpoANZ
Bc3jJAB94SWbbiaNHMHA/IQGRTIZiAl5zUvO/ymOxLo8D7ZGaq3Hs10p+yoSu/mnmsstmO1hHFxT
3zV3tsPJwahpHrTU7oirZLR3p0ZfTOC/SIvF+f4D7W6tVPLoh8Lc1jEglq6li+tC+HJyDrWxNfxM
LJ4khI8RDRQM73ZoPA95V5yHGmlBs7TdonJpfM0oGu7NGw1XiQOFOBrF1MP8wTDoewnanNEJzxEs
DIywvKoE4MA+Sk8oZx0iiBFuhV5RXajQvIMU4jFimvpMfzJ/tLuMExoLwTogbJu2tgATMXbfpI9g
hWcluY1mWG/IUdLb0kp2bmCVj1Uy+BffagX2ITFSi6JzPVPqkx7vsdnVXtxAJJkXPS0zH3Se2I9a
L/4xOzH5tUaePdMABSUxkUxutcBfC4DOVebuVO5/hbWUQSZZnqzc0Ru1JDh1NseI3q3wfdWW8Tok
+Wcq3W6P/g95YlYdC27JNcppf1uVKAcFZr5tkDLz62fAOARBrwNwkM8GanlUBAkGeY1UO9fi7IXg
OIal6WWM8qEfsWV3uQNXsAui14C0oBPxlQNqAzN8ZZWeL1MR/MR8HbkvjDjdl7CqWRJE7hyXdv+6
dtsF0znFTyhf1hGEyLO5hDwsMllvitGaCYYyi7Q0shexPazrvRFl1q3z/BfCKM2dtHVM2ElnkGNS
GMck8Ra7vkHWbrIrAma4U21dsV+I6/1eaYU4chp+GqiFb2WJgPzehCQpPjnPtDI2yrd++g7EJepk
WBl+/zj728nMhxunL6aOSXMCTgf7bfAm6mU3ZiqMhSFrzGtYvc3IHy/1PR7ZwNXnUqVVNtKHwjB3
otLqUl3b9lc8h8UlwtmzdpXZ0tyz2HjrLN7XlF4bO4rcc2H7NTL8Y2fr4NpLHP4uGcBM7sd14iXI
OTuEdoHXWlTw/EqwQJBrFnxTjde85hQUh3pM2kNTzw+Oi1smTH0gLzMhs8qqogejmYF053K4ShMm
qdkQIExWWqZg2jXrGRNchubwkigIeikLOrutCVF2Fr9ylOSMeVMiWdGqY+YXxt5H45PHOjuTwM2g
1ZqwPaate77/UAXC5XkYXuzecs/9YEpKyrE73AsQz6hPc0DGQNOM4iQx9kCTEMfCsoN1Q/Dthth1
1guLTkwsNvM8/Cp1/jy6FWEhjMZZUb8hfUAPRm98i5sJk0cLKJCo+Yamx0r10jsaNr0fcB0w1mb8
C0ra1cGPHwh8bj7pFG9LaV5JvddveXa10B2vbBEHD1kuxNU2oh1CT/fAloGEZmIFhWXm3WYErNS7
3lOHUxvRypxcNEA124vkuarLxzq0i/NYNV8kdtPa08PViSA9+GOgjraaT8ouXn0ire8HyaLJODd2
2ZfWo6FzVzobWQH/rQUNlPDrNxOd1MIpvjGM/FWEXk3+xGeQRqhAHRfqYnT1A3Ph1VHuZIvNLY4d
QroKw8EI24WHuThFQaNRLnFsXTQPpWHifzD6pzYPo6sd5F9CYg6oPPU3ezniZek6XUppVGokSEYZ
E4V4ixsFsFs5n/IzZix6CvGiZ6ks+k0+N+0CU+TISzOPUQ2ADr/ZAXng8VJtcFYL941Up2rPOc7a
kcTOCTBFmE2l/BYzoY0FTlWnkOZrAL5q1ZS46+qyMLHLcQEo3Sa4N0hyHFV+Nph97j1r5iiU9vFO
ODV1s/w0ZRRhU5Y+9HRBLxpIgg4C6zKnjBemKVLEFDbyOuUeIv4BYKjOFYcKGpkkrNIzEU15QfOL
3aoOH8NpOySkBHEd5ZFKcCQUlwfdqEuUHE67yZzp92A51bVhZWo6r9gJOp2MJo1gE5qDfcqYUCsv
iw/0kpAtDiyEdeeyVIIu7Gpmy4aNWbr2eqKsfRqVZSRfnYHjzFi6sKgwL2ICACASENiwspBeeRP2
qTqjU5fE9SGa+HBoszsT9Rv8EK5CQBeTSic6baUwg+PQyy8edqMHRs7PeQZcazaDT3ZoIwuzNKhI
fFbIswhNVo1P6gIkwKVZhJqnPowIVaAgVOPKz2lzkceNMymJXfZdh/YSGKrstwtG4kIiwyKTGHZO
Mel/mimdX31h7PFckg29nfu0hxMOZS+rrfXk5PEp++SEdMMDrhKhdpRWyil+yjo6TZPV70CTtIxi
DfdkV222EWF50LPJacAF5h4GfkyJJW6kVpEeTXjnmmpmn47NvGLiHO0dRX+H/nu3zaolCLkc8q3h
vCcDpNGmYN0ZLDd/6hkwB6V9ovJSO6wk/ZZcg2F9bwXFgmSJocLjVnwL23541639WrByoAo2n2L/
Kqc+fzLnYNN52DxlUmmOmaL86lm4QVwixLZ5KqJN3wcUUzgPwWQdA4wfZ9woQPoG4DPcp19G2lkR
XdB7515yX7uqqh6QXTw34Pk3es5uRcsxFz0TdjO085967YH9mzk7LBLcvh6MM/LIeX3vSBBiw4k0
ptryYswSeFkJKWD+FQSfYxRbBxc+88pTIx3vuYRy6eqIFE/pn7BdXzyWL3pcTviSBwSsSuQoHGNQ
lDuyC1+aCVXYMOhia4uyPLvLDztyr6kJVuFetEBxfCLr29hpFFpni1unFd4MLsvHoB+IJuZze9U5
Bliy9AQQ9BHBdrT5o6Gt7KKXH7ljfHKKgkjxOgzWQg/mQ1HpXReyVLeteEJEHZJz8NszWnnI3f5d
BrVHN0NxeqrceTu0BCulTeCeaZPe/EHlpzEpq0tjEaE4lWSixM67aQTVviBxie7B6D81Q/SZ/f97
AYwDuCjlMmdY8B5UlIdkRhZA1yZ9deYK72/cr+c4X9pH2tqXzE1XpeSD1m6PpWlufyQNh2+qInGy
YuIxVJ2Ne6CbsBkBVYIq91ZZKxr2cSfbqhrLGQGP2etsZpi8vezYoj2mU9Qx/yVNAa1VYb9RAgHZ
asrt0KO0n1PTv8ZdTX/Gik78y4Qka29+bTyKfmLnt7F2+8Ngu96tjbP3uhx2oWdarxUxMR6YcTdw
TWzF1YUkCZzzVgQnqgBtqga6YHJu3xwbtLasS5odYpBn0nPfTI/bWcuZiWYHTiEY5y9phUZc2l9k
kThsqUPJuDazt2IRk2UTBQosyj0avQRgT0mwMag/7EcO1oTnmSktWSPqFjhc6jQ1x89D5f/2k5nj
IF23i9ePO5Ol9EteWs8BFiaG2mWI74mNha/I2Edl1Nx61VOiYERtEoErxegwO7cJ5lOq2jmCgZvC
yAvy0HseA+2sdY+XaE68chePQDLiGEVmOwV7twdvLtI0WZeNNBDvuTXNOFZJ3VJhOnnk7Ua/Kr+W
HSwHDdloc/+/7JnMRU2cjAo8tVEkm4Lh47qcOUUobJ6enB47yLwXHK77yp5ufhf2x8AIURemOFac
abjxHKKVY97BWAz7jWd3b374rTKmdm0JXx19j6YJZ6J6wwirvCp7ok+tqeWBqiHy9Jv4s138JOgn
ZtYGHTj21cAaUYXnYEnCieNsPI8gQwqj8p44vtGEZQSIXafbOtmsrrnT7tLBjyfkeRjZlGu6G2Ar
l4mEG0Y2EwvXDBevxo71OCAjv5jit0Vm7X2snUATP+mke/XbqH7xsP871g17CqNNlpHNFHk/+rSl
+x3NHvYk2b6MTqXPNHNuxjT/HLq8fQ7klgY++iNVAYOZ8f32Iv49slBt6kp+yy3z1QmIXCaRJdlt
RgWHDaNbtZ4CVErtKB9VE+2w44OHioNH1I0vyuqXbOocZTDkLc1t7jjGTz9o1CZEe8pImKME3Ai4
vs215WzLtWx2wsCFAqlhbHh8QlMA04O4hrCCQkQlOy/PGjwhSK76J3J74LPmMZ+kz34KU8DZodxh
lILrFORi7o2ols331qA0Z/juAX2beOjJTlxBfkUoXcIr4kASpeW7UUYWjwyliyJnlzAUUI7VxcwS
/xoSNQ0SnldBYFyg5upj64wdiMpU9gf0HV+GwHsbAroEpIkwEquAvyNsDB7ur+4/jLkxT71lHHIg
xA9BjkVybMOflZSJiUenCh9Kfzg2RT8hUFn+rlv+bmj6dt+i6kJZi+nccRyxHQq3NFeSCuzh/sNc
OAwdepx//s5HpbyrWyYkLtEhDzD7YtzouAWDILuBQkSR9r9/f38lzMKhJgC84bk7MzJop3QlyHbb
KS5Ke5zQiuoXGzlLbAUgjxoyWbcGcLS4H80d/767DvouBWLs+ZvKlz09lsQ8Ednzbk1w+oRIqjUC
30NvJDHlV15srLmqt0JT/JrRNG8ND8CgafnDS0Jr8oL1GeOCfiZcEE2rimI4M8nab+n30Yu/ZVxZ
8rQHCuf0IcrpkEnfeR84eRHsGb0VZvk7H6JPcggPnPxP9JNbhhLAIoKKVk47yX0tI9rvtToLkrHB
2LUrr2ihZWSMp4efef4Vxec3wfCvC2pxGKq9JZD5wzpMhc1YjbTxOnAueqJZzNmOqs3B3RrmwXPD
HDWxXYS9GhzXTOdsRTBh42rwtg46DUMjrLRDuOTmt3zUeDbfO/EdmF7BSUqdigFQeF4hARU9BnEd
Jw/Syr216h1zlXcpgVWxnaEzgRs+9vjQivFR1cKkKf11xjQ/ufi9ZoFrJvTcJ3jrjHjL+sGe+x3H
VjgWiHDprYFcYxyt8dz5uP67pRMd2t2TT0scCwLoGwzeD8YBpmP4Wdqli26F+iCmaDRaRR+vTS8u
9LxFw/B1wdCZU96w7FZbNo01rWO8MA3/ppkup8LmkBjYG/Pie9oDi4htWWxgbgLE8Z11DBddG/ZG
igRa5HQb9Xfg59kqKCBSTEWBx1gQjwF1mLYN+U0ACEpw7hurw0jAPI9Djvw5D/4bdR5qxt5+0SUe
gjn6OYJddZfnosbEFUdhhIfI/TEvZqIiTdJ96A3PaZk8FJn/xOy4WlutBVw6GYl7qv2zJV2egoDD
mfKmNfIbKB2V/eoxJtJuS4snFMPaDe1fOvmZdC5T0yZYGnqLBaiD9m0XziEL5LSR/uIYygE+DaR8
mx32ejd7GfoKPHhXna14QhmZNzXnLvUSWpG1EpjotyX6e/ZoRTut/oxHbT/aA+llRvXLds0DZfvO
SoB/DG1yZIWnGR/uLILLt8Ru5Ntsrp6t2q522WzvPJ9BkjTcJ/yaTBTgmNP/JVOqD4CC5uFPMcpb
B8WxUn6+kXnYbk27RXgV/XIVYWJN1G0YVno7d4w3HTbKTeubLZtkvbfs/LGhwSOd0WFKD0C9Tcx3
hpJfua5R+ShHxOuhw01VtB7lPJgN1eHRHZc9pqCNUpJ/RUoNVb3B9+MjicCmjwnLSppj2DbAeOEf
YrBlCIM+mpMLpuJ8OODzTnfDFN8aZzmTJjb54JXWGzpobDhWMQDcauoXh1SlVdMT8rt4U6KCuaHC
89F0xWYmODtL2Q6HoGZA72AHI7xmE7jVJUB4u61mlPXAolfkj2cV2aJo6rYR8ibU4eWamIcnQJwK
b2M6r2dDb92Isc7UkaMa9Dmzspz+lhbygXFozhF2rlaDU0agX8zvLarxSFSU9kmdMhA287VR/pzi
QsJKomk/O1qsM/8NP88hzeil1AIQKAP3l05UgMV2WaF+ZAFO5mz6hrLpW8KKhsGywraKoGbJ+cMj
ZL5XEy0fOhi4B+QnkozClfuadaIl8YbkKNBCrosjLWNU6zs04tSUQXaFqbzUm2qw22MES9eaKeJN
bwBCUr6TJYKjsA09Lk/zMgHjWckcJWVBSIwd8aU6poMUODlysPscx8l3EQ7FymYxzutpq6Mh3Jue
fp3GcyX9rxYr0YZ4nnHnjerZpF0PK3LbLfBFFSVfirkCCV1aP8oi+NTx1MXaIk0hGSnUi/k909kv
t2/KfVmc/d47BmX9NXO6YDPLnlHDfIEAROs0tBYOwriB2WDveqO/iSYDCIOdCAuI+T3z43aTYijm
8AHfJnd+og54D4oehHPr/e5n/cu32XCr1NgNNWFgf5HL/SlOc13Jf0KTXyf1x0jbqoCSFONNgbiB
9nvyPpdO2a7RjKawTAK5tyQoua5GWp8TFJAsoMDEuCYc9CFc0JlXxKkglnRCkCfG3z7ch+g2y1Mu
tlx0vQ4iX1fpD5GRyp9DN2SWcAJOKY91g7bD0RFBQaHa0qKnn59qKPRdtHS0QIB5obubo3XmMJgl
Sb7F1O9zRMnEpe1QolrT81+u3ocU4/sHXDIf6VtZLIUfQ0n7sHA6Mu/8k+KYFwA8oJrIw10yR8a+
4oOvwwYE8egzcby7d5asTUsWf4mE/UNjzGVyIYPwPQq5RKv/X4EhpAyiO5AenlDTMKSYE8CwDhhv
+71wKDohNrMlhohJijT9i7zxQ/AoF8Aztcc340loXu7HaO0KgHeJOpiwsmUk3TAujCMM6fagUwK1
8SsB9BhQyOAv+/dLby3f/X9kwC3vLIi3FNy5pqPI+PvwS3s4qUm3shlBRdUjsq8T/o6N9htxAIe8
nwZCjkQzvuaz97tw53rjqdt0r/Yy/Ge+Ef3OxjRZEGz033KclQgdsJzV/dW2i29kzji0m82/yVPl
h6zQ5WNLc0n5sySaKuujPHUija0lv12dZFfTXzHm07AoCCCHWZtEqv5GHjiTgvqAQE/NhN74ZMFc
EODWKEB7KCMNZ2eruAQJM3ejxbffEUOdWPUTvqn23IGA7MBw7V1p7JkbIyKff2aD1+2HJmbgwGhi
haODvCkrRCvnkmIClhn1BHATRtNXCm/x+u/f1J93p2c7HMhgVbkWQ8YPX1SRq8rkSjunjr4x1kXN
liaxrvbdl0ZSCUY1DWDhxp9rJzF3//7ef65uvLcrSMtzmH0iCf6/N0nq4xH3OT2eBP6hHC/xDpFm
ty2xkrlL2/Tf3+3P5cqzXS0823a0Ztn68G4O+UYVaknnFFnGr6Eo39B4EyVAdz8R2e+x9H/9+/tZ
H3IQl5vJ1kqa0kNajGXhw6VNqqyi81HYp8T33W0EEZqSeC8aQkSAq9LsWEYEEaHZ68B4Lst6iZ6T
7LYgCQ73kVdVu+oog/L5LhrNSrxMuVyQ00CMClvtEhasuQ3sx6Cp4HHSyf3Lb/DnAuo5ZBK6XDAl
efXhkuUwFZcEYkWuu0HKSkH7Pm7qm+g8Ut/IuDoIYXyRDMIczTQXQVW30hlIxHKRIw4eCpEy3zc+
puJUTZpxhnP1jPKTFZXB65y/+XY17//9I/+X25m0V0a7XHb2+4/XXFtDZM6lbZ1oNdDgt5l2gKnJ
DygAj8IvAFYsRgda4UFmnv/9rcV/WfO4k11H0oB2lfNxP3Rp3vLeGfi1xT1Q5TOIFA/lTl8nZyGZ
5uMlna6ixdak4pZZ16KprUcwIGj8+r/c7WK5uz6swBhkWIaVaQOnksun/Q9de29GcG21I06pU7Fe
LeqhedH83Lj/wv1cvnEq54GjPsSTX/zlyXb/fLRB1bs4D5XLwObPZYVZl2cSQncqTfMrPcES5Yic
vtjeHrzB8xwxgpY2wLzMX0Y4JkZd6nyGJKHz7kbWARe8+F4L6MpdYT/28kTnfh2JmujGGTVD4MT9
LmJw+TgqcZtDSgzIRKdAd+Kc9BVcAXhpnQWHHJu+A9qXkVuJpvYhIMdS0mdZYRixdxn4aDS3jt5G
Rao3scqee9keukoDzNrflwZwCCWGXu3A00A1KyYCCQD4IP1qKNN1LdjLRP4ek+lpzV5DxiGDQsxz
OAPX2ObwSrvBeAliy9kPY1WugtK4kJoyvY+DPBgxqiQjS55rg8KNovYCHHZmLqYZdjacqOIOhKny
eu+Su+lLGyS3rgmxrYfQ9v/95v0vG7Y2MUJZmm2PA8R9MfuP2yWPOD1Ohm+fQEx45zmx9ygNvsdh
4z31rXn2AmQYyYRmIBYcZBpM7Xmcv3ajbx/NuWa4TAs2IHypBVez12KgT4CWkWEJxJ2ust/sGf4W
DoW/BZd/TNFmldUmycsm5TEp3979TvyPDx6kPbIVasDTXSZqozGZjel3h5X5e5bV754xnXCiutdk
nskdC1Nm0nl3a7XC7lyynSKhyai/WLMiE0JZRHqzI1EP1uOaYac8JkFBXzH+FDCtwlRcunvl42Ju
S2YNDWMtob/IeEBeD1YBd3bKJN9Bpn6Cl3i7V1Yt5/5LdsMxxcKoR2ubWiBCfWbLZ5XJp9FgFpLW
P2pSaM+bMY2YFLJkHio6ePUw6Z3x7skSUwrpvRt0WPx+VPeSK/yY+WO2qnGDHYoWnZdtDV///a4Q
f9p1tMkezSoiJA+x9WELM6sG86jHFpYS10qz54HE6WqLnA1/kcZxHRChQCOOkWBSqOKUVi5hGiGi
iESXwb5O/rK6iz+2VEdy9ZXAQsTapj5+nipqGFzW03zi6x2OboOkgvCdsTDrh0jRSWifkhachlui
exzNEusrSvXcZfAWgeS8dIAd/lLp/rnq85FwNUnTcTS75ccCypvBEwU0D08WocTITJ0VPXoGhswb
klDQnrGQ17mOOV3p90+EFbTrzOytsxTEV/zl6/qj3l8+C1pjYRLKwYb9Yc3PcOeUDZGnJzsQ+AJx
JxwbyMMRY8DV0PGl+ZaF9JW556Z1DAKDOz6bMUALSNIcmlF2Y66/RD3BEqs47XKYjOIzvI/3v3zQ
P3cnh4JiOZRgbuKA8PFolsowGp3ShTBRWzjuMWYfs8C8oI7Fm8/Y8UADlvgENP+PPiR2Q++rgkdb
R1l4MSKYG1G2Hlz7LQzq+lj3UQcS2ssu6TRcw92I0Pe5rMZszXL30Oq2fGGFIDdMQ0kuhnJrdSzD
RdIsGYMJMTqF/urn7S+irLJ9MYEcMEyAcUhxcw30DUG4HSuai4uwOqxIo+g9G2UhqbESpb5qXPto
V3Iksi9zt61VNfCxguJMpCcfQLU7Bbtk3zUgq3vh5geaBRJ5kKN3UPujTRfPJLX36LijeTjRGwWk
4ICPL5Sdn0fJWPj+o2yndtdPhdrfDyAFAz3Ur7K9zLglcYfk0IEnJAj9NoMa8yYmyvk4Cd4yq/ya
NhxxgwhckGrFEQfnbwIHYSjKmbSeHIJeaLdrp+v0430RjWkanheGylR1X80Ct70Jywel1SUSxnNj
gUMEFLDJXEVoWfmZgT9gbPprJ6eeDveTdOTXv8ccBXuse64GOwEZQ4F4EGnEHkeWbqPs8S81x583
vy046eM31rY0/zjsRjkOGdRcDbA8yWmtXt9r6HLYeniAd6REMheZ/v9Pvy147JULzIYH9mO92QbQ
ivoxrE+QfNsdkJtr2vX6HBt5eox78q1nT+7bNlpoDd4lw8zzj17B7hzv8u8PlfXhgKMo010QUqBJ
OHubfzxTOdYPUdW2YjRtvFaul194iNiCbRq2yH5hX3MXOCHGftVNm8WvMbvciXbhaqJ2jF1Yk8iZ
e8M1ivLvFCI0ji1jXSJ0HI2M2kkzyp/DJ8n4b1OgzCaLpgac3WyLcbT+ttJ74o9fhzVeOo7kd7Ek
Z9Rlb/qPjV2lTCphscencKwimPChIOnUNk9ZE9PXvv8Zy6I43V8lS6ImMMXj4PrzKW5xQq/uLwkg
5WXqZeluksancUzm0/1HRBWPxH2k8KwJcF7+3jYKmoe0LoixbOeTNSYMFFoSphHCMQSpgIUmGCge
u+lYVzPDlNiRp8iODRiw5fi/Lwn52RoBjWec4/IUh960tZ3md6Yn4xSR787+3nTrOlsySbOxABbj
98iWUpkdlJ0cYqNkrh1DxUqRa/seWTDZCO6jXV5OmIUYSJyIhfZP91e6iThQmrnJT9zJFKvSfMrt
FrNMHb8Q84Rb2q+CA2fR9AAed295JjKbMXypoNJYrGIo5qrXjNRQuyL3g5HVvHfDtzAL7L1bYWdj
loBe3HBAi9Th692Z+Y/9Cr0glrugW9sjfqBuYQ+XqapuRvRNtMR4yKx6mFVIAV5H405i01qZTRFA
GyIsekRLYjHceI5FL17zsNs0aFm2JLIyKkgZsIKTrc8aT9A+ZZUGG+15YMPlht4zMdNK7O7l2TSU
NxWTa1ESfrdLFYzJFqPY/VMyA7/mzN6PHbCMtenm9kubWNFGJ9wNHF+YzCMRgrFmtBcDEPQlRvzE
4YJwst5SoLJbek1kyN98vzJf48DUoHvJNVPaf8HzD6OKZ8g0Ksm+1JTGJiQZFLWfugZ5kD5WkKRW
RYICCzKSc7zbddi2SJJdYOoGxJpV2ubY2yfs8ri1DtyDAfyjEPGqNMAGjjXnhYbjtLaDYtc0P/DO
Hlo5iNdBgRlKqsDAA0pLfirs7ILKZVE72Rc7QXkW4KPYt4hc9zi3xCpqOT9pqCubxHdeEYxZ2xh1
zb7I8EMmsLpaD2SKdoNP9IgesVrRhoJO56WhOFrkBAUc9tGoz9a29WsCQoY1ow+ooeJLntmfgIl+
8ZoAYSlM7/WEK/5odfXO6F1yawOBlS8ojo6Jxb8McfXVvfUZ4Sy1c56q7VCr6EAq5MCbxl093viY
q9bBHv9Ph9JMkB169TOB3ZsBI9nz3Zg6LbJcUhBfLfRdDGHoZdqUfsD2u8dCLBEqxKdvvQF5VU+Q
EkrYat+TcIKvF9Gej8L2pnomTECKox91+M0MZmevG5HuhxB932Sm1jqPwwJbK8d1XAbcr7P1NKOM
eSX1CTsOCRmIk/hjWnVXjDyC1dZ00I3QXXC7AVFLKMdbVFP1yz5udlnkxYemMi+aLIADgOqceTHm
xRHD31YZwFhM35fP6AV4+7l+mazU3Zi2uY2NBLOXQ8hNzM679hJGnsVRTU75ApkhWAMA7xieqHQt
ZyasOdzIQ4/1dtPy5JtYThEQpAcVwCJTQ7BsvVOA2NZEAlmHF5olIUwYVqHG5IHIZWfsapnA7wOG
sOkZYF0dC/6u51I/DR4bvsuEWpNXtTVwFpyH/ZT8KhOkomj7yosJmhZlCoaTFGHlRedPnFTaC63e
dEsDUq8rNyZIqlDuOjWK4Oj1YNMTaEqv1LXrAi7pExUTlhXdXPO2Ew/ANWM8Ec8Yd7IVZijWGIDN
6aZvNQ0VNQ5nfv/w5OSkooFNu8VAaW4oqMiJwXLVD0Sk2yr0bkbQCOI+QA9xnF0HiDFPET74pYE7
nPrKIEMCP3HAkKwzvxTkggToB14TS/vslNO0acvgEQGx95IkP9gYmLA20ju1GaceTpJVYGHbRMyr
9i0mi97vEULd9CiaV9ryYmdWkyQkPE9PIzGa2XiaksjFWtJ+I9gQ8HEGTD8ok25DvLF/LgrvuTFH
m0v6LeyCo8Ync0o0IrgJ8fsuYqwNuR8MrV332VuWvHUNGc+4rc4RavJDT5wLU8b4bNhscbW2fTwg
JbpGV1FWliwpz0YS7EoSnVxR6EcSO9zdWJv13k/iJ5XT6mtLHvyizBVhbXjSOhTmR2KBzWMwZW9s
+SxUaFS52iaNPt10GJLQt62piSFIh2MPXWyM90HnrMagGO7T1LhERaS85gwclNNyp/dGVfI0m/aD
juXvJHA2kwyZx1pMaWDC2tslZzwPmHcjnC3OU0a5TKyXk6t3v5qsFTQEa0fwMHVzmjyiuudriAn3
aiA9MAEecH4Z+yDFKIBbbH5gJEmjzZw1dKhMk9QYA5/C8br35wqvhBZLCvfV6kz5sCSjIALVzuNQ
E37oI2tFm2TJrUfPfj+29aZwLe+CgK7bFnYR7pBuESrQcOnbdNoVVTIebVnhOV/+aYbC0C4XWgvS
HY+HYwRujmHVZQn1WIMAXoGpk0E3Ip64KVvaLxVLZeY2+W2einw/9O2wnmuCJuo+weLjd9668k2x
5UrGsB9tvJRTs1hGoksbDajyoDJ+M/UnJ3lQUed+deBtNHaV4tcq1JJv0b+gUlvftb8FEYCbKbS/
Za6DqjBOw6M2WvJsDXXNcjVt676+caT8aUXVwev1fBREi1JKcTAafyLnwH2YNU+uC7jRJK3roDr3
IU2CB4se96PVTF8nVfqbNEgvVmPqg1Vn5nqWSG0D7IlriKZEa9rDtotm5wDCjpAKWpf04jh1kFK6
dibaDG0DTD0znWOWgEEvKvVyH8t0rUyOjlE7fO78XZooONreubR5dVaL2HoM0O2kyaWIVU24LCmB
rR9gtO5bhTBvGA+SdxFZOZydvNhHQSgudu+cZy/9WbWxfvCRBUkaPPt2rm/VKBN+DRKLCtCop0j4
m3A+5xMQR/RlSIpVaRyZPAN5MWu9TbgcEZAGWkEQBKb4udAegXDYJ8QkvEtVE6A3Sxv02/Dt7ixv
get5FTl99dxcKq/1VraGIKPbllAghiFtKY1V15P4XgmxGZG2bseIHlFBI3rLPB9Nqzkck7gMSeYT
TyXdkbj7Ydq7CjGCqn19jNCUgH4sEwR6GO4VIb4rp8T6PiwWRhyi+IRryaAu/I60eDyUrbyhaM03
U0zKru90/olDHjp5rNFrUXn1BZQ7uTeW/S3ypbzac7MYleKjZaZf/BF0MvNQsQozzAsuXp/IzFvi
bJ0XnZbrRMWk0pI8imaPE2hSDi+5bMxzp4INQ1QSQyaV0yxuDgLbr0Vp/kxv7zWbLPMMlW0vScg5
phFJXim21e3kyvABOclumLE3AyhxL6KDTz0TwX6i/yi2mDLSE23BjAOzfXOM6BPLeH0aaB49zmzG
EnnrUXohC0ibPHSzraGu0gRGQBkxEURg+T/snVlvpNi6bX8RW/TNa/SdI8J9Ol6QnZmmhwULWMCv
P4Oo0q7adXTv1n2/SslKO53REKzu++Yck7ZfLfsb1T/x6D7eASdR5g3X+z4U0fQmD6z4xH6fWO0K
SbdWt81aY+SvtIZgi8KL0BR23JyTvQL21+0ReYA9JgLjUQsUXPJIf4BqLFHCO1CGHDfblrF3SXW7
2WpFjmlmQngHswChiky+vD6b9oPqcKwGxVMDyTLBZvCsR7bYppYkGc1OEZ84CjN4Eu6DoRZP5QQo
wdDceeWMdqHguYY+e+8t+VwXw5trqPCJahF6KJGZlx6TNeUhADNjKhHzwQrfyYxTC94mrHn9dEyk
Pl3MDvBAUyjtRtLXBSdSRxTldwg2vEFb9cl5WFs1ZnsCu7lMa7JFRJsZ+yYjClS3uTfy2VSFA0wK
nEe9K9XJwh+6c2v/CzqAiXPsWJPTSHLpWByyqhZr2wksjBvQnf4QAUvgBIhHaadiLlq49UjKYZG+
1o5JLqooH1FjAw6NCcdu4+7RtwrvUzHAgglbUJfLOYbd1p8EuLuG2WSfRD7246FLMaiH85rBUWso
4kNq/3Brjf1gKZEkCzmnISJZO0gxZ1MX4zWqiXqy7Sn84caobQbSHqq0v0Y96WZOKq2zN7EqN0i/
xyQ2r6FlXwJnwAOirPw04qUOkjwAt4fHEXnfQ1fbR6HG5tGRQj725M+sezGR68L54X7fKjThS9XA
cJEkd287D1zzoBrjnHZW8MbqE6ydET08Rp/NKAAS9OhjV43XNatAjftJ45zHCfvNDpR91Aodg6Vu
lls+mfehKR16dMy2YaovRYA6tGyK6HFGyogGcfyYDTaAJmt4LlqgBSojyCXH2E3Z0H/O/Q8SSgGg
GMEzHHCUhS1EI4Z1s5RTwrI+tws6E9sTdxvmxSqkjVgCbpG2WKclnHwKZ2iuoGAXgAkXfmODqOlJ
vsBrvK469gN5bQG4yLNpG+QKukFOkAhLzQgfwkSAJMpvShnBmq4K4MyG+B3NJPpGN3BFhINjbVJE
eg9WZW0Q82THObtm33rtySRw7TDQZPGd5srDIf5NiRocs0xsW9Jgl4PeattmHMmmDPXnkh7AcaQg
fS9vTTL+Wfb0cAOcrwSQh+kJizVTs+m+0IJ/UeV4bjRcXTY7uLGUKY5HB6OojJtd1eD1NLZaTlhR
O7OMZOq8JQkenFrmEmomxqE5aeMi6p7coijAZ2X4RyYSst+Twd+YFL9WSSc/zbazQJL1E90ElDvQ
R+c5rCRmT0e+HDmcDFyIzblvnmmWDR+5gwVl3BSAZ9naDms3VMjbIwFL3C7lWbVtdjDa8FC0eXX0
6+wramttm0cDjg6i4dEd0w+7I5Ja9LNrZFtEnWSQjylBnWHibEpHNo9WykYyTJuvMQ5Gttrosvyk
J1mgwPtp0ndxkyFfAUhpj33UWocicSiYVU53YDucnJziKMIpehjqWG0wAQSLhlYJEnAwJy5NVifm
GpaoqJbULbCbDWrfecC6k3A4Rwgud4NpfnvN6DwUun8afXwR0saTUo+p2sXIMle6Zt1sFMdrlxMF
h6Z+WvZcv53XvCl/JmFaLOudUk93EBR7I52BHxDCBWR7FokgNTfO4Qiuuo6bB83pXmpUi0vZNsVa
+G7IgT3p1n1k5A+UkENVDSflDAefM8RBgADrUNatUfxmULXc5uil5sVQvnzifM7tORtki+Tc+8XB
zwL7gi/3WHWEdgHKiq7U71c9YS5rL4r0Veshqxy1uD41tSBzqKkvxoxk7jZoyhdCj5qLRIhu41qD
pynPXuccoz7mkwcPsQmd6qYafvFuPXTIVVgRC3/JsAqtyCMpATVRk8789q3urJceGzI2oxHYib0k
7wRMGAyiJTP/V6HFeNBys35QPOc+UM6bVgU39iqL2vZzSKwB21yKGtu8KTHQ5OlDLcn2mk+ZDfjT
e5EpF661Lz3irQxar5PD2qXPVcugz8+1GbPh7fLn0PpN/HaLPZzEKH8ipKKuzHc//ISi+BUNeGZs
T4Xr2CSnPTc49g8AdNfYLA1IsO2cWVPsItwx2WTJOWVjL+MgfsA5+Mvu2Mh5FAYIMiEjJWxxBCGY
xq1mvmQWJTHD6Nxf09Itb9pkRQ9VXHLa8Y2XICcNPHI/rN7pL2aS7xvdy49pXTxFDQcv27LhvoTD
oxptDQWWlq3bzPXh1Arw4615lF00rqWynM/eSBwC05z9jJ69cBY9zTxgVw579ADmSkvwGN93cBWz
q5HQvUhQHfOWglXuAmH0+hJNSRttJ937jg3qUbgyMXp3yALUyFiVKFZjj/NrpZh2Amn9kNzrizga
27019QPOKq1cB/q4ZppISJdUR3OkBdob9fkPEOQsIAP+NKzSUCdaw6IqMaR2vvIcKu8hCRJ936Ez
LivsLEQ56UX6HLizvVIiHETtu/VrmzCFnH0heSXk1CTgur0wfcA1RnpgCDi57rAITdPw23OB8xFu
Cx+5GOLZKzhP6PKXSJNmB0sE63k/fWlbuDw4foKzMuGYu8pU8HbjfnXHd0EVgJ00INuPzJZcVHOO
LplFkzSKs4NL8XKROQBdnIjcZK+hCsuxzi+F3NqKbXeQc5xiCXJ79LwlxvJFS96YGVXloW+zz651
kwe28vWicS3WLvZN+7hqH1UbWHuLuBaQ8/q9aEolb/6Z3ozkfAHZt5yy30Sq/1B2025Um5fLLHOp
fXpesyaZiYPeMFtUWoXQJpb67r7idy0kiarq4WKPH7WFL4x7EhsqULshL9QPV5r7xMb17OlnTLS6
M4h9OdAyGwEOAV1ZAjcdrkg8PTKA6JTqzXroTGsfMsl2viuPk64/Tn5mnFUDIKRrNBzbSjF2OIj6
82Enb8OvRkFN8OHeL2QNZMN3ZLXQA5UebNBfy8l3t/ncTNTx5nGMUsjpq3pL/8TaC+xB5B+V6J8m
jFVGWN/4N8wvZrduk8Q4SVWfTTW4e0J/d+ht5TU4VJclxBaXapGgOoXTZZ9mOkkNBmE4piufRW7K
p7xJ7X0BV3vKteLanIkvs4l5iE6NX/3U/dxfi96utz7iBAoVfreh4mu81CxV+5KuR9VU19yB5aYS
3HwhCwIG8z2S5vEJrvLOBRs+6zeSh/Qpr33ibDrg+EwfV88dwQUockvMlCl6ikf3xE60Hy/UkFdW
A8MjhXb6iGaVJl0NR9txlWQ0ZuPFwuWGcViQ9wSb+1HzmWxtU/q7EMgMPG8cjZyVHVoR851bQ4XB
6tttgZ8C6HLKiEa4tJew4GE0CBWvi8H0NpnRsa5pJuXqIHE/1PjLj3FnaSLkiGkO+VlvCsIay1vn
UDQZ8xdZmOar2QN6npc2sB7iaDr9L878MSGUeEgs1L8XVquVTU7aSQIq2Vi4tom0xi+OjPKpcZw1
RGbjuWIyGmP/4LBp2sSD/SXqMXlDb/DDN8QazG/z26HeGWWvfulbp67T4webCdlAU3YyO9oHPuWW
HUGsv1VSxVgbcjpXVm+/heEHJ6KXgorRU0XG1CqJs0vb5TqdDIJXpjjGYKoIoWZDf1Il5XQtDcfn
RugMn3Z08HjX3SIMlbOsJ2pSsRvJRzxebyZboAdLnDSTsEijBIx7GOOsoxtUv2VOB/k9a+oPf7Yi
hEoMl7qu9EdllD/w04krOfbfZQeNzFRpvs2U5r1PozkT6iZiREa8H5mayBXi6LWTXUBWiaXJczRc
OyhI1dbLw5XlpYiCKbEtIZAwV7kzqMBp6+zUoJ4mQo0ogXw0DxMWGfw8yGT3KDkpdAW5Th5h+azS
4T2stGFDjLM8hYY6WnNpxB37nt02h7miasYzOrrxbDKVrbSBRLigG8GCR/a1H3nghc1Lq2vFbjdv
aUJ3df8cY9ncub3O4Ji/HQnte9ZhihM4dMmreFt5lfEaxWrtmXrx0dBd2eZgKjZNZbSvXl3s2fiv
ehe3+2Id4lXmfoRQAypS+zTE+KHgf7zFATZwP/AJE1s5eZudigkZWVA4e6+FPsUp3nfbYxUTgBvw
3DhAyC2nJZ3idwBf17nr7RN/fv++9ot+gf+dP6zXa7SWW7hVR+dsXv2X/N39RTXYFOQHLJSFwR+S
C22jVcsOIlmRuoFFZx0wC0MHGHfgjZuT8i+JekbHLmAVNytUs1t7tV6f1+ePM86yxae/IOZjMayH
NRGOh3qfXJNr/+b/sL7B3rDrFS5gQco5SzyifJs+kdXUObQ+1lmx8b8G2lU7fZ8fx6u6mi/yo0G0
js8ET5QH+2lJ4TqUK5xgWrvp1JZaPu5VlCA4SPRzPBbj0hHxS9yJjQSIhluKRmUnfLEDhNhvw7Sz
seKTXJJahIr7qjxju6vOfhd/qKoYGKjumr619ZWxEViwndVAg2beLiqrU5716rMSwAC6QaseRiR3
104Rjh6VG6n6/J2/pCiTiPsoiyR/p5K8dBokCJkT13jLbfudyFoqZinbzbQ8Whg+Sl7E83uzdhd4
bMbNtVUrHJmHawa4Kny+eo+4KWuh3JUjx/pw/1Lboj7U4D7/+JbMAuqIAtdPaqbNwYPadghr2Rzu
397/lkluja4oTgbttAOdr5MWnwhmZzCbQ3UIhFvRL+dv//i2oTuym5x+lfpWeagKD5JHTP4WnlT6
ZZsh95/u/zKFrkPGS0OF2CjKQ5haJ48G4eb+j2HVl4e6j6rD/AqUMrW//VyUBMTaeHDg/heH+5co
DQsGN1/++tn9b2Bt5mmfNTvHtWzMzylL1utwCutpeX/pTiI4V9LTXUYGsdSg7g6hjKrtSLCPPOrC
7LYVeDfim/58dEmM3h/P84+fpTUAJ6MhLIU+6etU1vGm8UyMTDJO2hULGkQorS4PnHzKg8TWmZfp
tEXHSK6haZIj49CoNnP971/uP4u8JqekVx21+arfv9CPpXaaBBlfB3cAd6MhkbB0Zv3eSaBsNW11
yOYnUrT3/xA9/n+y/38j++u2j9ri/0L2/2zG/LP89R9k/z/+059kf8/5l25ja3FdhCa6hcnj32R/
L/gXkkzHQmOvo0Qx8Vj8Cfa3gn9hrEAn42NIQWRqozf/E+xvef/yifIxPNfxZuO6bv0/gf3/qR0J
8H/7Ok4OVoAA8eesI/ybdqTUu5QTbDbtxNSpVdezh+psifuVBXWE+ApvLltlOaXMugaG2APyO+SZ
51OBp602ur+CuDiRs2stWIn/i6re+IeqnoujY+nyyavlbfp0bv/zxbV5ALt9csedJju4/bbNzsAo
Mc2qy9hiqreLhuQqdKZM2kZBZjRHYPnf9L58Cn+Xh88vgiI+Nhfbme1b/1RSto7U+9qJh92IkXOr
9yOHcqHyBUu6AxviRdAcwJ4Kddb9/YWXR6yd3iJb7V2nWMMsxKY0YG9Hmg4ZtfZS9xHkCT2/5e3N
ZltJU5DXrMV+/l80jlDi//dLN1z4rsinfZP38U+dfdeNFI5Gr905lkdkZffeezmaPsva5SFIyHRg
dvSL5MjqoK8iHXWPXi96d/pIdN4lStmrogW2vF/rKeuRD8AHM12AQjzfLnM4zFqqeO0N/WUwkXbd
cX99+MFFsnZp0R69kqdp4+SxDcBWCiaqxVBn24hWKUU/c1yatZ/sEs67i2lnsBwswGaZa90C3TBW
KYhnypawlJ5M2zKXIdSjjUtPgIq5opGhtVQ+8pWls1Wg2OuX2cOQNOtQL8hmCTHSGRiNJHFKy2YM
QcEj8rQ78Qx34KoNWHbvZrscl90CbcQ6zxx/6SXmLmt483nokzALysATaD4Gp155cD/oXiJonpxs
5QSclYFRcBKdr+T82w0bTDe9sgED8jKhtE81SM6ZaFiCbLphRhYdhWetDY2jTSxdf23lP6LSS3Yx
dNNlHtog0szom2pOuldFj2Xed+KtGXY3pOY/KgS0i3q+wfGccmMlJYrUgMiqIBU39vtcuwwBifiZ
65SurdSnW6lhpI5xvdAEXMQ2dLnarNXKY/8zTKweriWmzVzVJswb/T305AB7uV2xMgM4gTIorrUb
A/KRkD38FO5+MOWLMBDpUt4MSfqZf7GpytS1HLcttau5JMXWyuBI1nJqksL87Xqaz60ENBXt9HKk
YvrHKNV6/VsjxYqayrVmOMA3BuUCrcP31Lt005tTgnFAYaIF2a0hQsuC+7sMC1I85+i7Oqal4RFW
1bBhHCN9R8IoY7KJjqp3N4lMsSta6fvgZLf7v1A0IJBTqc3g2Kg1+cyDDmD8RCFFZqh1MoomfdyD
v6NNuiiVfLV1qWjo2W9ahIvZDfNNX/a7zAa54NMFa2mVbzzBsK6n+NsT0WlI81cTGqirQSUg1o+e
oU89uWqSTeYDCjZNCmRAVJVGE8hj8mgSDRJOXJ9Dg5uVBL2FMlxo9TYJRDkSAistB/oiBtMyZ/X7
O4hwSUBBHMlkGkg5DbhT08ZhYPbJFU92tpqIV1YuPIOG5lCqXhTk2KVm4JqO+Ohg2iyJcd8a8DHo
4MiM4Au8VgQParG3L5WCNUOqCNoWHZS8uMoaFb7ngSJ3woc+4RFG3y5XNnBWsl64MXovWgeTDXAg
Kkhea6p8RR2UeNRRLU06JGjcoQsmATXkgd+P1t04gYDwHLEJa2zigTZe+il/Sx3DOZjK+jINzn81
xqNNVFSvDR1rZo7fUUcg6717mCr1Vo6OXAo0G8sYPoKlV3RCQjKPKou7NwlKSDZJ8doWKicYiv9Y
lOOu0VpIezLgI/XrnOvFlat0h1A00mE3OlDfZauqE0YhuUjIWKZWsPJi+pD3yQ/Vek9yonmJtDfg
ID+hTzICbZ+yMYSHBmpom2+coHvrDGY2PwWcdf9sRMf9UQX5bZx0rGj+trLSbS05S4mOQUJHCUl3
xDIRz/Z7QxgPtF2+moIlIuPUCvMWltooAGYMDOf00nuqhd3L8mtnDO37J0LDiLIm9QvSZX87Q/zU
DMwRY8nUbvOqh5xghGRHBYH6dsS7K0Pg1CBamd149BhDelHQoS/5jCoz/b4nc3noaBZuO/ttK9qU
XrMaqleybn7ZaLYmld0Mi+bi/YnYpTCih4PTIQC5S89zPXmDw3exUpaX+23C2mCuIxU9Taac9c0M
jZ7wDiP4TFVMVmH0436LTIrZDOrWt6zItoV+A6Yn2vgGsnIveYoVr9ATJempTbZRRvZtws1dCcni
0aWwIQ0Tf0pv5BfaAxWyO2ctI4J/h3mnAJWK1wt8P7jATgZ8zUFmURDGOa8VGtaM1jB/RpauL6YE
S9p875P5wURg5xXvgQvq66DHp7bjDGy/y9ygQzqE+/uNSaQMd1qUfWshTXHEXusRtOimmuRXm4Ri
EZjNCpvo8/0usgKmFTuaPi1KMEjx117IKqGbfJx3uTsMhnxpT8CKTFL4upoOJvITSBgYEOh8KQJX
mck0t7qZOebkIco2Te9+lHx0gcmkUsxTdNVMq6JwjQU4kQOR5XRw538ThThkUf2TZjn6spTqkJHI
kNoY0exMxRO9JT3gmmrt/EA9LiwyGNz5mccKMUSXXQqrvAmW1QV+x8Wcz9jTrVsAIxaLSlg9awNT
so6llEme8R70NRgjOnOcstUqJd7Y0KYLBDpS2VJ6BiG/0wuI5Fzb0Kf76XUZBjiHb1szOlUsfW6M
lQ0V51IfpL4kD3N1X7ENm8muC+LfGK82KN4UIYQJJ+nC2tih89rz7le0gG73fYA2cN/jcrkpPpPF
RMUOuMd5hBcLfANBpDW8tzWLSppRRB9l9p2J7kPY3rVw8BhVhLxUZOEazC5Tmn2Xw4tZVTWO4/Cm
DdxcowcWu4O1Uw3VzM9nGXS3IOVD8smZyMyJao4+Y9xTrgHXjKr/Z08N/v5GNLHOIGMh8mMVmnQ2
0nXj/6yWQxKgG59nzklxTRPT3HrMNjTTubh/bEEMxE8A6cnvYB4TktuipVwyCmx6XnoRVrh1TYuE
WYY5ZeTnvp3eAvcwMKAzIiGtrFwnoBgXNhaBpTeATeyDegclb3UHdDYNN1IXauuK8y3mw4fGOo+1
9otDSc/oZKh01Li2NEePwDYYg/bwHuUgF8U8rRoxS2wmuDpNJW4BvbxFbfEfzbMrK6AihHjcr4Xs
YKKLgiZjZYTpUvPoYhTsrywHSEI6IGn35qhuhqyJWShKnXrZZoxlLeLBbG/8FfnUKF2biRS9aoFb
DCVE62i/A5swogyp2N082s+FAH+JOTInYSYf1pGtvVUq//Z8llbMNGpVJVrBZuOb88bGoY2/aliC
x9L80TY7j2wbumnRo4zpOrJTHrfTvI8fbOSqbf4itHzaWCNvskS1HVNNkiazMlhWd5Xp1QaJzi4o
uJ5ZzATaj0k0O04ulUvygllww5Sy+Cm77smsyZutE4Y5DsSjSJ134jV97Cdns/vAxMI9mhoEJVTe
0h66cdupt6yzSGztv8OcoTMRgrWwho44Suak2GwvLRu9RZjH3/78/EWfocj1Fq6uFEmX2Jia/Jam
5VVoXzlQTFjSyBzT+zpaXVsYljt60zCRslsOJ25VVqxDWtMeijQmSKeiT1509nFMvKVONgMwRO5V
aRVguCq2iFk1x2kz+/R2tbrXUnvSD+rPYorWDMoHb55U7/u5aiiu921QYn7k2EKhM3OHpYb/ct+D
3CfxVLK4Gqn+SAeT/5YBa9Kz5mZG4Xr+KLtOvgaYBRalwRCxSv9FFAluQnlLBacac9t7w3mIXy3U
KNHENoOYDckigPkylNnP+97Xc9F+hBpruKUdi549uLBrYIkCtpmf5N86Ll0ENOKWy+wj4HizMHq2
kK4eHpIu+U6M7IZ1nfnSLR7rEAEK3OvKPhhjc/WnEJjXyPrnc9ImA0ksEFfPVKLsNs3T/5RlGEOJ
rmY9YrfhN4vBMz7IQeZo0fS7WDq3DIfBGkHzcx5kj2XKtYbpffMkgDK3WVoUZ21JjVj5L10SwLZF
iEeP7UgF/3ZfHSeNg6vpdudCwXNnC86BYq5UOVebXJtEsquBMfGLDQoBBNzNeRG+mBFveX7vA5kC
QdRf+3nfEBRk4EREyGEC+WaXyDGEdc+xM3LveENEdfE7WXWi8sEmgP468XTDvPmPEufTLH93CZME
NvcjKuxrthVa9vt+73uzbzMJwTHffyNPIE164fJOES07+YwT+cEr5/WFeJS4TH7M+wXHDl5yn0N3
n3DPWC7M9vna+Gp6SBCzLJyh/6raGyhTAMXzEQdzDqmeyMPTaNo0TnwFC7rT7PykwMLPhr4biWG4
Ss10m1gYWSXpERshf+qInMbEYLJOv+cj0oqaChPaM9BTGLLzuWReh6nh7vSRlzUTOgpipXtFV8V4
HPVhbnLizhvN7jdbzZvtut1G9tamcPLv1gIq1mNwGZGobUDlIlJBbACkFKcWMYWImXBMtyeh00gT
IqM4yAdhV/6mdidtp2n1h5U4r63uf8ZBcPZyenIu46syKNwDMPtVOl6/TblzN5cM2jd7khe0pDRZ
Y9VT8CdnjY3xfEpJKqQ4IVJatTLxRA0TrAu4skjHwiUEhIxuKZvKuQZgSI7rlTN0yzn6/H7opLDt
Fhj6yokNIQVW+kDhD68aT51FHpuPcxqlWvjqzpkrgacNnL9YJCc6RISaJgQsWcs57nAr6Gd2IuhQ
++PMIdQ7oCZvXco8+O5DD2EM+dQpXONN8EUTlDyJnlHTReFmQBZL16U8sVifIp+dGDL4vRmBygVn
xGAHxofKZxi5MuMneeS05LnPPa/f1z39A91FrOIX7TODsTo4QSIOrScITxzyKiSQVqMXU+LIgLTi
VVS96VEGXt4fMovKurqWeVzptGR8YxNo7tmdq81/fRFzBV2nOcju35wMzDgVlq0p5IcqWtoFRpAq
Ab1j1/2rNT/1/UWEJpuVXTP/3/sPu9CMGalGsjbnYn3eJxeK5+5GH7v+0LMRO3gOTJXI8rpVNs1s
7W6uQ9+/6FhaktyPd3/96I9f8QvYcJB1KSHf/wmxFf9RNxNOwGGNKGf4+8Pcf+WvX/7rwWiJgaad
v9x/dv/2/re/fhbcH/mvH/71O//Hn/3jUZHYU6miUvPn2yNOntfa4zAj++Pfz31/edKDkoIyi4js
f7+ykIj0OB0rqoYaNf/7g2c43Yu/X5TgF969YW9V9Qh3pVoQGDIbTPTCTtdGY5Ft1MwNC6tXoSTn
iebH/fvIcx/pJdWbcG5zAPIxtyoftnVLb1SHUYh2DpvGoA5hFxGSJsMB4FsOVsazq5KSQevSEvAx
ks8/vH+p6zxeWVEKFiCC5EoVLOIUl01riPLeIcqJQ7j/jenUO6B0XppDa+wcQ15bYA+baoxM3MPC
PMQUZA7h2D/Ckuw3mssJUzb1z4x5S4QcOPYRYdpyQKxQeMXaJVkEtSACPKWnW8Ytb1DnKFJo+ARD
t9xVQb8LY2sCJpuRbGCLEgGQ/ZprbvCrAzg6WodmJgFHKeFuESxEwxR459yCDOw0eegrjvL7wEHx
6+thtoU4R2ZqOO9BNLEJSENv4zMOf4opgPBZo80DY9Vi0CdsIDAzUU98SbP+UfRglQ1ZnjU/R8PZ
oEfXq7WXvEZ6dADQD1Yv7FImNB8IvwHcwPK1Daqvh8xVJ0LSUKt77k8ZZldh2S4oEqNbtv3EkSan
3JlFJTJeWK9TGF0GPXkkhes6aUKClunAbpjPHZbWo8qTiIXOhwds+b/N0f7plx7J1jUmkV4Vv/B+
oOGr2591se0H0qGHOrfZIQo0ie3VSbuzFED2aC+eIkwK9HiYeAG6rkRn+3vaBLh81KqXFYdSSw0r
1f3KjbF/klICmyXcntOdBzuEl+xyQ/ik1lehke+BHVrLNgV3l1vVZSi8mqmaHeAYeQgEEtIwhZHt
ACxvW1eWMGA8yIEV9mgsjE9D4bozgdQ+6g4evTEvEhJXum4Ry7RcKv/ZoS3FXmD8YcY91LveEvQJ
ogV8P7GcAitdqsim5luM577QUAimI9602tiQbZUu7dbj+UikqcmFsmWP7Zx+WtVb477Pm5UUaqFT
vV2AQb0ZCPOpwPQrFTybCWVoxf7YVL1B3VadRItKrRU+3JGy3gkL2UXhcsgUYfuLV8B5xQiDbWbR
084iyDYup5EkJF1AxUR1jFtbj7EN6WC+4qblZaTrIsn2U5S0L8DyUJET9UZmbhkiNimz6pN6nL5M
bTrveuvsA5jaVt+Gy06KnxwNd5EwEUjKDkmD/1LWSofFmGEMyKghpg1PVSfkybo4VPD8kR/on3tq
19xA8cJo9JpLSEqk3u8cl6wkVdkbBzgBskfj5jt5tGgi+6Ir2qFSa7nvjYJYX/XmtvGVMsKrG/rb
zmKycOP6iufhoTC8lxDMPSkNIfvV5CI1Nb5oUv/i4EpJxU2PnVa9G3gSl4HXXYUcqGXB5Mxt0YNg
gwlYBvVXTgSgofAETiP0IkqoZ6+Fs5SpntHSKGdFahonlS9KQ190rx96wzpqucvNUJ7dsx2niIYi
+iRohFiMxdaXIXR9fMTIWRfloD3KIvs0OkFBVkbctiFFG9LBhqjH5Ei5KnLn4CX0eD778l1Te+/j
4OUX0yEmlZW/dCe5Jw/6NzzDOY6R8WqOp6ykilBMwzok5nGRTkOzog99bSyBRaGzNqMZv7SieAhS
7M1jN9ceA+MCj/wBtWt3mJi4rQSHPIVvBmoeIk739zg411MozEWnIAd2pFNKMuwnagv72JF4w3T9
VOZp/GAiHU8HLdm3RXYFFSCYO8F2VW7cHB/R5TjPGg5ymNkwZePwqrcBxSaMWOt2dN8c23kdyqUf
cnpBo7zWOrFsTfU2jsGVnRwcS9edI2PGRelvkYp/hhOhRSlaWnvLVPeCXnzZT9T+qvDdo7m39Bzz
vYXOGtfOrsWPHfTVoTCHpdVrsyqYwynSIFwW9bMokK7TCgrHXZtUGDJxYIacEUntPsUJaWiifyEj
eDWZ3lUndXiZsYj5zvAIPuEn8Ld1ElZnQgCoWo0LHWXrTJioDTK8jWRZI2hVNXsVu/uZxgO1CSSo
y7YITl3tfMEtoBtGhZHSOp0SfLvZmi7ZeZLmA7FFL61r3MrCvNDbQjbaEm1dfAV0CJ35ljaidHPq
sbmf2spaaxJHYhSySpMeJCpWyw8jzNeDp11h7Vx82yLOJnsZNaaNoKoeCIiwe/MLZhFnJCSfpW68
qch89FzSFLA3OBaWKOE66OsNtuX0+M+DrI9ZGtEH6HZ23x7ma1401S6ZzB8z1sbIo5OZqAuhEsXC
8Si0I8M6VHaLE6949PT81ETs1VqW2BRJTVYvptn7ncWUqfCkrGTuPVmcuQiy6q75NABnGdZp07xp
unXEJvNY2vbb/NHMD5V4alczs2HeZfJ+SP0fNrIoTuzYcpv+I/Tdn0PtvSBEC+CMDYP3So4DKhXx
QTIadqAJ/sOrE8ZfDnkKgR+twtyh4wVO1iCOD9vvQWjFITC6lZFB6HBthXab4B8M5mQP8UDtXhtu
AwZtvGDNIifOMotJChgiIleCp/FpjHLOjHpqr6h42iF+X3LKSNwJnqAm1AumpXab5zVH1eOkldNK
ceHHnJkNB6j0i0+cA4e2upJrvoPNSsZRfdPSbqKYpH1KZrI2pbJk+4W9mgwDT82YP1jYt5qHdjBP
SkNP26S6WBh19jQ4429qYu9sVVa1ED+b5Oin3IakNnJANwigq4xsbRfHoSh2wJupi6LunOpw4xpk
7wWZ/4h47eYpB2Ftq3ZQf611maWkEhre1R4RRXYcJSmKFqfQg1+t26geKa8ZQXPQGMzYSNrUh1CN
OBs3+2qcWZ9OEt7qof4tBpxZrQzwLWD2xL9YF9r/sHceu5EkWbp+lcHsveFaLGYTWlElg2QyNg5m
knSttT39/cxy+qJuNXAbsx+gCpWVDEZ4uDA75z+/cM7zoh/SumQ1KJHkuBrWNP78q8uaX27Hrl/a
3IR6xojVAVSuL4Uxbw1Qbj8mmLPyLnM3fccjMs7SQOfhIH0PS4gimRO9Txr32iTgqUIYWs/BtJ20
MSJy0xEbfegRpXhxh+9uc9S89MVa6I+awtwXs017gWIWUhwtFXTDV3uyvLNrgByn2g8Q7idXsyxp
9w1vcwajNTOuPKIjIzV+LBRJEnnJNvAfAJRpB2NvXS3DhLODfk7nzN6z+v02jPDVibRk39fjO/Ey
0Q58CQ+ZebhVDFDjmUuaPFaVeNfnEvkfyQirehkv9lTsHY0d2yYKp6reRpN7ZEqLtyEAOIWT7uzK
ZEpwNuS3BufOXIgFCafhfYnj3aBDR/Ug164FxId1mWgvEfoBaXX8oo0LYUfxC4KbjWd6eMpIeRRU
43NqEs/ryqAI8yELwU08PaoZ4SVbpmWILsX4HQTgKhuHWdeq8uMr+u3HqfBfbDA5K/tlC+praj1X
ZmIvBb0wWoandG72U2gfbLN+H4cHo187vvGrEUxe+XeBF0G9vh4mEidbkmqc8Vln+r7yicgwenJY
dwmoWFMCdjk2MKy90qdsK38NJvfa/O+fJQRc2JT3kEYJH2fu5BMayQ2i8xEuby/fDVYp5AdjP8Yf
7aht/vmrkHBZjSCLyJcEzK5mEi/5uMoJDvItiHVAxyINDwZSwuE9m9LpcW1auGQnL0I8yveNGsLm
+K98cchnDPiur0IDzrg8qtkqX0U2rJPs6leoBgHmwM5QD+0MNiTcEjawG3dI4Lfqz/Jn/FsHZCVw
51j1IB0VNjVFqoEJQJsCWOi/SD7AssyyYvXfmvEuXQV0HEKquRk1/CT4ffmS2vB28s/ycQx4n7QM
7tqxw+8E+7mzaT+wDq0NEDsk89/ywMqerLead0iT6alOEXxj5d/zG0Z6RiC9HosACAe947yvScqV
r5CfV8f1KUZHKo/V6Zp8K4rwZiXBQX543eL4Kb8Ag2sL4TSz5LkpN/Lt5HHJj9Xk18FrX3133qNx
9hHdlvxtlP4PLZNsg0wu+eMWu2p5euTXk6fwn18VFeDGnKnmwM0aQTNhUcExWKtme8v6vWtQECLC
X3VMwDCwwPE/Uq+pmPfr7i+dtsWuQDN4aZf9eXkS6XuECqgypd1ZuPLNfm2AY4FQwFDcyb+K+HEl
qdu8pO4xAxroUIjBtI38t3wrHde2wuBoAN2JKPs1VeWjfEv5mqAidP1BvkIeU1l9xff/PKhIhnpy
wFHlHOVH8RF3pFKwUgtSsg31cfLt3Gk48DZWiyMFRiuBOEwxzjlDiv94dSnan3g7iZVflo+zCbDY
RuLUW0z1yjTFT7olBtRk0hFZybdHsW3xVGF0h4RDc+t9HOka2/3yqAb4dZ9+s91etZnbtcBXXsQF
TjFmcNYLVApMzM0JdqCb6txLYNF6ya3oxz2eaOG8h47wXQcdBihMs0WlJ7syC1eQ9ZuD0yJga9JL
E32kAHpsNuYT3cKvYpwLBu7eg6JB2A036ljcs0kClsmhiN1c7QrBv4mMHlHZUtHId+WxFIfYLGJM
VctnuJlXBAewdXqDvmmagBtIi67GJ/lvETQmAnsJhlIedpCGzLQTu3FneJj3CDYRZJjxtx6O1S7x
fmtB36xbZ3nDH4XkXAeIGr+TDMtTa+tY0A2s1nuxRPpuldB/XfyCcxqGKWaHqG+L0z9nEfWQcADZ
XZNpk7WwZ9jYBWj60SOc8bjIDatNcWmPGlBKt6b29CP9quBuPBJ5pYyHRmkL01ST80pDTmAA7MhJ
wxrITKzDQkj9IWgrsjFIynQtQGFIw4/9kOEtkld3UU5h68qRmY54AYZp9htPAfydIrpHc+L4y6/K
x8+htfJ3+BNbXeupmBjuHxGdHkggW/Yw5rO1TjxlX7+VtVFe8KpJNyQMrFrL3gmDQQs5fzgNDDoa
DTBthmm3ECXbn8h1OaSoojA5YIFDALscTlI7I+wDOyhjgG78A2KskKy9CHsmsaiiU5zTV8u07Ik6
KbH9GyG7yoDiVj+3AWAEPvQWXnEMMx2cmRWEnx+LisNUzKsKqthKryf4f3iKzoS46yFYtiHH0FD6
621ePaNAwv5Gcm18L543SFy3LcmeW4Kmh11BJ7Ng5rDHiSYjbQhRNT5MgIrylq81D873hJjIIdtm
IUt40biqAyqeKaNu1Hz/gJ5kuvOolhirOA+6dwoq7VWE8+/EF8Y2CdKd+mgMCODe4Mi3nc0yXo92
VB516munbNbQGQion/Eu/6QVlH2lB4+RhxWam/ReL8u7VCTTpov8c5FwX0y6+5rPPjHyE8DpkGN+
H1C3iOSB/PVlnyz8JgoVgsKpqGCEXS3JzEBsjoP4rp81Eghkjk/pNNeiBGqOJ9LLzSU84atNRPF4
hIePY/2bE1b+qgHdcOdW7Eojxs5i/k3FWRH9t5h7OA3nnhi4cDZ/6gbDiXjKL/SBBFTPItsNU/lo
xdVv5t3xCuZNsI3t+kRUnTRCvRhu+u3nd0FAadTgIbheNFBn+SyEA/e2Vsz4A07DunZZAwwUuSZC
bOwq+wvydSMCJ5xj2FtF6axcSen7M06VA0XFkioqjociT0qWb+5k3RnU+2R3k4oxUR71hB9CITsW
wDbIBfUVSeYyZ2Vi1DVS6OUYD5B0J8dFamjQ5szlKD9uGQUTvjNMDOT/6Xb16AjnRwGDkGEPgxse
4KHGt3CwXp2UBq5EzMbIMRury+g2W7aDnZ66zHymIdsRsHcRJBav+mqXhY+zPgDg+iOJm/DiSouq
TH7IxCS6DI23vK5uXe48ZzE8IMnyYuugemRYJnpSQRIe4MLlNsv9fBcW+pecnylijhhZh/nQs2PB
mwArvouWkDktPZodZygmLvQeoEiyz50j8Ddr9M9Nmt1Mo3i0au6FMojfNcyVVh1DbXNIPbKs8N42
523ck5PkhGz4vQiGC4T9+5mQsTjq3mMJAzkYBiLtcRCVSY4MJJSrIcCISr5hO2PVMxCGvU7jiC07
glgZRMknBDGLoapRoh7EaSZyeRAGOBFuOx2mgVhmu8lxZdX8Xe2YFzsj5ozRN9AhN4g78iUSeZEI
PKGMKNpt1VTd1q+s57oLsNrGPi+phhlNKEyPKnXyY+DaD1bl3FKXQIqh+6WnzJDJBwzBdvp1MnIJ
Apv+gow8aPtqzIjXxykOzRZS3Uj+eEb9G2UoPkZf8rTkmGlo6R4wj9x5zKQKhnNt1L2SfrNPHc5c
6zHT9vrvMvWvf8hTU/dR1t/a9JRUx9IezhmCyq0a+eWJeydM46RLWmcnmZ5ZjAycmJF1XI8QaroW
0khU3uTEzpVD9pnhDdZkybccCrp+/dqZ03NGynEv+w38pZw1QHCyTmr3ifvmR9lqK10jfUvNzgZY
InUV/Gwn8XOaWYCqlNknDlEswgS+4smV/hvDQGXN/xe/a4jAhmuQ9gC12sMHWPm0/oXy3Zo8aHBg
e1wt4FAsgxqKMvn1/RQBM9Zv2JhygTtgRBtxUypwKpKPejpwkkqNqbukR+k9C9/Mxi65Sk3C3SBF
gJpkMhIbDmgbeEf1f044y9s9v3FOmlMcuXsz7t27xaLDQfmQ5gP928g4EtUf3IcBU4Fg+iEizttf
mPmPf77hf5QDuZFJ2Xf/9Z/Ov9LJ/3xtHKvJmPACacX9ly8OjasqajQbB9q0Q87CMQvjDis3/aCx
NZMfh7nKd7XM6CINx1k1voFE15CciyrlgaCTgxVAuVLBv1skzSeGCYAaOf2mCPloOlmAieCX34wI
3f3d4HD21C4KwLbOIBSMOduaGRfP2EzwIEBBlvkNsmyK5X2aSSrybHE9/nDtJcGhxDdhhYsTZm8m
qi9WbLnCFS6GglArj77eJIcsPtdfTSIeyGGz/81Js/7mE6/uFr6oabl49DPc/dtJ8z0/80YNdxkl
nxZ1eBXMKD1ZEqlZ7tw+94QMrRWZUtEjmLocKxs4Tm4tNCwXrwpc1iDtZSy1+4hwXEWOUbQmIVg8
EIGSLpvk56zHd290uYViPX4CJn3/w2azrZcRD5qdoEWS5IZoSg4ia58wFGVTjY9ttYtiQGn5BP7/
7xnvX+8Zy2HRQIXhw2T8FwlCNDQ4m6HvP+h6Z+6SfKOFPlnYMdtEoUXMt8YE5jZrhW6mUiCenBVJ
T7O4lAkB0/tUssnDJXxwCMi1Gm/L4ncQLktdMR67GoqlKhjmZnmaYRpUclOJ7OK2+JyZMgiuhIPw
gQZwy0A4n95p57CYmBEFGC3IwtVJYyhztBV5rUerYuq2k1edEOnCpEpnGB45AUU6QcZiUTykdLKl
KKw+uj6SWFfubSRwBXsnsY94Zfo4/o+4FuWMgSzgo4QWfB+0sD+zmx7CPYqQPkJNEB5+dGp3ZVxV
U5ATTKcKZTMNNvC4AcDsYwMT698YyZr63y3zuSU9y0S0YiHMsFzv72kYzqBZNf7F7SElL2kzUqzu
yZKfN6YNZ6ec7l3h4oTVe2ylzXBy3cbESTH+Zk+u0cwigYxeFsmpqyXPqmzKcxwUd74TuQQ38Evo
qt5ak+a/ZH71Z1HqDJSbw6obsRHTDPNDn8Snl0Q3uGe7qUuuhEd++xkLB7ZCAB9sqKSKKVZZ1uJG
1lXeXWoPN1HU9XZpQq6H+95IHqcdgg1pY5xs44UIK097CfuYiOt6mB4Cb972oj/jjqTvCOza+DjN
nEtjcs4OdNcswwa1ZUwS89aXEau8MBhb/qY0juFkbpKieejA6g4WqSUUXp1BOFinwyaHO7upJ+DG
XC+2LG2IN6qb5OB7jQvYyYInmWGKzmb1MNAd61Ou+G1OjSSLNLfNv/MgwlKOtYmsb/5WMqnUz00K
OavVnvQx+i6LHB2xBSem+1QFZYTm19WYYLblgI+AfDIkcav1MNAJ24vsi6M6+Ylk9BhUBNHFxU22
pnTR1nqR2FCc9z+nwPkZ6vUGeTGUXrJJVyJo98CQl4agG2AbagRRjeTYV++SGETFv7a1mDLNyb7t
cX5qCPs29dilSYRDn1hU4SL4XMroNWrzg2Kq9vFHFQ2/NFO+V0wPEWDZUSKJcIpipt3UtmPGnSJi
JnZ41261jE40afARdr1rpsHglawuWXHiSIOZkOwtIZVffEzj/Ah3DAS0FjXwIPuOEutanB4wfWEY
f0jgkGIBfPVioA5JoLPJtV9l0rKt5HDNrhA7Zk9w7+36Ohjw+bHagovDAVDJbklQ0nfdYD35YfUz
lKuQJ/hwvW9ek8b8qR7wuMX6zCnnpzgdYQDgc8i8w3ys0zk8VS09fgfwEDHRS/z2zY+mR4ckCFoC
hLjOlO4denJfaynlCso/g4gEtOn6j7mpfhDi8rhI3UTPKLmnPQ6ws6RNzEnLs8MrNiLZJjTIi7dw
TFBtd68BnIwGUICgvMfni4mjxi+m8xEDpcsQfYD0a5q6beP4bBgtuwczI8w/z7ULwz/treTccpJt
UUOSKMufUyG2jS+dVyYG10zGX4asMs4D9DTM0bBgyZLH1JyOy+ITgGfik4llJwZUYgx3CNKALIbs
R1WO7Cd6gPBUxI8OveWRRJx8U4c6A0B/ukyL+OVki/mcCbDkbEQtixZMIGLpvRc/bliOWgz8vB7E
KYHvqcf4uXp1D7xVAsji2Lwr485cT6Y1bunQMZxFWDGQCeH2msP4fyjwjp4lSoqNorAZ3GFsN54g
aZYHr3O2ihjUI+vBSCflSmxnJw5PsMpOFn4Iu0wrT0KQn9XOurWaNXFngprv41GDyFKWx6KXqvhA
3MWlnZE2aT5qg1HzdrVYFyLbC1uQyZr+rJemYfNuot3kdN/So3/jaGAMBCxZJyhp1snzCB9Xf2Js
aGRocjUTGwzDNXfQ1w61jsl47FpXN6jEKehfCR93wZegokxLg1ep+mPPMGhAgExY5QxfsdHOptee
oTzMB1x0tHPipd6pFd/qfzr5N+pPKOoYgrY2NNtykYGoFsl2ln8nIK8fbCJXzuEg0r1fWm8JJjqX
OZpxkRbFBg2yw2hq0c9RV92R1QGdZRL3keelhzzNDZQjA3TzvCnOOfms62pM6jUwonOOR/MREp2z
V0epjsLycOPBlO+7CuGwYD/RQn5IGKn4CzJ32tB1hT/NvvDHvRktMdEGOfMdPArIZg/WTsLH6VVy
LnW9P9Q5wLnB8HBrGfB4OxiCZ794bQjks0wnOmZ4NWHwRBESGhV8urmb94jNnuwI/+2J2BjPAFLJ
qDsZtMyvQaoTJbdsMHX6tKY026aD2Z5tDPfOeHf9biCn74q5Gs74cst05yLaVe6yzebROHp2yTAH
lPA8mdjQphFjQ9bi5zDyX7NkxB461KGzhIiOChc7M3pIy8Lodnly+uW+7Hhc4sB4NDVaCxAT+INa
lx7m56gUmJEnJ8EBDFIXX6ShsYfkNO7xFcZiDsswvcDPEmGZ6E6O5nUgGUTCC4Yo63QxHksYTicI
9ukxrUK4xygXwAiNrD/RFmaITE4+K7UkY3ob9R4RVF5cQ6x5bXq4pOVJfJ/AEN+YUqNCM5asSkqz
sjNOigGcdShRqqqHmaWVa8LQgdW9+KAkXFXfs9dl43fkwteBsHZRq1YptRnQqz8JEXyxC/GiqouC
HIINc7L9hPXGOuq7n2ME29Fn3AeTO79Jv8pMEBGgSz2DUwG0E7EJyrNV1Oh8Jkg7RlC1ONVuarNf
SxSdFT27NIm08iikGdfhR2QiWptc7R5+1E4dpSJMS4hIhCSqYJns1icjJleAwF8e0m4thoDxV3dV
dVK7sH1MUbGPU+hWeRjg9zzQnbFFGQDeayxFnuT2qTjkiF9g9bes/XyLFJTihwhBf4suu02SGqxD
O6dMb6+iKW6SDyvZ564FAx1hE6PEedMhCUgQQYaE9SrUnLhnnNWwHs9d3qmeoOZU+aULwW56RIhW
xhyubrARz08puOJqGPicHuozxuKlNGiiteJvlEhGRLW+uilu/xjTuXvJzsvBCIps2hvDdBV9Mkp3
DbJDrfiuzadqp3c7pdlSBGGVSdXq9KIjPPut16Asg0j5bdURnJIOnLOw6G+bWfirxC0wfEP5mhKy
yTNvHmatuW/14Bo5glml+Uh3izbEna4OzN0iT75Fk/OsMoIatGs2g5u5LtqBdrmNPgyVXm+25tI8
Np59KBcXoYlzUA20J9nGQ+c9wJZ4mIrO2o04Tqx6rz0SNA+aJvWAxBC3YfuoTL6LaEES4YKuVqcu
qDcit55zCWjWUl2jpeAxehOcp3igaLEujglvik5/7FC+8N9kAqskJSPEMnxep3qT7RoSoEGNTxax
tAxkkGRE4dcY47Ck7ghcvMEiKSOxmKjvKaIx45BKNVIj662H8YUX9Husp34iTTtGzFfQFWfTRk8n
lEQcdHcsBugq9kz1VEbURS6CAWsQYp0Xxa3TtF2Xa2/qAyInhNDD+mCVWCykTneVoh2b9YHVtnmT
tafCD0KbSqRxoo2sz7umfc4YXSOSofYtAG3SlLY+1ir8NrV67U/ej3yx7hutv0s8WNBhC9O5a4Or
HiWQapnfugGnLtBJ0k3Se4fgHQjy4JKDc52cHB+p+U034EObHg9IP3F5IgdT5nbhhbgJlmt98T4B
t+DzT1IEVlTyCrlfmAVXWyIwgksvpaiJlCJhD8ah2czpVIuo8RaBF9/5Y/SpYZ6G5hy0+kW3wu9a
E+Q7w5/EtAIfK8znqNLE41RyrFja4z8de/0aD/eHnHkrqw9SFzzGEy36hWEPcl6qVDbsrbt4NzE1
t0O1BO96UXwbJmIB+dz2Rvzk+gWezfVXhpmsIQGQAuQXXa9+zJb2cwQ5teQxztS/tTekmzQQPYcY
wBySJpWFqMKTaOtjYZnQxci5odE4TBqPThDazkbTpk1MpNga70ObQC3YutacfitExIfpEGlht/YA
Ajc2Q3f111q8kHNsPPuZ/+HPwT0YFB6tOHiPw1YfcQ6Fa8UZkNKhKrqVeJtvxZCNgHpn7MsZUEhM
q4u40FiP3oI5+/Cj+KuM3QY0ukZJTc5M6IXlbjZ20sVlD0mc5bBDN4Gz8WxNFNUWobkDDY7U3HUa
lMax8XZStCL7cdmSOAuNETUZH5LF6wb+zFIttApSX59aH5gAIxiUCg/VH9Uxu3YU47RT9fnKG4Or
Ek4pBYYhb6oGa8oS13qSUFcKgFO4tSmrZpxbsRSYUN9gqACvFFubicKvkDizPZXZ2uJBzQAiDwN5
3sVMRIkaACh9jo7OEVN2IH9vhEoruw7b9NdJt5v0Y+s61L1U9qNBRpQPpyPA9bffFxV+Ogbck2PS
GZCxXJ8pTpKfkiUu2VpeBtvlYjjn1I6Ohm06axzd8l3quvRjEP8R6Wr3o3B/9HUZroniZsbTj6De
1u9FrrIZPejUtyEBEBDP6dfQk5H+vQbKsOddHUNp1RPX29rWxuy5ikoRqycLO1EZbJHTzjkho0ZJ
o19MdHvqEOyUFXcKm3c7JhpFPtzabD90c8nuyoqUFjSLDbb6nCjWuI7iIJtsPL6XR8yoIWCguhhE
UB6tWvdW1YKQCLHGSQlEJ9KWnYHWqN8g9dTKBzXgVE2uOaLbs7zLoGGwFIC+t0X1bvXaLqrEfTfx
oCrVbegxr3SaedhZv4ZgvgZaN296G4GaMg9M9QndovtZIYMg/9O7EIXOlNwDyK8X3OGq8JddxWAP
ZN5jv31QNh0kaS93pv2aR6TTFNOIsEQiPk6EJbDXkXwDNn3yArQHM0tou0zfVYYZFu5+PHRVSsDI
Y5rAEvKpmiopMVSaZaU8iUVzZEW7BnbzrkZuy8Je5/fLuwiMS6qLp7EQWNP6VBxdgLmsEZWbJkjf
FWyFUpR9NR5+eaF4mOFtT5V37Zv51c7LrZe5V2zk7trK2fuyf8WqrIA1hmZL+jqEkVZtC6nykuNm
t0Esy8GrflLT8WuYNPyy4ioD8kkqCOfNCsVB8GfnS+v2sRuYHjPN3Ek1pnq6MmvZ2U139ksT6lL2
gqkry2TaHIMBDh1GixhvIpjpWZ7VI1fIiYwaashB0TD+8lziRSrIu2SwvOY2vXvPzWWlj4mjf5YD
z6WmxbvRZeUMCtwOJHLse3Bd9QDah9yS/Sz6paUVVGXO8p+RtEHqIpQoV2qiBqFdQs15VpNedQ2h
WjCrTwGdW4b5rYwP9JhNdN6VQRM7i6yRKp2VafCRy8G/Ps4zsTdyGK/p2tdojz/7cHoCDmPgkGHo
FR8Sl8ejBsBQd4PWSjc/+VwoDIEwJFBw1PoSn9wvuvdD1syQNrONmlyoAVbvfIR+/6y0RAHS5pUG
qdHBzGoz+9ECkChe41mD0hDGu5J6GOyRY7UBDVeED64ZNfL2GRBUg00xT32IeoCTA5CIjYGEM2Zx
ieQNWZMLS9nI5NPCT4Ee9Ki15WPgS20vC6+Rs/h21ExJpMF4gO1NIYSPvdzxfCifSLkx5Kces6p5
U2BdI/WCeENI7EtWWgalpzrLaWy/TdSd/gzgoyRexosniLmPMp25ZKexi2WriGrHCIfzYkffctaX
xPBTRHNfj+levZcjp7qiZpKats2Vxv+71JBEz5p38rnyayUsLuQ6zqoPbLfPsZtXGNAM60ThzTOx
YHPHTEJOXeCfuWudao8Jbk38ZfLdTL3YyREmVDNmXj6XpWgfkTf/7Ghucbh+QfrA4AIsA0a9eZfl
8U/1DDWGgVHw3CJY8aotuT1bv0dhIj1qpCTOnStufz96VEJaXwrwpZrX0z5zQApUTMEebQllhnwy
/TG/ARzpgj5YrRQDA21jmbFtK24z4cycjFc14hAFpgS1+7zEL8OXs1QEYNjsPaF3jy7nVtJSExrK
le8Y8jZl/m155S0ppsckWJBbRrjl09zY3q6x4B4r/aTms6maNTtn0ZWXRZoJFF5W7mqsSdEDVDZ9
g7xZl4TavpfolCxbmJElm6UjjF2qCmU9l0grBKtA/io1ioo24lgFiUkpkHHDUBv6FGpN7WB5FRGn
FonMSQhsnHLXygeLsc/Jme0nM2JepmvLtLMRO0+1TcRP9a0IA1DsmZmW/Wayon5za/F/g1FePCZi
oECJ3BtamIM8Zax0P/WApAxg0kRqa+2ueIw9qmM5/JarXloPW9j++J82kbWa5vxTYpDTQA2pFNzs
H68RXjo4OXBf+1gkOzpaH1mn10C/AzpRQTTp5PrJWn2FeMSbPChx067wFnPiZzXBKOW9OfvhVfla
ZMis2SNh//bRgYSbW4ZT5DpzzFuw0C7lPFdJBZ7uR+LHTMLXqsG9iJ9L91tGwyZ61ajTXMjAaFrs
DjprlzeryGh+LITw0vHS/A1clqBGHzs4q1FDSMxtoYoVlFCPZUkenx9/yzMqPy22WjoyqejoTEYi
EpMubHPD9KxeOU52KUGQhVPmOwXz6zSmBBy3xeeQJ3eychIZJRq17S5PE1TFJfcOY5VXHd9NK0Qj
WhjTtDLFWzMgwPUAOlxZSDimbeDfIc5qzeikLj1NITRl6CdX6FjOYTvvgMW3HC6NHsP0P7J4Kpt5
8GidfbBcA4el1gUmJd8ag2h7myGpoNuNio10vgAmYrwjFQ5F23/pDDw0bEzW5shCUnxDHQXcDb3j
YATgKXRgthTcOv24gUuWogHJBGyM8bebpsQ6FTe1JmZpwscN6U7NQ1wd1X/uMVKiBFNlph77UPmd
336FBGIgMcuOY/zky/DETHM9NZq7kRi4sizwE4dUF/9eWRUYUhQfL6C8lYNYqqCGVM9PbHkIOIB5
V0VeYHwuoousvWyPeWgdift5ykIcnVtYfN7L0nTkPvsvCkxQOIbW4fQ6jOazMsdo8wW2bdbB9kQP
NGYsoz6u+7vW8k5xXj2RmEkuFJuNa/rRrrsKm607y1BmFf6AXON7sTFAyjSkp43jPMdMwFdEIB3m
nnugJD8Ysvdo7KrsMEibl8Kr7rQBj33GlB/+9KVU6mGTQS8hyFFgi7r1aVKdOrnEKHWx3WcrEOi6
gsnEDh9iQE9HBAxfr/ORh6gKgSFj1iErbNiuCTPBZzA2hnWEI7acvuse6CPpDqt5ql97lmSJrBQV
eIxRHxo6Iy+A9Ad5+Fs10L3oni1reB2n2V4T/4ERcp7slRNayLhEsyh4B2szT3NMew75dqLB8Nzs
i8SS45LrlIB4ttuepPpKoF405fuSFB9mzBLBdG5cT0JnrYOyZXqQMzAgHZJma9cQuYg8Pydk3kCp
s58KyfjIp/G+aU3BvCa5t304WK2AB1dI8lQdUbw7PJWAs9uRrSVaXHuVC9C3BpR0oxMhpSgXvevT
eTrRxaVIWROlAk9JfHkUtnBzUL2UXlni0EWdpIviZ9GgxsCalWmQx/vNKS79RgmxK3O3ijwUu3Dp
loj2tAtZlOw8/0mugWIxdMb4kfYdjpEcstfeLJOBrAMldy13cjkTU847icsApHF4U83WvjVb3yoA
hUvdUJW8KXOVJGvutGp8lvtmAwcd4H4441CFjFy28CnTIc/gMSf+7Xc1vKklVK1nZXpLXJoCq4ZL
ab/lQbIPE/ABd5yb1dy2dx6z1x1t/k2LnS0pPE9x8zX6w0fdMFf3U65ZblKyETGSrWcPAaaVXTpb
kpNYaJRVCMV4vcLND/z1Jrs7QhEOfjKtRog6Vonjvh7tG3Exx1jaA3TgNfCXdwR5nzUt3BcGSQbS
lKPQWOEKCU2jIVi1kvQRhf416KnAQosKzGc5l+iXhymA4nRMIj5NfvITxiHg3rxSMGfNqAfPU38f
jF5yUMZQiuk1NSsrYh9QxAE5/MuI3mUcnX1BeaIyCjGytZvsSxkLkYPJeKki6Tm23obU/kq7/EUa
GMltUydMBF5w++lX3R0kyk81roPtt1+6+k3ITANcd2q8XaRvA/CZ5AyNRLyvOya7sXz4sNO8ItHE
Pp+l1/CY2AHQQLEMHvECfAih+20RZbDURnDe+/BZtk/zTHlfYcjESBIwb/SkgxXVYSEpfoNd3LlZ
YBI9qH0pcNh0pZyYDDATqxcmJBBZHa670cGEL1sfjrU01xkjeDLM5xAVDbsR8tta3aQMRse1M7rr
ojPwD0/dH0MMe1aefW5ueD0MIIu+vgATXiRXCfXCQdV+qnertPukCLfCZ6aZu4mDZsRD/9VCfISY
bWHQBEU32c92tu9T980wWZJhm/6KJaU2NvBY70xGpNQhVuv/8OlpT8lYv/WG32wY76wDt7+HawYR
XlqJyS5tlpZI6P3slZ28S6b0WORYB2iAnxJer7prh5f1HyJrL53G1Bh1GMxPxy7LzeB8YjCOolDa
ScjORqKjxPh8lx1+DNbsIUukZcv5sSfls5IKYkMNSUf/YRn0u7gSUAUs+jPbaU64dbKMlt6HfCDS
Amqaia5GVtGKAJd1VFqeSN6bh7SloSjkF41lBdAPD9rBbYtyG84+LiFG96T8uzLBdp34O3jzhDQs
Jt59jFu3LtTwrrJinuVQ25ULwmmTkdW6HhBumu5VouOi8j5Lrf2QjlayZ2Tw8YKm5dDkzaP0FKkS
5yIAPQCRqRlnm+lp8IxtKck5LTpMVnKWO9aVR9yfr8r7MJeHH2iXWdf0bZOhIe6kGx1OImS4WdB0
uzMg5odCWYyZlSPusKzV2xdisAXC0wQaIBHq8hQuIqs55PGHL8k8VRVaDFAgwdBqWXn5mutqqq4o
lLLxVE+ukO56sgdT2BMYxYnQTsSkxW9L4qfyLPu1uCtq/+TVjOuE+7uYGmQyUHT14nuRnkeeTYza
/CQvj+W42S5mvMlyzzDA5T7kahADWTKzabB7HrimdvMDCR8bOmM8+WOTEm1GpbFqZGUlT7OqiCWc
rvrr2eOhV25F8tUL7nCwxSmZVQfYY6+A8jg7q/ATuYOjOcp6nPeGOYUkQZbpsBAAi4KXpVDbOgX9
MF3DDV3yu9Ox8JKNRMGNTw1nQshS25fwPV6XD+6MXk2yPMUA47pt/B9qJxlh+WB3pFPKM99PayoR
btF3F8PCQhQnO4zwbGOJGu6ycniXa43a+51Q3FsQj7bwRO1lJ63YBug4KzNKvkN8MMgvS85Gjbdh
UtY/++p5sZyrcpCSRa9riVteBmcUeNJ+kAQGEUVv/b3exe+1Zn3WT/Yusyui12ouqKwq1Gaj+ahB
caiHEumT3k7+FlfVvO8wS5DJQ8e0nI7IpB6g6L92E3GoqOuv5fSDeDP0jZp7bUzTYpCYsnRlN1Xf
aqWtrYtwlXTOS9U20x80zjAAAxwHZaMZWX9YkP/raPzvHI1lSPRfOHCbj/7jP75KMvOW+4/i67/+
8y7Bzpp/6jr5f0yN//zef5sa+/4/DN02DJxlPTiV8AL/r6lxYPzDtW3HMv5qZ4wHMnQtD89iPj0w
A1yI/2lnrP+D4AKPUtm08R/2HP9/Ymdsmsbfws3RODhI6Dgy17ICMjH5sn8leTLuo8evOyLvxgoN
x9TfwKHvg6In1LWE4AIfFtfJUaBezPxDmpTHaEar5fRYXbHWWyu7ZrrnLY9Za0krAPEQhD2hvFr9
kc8V5l/G8DUX/4e981hym8m67bvcOToAJJBIDO6EFnTlVKJKmiBKDt57PP1doDpaJX0Kddx//A+k
KMMiQBBMc87ea/tMGQiMjgl4H9Caw/eeGeTcTOV96lDDcxZ1Nak4+goJ2cRWZHIwb4Vaf4eiQkft
mJhmsZlH5I567SxRumw0WvG9Bh4OoTQ44V1EQf5AtM281cvmU1YFt2ABZzfFLOYRt4TdFzSPId0s
651clEG35ZgI0Jj7c0rd3p+9jAXP2JXo9/QaXgzJxR5lSvceaAY1Ey3PdzHFPRc46x2zbfIw2jh2
kHOTTkhiIjxAHfJJFnzR8HAcrawVdItF5LWV/zEUcXTnFn14R5Ev2rQGUZTO6E/nmNUqsizGHiiW
BysTVkRfvWRlEmvalk6koJGF5DYZG0JcI4eTqwg1tjHhKRqMq2hK2wskx8vksi63k/4y4W71ClLF
Mj8aHtJwfqeAyjIrJck7pX8e++LQh3n/rab/Mjf+xwHHzIJBHOGe+uR9EHe3YY9YERG2GwpsK2SA
ZZtEmtfcVxZa3+nZKHNqkyiN+rCoKPksniK/9wFj9Sc1DOPDfKuyi3DaF2NSHGbSSu1ZS7FH4MKp
eWKQImIbFTVYx2J9e/S00EuK2T2N0VPmpyflo7u8Lb50njDOKthZOh3GgcU+lY64YF6AcTTVCUI+
s8biwIvUhXGkJBKeHBWgwGmjL31ox6d2+U8Ph3//hxU9efPt7be3x90e8qdvb7/wrVjfM+Odb99p
km4HbjE4EXG3BF3/eozb85W339y+nDPY/VUgn347DStW2Nnn7kMlmuz48yx+norNXU0+FCHxP3/2
83E/D3v72e1b8I/GVukRYrvlNf/8xe3bIA7Iebp9+eb8fjxSm6+2TPE2BMmEHPY/D3zz5e2Bt8PM
bHzA3ADlMbNiHapCP9/+awyzJbVJteSTT/p5CHCAWzg4N/2E4sR2YVCJYHzOszOxYMmb/7TJSs4E
AvAzrSrWLMGXNAt+RuSnsYPP6FTDx9vf3H7aKdy/Qpkz2WfW0R6aD7WeFlumS2IfRFw1Hq7mUKsu
aARzUnJYBRt6RlugHbTz7SsRZopCIqbIFoXMiWzh4+AO86FG77ZtK+TkCc5Z3fBkNouzq0iRwVfF
V/SpzyQ0BaYoWSymH2jHkdW+/IremkRv1mNj16ZTrtlcamkGu74crHMQSOt8+4oEJn/VTHgn2XhR
v17Rq7DOsxnb5yDXcPHoXMOfP3NCqpYdIRTj8oip9r/UeJMIChEe/kIETlkuT+FQplTMEky2y3Wf
x1DA2yqJU6XLleP2IiQP90Rjk3iZKh3DN4+6/acT+vzjK3JK4305JC+mxKw7xekr3b9sLzJQV0gI
0Mg5nWcq1z41Jv8mamFZiA7DoMfmW/kXfMrQKtn17MBBlBcKyte8bOWeRUq2ayqXeMciw6bZASYR
M0l1jnTG80S26d7NCtTp03iG1zxCh6ZHWRpkQNnLI8z6YehnIA6M9EcoAnfhQzQgYyPUC5NJj191
xJsSTjk5qct/FGXFsaGHrI9EtKZC26hGIMxzeEJYogi5o6S4UImVAp3p7O/1Ab5C3dj1jqTP+axN
xnzGrzefmzgDbVP6x3DmR7efzwPdYlIN4t3t23i5829ffa6so3BVcZ7Sw6CpcBchP+Fy8Bbk7sAm
BsLnPfl+/aFskYDpqkbHTwJx39fp2Xc5k2DWYo/YkRznZg/gPGHcOONYMw5TNnhW0coS/GYCPIH8
zpXQAntfCvt6u7FqQSdShpRNIdekl8oqssvc9LS4icfc3b61tKbZTRZtkF6fskuLZ3OD/L1jBQ5C
gXLPKooDtmhkWnVpu0W4AMENSQAE1KZdi7hMD11C8OeoEQPbsXW4d+wMSrNIP0QkvHjCj4F3hIZn
Lli08cYXo3aHvn5hiVnLDyc/HtZBPfS7GQI6SnxqGGhSeMzQEMlx++rHD39+f/vDWC8ot9x+/9vD
b9+avD1QsLr726Edk15vGbG1/u0P3jz1jy9RXb9v4MPtip9ncjve7fBzlnF6mL9RM0p4n29O4s3j
a5RwazPIyVrXDRoqlJzBViz/qSU55ue3hJL842e333a9FbItC9NU7U0k8+va1yUdP+dOdNVWm0Cw
kpfKB05+rvLgM3HT1UbPqs9ydj4RQNMjyYwReoC3JK7oxabiNnJdD7Sc+ACBdkVCQCVxjK29ZRrg
gPzE2ZQjMtDeJJu1teC8zBHxPmk6HbLS+KC59UECzYvAbFiYawkOMwJUB+VTD8kszKen1hhGQqp6
XrMW3msEbsG9QmUuok1ZGB0+PWLAgBBtZZAZa0sVEaPEHLPVsc+AO1oPQmDj+MXGMI5uTB1nHlR1
IMoNbR+BPk3L0xfEBEs2kFs7MF+GPCZOKsTfB7grqzP94pigJqq2eTZA9Ob+B6Qsi/pdtp6Ebb7B
uEEjbVZ3cVHvEkze6zDTPmVl1i+wTOSFo/LgRZubxjYQD2PG3Kg+6s5dxlTLQLjSdRlsjIIdb6zT
LmVbmPeNSyBW30B+IpCbetghaUM0fIMdbf1qEWELstmiMN2YMPDJfqbfXCgB6AgINIEnMEaqhvIN
sraValqYAcQnbyhffkgNVmAgZEasT86jxvuAQzr2kBtFJBUEFALshnTeEIMlVNLXsm+QEtl79q9s
NsXXaImLz3S6h2O8Ian5MlHJ3kOceCF7jHB7f8EMAdNNJqrwfprV+JjJ9ow0vFZanzyXgDnw5hGp
1c7yUzD3AaStGkELtydrMfkw2XQ20CZ9yq9OlwIzSsv9oBXNOtO7l0bS0XNH5/Pg6DWQRewGLV7n
Uo4rAN6gAAZ6CuZC8g/GYE9tnFoQO2pTj8ONe3HU8FA6JSI1zHUHY6LmNyQe6bm0AGLSP1X7YZ79
b2Hnesi1iJagrEIGujy4M9EclLkudR5QLD0Zc59eWm7HNnJ1Aq1dNg0pYVxFUKxSuzxaBVUbANgY
WAJ8rd8dC2IMHWH9NIU8PH8tcj/aNDrsSJsK1pRh6I3lWS+78JLrKe14rqCQ47rNUQq6Ee0UUbsn
gULSglkEdVN8ois1PcIgXdVhUl+igXtJSSwsLmVHu+UGVSVkCa1/l3VHzN3GymWCWxc49Fe2T0Vf
WsuY7L53Q63bVtaItj+GAeGLdB9BIBeCB+q2gq8YZ4iCGHQ2STCek8ERVFjcfUipPnbVzoBtZlTO
1UInChM08PpaFx7QE3jLMjo6Baju3MFtm1dg3Y81ydjbwijuCfeCAAvaI7eDlaEsa5cFced1YvBA
/HTCZ5UNyn8jdK+nrnF17fY9aZSvIz40NES4zXHbiX3a3UFOkSutZVixo4QVCMmAG9Sb2maabIdO
r/t+bMQ1Tpp205epuw1qnMrgVSWCbHdGFM4qDB83QBw/Yw9I9Jh1ipN7uRiuq5COAbnv87pEbU4r
HMhJBFnLDV58xC+HoRlfBvBmWzVQWSUw+LyAm1Sb39u60rdt2hI3OLSmJ0c6NGNYp0iwWtomsbnJ
Js47LhuBuCiLtpkLpCoO9Z0dJFc7dbStGVKdN8tQWxMmbe26CQatiLU9pP0ISwQE9kgFKF/85rIs
cQilXKMJS/f0yhD5tY08RsRoYipdQp+nedOV2oXgxchn2E80SBBtAcgL/r8vXUUYb78tU/pKIYrB
dT/Z+kaiPFjlgXrQWMnnKC3WI2o8mjxSU65nM4ZosRmxkAI/Z+gs5ZHpHEsEmhggv5uo9LzIyUCf
BwGsalTCu7yL742eUAZ8KFVoGiAH0mwH7w7kCu9GbCN4ElH5NbDPcftZLQVva1y819H4iR0r6J/e
iEHYMlapkDBWlna+N6MBXRxb3MECbZITE1pJkrRmSZ610bG9d3R4XdkfWhcn0pBQ85qdj3lPAkxk
0THHpUHgyQINbav4xcjrdpv6SEtYP80BhX3oU+FWs1pK7NlCKlYgMWrl7EhP/Rp0RzCx/ruGi74K
HsAb+id/ChB0BNb3kBIGxemo80jkBLcBqgvcUrhyP4q6PtRpyDZdsz6ZWh0fJ2PLBhmlbFp9RNRE
za5tv5dR0K0zLjR59zjNMLbyeTSHS6iRBIu6/rnGyAKNBltYP8SrSM++YD9AjkV30cDNRXMsi70h
p72poE/F9mOAGFmQNGmlQ03mZoeZxYiom9Y5ZT+6qUau33EXnIXK7vVIPeVDcgn0JygEFx2+cIWs
m2T4ABxjDlig0K2P5GRcB5u3QQL3cseIgLXgas89sTSUxvd9/lSy86xsHzG/XRZIFqGOJgo9pgGI
m5Dc7ZTLT1bWtbg5XC/Gfw1x6osZFwXNGYI13Co6AetCYkgtc9MX64rYgaGTD00DLEUTIfww2iTW
ZJS7hxKT+1ZV8h2t/cck5+OnhZi2k7z5muaBR968tW9H+4ucQ/3J0r5BLfS6JnDxSYHomtkNwQ/Z
i8rwSrt/qWMWFmp6GMyAlX8WvOboA9Zop/pVFgYsked10VKJL60dlx1OKuaizVxG34bK+ijhkiDa
ZBiPSz/ZzjEP9/1TWlDXojvBm6g5AN1wIzMx5vQiGHZLu3htM4UzRXYRpvPwowOYG0822MWRwhZs
pmeA3oRNvC8zWmJziUnImrpdJ9XLLEvDK0Lygsz5vih4XwFZrgO2DQT8jZ9a1PVQrKbYawjAC8en
qAL4E+RfJFC3GjdOVfKsmjfpOeVfHNV2qzEmgiOkgE5wdxwdmpBQ9iyBilVZ03zXAxq5GZ9zajS5
njxNQ/4JdmrsRW25mfqp3rdTbVOJC96rmO7+bcllJgp8Qc0EbcTsTtNl7zvbbgWjitZDFewtQ5Ep
aF+E2+v7tNKKnWuDLMIxuqARdrTZGT/0mjZjQh+7mT8Ui56kh3UmRsLn07Z07yc1IV6xxal3iE8V
Cf3lAZhBVbvzfux9d9PU/oObjvdIK22sXLsxQ6wDDNLaqRk7aZaFHzqiROGcW+/yTr9OYS32KmQL
H3cXIy3EKRBHW+jD4VOSzER5yprLXNOittTJHIf8NJp2hiG9enEdJtXMdr5pbfEtMBk2fYlTsAxp
kYVNEW/DzCx2qX9XuNZwP2WUOrQF6V1Y7D5DFR0gzSI3VR49V5YRKia4Qw7tuX6E6KNvoig2Nqkq
5odutu7aClGjU6lpU5SzPFVl+N4ji+dTKbdEDYmDNiB+tAJjq2fuiHhl2bKT41gs9JQMlMCaedJn
fe17pmMF94MQmwTeaJPV8l3UWd/NTO9XY4Rb0mynEftQhMEh1psz67oiMT6HLJo6f0y2pVMjQakc
1FtsSncAKcb50iGGqvj0H6EZUXfgpU/xuB86h8a7y+razFDIzA3raYFWkNa2su1jMdfjNoeNf8AR
f9G14H1eVDAAZsheEHLCjSOzj5o9vYPkFTHTVuTnurR8hCEPssGKuLMS80tHZWZjmzPYT2Fe8bid
anJnN0YtyMbS79OFdjcZObNuBwusY1JE0d8G5V3f9OTMazULa7uwtqKszqayvS7G4xrM7mYaoakO
APJWdhJzH1YPvRk+6a6VbRQ5nmvMEHgVztLI+6PVzN26GedtZmI/yxZ9gONCDwkyl80LTmVfozND
qfRD4zdbox2Wt4IdDnD0O5zdMJvK+F5mqJxntLlJYD/gpT3ZWXsxQk6HRdWF60Q0kH9vhpa5k62C
x9rYBAU11xKAQ1Ja10rALE1bt9/kWvKUGh3+wnKyt+nWiEjzCD+lQ4gD10n7DehEvO+uT2ljP43D
U0SkmlfCaNZV5ZzmLpYbohiy+AiWYkrMnS6AVHWOOeyEwT5G1gC+kEvddV1+lzbjuF0wCWU5sZvD
r+I1VPnD3dCbLy5UKIAwWbgtBQSIHJJgv7gYrSJQW1czv5ZScyARhBAqKf6XBHG6s40stzzUI0/n
hOVJQ03kZT69yMB2rz216w8ybMvjKNSMlAQ1UZ5/Fem7rkqmDWHPat+q5Ckyy2g71dCgyH21NmXw
bbF5A+wiUyjv1l1cjhvdyewtkSRsvuo02oJVynkX82xX5JE3ZkyKMsaHoi0lrNaje59t2fVIuH8R
fhJIcpV0ScodC89vKC5Ihg6/6pN1HyKgsPz7wLEuSaz6HXeyffDH4Znm7kOtGrX2Jw25t6s9O27Q
bKResJluDgvWzUXkZEH3hJ3okdB9UkXYrnrLz5hazfOcSgdjn9Wtp6Ymj3YwbZb5lEgDNTt7tpUH
qw2++3qfelFODGEdEfCcd8ADHJYb1uweqw7qmyUZg3vmwi2Saxq5Li64roC/3EALbEI2PVlsGqes
rw/0GmhT6Br7QgcweEtC7RQ/G1LkTOHt04gzfxuQ9bZqOkktDsXMinPtCTLZND7Te+cc+67Jdw52
qJ2dI7RIuaEMUXqOCVY+cO0JeriVbacBq08NMgQ1BRkU7kyoL7NlheOK1r/9zQGOfyqH4GMUe2hm
0VyHVrwLO/tTCyQMIl3PFgNRYuQ4r1NQIo9NO9bBcFo7MqVd6s1EaMTQmJBn6lbqrrlibG3Ic5nm
wetH+VzD1dkYHZq0stVBCjD0l+RFB8HIUiVX18CvO65xTrXG1aq16Ng86zl4xa6s9kETPpbGfGD9
RvNI13GoVZ8EJWujudYpzVirw/s6R9rEW/SSTDSOg1r7jN+DRfYozo1RVVt2JITb7VRWOU9aCtKU
6vuxzceSMuDkU4awvrlzcEVBCwswHDE4aFCUTbGEIDfZLtTjKzroIG6DSx3mxUOUJkDvWJtv8/qa
0ytnPqGQ42jprrWqnZ3qzB9jTh5yhjurIjdt3w/Zswj8bjtCeEWSln9oBDXgGbnLnMxf2QrONgam
nKZROaWP2NtJaDBi5vkHMbCEbnVqECPG386Vj1aFRAjPR5/1z7U2OFsHgTM4wnIG0mehfA36rXiF
yp/ttUoCf4vYkM6CeBWM1s8pO7ODYblP3Wwec2fcR8q81DCQ94uChJU8e9Ul8QK9MM3JK1XRYmVZ
7VO7fEipR8J5TTWSua3j0AbRaUB083nu6+VWg5NuDBNtOuG7gEZQjHUadsnQ2mPe9hS+KexWzrTA
GzOIjo6x1x0a5bF1HWSAXg3pEGrk+fs8iGbbahYffCDl1Rc/6PciHN4hVkMcMH615w4b+KQda1W9
+CNWxLzAFRfCnUEf537PcGjuysr+NIvU8Jg2seSkzYT9t7/ntmi32YSTVwkEM1EWwL5eZkck9Q86
jdnVAgpvgnOtSjCI8AkjH4BDVxqUopNHXbeeyULg9mqajJq986EyEWjHVg711MDyGrAHnj8bVmHA
vq9PYe2C5bHZKga1ZeKJy7epJeMzdiywbYSODENxXy7Repy4AygwCKkepy+1EOU2LA1iFBfNtGGi
waLGoiEPcV0v60okvpl/DJzpIGqHpbW+iQPrK0bj5zrt7lPNtIlKHF9z1O4rg8DArRRA3trmQnly
owVN6mlAfJrPcQVpsRICpVUOA5HeqxF1GMz1Rj/I8StrzPidI+k22l1/mlVx6PqaKmDpsikfoJTH
28S22bRFHcvnJZunTXsIbJHzbe5nRJoWEewOK/Kqaai85A+mS+M5tDSIvvXAqTFil6pXd64oDM+O
efmpLr4mQZfviKX+2ia0wMOq8zeODdlt6nwaVywvwdISYjJqJBKkDGjkvUEckLhz0GpmO7RMF11O
9aGoWR8ag9qXKtjzAQITNnRHd/FaE3K3UxFmMlQh3BrV9H5qG1gFZGvt8BIf2qiKj1YfbwB40YMq
FKJufBGrAoDbqs+N6Gxplybu6arU2b0VN+cpp3hYO0mxdygdH0W/8DzFh8In8x0oFf0HWd9FLF8h
4J+sTrPWrTY8aJFBzoFgRZK3yaPbxcyZQ11vu6HtNk2mgSs1COAVWE8Lw31oU/2jtBeZc1js+r5w
z0K+T7EUrNJm2R7FCoCo3sGP7vcEQ72ys7rM+sGcNXU/VO7dSOgvZUHtU1tSC+upFOwnlYm1SJuL
JkNMVG5cbScboHsRgpSyc8j+X6MJqKM9HMyGebMRLh4PzCu9a32JFspDWLwTJO12k06RXGM9izRx
Cw7RIWPe8tEoT3DyqDJo2pMS3oBMblUbDcqYJNtQBKJurj8oqqX7HLslN9TAoj4Vl8iSZNrUe1u1
3R4Wdg2LaXYIF0vhjIbUBsaz9Cl39p0NsLs0HnM1neyYNJuSzLVDlI4XU8GXLeHxQKYu1rpeUo3G
TtmM0VZE+eOcmK/0psyVczDBZu1gwhXsQyOq0PhhKRJ8rkM3eGJs/o6BhSIKLiwE8ma/S9koAYY8
RMpJH6KsOBfoSZM2QIvcBcfG17KDAeDJg43xQOcflFIM1ZboM1YNvqSQQxLPoa8wXQSQeJFQfggr
LtrcJlzgpCOXoR0llfTwykoEfyA3tanrkO/T6DA3lFQnDTpLs/Mbq39xJrnX9B5rCflXa0viy5vI
OVmPKC/Xfu0QB6/C+YipjDJCH3R7ZnHKn8346nAn0JDwWp2U06Fq0DtYabCW5tkWg7HCdvGevNP8
eAuB75YUefuWsfPz+9tX9ZLN8/Nntz9Rgabwbi9/c/v+9tVvj4noYuNqiHQ+CjwDoZ7kwGO5S3ea
IpVkOfKPp/lx1D8+pcIUvNKnxtz8eNDtOMyGNKF/HvzHXzpxfmoLADA0fNlT+r7XJxg81r+d34/n
yVvjrLu6u3vztHXdndgz4WX7z8t6c04/Hnh7JY2yX0P8f9vbU4eUnrgUy8v58YfLX98ed7twt5+F
YMAg9PgTjix++/OK6raRk+EFt6qGrdQjYoRyFpI+iVvWrLVNqMtig7impniHjByMADuXnhlzNE12
kgmTrmkYgB3YFLNmfryTQupQN0z3EIt4L3ULD2hLJWyau/cpI1zcmhuysL6w5Q/wIMZIuFngb2My
CkQEEGlwad8DSNCIpNmMU8NqPs/fu13lTQI9ix0/pf3nnvhfBCYZoO8uudOXiLoMo+dq0pwcQfQZ
4/YJFtWXpYVRT/iu4q68lGJ+TRpyqXA5nSF27F20JOSkrBx7B8LkTmQj4/0MGFfEAZrQvsWvzHwy
ZERPCAbU2EEhIOyIu37AzzWXAD1DFoDuvcT1Q68InG9hA6t0j3UVZttIWDgQ5b6jF78i9or0bfwN
UgIULzPzNLTZ57nm8ha0uEhR2wbw2akYNu9bPMz452jXAFXqVyIdD0xsnlaqPYU0rF04LQS1vGnQ
XtDpaGtg1GekOVC0kSX1YB+BptT7MmmGbRiKnd1MH5HlsHNodz7pHAi84p1FtNI2wr7I0rq8ZinG
2UGMm76avg5O1rJBhK4uBKSoBWzCIrslN2R+CQPzuUhZ3hKLQxGwL5G9fuh0qqDjTBabsTURyK5r
LbK9Ien8bW5gXVQ1DfQ4wuKRuWpf6SXPl5x8PzI2uP+btSVyPKwto2mPk27VOYZxaIebi6x7qQbc
QviNcbyyrpCEa9Ps+TgTsUAhzaEdVX+eNkGXfp6Y1LYaEo9du9A2MWuenRrQl2W/qyhxVmMd7EyH
rnw2E7nSaosdHmRVq5HUmNmcfOUe9dl/LBvYikjgiu3YyOsgCBtVuVznWkpaK4npPhMCTK2ZiOyC
/Ej32szl0U7a12yMHuaJrqUVdsD2O7m1DVSsfus4u5vm6eaYfKM+/AO10VwEe7/gKm1p2kJYyhIs
ldD1/SroC31rSqOO4hSh0PjZYSkenYTOQmSkD6mOumMhS9llReBHlpv0Z0J/B8JOwssrDNwZh6Y2
9/RQSKgIgu5E4pf7aI0LPtHJ7hNuhMJp3jEUBKu/n7ih/+HEJXl5tFZtIan7/3ri5G7WcqJGe6AR
nBy0JTgkp5y3pDouicUtpcGYpIIoDe9h+EXHSZCi+l/O4Q8Xj/qHFMYihVSs8n49h6iKYjmGGXCc
rp3uy9Q8JEYcHlj5GWt3JvG9SAe189kdaBVLhk4/ynuAZ+XHv5+HsP95LZCKWq5lmLoypFxUm2/Q
m0kxTVadOMGhK/1pF6raOnQt7XmdQXBo4pd+Dop9kcpnQwXVRSXG6EUUW/oSPLXfaJceaviZBT3k
ODVcYJMBMCODFitCOGytgGEaRahx8Z3gBE7iiA+luZQaeK3SoR8Ozr/a5CnIjyIyXqUiP2gsqn3i
Eotx+494R+dMUPHL31/2H+5dx3SFBanWULpynOXtefOyO71VYduHwUEaJtb5hhSa2E2mrRE4O3C6
69Ca63NfDewt+9mzTfgYY05/P4W+Xo3nPAt6L9MHchbtrD/4FlksPeTHxVHU79M5NCHGD+86vxC7
25n/rzz6v8mjddsSb97kf8qjX5vm9UvYNd/atvlFIP3jL/8tkJbuv1AzKxAEFqJnBrD/6KMd8S9b
l5h5bEeYaFMUH4Ucql74f/+PZf5LKe4SJZW0TWEJfvVvmbRl/MsUyoV8yQDoGpYu/39k0sitfxlS
FQBBnWaAbdiWMnT3t9vSFRNJhqVWeno93BWWTlGOSm5YChaOBSp8hZjtzUX6wyj+pyOywraE7kgB
Ge63I6a5lVvziH9x2DbEua1mVb435XmwKEoMftj9F2rtMqy9nTOWF8iB6D5awFsttQxHbz53QasR
JFEmpcd2lAR39k/OdC3n5FVW8/Xvr+wPh1JoMhleOaDO0X49VO+kBkazufQWM3aSJt8XpG9EaxCc
w9+P9PsYyoviSLZiOOEe+Me71lLcaUIbZ5CvDe7WVRTwmhBMQTJSDv37oQzu+d8voGLKwkbk2o4y
jOVVv72AFBlhifCqRFKzVRX6VVVsIJU8wU1HbFjRmynUwahbMo6mauf0CLuCajub+eXvp/I7f3h5
1dLENMC7aUhWAb+eiQM7U2vdoSQCRdvpiX+R3ZIkNV4NbbrCNH9qLOebT/bi3w97e4W/3ULMm1JK
R5lgj3+fOTXDLgQTNbeQlhxivT2YDivFYniq2vEJeBdV/uAc5/M1VhVuXC16ra0aEAt9jciixDIq
+RzL5Pl/clqWsIXrOJYkxOPXyyHrojNTJmivtRpK1antSYejtWKAkaPar1jdupqeVRvjOV0IIW2R
Pk5JVq3Krmd7MS0blR0Vw9e/n9gf3yZIyQxPWKcYXn49Lxo0RFuD1/aAsdVeiQpvU3c9yhjK8JQ2
v0cwqNAwfixNBPZ/P7TxO6P5dou8Ofby+zc3q1Ku1Wt0FL3RFveDjn2jAyGCMguTQD1eRx17kx6P
3iDl5yh6n9d++1/ulj8NAvLNGfz2rgxJFhKSwhkwJSPEcMarHOPXGXcj2VfJ97+/XlM3/nm1XYVg
hPuSQFXTvBGS37ziws9slZEt5hV6uYNQd5LAbgZ9AYHpWNct2kO3vQYQpta3V1OogTJUw5NdC492
HLtpfWnj4CJLp5Prc+8IltXj4O7Khqo1dQ836e8CvXuyRPdUxHhSig+L68yN4ldpADhu+vGKzcQl
HqcM9p3MqOcWPM/y+E6iRulxCg6s6SbxbpqIGiowWDcKMfh8qiQ3aELqM3sT3KGiu8vnumKbSqlu
sBfnBXhRPlBjPzxZljz0JiApI/SIq8uAl8Kh0N38coOjaBbYnWp6RR71EFXErS4Nr2I8FGjQqeRB
x03yh9YZB/wB6KqyrBMLE+GAn8abfLFr4vmKLt6zmq9JF7+mjn5KRCAozu3Y/ANrHfqt6cbfFwft
Yi5e7ifT5RYmZ1RgqnsUdvNFLUPxcmX0hAiu0Gx25YDFfjS/aA6R3vrCng6jvek4l6Zp/NXA6zJG
6Q1j/5yypbNtar5cz9vg0cqRujdxnyT2IgSbsleDY1o1F8hkxBtcJO8DOnsjQvqjd6+DxotTcwfK
sl11PX1L3+E+GFoXmYsBOStzeFuKMd9OWQFGkwFsufy+jSUySbZmoT3bLdZKrci+11mzc2uAb05w
MQFeInXJ2DuG+snvyy8u1Utr5KVqA0OPPevXPurvYvfbqDD12Gq4hgPzhIk5Cf3TNS7p7IXGPYS0
AVURZ+Kr+ZEWKTfsfHVV/4S5yssyiKpJz9+7jbt9TBoi/GQZvKLCY7vks2yPvlb9eLL09HU5RD4j
qgLhi4u42y3Hi6bqUwPlztXSVxI3TvZypVj83I0lnexEv1JWX4qn35OCeNE4e+0dapNivFbVhAE+
pP8UPIrCHFaQvJ5iVW8gzC0lIbtd+0H3mGQFT46XZT2RiQp/xc9w0J77nERoV4UnS6YVnLjpOnNG
6zxsd1UZaeumipccJsCxU0X5pP+mIg5nCt6sWrrTvkruim/0PIwH2yE5Fv3lkc/V+Xb2DuDi1Wj0
T8u8i+0DCPvrkiVBEt3rAGN3mKyz29ITHKEcrS1TrEiYuS638rBMzkKXd7B8awKLM1ROvDcRc+ze
IlLD9PurqNHENnWB3Dae3hvsUs9sh+kNpXRVSBda1jDSr8tdpfsj94cwwV/G97fbEZbi93j54M6L
l7PW0hdhBo8O9Zy173Do21CiovT7IEHPpnxWCo/hFtjLcBVL48GgNL2u6ExtNHD0ARLwlXTD17Zn
HWElbI6lm+yn6V0zsya8DVv9MtWHC+xp5BYqqcGOY4qcsZ2u5NMUG2SH+hd6rD0hkfqM2RcI1tO6
S8LvTlFWIJwZ+to62Dpl8t6pk1etsrwqaj/ZMB0nPgM9t4sRAP/TYDOjZ97LjinLHVgCj4pMFWgn
Yn97gNvtAyBLHKC/YnxNaMdxWqPk1Ok38SwcxWceYrsp7hpVaWsK6uOEnx6aqTPT3EBbicLkpNeR
tiH17KKTW0J3Xev2g+7Zbr8dawc8hojG3ZAybmuLCsmuR+D0XYH8w7zCCuXTJYuSJ6pWtCfwoZV8
0n9ASw1SSsvWcLcACTZF5acbHx0mGkeQbv+PvTNbjhy5tuyvyPQOXcABOIC2Vj9EIEbOMzNfYMyB
mAfHDHx9L48smaQqWekH7kOFkcwiGYwA3P2cs/fa4H5Ak+xgE/i1M50b0aFzS6azbauT17OKdo3e
JmvySAyAl3tpGs/cWwQYSPrhBqZfwfwLAGGHIrIqt3HjPAFKgAg8N8GuaLIXknqJoKn0dLLghSss
c5cZ3FdFwmuFc+r1wiW9XJCXw4scsk+9HZhl8Ql8/2iYvDQscX3PEH7pzR8qMp+ypIKcbj1MUXC1
QKyBL1KHkcSL9estWnriHMsDkrnz5eIfyqkOQWBrRICRckFVWfVhWbrmLhB5dmAtFkXwkMtlnWAd
3CGn+clcDFdBLWH3B8tpAitsBXa1T3HUb4oFmcc8ROBm4vZFDbwicZfufaBzfWB4Yausb3JA+BKt
OVrIIO+R+gN+kRmxA1BwbZgWxkHBv+ANhO7kCmMHb5ybskFOgGWBaY4dn72J28cFFoXsBPkwfHNa
RCsixroJxbIes5VsO9PsllBZfo8aKjilVWVvEpB58MuSLTcyaltZ31QN/W1/5NjuLz+V39+KgXVr
Yc+EAPBTmrALSsWLNNI0aQocpIM/N3vb5ZeNLOYqw1bkp+OOQAe4X/q9qwvuoXElQMd5Jf7mbp65
XPqyJfU6EB95AtAyN1MDPrMCeg6QKCl42+mJfPCNt8KBZFaheXCc2NhczkSOmL8HmUuRFBAWsRiS
WAG73zYFuMDaTWKoU9QXCVJzTKcGyhjOstGQZFustyYA/snf1uQgbDKnfqx6+VrN3AJJNDytFTw7
vZajYlpNF0NDxy0aT/a7V5E2eFmC6JkDTLdKBsQw4TwaiextmMheZ8//WczctrZvvngI/8O1ylyk
v41JCnYAwgB/D09mLcLen68V5QGIlPJModmHthOTvgkLpB+G69gXbsg0i7RiJD9exCxSZoQjOeyL
4brI+qgBSJ6wuMM5GCB/YZ9Ts3s9VHgcqyfR++NTpZASCvglYvW/Y5Z6sLAVfMsYkSe5PMewc77G
u8H09h2D0Oesxog3ImGh+EYZO6XvfjeaV2WQTVj83Ks8LaKDXWdXQo0HRcrcTaxmMwwkWPNeaPlh
kSxbnSDGNBSbPolUzBN3Zmq9BsAUJVSGrZiLl5StNGSu782rOi2qZRPER2CqVe24oLHEzFV66Erk
/Ko1EHanagkXsezqXJ7aBFFdJ56qSdLw/nqpyR0ue+iku37wDiSCW/u4nIn8s6+rFP9B64p7d24r
TCv1XS7hw7sGsjAE6QCxsEAWegqx+K9WutQn8rVDlffrNi6He9MCT+R6alOKjnlxqa6UMyjUq6Dr
ZL+MOyBvpHOq/ocxyduhQjbNVGaf2mlwmJvyyoVqyU2RPzLu3rrlqw8de9PoIwNBWpxezc4gXZ4Z
dVLLXRmR+EMm9Kfrfe9ntg9zmKw9BOBhW9R3rW1hnnSqbWq0KE0y/BOct8bZeWeku6LfZiU34pyD
VkxhouyeW19y/y+BcxzLHKgus13P5hcGpMVu1sbVMahsAaMYkPClPoxdj+ty0WJEglkWRhDewqAE
mVQYt7kZDoztqPlQiRKA7B4TWH+Tt6jrBJptvdAUN+GUDUs3HvygvQM/hh++bpaw6p3Q6nNv13mL
yzl2/NKl3GnrOjFIwuK3sf0irPwUD7cglAAjSOh5SXvUEZsaRqS6qUFQg3FmGtxjbZD52rLDhLTo
l1A2JkB4AD+k6wQ7y4i+garhcuJFJYeW3y77/tC7Kt25EtBb6525B4vDZaer7Joik1CtXmJUQ8Ti
nNaW0IKYPgHLWXCIqupRKEccVrLDMC9gFAkAKrMroKaJiaoXyU0AvdCO4pcCQ+h+Qc2BAjjaLzGQ
4VLkZAv3wQ4xiZIMW0yG1rnVcSjqU3TDDAv8Xj77Xo4/gs7/PkrHG7l0LwEp0tulHNUmSXVyHInf
puBssA7MD2c09lXFMd0abEKmuQgApXJ4twTq9QF1JeXDxg+sV5JGcMgsHNMNjsluarN+N8WH3jB/
dZfQxsX1Nk85/+AF096jEVim80YWDoBhYIxSHwpybx1BkRlXNe7jsBOcs6RJZeYz8SUEg4FVEhwu
x9Y8sXdxs/DMureiB1kfUc1kIx36FuTiHDDCMr3gYFgzz9TmDZoM0jUQnF9ek9X2n2ukXaxJb7Uf
316Oun1GmUnS67zp0uxV+Bze8rh/RAhUi5/9wt8NLPUjaA76pExuwmuFqM4RMMJkZY6H1GyrTWp8
cVk7WAQjMOJxtVttspP4D3+8Ij8GeE4LEwodTUU2bXRnFFjXgoovNUhOwlINe8HRrq04aGh+lQWB
5QhU3G+Rj/k7h8J036T4chzYaKMz8PM5XcCLYtmIjF1EMFfk4SAxLAXsjrcx08UWziEKaP0qMMfw
wyH1XqIu+7bWJimELcNKO/8AdtHDTcNMVlKnGTLIzop3rM+Q3hdUJAdR8eLWxb03zrcEaj2VPpAK
OoeNA7k463ejr25rNKDMY7Gws09vm1QxSW06EtvUk6vLkIl8v8as1NFAkbi3fKyNsquv7BGgt+eU
+1j58y5Kwbk50MqpLz2UV+RzXLqhsU9pautX1sh5+HWk6qsHGMQbwMKcwBRcN0aFzInYUHVZKvvg
q+iPZKPyniJivlyh8YCnBbH7VVYWod9EiHgga1ye9uBLqFHYLEeEhBh0C/Qc5h35kHUoEX4A1NLA
Tuk9pUVwvABdrXJ8xJo9YXqwjrE9PdrTwuSew/Hg8cJzsqdA25cpnKYgmMmyGB9zxbmnLOJzXNY3
sh6oTDu0VkK8Xt6DQWOubJ1mO+jnoNfVqta1ha6PzWR5c5g1D4wKiVdOIZ9GKM48G8DgpUq2GcQg
Tbw1cW0R30qzeuU+tBjihpcnIbo6DHRpW0m0hxymeJ0gauhitcnWq8F98TLiGYx6QZ0hriVS3E3n
Lg/goa89b7kq8v5O0IbAnH2GaERydsX/oX+07n+48fhtql8ctIfNsBRhxjVS2cl9QEvPxpVfD/7X
ZsRN0ljztUWALjSo9MPWJfqEic6M3i7tt8uTZ65WbhuH61WUNCoyNilSnz97rEtTzXcaeaklScOJ
zrOud0E4dFzweSpvo5JeijVf+aX1MDN1pgUz3xCBMGwN984Y4TKX9YteMAYYQ8zkcpPVxpvR6qR2
y0XKy2MoCh2/6K45aHAIptYbfE5W6unSTVYxK13rfjV8SfNMUF7iNLnS+zJs4k1Plm47ck/ron6s
ObIP2GM9D/EWHBp2gB4ISkREuELAzREj2PVUwlzBfEdsp8C7DsgWt5e7dtXdMXhMP8iedjFHUEb4
tiJO5XKj7f35XA3d13ymANELbfOG6eBHq0YyR4e9fleTdcCL637MRfKRWd9h26Pgldhsioplxrhb
AOuaQb2Ea8qfrVsQY8fdE8/zo+s950PyXVn7taKr0gJRYFc/RQNLBthX1uXoYV7nd/1nIvCmp8yi
CGrg1vVpZnoG771uXA4dBlxOrWwkL4K7Q0kaFRPpIbsZKwmyfmYDdg8XK+rBB0aRDaHQWl+VQXhP
UzyqoN6v00xWM7f/zEEdBnd1IrvJQL4NTdaCtNmiuM5Mml5j9b7IbIWYSN2hGz5uDHTSoashJ551
0hknRj0Hi0Oipy/tywPRqDSn0Ibiwkfsgx55SY6ykLezJnh1igETA4udBILiyWLZXRoLyXPhLsi0
hd9t1cSFF6cU4H1QduClEMZCwBX4q/VJYBgs2BkuffacrkdJ0Oml42EH5UfVDrcjWu6R3ol0dW3N
VSlQ8sKaPeBJplq/tM/QDAR2TiR6dDNBAVw6VvWAFycT/Jn8iXM7faN5uFPttCuGCJibxcGvtMr3
fmTIrO+HPnJ4C9FI1CkFFUDpUJYSbW1PLYQumoKm38dzGLv+my0F6vCVS/xy+4FJsyM8dpdSOwIT
ONvF2aLHONbUbMuM8pd810iX9+z3o4o/ZczC7RYosibKImCWp3YaHotpPiyNQPZA8x9DiRND258x
SehCki7spdKKdausmFkZKlgafV/6oa/3RwYum0uPtDTYdVOabhWaIYNqNUtYDWTM6a0i9GxsYppT
CW+IW3BJqlW7benclWjFk7Q5Up4aBBFNqJzn5KBgtEKn68GuLelTh97kkJ0mG60oJgV07BTIpl0/
IO9x0WuSRBV1twKFlKtYXsfspY8Jr8BaIzE3Fz+qdrRuL7VntUoSN/wkLNBybHuvfGn75XrKJnap
aDCwmODIZ+D64VklJ4bb2HZunbn8vHRpDIM/GjNFqBrJ2d/0/YOWzLkJWxtg9l+bHUfFfKcUl61L
aQxaIECoyPGUwA4vAcYW6JZcGTlcNJn/088peVtomMjgbHirrFhNA/m2tXnt8gCEZcEZGb/TfZ2V
3l4vJZdw6SZghpRY1Rte089hdmggIvmo6SIQRfOZNfflwhaSIWOkTn7v1v6uMSi9oxobyVK4LKhs
b3a8IP4h9OxSM1c2V/Vlb8slx+jekz/x408ADTkc6daUcLkxKzsnjAQv9IRVRrvFpIYvxcGeWOaM
/wWoozOUHzrM0keeYfjDzeVe7gxBjdqsd5fT3OUP5ei1hI3rsDZT5NGZLQP9pts9P9QxDmMs0gcN
cu785lvAgBFf3Y21mF8wFtFvYAgQxQQNpoQa2Ikd0XJA4a3nJNLhdD0pYAS4iPVVP+ePKs85fPkF
d6WqDl21fCEGhMOdl96uwcPkxZbWIfZXdkEd2kuBQPCmYy9lKW3hZVYl9I0Met58Mv2GoqBdfkS2
92Y4FVSAuDq4MRnQTrAM2E3K90aRKdUA+gYmouGOi+ZFl1haE/W9KQy5T9w7TIonIga+rLHvbYnH
AdXad8BW4+ZU5Z5BIlI2huQ7k5iVipvZHIenxSxfSuwwRunOyKXp1xnBfnXnxwZH/M6jfYfv22gQ
ODagLWujRW61X2fcaBF4sHq1CZiyi4y4ceeKyBIkv2LYm6O6HfNi2uAxaRC3EjcryX4CsTu4pMcW
3b6wODZkw3zXpbZ5LfBSJyOQZNNnMtdE0XiMs+m5HWx5KvHJThy3KY8+oAA6YeS/gNhAuYm/r2sQ
O9eB7pHG2XFtfKI1zPwNDCmZVjAhry0MPzA1q/tq8jGB+q75KBU6vEtEV9nJ/pzrB3TfChgn2Hwx
e+fLQ2Tx0fAF+oR15lqQvz24tXfuM3zCbPgGjQ5Q8PtxaR4KVcjz5UESmX52uXOwe9anLm748UV1
R3RzvFtGY5djTggTa6J/kNAvlgkrjYU+mA4hq10EgzWUNZlPwEG+d6YhzkNpfqkaBgrQv61dSeDj
pp6s8nx5SPPoC5yEYCds5Z5nH/vLPx8uX8tIhtolKv+W1uCAsN2eeDWdc19Ozvny0e8+tZPBPsRu
e05rwkcdZ5h3MkAibgCMO//zAWMR+KOgyXajimjhqDntgCuS9hUBEDFGfAMGpHEuz0mVG49VwE6v
89h+Iu7E30/BsJ/tGSNckl6XOuzv8jBorxteDO4rGv67f/5DFvGLipyOhmUAHbs80O4Xvz4adNoo
8Eb+xZt0b9IUDndrqu4DA0tS3ZiPXW6ZjzWppvu8ojWYRPKUQNO+zkX6gn1GXeMzbykc0/JoFGZ8
5l16rPt4W85m82TK9pp/nm+lNSQk4hbZKSjGgUZklW6lT4yQX7X2g2sZ4iFNzGYnUczhgoEM21tu
t3c4EbDoLAGBZIPfc0HpT2m0KzJksPrrz+YJchIdfgMaRUW49cDTiaeleVztsnlcHMzGAM/d4+Vr
eJ44fuD9doy7OTfrB0xMNMVgbIKFdcy6uEvDmdJQx/UmI9391ckdNiJe524wJO1v/aFbJT+sGXSC
9DqbEoDIxMtHF8fhv3zNlN0e5tc7yVQJiTPREE7C+2KYXr+fg1xdEcQXX5WkQsLYPI/64fLRPCZP
NM7WDcIyTl+dOZ9jWXxmDNp3OWPD8+VLlwczD377tGl7+IZFU0CVL4uTYM4g6Eme3YSwNushH7nK
hTabu4VzuzwEfTQybeLBX5bvbEcOBJs1elrEoZ7aJxdyatTWyxH5Jo5W7mJP3539EpiHwcmuVYkb
qOxhpBtVv6fjTiSSxVdELDj/u5Ar5ltvaPMr16YdDnykRdgZx2Gi9Pm03S2QuAj14xYHD48bq28Q
4acmebwpaerZcB5zic2pBHd2LvRCU0f1Ic2H4GDj9MJVk0dJ2IgE4wA15aGYxW3iZztGieIY9Xvk
gcgf7Q5RsyU50I0B1mB+lDRdPMWlf4dOM7nKYdlgTMInNq4GNFdZfVeK370cICnwFJx2ONf6ycSC
jFCOhHxo+s646fw429GKmLdwWMjZWU3nfPno8hBh+f71aeo2Yo90mJ1zOEGpIP6jUuM5kQ6/BI/s
r48uX3PjlymO1hPd44B9bqY9nqQrHi0SmjaC7JUdXl9n01ndVzj8V27qsUUv4z0m8PciUR2s5DZM
mnY5WnH/InKPd37eJMtiki1kFzQepvg6Sv2zGEhLlH3UXDeBS5NOxieHkqcqMkJVGvMb7MRD5l11
mXlM6vlroJrX1e3f8pkTo7VgVOFcSuUrIE4IjvDxYr+4GRanIW0zVpLkzqzoYZDrRt/D+WqKlj7B
2P1QHMp7XFgHyAXN7tNujE1qkSI9Tb4LD03IneUhIyNiAApkA8wL9lfgde+ZW37rpP+NwoTQdo+I
oyH+NqvoA+EpVPTusYqRQIOlYR4y70E8nfQfYEJkwVvpc0tAlztcYiAybYQcfEyEKC+ee6AONFm2
zRhDPwOdRdB0EsFpsmzvtkhY7Vr5NS3sL+3KD2lXYg5ntrkJn2ia0GpEufkWN/B63MR/FkH8jSiE
b/DT6Xs9pDAbyI/gBOe6lN9r2b4TJnO92udVCYZxgnmvLNu9u+ocvqUX12WdvrMK3eRmQiyuxXjK
U81BDMO9UA2ZZvOwHFegLGVrYCAfI3LHUja4Fb4Ls7hx0z7gpZp2nGbb61XSAWcU9YkjZ/7V5XGM
IaxqE8N68gmYicFy9jx6LRQFZsrODEWceV0U9GKb1Rig2wcLdAl+QUo13dHLgvhTt4LIJKWgMumw
+GW17UV0BjxBupY7vbaBWUEl1rBt2hB9RAEJloZCRxjULU5GJHnntfe5mna2zD9Qwj+h+SdsJKZm
9kv8BtoBMdIXQO7MqREpwUBbqEiLD6F8Y3N0ELn/ud7G0RKzf5OCBSZVAbKmgKmgbTm/0xd16xrj
lKV9paPbq4VapbHMZGfhWp6ZkXhN+Y2TXkQZg/mnLOlP6FZTwEBtAAQeJBmxzJy6aVCkJK/pyuDy
Usa0GeEOFfZ0igXlLEce3RbubudMMmV2KS6HiHobRvY0Lp/Ym5lXZRoZ6x3T2gWYTbenzqQFh/AL
4WsfM3i6rTHp1kGxX1muOfJnYTkY1xIZy5+/KNbv1e2+flHQkFoesF/0j7/X5cUk2fq0RI5tab0O
yInanJJVPyXwqjcWnv3pGAdtOM+kRv357xb/4XdbQCb5pRYCqOD3AfCdM7olrf7i2OiJdxlRf/GL
rOTVpc2AefO2FsujRC2yzNar74lTME1nXYUxFn2MAvCjLaRszhGMlHsiQIPT7NDy+fNnKf8gCgtM
y/RcKJlmYNsMDf9dlla1c5U7Muey8XmWSU+B6HfdtGEZppgkiACBi5VvGzkEeM7RVSEZU1P+qcUc
acq7WFZMR4bC39dUxGgNPmxdy/kFHR6vrj6ytvzAi/nJNbF3BIeyOEvIS0853ALeoJSPTV2363Zg
r5xb9Z4tHrj0mKLwotOgTPhkECxDr0jIH6SQFzkMtIwNN17nK/hy/DI7EdtuZBQ3t8UNuL3jtJDE
Vbrj41ImPwn5vPsSyOJRF2z0eT5kOz0WLbgcZ34TusmYSnVyK863JKqvjB5be3kq5uT456+19QeD
AZej5VoCGLznmfIPgtUGWqbh0/ogwiwnF8J0dmhUqX613qTVKxlADCaNUBzo0YB/rBZ468T23Fqj
s5ezWbMd0FH2vZSTcdF0RE+n07EbjUOhd+5lop+zloVHVEtM/6QNxkcnYgDcWPX12gXgBcz1s1yN
kcWtr/dSLYS96fckoWMBlXlbJh8xHtNtY9GvTnnr9ECxSmmSZRNrf0uNYqJR2dglpy5BQ9TOxLHx
6L7RZqhb2m2SLXSX9fdTwmAqtyY8YXXx7oE8Zq8rP0pB8h0ZEdtmYeVpI484SI9Tof73pODhMm8d
jJ9FNjV7eg4GNr9dVvXfyT/QU4YSzxYNiF1B2lyC+XUQtBtLoHt4GBh5meWuikcT9hXEsChJwRFX
5gsHPfpVdHwcWnO5aK8NmlxoGPir3aB/vPTaG6O+dbz8lDTGz1roeFfyXcM6cr9YI8e9yFkZjOQU
WCa6si7uti3j3k3VTQejFKDRMtXsGZdk+HObU/Mh7GwBmYqgNC/cV5d/ZEJwjuvpmzOBzZEV4Nbh
BsPZqdEiAQlfhKaUPNqt8TUuuc/1U1WnuE5+GtP8SDj8eIctH5gu3OgU5OKrHbmINYgkyKe+PZOX
8PJfLtf/sKNYrpAWwEUJH1h7AP5VsYohMMoco8sB5vAn693A0xQQJDg/DIBXoJ9kQhgGipyUOHE9
vNPba62VdBf/tuqL/6Lf/aPiO7DJIRUu95GgIyl+95T6RU6ySa0U/mD8pSmze47PJ936LuCywqQ5
4fIqyDEfX7X0itipj8hUb7bv/pfX5j8s7naA3lpgkXCQRP5eej6kwxjJCuM65KgG5Q13FdFHGawM
lC09nAvxvaVUG1fYWi3zlxjJeaf7G1Lrx9BTbDusogT8+s/mkD4LJ1l2dMKibdrM/0WJG/xBJo+t
ijUHhTzIeQxOegv4Fx0uB2yHMfiUHOc8i0KCSvcoK0Jz7DKiEYQeZlPWa0DKzkX9RsD7VSKi6eyZ
DlBJvpEG9fWSp9NuSP1yh37C2wrdjdJGUdj7KUSNxd6YgMqGeghe4TMgeDCnkjKyqo1NMwbdacrn
l1Kb8kyCSW9ESQJ6BLg0MNzgNaAWEuajaJ+MvGh3l554bKTsPu16FDij6fTBD55orBVvjdvnR8Br
w64Z0mTPbbHtUVa+yBK8TxncymRZbwK4BOnC3MKwJ43llOes5baxyeEmdANibRoYb23TQeJEvssV
bL4vBWJdwz7qnuNFKlrRU/MBzSQMcE32iEQk96NkQV6r6ilI0EbFdrmEpW2cAtO9xxL+6dbmcJD2
Mco0C77zaWjXcwaqC3unXNW1CprmsdBgCpmzWpVLPx8Bzfzsp7T+dfr4X2vUf7FGsSjog9b//L//
+33+P/HP+g/WqLefXf+X17SN6cmw+vwKlTj9+Ptff/vO36xRnvc3D0OnxY7t/2Zl+svEt/79r7jS
/yZd7HJkYDtS8D9wP/3DG2X+DXsN5ykcKdKmtENi/48ICe9vVuBLE2sR+7rQYRT/eI73v47x3e8+
/0s1lPd1WvXd3/8qKAZ/f97HwwAI1GXxAeWC6+Tf7+p4caaiAqZxmgw329Mw/Ymgo9uKKb3rvL69
AlVWoHisiSUdho9+8MvTYgAstZg+ERWNYn0aKAGr+JAOK1iuKo9C1yl19Fq8b6T3AdzqbpihmdQS
uSUc0GCbqyY6FBmVJ9X9TSqv2MVluJhnYS/BllY9db5o8100rW/TB2CQhjRr5cEwO/oDwUdeTFFs
6k58DV/HhJI89uREKHVq/bmGS2CU4Opp1ohq+vBilA2OPxHGDOLZiuYrBIfr9QR+fvXyIIwTdVfS
6qD7qECo+JskTzZTIaxTkHRwJqKKpDNLhU42Uo6DGsBhGtr5MO5NZ7wBQbLez7I2IMVIwpM7mJ5d
n7VM8fJg2wDNg+VMn8e1kvIAR1mBsyWoqKBrw4BgfsoHlyClVEviE+ZWCjTp8NEuGI0dUkzusoCo
iUJ4cciJALYrQOaluWmnGSZMSqy0VMw6LGOm1Vz0KowVDEU1pPspRT6aJE0WIjLZJ+syQ6jxH0sm
jl1d1KfZhWAkXPLCEK9ax7IRz00/ToQjGM+WsOhEda8ymR5c+gnjJFl7rI2E1VYh3qvTtxXqEdK5
nTKNqwkuoKzXG0Q9LxzqPhwqt7GB25bb7b4nMB3iin/S/2oXcQU1iuFM1X2dsoBctCqOtz1DFRBG
QPbSFjWZ7LEUFCg7UF7SHiNr1kAfkffyPMXQuRd75PjjEjFhjjdiNN/TmtCvdREM+5Fq7unKbSrF
6DAVRhQWNULnIHesQzauDWIYdwgjS/aHzOn2BHow5+pIl6y5wDc9M4CtqTz3akgL9b7a27YHAuF5
LRdcjEreJ40dxNS0Vfhb64WRdlHiHvHn730ZP5uibPYW3bGQzIQb0SaZzrV/bKCG5ZH7IIrgrs6h
pqjpqxMX3q61snc4gu1dixYImMB0NGyi2vLB27hUlbuhbLsdpHYOfKgLZiNPrjsXQmbBdjXRUslN
gTCqUuduRHMNh/FgLwOK2Vwmu9g2JuDS0a4chjdmyeUpjiAiDgmCf9fjNpubrWnQN2ra6DpqjYdR
uJCZVXuX2NNN1LUHqxvJhMabtanLeleUgNysNHkiLMzcLiv60L6zNqrxbgE0qRsvHfdj308vyTOq
pse0ffSh8B1qp0JJ16w/sh6aW1UTb4bSJ8IUHVQm96LTlYehaAsYMQ3pXisT6Nrvk/fJvY8KQOBw
T41wXDt710feEXoet817lj0ql6PiMDXh6AnoLJZ767WagEXl0S5vlTX/XIzRO5DHfqvkTFxoK/Ye
CU61y8BvzRH00pu9XxZA3wMxYNsR6dYGmxtS0gEXZaAOMoofsLHuAzN66Ma7SHTrrg3A/rrFrVeR
EgX7Es9PQ4C253iKVqnL/Lu2CZhxqXCT1Dya3UewrO7W6j5oC5ShZ3owe80Pc9VvUEzv22KsQM4f
DCDqzjbr4qPhc1pw4/b7IMwiJJ/dORTtelKcA68RgxNaaUcwVYPoBWbuWRVPxDfUuz6tPpYhcULC
1wDKVDRUWs77DYB+K5jsu3TqoL7Z3h1csfE8J9OrF9jUds5rhHB7o0PDxsk/pTlJqKM9b/JmLAHC
rJTwQQtfIiZtEqquu5ua/hp25E+ZfaaGfC1WMspLomtCNxc/p6Gi5ETIsEiaMYZrPntl2e2m7jv5
atOt7ZInVBckkY1lvUfRY4WB9w0UA12khWl3YLNg9UAqtCvFb1iZVA1UtB4hSBRO/CAPFq3zG9IX
kfakDe9um5Lw5mrpZMsg3QiMjaPM69xjFp3bV3MzYLaBYdwmzkvZmMC3mexDITgtIOLOkYYd14Ty
2QYsw9gyECJZ5j5BTki203CjyvgFqxTOhjscTKhkGx8sM3S0kV0yaiNBfCXqHwdmFr3I6dwxo6L9
uXNdN+yMQGxGMe/iCamsm5MhqfKSTFxLhv5SPbVFuwAfjDNasMFXyZz8WH4GxJdmvpNvvUI9dEsz
n6zjvEb0//LlrjBvnUJKVjiWl74ZQiiU1OW97YdoBwu0P+3BlvREo0AloN3iK8jA5n3BeTejzXdd
pK/sBWob5WZ+8AyytcfEPo0t29pUqns77/z7GqoGtFYG2171PlNJXEniV9gjU+gFVRMWhERep7K5
6Y6VLY07QIfoJ+R461GAkgVqXjlm8JR2hn2uRyO/NwaTh2IqT0Ymj0nTHd3MA76JcN1TzFyD55xg
Ncgob0ldofv1p7fA4rK0ZrWfkICdak+BRpT2oYyNlfDo4KRQXR9B57Ouqj3mjHO6qjufkcFD7oMm
9DmZe+1tMC2ohjBd0+/l/2vXAMFr8LASnf4QYdg8A9n9MSwR0KZZ+Xtuta8NnRyYEQbzVa7/QJE/
3HBhcuaYjoC9UQEv9hn2kyDvcsf1e+eS+10DawrBwSRhPTWE+DY/a9cBzzjXP9WwQMBTCCe0i69l
ZrJHa0HM7uSTa7JU55HUuXK2mUn7+X50nMeYAwiEeMINgoDwrGjRPBJ/a5bmKcJV07V4Dm22I+ZC
SzgiWGFTGG+88T0V6TFaYZyWBGnKMj66SKPuzJYhLUlyX5UH+SnF1ntkiq5HAsnLSDMC2a74mkRo
ldeADR4SIIinN9kSvyxU+Wzl3pvL5IAfvJVMhs3oCDQrIe+jAroeAKFcY97Q2rLG/Yx2z1in99aM
v9foPQ6tnx9oLV9JNXXcQLxiJqPUjS2Cl7EaQi/15bWQYFSDeLJC6QVsY65A3MS5S8qCiFoTLwYS
C4hy0F9VLbeGgSpt6V+LAVJyrUDR15h+PK3Kj4P+OkZHxIU6vqjAjjdrxsrVMVu4qTPmuB5hxDf1
DBqPCatovpmRsm9tZM543PtwTufsvC49woDkIbUazAONSz5D2u6sdn1I0SqkLjLdNX5fmoAVUX2V
rfGcZ6jFbbBQG6wQ9YbJFHlFXnLTOXlHA2p9KFIXRZiduQ+Rb30iVovpxIz00lf/1HJ82raTl50a
kEOFz5Cljt5yfaG2Itt7vM8nTivFtQ/N1q1Y6wDIogTtVLzrUZnv/BhGa5qPy14tM9dXexNHHl1w
71uWN1i5Jp3uQCJuLr4R/DxuR9HASRPmty4WX7FZyFNnpHfIjshLJIU3LFd6p8YdLj+EUNNKMNRS
PUZK3TFaYpYzZI/ZektC+gOaoHLXS9phSeE0aH7IUWcyQPOmLp89OEp15zwsFZwe3F4EMJv2vu0Y
lM9jddtz9vESjuiBzz42NcQYC724Z446rLpqGB5dc7K2c90+eLZ7zfzjJspXh2zxeTgiSWF7iVS2
oZVEUoC7kvI8jwYtUDLh125tv5SOeuPIy9muA96EuNmiidLdD3Q/NxNePIT2yalxbPWc94SwV+MF
OU08TmcbPnc3rzeCfsRN3X0czPPBGYcX8DXwxystz/bnaL/2JSwqI4M/ayN+IqXl1K/zFBLZO5wL
45M1JuNMPhA9Pp48ZZ0je3htUV8Ymcch1fn/7J3XbuTK2mSfiAdk0iR5WyyWl6rk1boh5Da9Tfqn
n8Wegzn//MBgMPdzI2h375bKkZkZX8QKcT9ErulbPOfNuFRiY9TtcR7MYTt5EvP4auNzua9Kw2Nv
pi3uTs0c/0FhZtc01PH61H3z0dRQJUuz7g8LlQdrj1AcOAWB4CEcX61E7hdZ3s2SaHiFLeMdr8M3
nPFNmGYYZOLhtzdpR0gt6lGawr7pHDYukLfo1IPRVUQuOQHHOOIhv+l8/qrQUkdnTL6UOZx1l89o
xgWwxUz5FecXfD78Kq1KdvHYvM32/Cua7JExKWKWhu8C/85F3VmavS+b8q40YOFXSllbvOPMvoit
ST3+gmiz0DHffBQAz13YYdNya9MEbwG9rZn34AxEgbV2p2sg1QW6bd58EAPq9lFpNKjA3mMxRHs7
tGCQdRsgrNZ2ifLBXx5JBjzaU/TpuhGvcBu01G/kQkcxjj5JLx691vBt2skijjfSGqniwyMaGv3W
g89e5e5Jz+UxKSDRCBhLtkW3rXIOThh/ecbLtCzBwultoJuiRgQzHO/FkhN+cVhU3nM4e9/sPv/I
gXuIRaWyVv8Rxp1Hj3TL3DxlaYHtxdmgvC0dtz8Z3pZInMu4fk00SiPwtS2uulkwWiFlykc7Xbb0
AWIxNei6j9MMMyXKG+QwFQ3AWPNLmhcPtUWgzjFPRoGNrggZyQltumIlvdRje0sX8V621YFhhW8P
HfN47tAaHGq7OutldE8lM50Tk8ABBcecV5OPI3x4TB0PlW68mtAOcotQUZTZX9mwDSuIuprLdKnJ
nj3LvEvr9jpL7UaxOFPAPz0IIFw7RMRCXyptW7dWsGAevLy3SZnuDFMHuw+gMeWubBzDCv17Sa3r
1FofTVU/E58iuBXe9yS3NTrAVqralH2gMbPfa+yvvvAu7H+JosUTgrbVf0+NA84w2+ODYPaQ406d
WArYCDB6btakSFreS9FTMh9/e/b0kIcTikDKsU/Im+06W7MenpNE+E2BaLC+NWVCfJKJR9EevJjD
O4lkTTRPaRWRsGBmJCfpbYQ7+rVWnKZKnDrPPMRmjTdMvJFUHxkeh28jK9L6mmuj+9xWwOqi+Dms
74ax/pQ6bbqCCrnBoe3Xlmuk6Qbo6DUaar9WEKJD8OdQMZFBACw6r6gXIMU7Ts9aHN4y6JsRxZ50
9Fn20yNxyJbeOmPFB1Nm3BfZLZu05Ei04FihuNxpma5fElvt9WpRx25YXa/EQcaFcxTdboRrtC1U
4mOEOSR1FBMya0Utu+TouhLPh9ndJZF+nXoUABauFBmfpu9Re0oqsdPipD1ooXVDjGrJFfHBJ1gE
dn4Oz3T8XJZMct/1wHhXzW/l8ADCmVJtrqFlkvlVNfLNK+BVVZwiYgdL29RTqrCkXo+HYrnPqdLJ
NBD6fc3xVY+xcHoPCcJrmFcoxYZ7MSP8ARDtUZnMeztO+x32cvcORsi6VxUc5mGsm82XHMwvbQSW
xjYuHVktnM5LfT499/Ns9puJIxptOAkWwOqrTgb3WFjQ+hH4Rt8oRhqI1K2OGqz4WvXmOOl5kkzt
QwUDVBvnZz25YuwgWBCWlR929rMVuRAcINjTM4MpV+7lrD07g3btzfFVKCSYSqFW6TUe1UTQypaz
LlYL7fUNFlgztnYdzQNh1R/4XO4EWSK/LrxozRLeJUzz75PIOIOJi3duHQftksQnJPDdEGa1XzUj
chOfO5sKkH1ciw+zqthE19/WwJxgah1SVbl9NHUZpERWqBuoiChhoB7XHsiVGSaqe0LS3XOZZMfQ
o10AZMM5R/Hc2nrM+HSv48HbJOvgFOcXjiFqhHKzPpdGSL4wsji3G+NPsU41KOCBarG0B1Vz2zCQ
OoMiGy/mOABBluIsbI4c1UQSetiy3Qr9ouw+DFekm46NzQjXdQQIfLSNmoZJu6P5CYGNCuv3iNaf
BlChP2b6rvQU0UCiiAdjZT4x6OE8ijiZLFXNiQKvPxdoLxtOkvbwjnGY88L4lOcaSW+4nZukgjuv
8M3xG6V5hg7o7EStPfS5wIKX4Z6OBQc/yif2k8kcQYiQ091iH1hT5SZ3SUTj7uGUwOaMdjR6VWSX
H6EfH2g1OLUxptuGGjTLCjV0FOSNwpiHx6n/qUzSCqOqsD12I2qVedf0FuShSB+J3qigEv2Km5wu
XY1QyeT2fkzbm5yqvYEUuxmnYQoajfBe822DwucKTn+WiYaqjAOdz070W4b2byGNcs3ca5velTSM
1vpT66kDvly1tfro1ulAIhLtPoS2TG+kxC9NSrbmlMNecOp9w9UdPCrprc6h+iovpZFhuCRVdLcY
QNJFu16iZrFtJe0DVU3agsDnsRTP4UKqDXhSSDoG2kd+n+vIl4QEH0AFPvdahTgArLbUhLktpH7q
BsmQqyHiHenaXciYONQYgOoOiXN6YWghyvZ2wZhW7kmLvFYqQo+NnKD20iKAyk+k2FR+WaCM0vYJ
UDWIx5apoy5enAVFykmjbB3vL3sE1UM4FBS2ce7QErjAEkfDKSKEW0dw2PHaQ4eXbH5xeBA98PxF
HJvwkhtq07XNNw4kEYR8lNcj04OXY4eU65eIMuBTnOb2DuDFzZw640CvCF03KXuLypGnMVb//q6N
2iWgxmy9b2jaiQuFEyFnnS1MY2xr65cixhU8U1Z2EjMzKFxB/GHnAaUWJpc6gKzx1EdYe00EK5Ct
ojlFvXGPIGPvKsyJp7rU4y3SjGBQXFcna/1CZQPlCd1a1DSXhGTw3HvEJaF8ki0yDtaczHvk5OZU
L8NhLIp5b5bQ383B4sv63dixqXHnY16zgFHfe+yrh8IAxhiorD2HdLLiElx/e2x47am2aEkrKy/f
osm7/t/f+/fB/P0OSZy+qPWx/OfP2IXSfViLg1odukNBKefoyXA7tgucBvpHNsjQAOqZ8/7PL3HJ
sZXJyptpFGuPpY3WVVDF4v/9VroJToFmJee6SVicko71pxT2pUl0/kJZ9pky7ZR8B0+wS+LmFNf4
nWCdW75R8jT+fum5agJYpp//+SNhuyd2ufW+wXSHs/h//b/1bP77X/39s3QujO3ccWv/z1+M9FFu
zYbNHGHgIwqg2nOUrE7/+eIBTgDpsP5hknSkdah+TD2uAld5WOBEr+1lr51KFXWk8QWOwaJ5knlY
3FXk0JaB8PU0ImA3RXguZKkfXZKNuT4sVD/C/NUHehNbTMJ5T4IEaFBF7xRRQQV8gMNK6mlMYItM
27MSPBQlC/849/pjHsIpr9kjpaylm0ksgvV0TC4yjRbcX4i8DvHeAHbG7yK07lCXw5EzAeH/Odm3
3ToHRpXSpicRUZtUsLtFhaRpxHKfMU/nW0NDVZyT4mVOcUhYBJMkH8pzapnfiWBhoR+WrPJaiBHm
9UWDX1sbMg64R5/Apq2LQASNXIyCAs7+RuuEOusLbraKTtWaSvDlL89sMtNDhzTk1zI6LVgHfG5z
NFtDLkeGIU9XZPqh1GeMr+Hwp9GKF31SIsAzWTlghsbigXOi6cc2Now8JFY4ttLnJmkyD9prac8X
wqwbEX1x9s1vtWaAHAlznFCAcktr3LZl/dOI6qr0+8gSh4YoId6hfS7RPQv7NTNWF09r/haa89Ry
qM6b+kzZZ340Z2IpGuB0K0/vTFO8ZA3wYtumdNI9OlZPHDNO7E00TM9qlqc0ex5Eid5ijtewtx69
tj6OXnqvJ8RcmuoVMZ7zPg2+HCXLl9nijrtUC9T04SMuvNv6a2sXoGtXkJZwSMDHSfqDfWEzoOAz
iJvfQ2qCipBgDxaaJ9uSb5bGBGdAlMXp9V723FkpHvoZW/O94xnCgsV6DojH7IX6E89o2JV4artL
1a82sMiQG2tWb+uzo9Hec+8yx1n23tJ9yiHCjs/mvLJ5lDG3IfYTHYimyOXkRuuSbj/XFL9SSo6a
VOflPqz1l6ab9oNYOCUm/Y8aO7ZXnHNRwFkrxZGQvnZWHTUxUxjYekHfX+4eBRSURLQB90ZW+aZo
sZkWvxn0cyYmRKjpc0iTqvXjqGW1xF880zy8MWlar4X37UT2clY1GpRBJ4BP/2531WYHN8RIkKHq
bE73cYvisLdpTNu4mrSJBLgD5aaJc6OUYa0RoMaaWQZsR3AmbUewfuEplEz21peOQZH5SflOQFj9
476g32orQoYQsrffNQfjQuc8GX26Z0pp3dFzuyHrTo5NoHmHBoJv2Ny1dEBu1vejZZC8a6miwMys
iDK5bxRPfnKvNLHKmn9I7a1+J55z065UhPk7a0kyankQYWnedyMuD+xQz46VISDMwCIM8xqVNWGn
saENDF0Yur1NfhfN25GVfsq79GsuXWYh6iFx1D9Uz8NNWdluBbDqyNZGP/EWuI8MInTexa05RZsy
Nj9I5/D2eK7fWN5l8ZrHsDd/Rhpz8I2guVbEFeoOPrjFN+tfJQl8jCxTP0Lp0BytVyfhIgVlwOVY
vbbSuELZGHd2NoxBS7Yrb145ZHk+8353LTOHTzK2BDXCyFcZR0pYXs9M1InNRYi/3ig5uZkaamMT
mGlGayAt4pmXkMT7o/ewYuyCqr404S1x27Mtqzdds+8tvC9bZIQ0Xt7U0BwFTWVkAHZJ5/CbhWuB
PegpF7ONw+DEz2lsNzvXaddtKsM7V7P2YAjYG1Pzyuu67t05bXliPxNHZACKd889oGa/a7EZAQtn
MT9n0ri0uLiJTflqTXqPXrYNa5ewrPPlSiY3fGxKs/8V1fJQNzcpqmC2kAGnkM/i+hd0MjMIbkLo
4TSFxSQ1E48ix+hoWtpponltE/fWQ0ZHsTannzRAHjyn2vHQ6MrE+LLipm5ziBLDZgES/zy9xFVN
fCvTHossv9TDl0bTz+p7Pi62DneF0iCnjXA1GgwPbTcwFWx2HO+BqN1800hvS93JIXPme3SqB0c6
NzPvHspe25Sls61y8/r3984d8T+dKmFOe/muldVjrOCaCVwJ5MkpZdLxCiUOFSRskNgRZfOut/IX
GU8eU9dI4SaYf7W1XMMVMSvPeka0Edls0RDOf1SSa2nQZeW7bXnnleGjg2/fnGmELCwQb1TIOLb9
jbX+Rk3aSbXNS9qke9XGZ3sF1nvDKYm5K07ezUVNMjuEoog0qs8U9lPlM5l5+dG57j9u/qVXsM6Z
nT2XeB9UCmWllJQIrW1p8AO4uQKcaFFYJ/2wjO0HMi6HRRrPO7fbl9xotbL5TKPiETPFtfVsP6+t
5dANMLSGQi4Be5BLTGqJtrVnW7fe6orXrOAJsLc8YojKIdLIj3n1dM8o7zVWipoxDKZLapcpu2D6
ShjRCRgHfgJpwySe1y/pQJonedTt7luP2OOIzO9Gtc+5Tlho93k3XHUWAyNmZGPNx7pCJjYWdEm3
Ngq/MZi2t6BI0pmZWJ2KfasvSMyVuHMTmsZ06536pHV6FZ4roFKwrYJezjmnRGYpOoVwTf0HhMKb
yjqdjufkCh+phhyaPIxd+eO6KEiZ1b+7eROoTn01s/VRNCWgDrYFffLSOMMfbJ0E18vpgb1GueP8
KFkAkglUUvYZd+bOYzoB/I9BQ9l+QTg7hVQncDHgQ6bjx82N7ODOT1GqdQ8ppfP1tBV6Q91WPZnX
PDSwljZJueXctvg2l1JlbhPJO1r3BNvKEXZRZeM6L5L6HUF/izFptaJ1zCWN7LNrcASELBSMxcyd
0zV3esG82OKFwU6QUvZAtcwooj+kw3c6NX1/mQGWy0qJheSM8nqzNT3eyPiYTtYnVByLl/rZnUGI
p/D8DUpH4TehNhfl93p9h1XU+KqjeGQqaAIQoIgmSlgsXR6HGCRM4jCFG835YksmbW5LSswRcuZW
2h8i2dlX1WccQIX2XTX8FFt7Lblr4hAltFuwb7Fb6w1rwMEqnTbABD0fYyTjv9t92f2INbzURRpx
GM1Yl+ZrOYRsVBpumVRnGFn3rVk8CqUZX4qwzaJRUb72RgNPIbXq+KK1PWwdxjHj3x20U2MkL5ko
ezB9Gflz96ZnaXLumZSYxTo2W5jIVAxIq/DZS5x3PWYuEIXT3ZyFr50+nB3lZoFB2zboLsVvqX/n
puSWIZaHMl32MsmKjSqyc8VxCFWBUUhH6laaKa4m+WmqZNlk0t7KiYhwqNLAyaZDCTLRYsLvG1W0
QkFd+AWuOe4rzX5rlmQ8Ngo3M7V00GaTt4Z60p5N5D50hb7xRPbAFgiPwizfMd4c2qX1fLZbrR/i
Xd9UJjPuHlAcSBVi//cz4urQNxO3DOdjQq4Ilor7Cm+utSu1+LGBWxEYITyDMd05VXStYvUultSA
eWEuWw1jkvJMlFAJgcLEVs705ORFXXdieuNLJq4Mg8614lRRKfveCAe5N93phY9Cy2JyE/Y4HrH9
PGgyfRn1vES3ZqlNShayJuyCdCKqjj2s2bJZo92g5JlzizqWeIco88MHq3IuFa4VWC4ZmzxJ6dPs
kAsdU6AxdXQkipJssESf9AYc3jAyLjU6C6B+5tw8ik13lZ3c5ehW8OvwgQ9G9mjX5lcdZelFt49e
dt9yyH7oDSI/cWQeGZl1+sJbAhxuN7FgFSsEyKYIkFpRYi+1bm+WOsUrhZpX9wX7yFjHSz+9dMhC
oygfu2q8NAO8V2b4r52qiq1pv3v1t9NJipYV7bRU7j0WyfJYmsh0IDcIUkTjY5g9wPE8L2giUkMW
q1DvnT4fd/mi/dMuCyOlZHS4LU+eX4nhaNv9P8IrnG0eEuJL9RdL+8gz51fHiz6WojybJc4Zc0gu
ixEtgRcR39F0kz6R8l4s+atl87EuPfqxENvSRW0xRJc7KqCcXV9Hh1F194MBX82aBeJgRy1JbCQB
erS7EVlDWhTjN4lvYsprjxrvGnub9KjAOSKKxv6ch+B0vb0zWe6hKkGjTa/IM2iEjiZ3bjd8lYKx
TFGHT+Mk3w3gPsgRL30pWOAar8U4D2+DEmyAhz9GiyKb92xpWqY2Ue4kftGHEGu1I2i7fp+52MqN
MbJBUrCQaLm6pQ4lU3FFJlxmA20jlGsSoaHhF6hxzqmtL97HHPtT2H+o2MOc3zKXr8OGDdV4x0D8
bgZ/vdWbyHlgNivN8tcpB9fPQqYefT/R+cDxM1qKg1rk1U1cPGcLjRQzS/bBWcTVjiw2WkidtrmL
wQcOI1jlejK+RmrCsP1TyEManbUvotbrpacB1WdMjPkkL8qdqQF1zYtbatNyVZrDg1eKp0H+qLTY
eiBb1wrvr7rr3x2KQOu2uMtpvWLZY16OZYkwIc3mYbhcTL1fm1OV2pTCOjHuPkDDCUD4oaUr/cCp
T0P3C0YOYtTGOlXxkiT9BvvyAoSjNSmhX1bUGeTC8p+m/FtPQ+zBTZwva8bZTr+hEwyJ8Rhbenek
x5db8+y8919uJeJD1jBNQmLspaFvAAog93QcuQAXxCFH2mx8ce3mLhZOsocTvUJyVkjCC3V7zd4r
lieHzjvy5QQvSxKbQSdqC3JArHZEK0WAS2YvOpIGcXkwzG6Efdc8LVEouFivVI7PWyNMPh1XJMdB
DFelgVJsAfds86lI/TiZANxY9t4rB0oh7dl3HP2S4ggPYuQV7JR0bFYtlLrJWmtaDgxzQkCb43Cw
tYOoh/4hi3hkIh1w6BGc2UR1YOrTz1/38f83av9fjNpiDUL9fan+D0btu0RhnW6T/+rR/vc/+rdH
2/X+RdjRozzhfy+v8Ox/SelhsXYl7QT/xZptGIbDQJAWSt1cfzk/f220MJ1/6ViycWYbhu6aQMv/
n6zZ4r+HQ2AfkWuma4HIjInj4b8n/3D4pCBYo/gkOPK7eOCIU3X7DMPJKY9Fd5qJBO3tDCv1+l9/
vzixEbS6nh70OauPg/FjrxLv3y9uNSs2lut/4w5igNYt91lSbClaIeXQ5c4hdauPTmd06kVwko3F
5oZd/EJZ83HBt3f6esgcKJ2e147rVm8BZhXpBSDhihhk6twb17DAwUxzc3PR4UqULUjEkqLCYDbW
A0u/PA3ESPb1Ai6sRxZ2Msc7hhorZeMWI+DLbaOYsirHsLd0UGNtEVN2hdztjPLUkLZ9I/VfAqb0
ey+/VBn/uAy/VI01DrwyMgBeDuRvR2Ue85imwKtMq73AdLd1DabLJg7qk7DhtoVhDYFYMzk8R+vE
djXDsbdpEgeLz7gTWkJODJtVogjO5x6zVNjMe0OE1ymKPw2QlJu+TUt/qvVfUzx7CmpTOpeCjPec
Mfsmm0UuACnDJelbgaMO8rVQuB5ear1YGV52G7iCE2Z1rs0626dR+o+TSghvQgD3jLbJAOWqM+WN
2PXNRRTuDHxCuoNZMWsq32KraYgeiOUSKHeJrxENyknA8ZO2zbk6N2VSbx0KGu7GEKAhvsYwSBt5
kxoHRfCwHMMzdW01h3y7gbd8yHjEcuH1yMLsGRYsUzD2/Cdq905F9Zga/fKpxG5qxl9oDOGxCDk6
Y6TejnObb1WuU3Rd5U/26G1rt0GJKHF5NB39oMy6dThB1RQswGE5CaThruiQjxICacdYy09MTGa3
BHlfE+bOpPXsFW17CjvtaA3uXdHW2pGX5iybyjhHtvmLMxU+XtgZW5LxJmA27ZYMPEza70BD7Sed
Z9fm9BHLVjmcyuAQRdmQHkKcjduopsx+iUrQx9WcBFlrPCyLIf0qFfEz6ltA5pn4Q4MPsMkxohVd
p111zltOlkVHWx/+TD2mU1N3XFoGJlKtThmM81aMatjChSg3kZZX+6GZYsR4+jDzB3zGSL2ZPl+X
keboWLPx4Hk8emGfgNPhJTd1jKWUTkMg8jvTbB+dKEVPZo4Yd1xnbjvyitv2zHwfKJpr/XBcLD5i
dVQNbnUL6s/s0go1ZBfLYEsq3edoKf8YZW8At0ysQ5yEy05Vj1E9J7vKUgeIzwQ6NFyWOPE27Kv3
IEaKnQ0wZV/IreeOvHuxNrHFHfDmxuz7tVnsYJOfh4QDdZLX91XBxdO0YABnpe1HeBEtdN+IKRfT
UtvZIT/T0DiwuepKiytcxPq+K1JyngJfZwV6qdYZqjlZ6Y+UudU5nNieLanA6WnnMR56I7mKCQ8J
C+tqIS7ml05py95mH+ODxhWFFj3hNPTuUhcNW3fx2rhHNfYNcwN5qQrrxgreI9V5w7kW9pdOV/06
A947ivf4ktQDM2G+3wDy8Y5R8oJTmvRZ1saQedXDagTqHBC7UUxAf6lgKJZDyYREY89UUJiAdDwP
y3IdlHrXhvgttUCZKqsigwf67diGpJn5GbVdfbWpQ8+0g0mPraSIljmIShhRmqd/RqQd8ViERQKd
jDJC9IfinzgfTr1X/4R4J+6Fu3BvwiVODSpch3aSzhp8RefVsVCFM+Jk08IqQaUb+rLxCcCk2652
meZItqhacmD6LSkHMs7L4lzNJKz3lVPXQdarL7I6qHOe90ulxHvfpO1RrGBmCtyvkC0SPwZ+vI2F
Xu/NkemAZaVbpmXmdk5g3qQ9vPR5hjsxUxqMO5dznTroaLfQlOM7MzLP48BhifPBpUrAUzfl2O3c
rDiJdjioPBG3VjDrCA+p1Kt93UU1G8OIaXs03zN26pZXOVG8iLcCBWVxf0YMIxX+JMV2/ILn7NbI
qDngYKA4IQFR6KbUN8D2r7Ry2EG8lF3mBu3splsbPmg742iy7OWzTRjzGzhV+UGOt6+pRN3UgpN/
m+TjIdPHf+apqgIij3ej8mYEWX2bpxNz/XLRgnJqYXcl2YNuPTVVZf/IETk5fyeCnD2NCQQRLErc
o0E2+bk+/na4WpABhke4YDDpvAn91PTOipGYbxn6R9JeaM27S8uQoTDDTsaA7VQgl4awifAhdzXn
kDyMUCzwTEHv41XqhuG7sN+iIoqeqPsgJ6i4qxT3M+VCe32ZMVJ6+qupHnqzzQOHSSeJnb4Opmim
6/DLcBcCT7PkmIOyMyfmk14V2b2IY27MTXbo6kmSmUA/n8gok9A3AuS+D22eFzjBnFk9bwwhc9Xg
IMPKDGJneqGz6T2x8OY4yN7GiMLL5+MDtdQMKr370zmu6y9OxAbekKOPGrtTBHakOZVc/A4QE2Mh
FBIrRKxEwbw3kndTivRsO9oPo+6Mul9dBW2K3kCXE0EJr2nuk5mDPjGy5G708sAehyPGURM3O8bz
CLguLmKK7Mu1ERoPJiBm+ESZGk62taSBHCj8xvBLfyKbjbyBXMZpJ9yz1l7tJj658IMYklbxCUWY
IkFioFPkAYmRCHG4qA5NGzHT6XNnxzDjtdeHdzOhnH1WZaCbjIumdZpZZeZ3PA9bp7XvNVXTJy7g
jeNP84XD/bwu5ZHRLQyH4TbyMYLjDqNacRknSgMd75vWqD17enqNzAGPBcdt5rh5t3Qn5gszPm+X
u868vGc1F68lBu8AvgxJtlTvrDr2rpzbcDuRXtpIG2cVwqnGGWrF+hrthtsmYg5TUkUEZwUAn0j2
ktqpjFPZoSlgugTX5NTHdlIf4cpWaQGvnlrb+IXIfG7wdBxSDSHbltGuoZobwqSrM8IulsAuKlw5
Li4oaRnGzdCXHCNO/jIZRKUI38ExFHp4347lwlHTRRSjzeWSpVqG/YM8fvyuGeY7j3L2lbf6dwwt
esUkOwfS21uRNPf9wCay5QhWYyQNssJOT1xeax3zSD1DtRxRkkLfZrWmILvgDuaaF2udxLhZwipY
RyQNk4wdKWfuhwqvho1plagmLtfC2BXoIexDHYem1qBXhn1Qw2oqsg2aYBJx1icU89G2flrQhkR+
u+1is2PpcXwB4gjwza8alJ5traqAClO4fjH2BiNijrkYh7ZYEjtqAdySrdmBs2F89kwk3KJnMthq
4pdiJ8UIzfmwOqvZTvDOoWwg+62szXKwgSlY867Oqh1rTryF9W0zeyJzk/B6ztAl+2i9deY4FDVd
Xc3a+pgEnxV4GWfEUGgpmf1RunkXzFINzxQ761vRszz+/c9mKA04lVyNHWRTGju8W9qzOZ1t+9hx
cWxpwWLun1dPemuVu0ImhCr19f6dM5WrMcztJWMb7oLVY0OOrMNcu8uGoXktInWanJqwTNMxDrZU
etb18i7t2LDboCoxjm+b5kHDJL7NSxkzlAMomnBMYayVnp1S3mgUivANtLgWecuLlDt3USchH8Lq
dWgK524JUfiL5a3W1qCfoVlng0moIMSnqgM8rDGQjq35EvK/Cnt2w7SzXBaRfU3pEvo59lpyUWOx
zT1xtoyOxMJUX+HIKiJVKGm02vhmn1ML3zd3ToL0qhpiCE4TZMrck/jl/CGHHWcO9bbkuCWyIj/P
XsKmQK+eqskMAyM2u003kjA0KucyZsu0+mX2luSH2yjdrngEfrhC6I8iln/miiGMDrsctYGJN9xz
HKXcRifD8yMvNXf4OJlAJjGP9K7VFpqUDZ6Ii/PUjhY+ZkoFS/QR1/N8ajs/DTnBcHB4b12LIZRg
WRXdsOfW+A2vw3qg1OTcUqiAvbo6miiWfltT20MU9xCdYiXDfRwN38ACwN+wsPsho4F0tsInLR1+
sFlgGraTbptoj0PUdq+x7RT7JP5R2qTvyODgBV3Sc67h+JtPizUxmu3/eHi5KGS9ku1PQHKOPjki
jKAJOl3boqg1y/vAu/Y5p+ammbLynyjQ0+GO9xxRRjf6vdcs17qTKyUMcV0MQuzyaUlQ/ne0UvNR
so9SB9+atyI6tk6CrMUUkTccYFrkfgtHY5ulCUp+He6MzaBeSLmkB7veRgYXaVy23lbMfI6wnMu4
v5TgBTZps7AOSPdYWQbyqqseNR0uPhZw67OAhlSlFTxXrfwRKXS/weDSrkkqA3H0eXO4kjkDkxTL
7qd5ukRRcm07kVOmwTCyZ/xNZERrT+Y05CQ4wmOumXbQljp7ZV4XOo5y5s76X/CCUe0z6dv0m19r
Z3wCa8ASmVBYpuvDJSSscFAFy+pcdddpXP6YdXGbdNFfBmsQuwSFjCwsVL+qXDdWFOaEVsnlaCxU
WSd4wdX8IAZz9Es9x6zeApLhcD9Zwtm19txhjhuO01A7VInZ074HWRQ4jnjrzAS3ZIi4r609KZ7x
rVw35zqFxEV2GypCcmcMwxXnacYucx0JpXjXhnB49jLDObcWY+M4Y42fTLmN2BdcSjGyGSua3DfN
kK0lvkMyG7+1ozlBFXeBnQNZ73mxU7D18DENfTvXKABeWTd3TcrodmwZ+EcgFbkP7JhamTtDH4w7
l3F2p+tMkTBX0zrtT7m0Am+lJ6nkDQBywhyJBAP+wae4c9g7DvJESzmjJSnZ62BtJZOtGDI0DEWN
4VclxouaIusoo43ZRmc9XFscyHXs9SBiNgXjd+BmUnu9ve9F9mjN1lngtSS+rQo870nnOyHDGmMq
8edn6sQ4EKpwpq8WVfKsGlEyMua4+ezyRVQJHit+XMHMmbWdi3/Kv9j5/g/2zmu7baTdtk+EfyAU
0i1zEpVs2dINhm3ZyLGAQgFPvyfo/ju4z+geZ1/vGzRJtUUKBCp831pzfbFtN6PigE9q5Nquau42
swT9LrpGXJERWwxHB2/yMU6zeGv9gdvB50+oMA0TA2J+8qgPJFT6I9CkaxeXsBF8SMfc3WZRAF3e
Gh5u4rubDI9xyof1s4jx5qGGA/m7LK8pEWKgIQ88iafGeCRPJYPckVin26F18cvUy+H2lMHbQpY/
AtApC/vULIekGAXTUZdcPVTXezyK0H2L8MGL8uh4e7cb4fR2aJxWnpQPbfy/H8JE1wrn0ZYojaOZ
n3G4Pfp/PZUj+oTKkEd/+YBm6Zon6X+pzco63p7cXtY2ndlcdd/Nzqo2LEHYek8zC6flw94e0VS5
L1jm7wYdLV605adGOuP2TeMj8gf7VMbDb7JFJ6tQGNpQssSAPNTrB7UkyPvZaUge+l5Qn+ltQYKQ
2R+Grtq2DDynejncHoXU534+6viabv9HzwLA3qLHBZM1Chu3N/04aib9yZFY65RZjxvSsSHZzjif
kXTy77SWbED5mkQUmodOYbVb6IzzAma8HTAWhAg6f38Rrz9rzRZVGHvdB6PLoY+ZvmIZyaNwOfzx
WsVq/VAJiD8aMkzvWb8dCkN1uzxIP2hvKbf51lPcoqyj+lefVDJCPh5Uurhfm9MfB6swUaAuhzZE
LR2YSDQgfKXkWdHv6Qn9PUyLbrUYivbks0bngoY/LDqj5RuqqjULr+HnU1wR2JEHJJnwacdTViKk
zbkTjxYmljgeT6YFQRlF1kU79XhSy+H2OrGSkK3yVBloijB71321rICnQZ1orSgs2iFtUCMHUTqX
r1Z2Ny74zFy7hTw0CznT8INsPY4jeZFxA/fz90NhQ+ZE06J3xBk+3l7n/bMTkqTMnEdzHVuoSolT
kz9VvVTr4MRMVrOPYQoT5tOssyYZ1jcq8R+HanlTKXpk+rcXH5zlN1gLMDhdfmG7fADyFwB/3p5j
N0VuVvi0jbv6AwIE1qoiRCOt002M1qX36ao6JtukCoj8Kog1CIb+JRwbluthzphuiTelSdfK8pG6
yOx9wyGGOC1zgPkg6sbOG3ToRoxo0qs571E1Gzl9yRoIiXKj18CvH+GK7ZWp3N2QWc+tE36aympE
bo1bIkv2YHgf0gmqI/qg/i7pIRSUnveeGc8iRJqjyyRce27wMrnxxclEsRsWEHmYEABaTu9lqgs6
jnpbKqp0mY0o3RDgUPGBH0YCKkioG4NDJiI4ysHJIFBiWzvFSxxoPDcLW6IoUeGFA/sLjFqiK57r
JnCIieh/sKQbjoPLqtTIX9IcGa2XMV7SWy4mFxADl6C3lMvpDIAFj9QuDPzhnnArqqRkU1OlrO8c
jcaRCLN8l3UVqPgRVEa/ZLQ57wsJn9ge9hPkCPLJjVdhcl3UE7Jyoi7WTqRBjo/Q1bzQ+2IULxJt
z8btPGMVwtfvbfRcg5cbu3r0j5KIslOQdaiIis6786uOxET1QtPrTkG8PbVk3awFf9mqQKLxIAEX
4/T+2JbTuh5YLJej8al2qg8GvpU9ifTsMiu1J+jIxZm0imawePWrCpFUOr6/K05l1X1K3WI4Ubun
tmHYR9+yXgcwmAhLbX9bV9o+xiP8rbH7QCUL8chIhj3Et7AYl21n8ahj3FISH5nrM7+1oaW3vjV8
Vm7Acq+lANV7X2jYFF89NbxWvkYf6idfewzttMaNcDWNfBlGjGLAGKuvnHBIGRkyHX8H8xOug1Pv
Y2W/q1I9p1hbDcgucYxJj/xLcj2oe4aWu+9DCiCUJVba0yiaEY/lpQgYwWkzD1kdbim/31fjITK1
t3FVZJJL5hMhJfBco/hPgPTG34FJEBDCgpzewlJdUwCYjflgIZGa24GdndlAeamLywQzdOPI8CM7
BIQOmi1mzxohlW/UCt5GjfMxdiH3IvRhs+QwlSRp/UAbOaXKQRvXwXxqT8lH1VX2gh6lUEV9dS2r
5FxaD93TbPOH57S1WYK/zqAcd14zgfGkGdp7i/SiHlEZ5yCFbUxT3R23FlcXfHw07QNqTfdVlCCv
K2J0ywWjSPKoaaEgiVX/dkuLxHsA18LnMpNZQuUiY+FTG5BqqteYL4Z9OL76GMMTJnDKNuwYZQCZ
DS7OqoLbsAY2ShOqjD4AfCFBww3qnbUYXS03uePmWi2tjMLHco4hAbJ+6R/BFzW7Il0EyyVGZvHQ
lOjKHT8GwMrpphbjoAgJvsQBkqyIYGO25+59s/AF3SxSawKmjyTIQ1TI3iYRGKeogUZqQdWM0wTq
bWE9WpFJez1/o7CN1jSuUXeA7gus+MzYuq3qfs8ibotpytsamq1d4jUWVGK9Gph7926fIqOzuw/o
DFHkd++GwX+jxJlWShsu9AuoFabj7YLC+OaKEpOVMn90Ixz7WVsvdTrOYCsQcbI2+uCNyPC8XFEp
iPJh6wviuspIw2xR1J9DhmHW00tUyCiJBi6be22simo6NYn3Eeqj/WAeJAK4misvalr3WOOpWeeG
96WS9cdK46j0+x5bpUPgUtAeWpektyp31SadqsMAzmKF2iWDnYhKM2Y6xbj+GgyJQsYxXYDLXRmw
bGSwbG5sYitXWBk9NpfXpHhxVeqi82xfUBXB0HXUrkU/RH02nV9GFRDCGNlU1mb32NnelahlSrT2
rnGAO5OVfBFp+JIv+VZ9QBKahRGYekhJvGp6p/KYJC6Wn6JAn5FMX2NDzvssIrSmUN4HFp6fzAQF
KYFXez9k/q+TDqIUmnv4PndpCofHDD8N0ZSt3b6wuGdI/wVLTyHsZI4Om5EmtPD0+c+jsLbzZO6F
Dckuox/Dhs9t2CpjqSvUp5bOAQJH0Jy++pLWo82+1nqSGqJ1b0MgaaMOhVk8XpQ53Muy+E4xUCBW
g0UHMkJQF6NviY6sjtJjtrx2+8HtkBptdSqLoDplcfFCXROayswq5XZoWxanA4NugK0VgUUVY5sX
13HCTBx2T2BaRhD9664dTyTdwZ6rPajgyyEyWa7cHk1Rj4cZYU+0I7lw04APbcNV2ti0VgZDnSfs
1/uAxkRgzcchNeNtSk2SNh1+H9qfpPPQ8otFPZ98IfWhiPK7smDiCcPmPtFM42FmBTj2R0ju+MqO
uWlOrPBv9HeiT6gX2dCcWL8ySUpWKCxiPb9AViHr4+31di7sfTl2bOqDR7gINcww2pNp/jRGPZpH
pwxPjheysMY20pOI29xsOiVSrZBW1tEPWAh5MBaYVKFGV0aNBs2Evj+ZRXl25qA4z9ZQnkU8UhFh
exUTO4hLEusosOMaDqtHb8azEe+JmGWntxxuj26HMSPOAVoEL8L4w12+U4mZnysU4GedOxb9Yet7
s3iOpoB7uxAs4CZMR0Q6yffYzLpTb3jtya1ld7o9ZauHohhPTTeN1D+Wb8uP0t++LV/N2GWy7tJq
v90ENkS1uYNlDuEA9EyU5uuQzd86Xd5K6IraOb6AJVA4i8dHs0wNiPIegcqRC9eMZeEfB7RiLFPt
lFLu7eHtJxMm8chmv4C6ujwnfYwUs0qveNlf8+WanEzdzmjZuzvcIP7uT6/1nrxT1pxxo7Lz8+Y+
3mmAXONydVvLP709oh/dH4fqZcywtjNyOicc/9wJhG0tegYRps3Pg7VsEeZZ5AQVoAIGc0RtZtlF
hA37iduj28HNUOaS5NNs5CjTsw36NquoU6dZh5uEet7JkKDfZEwOI2YIz9HAKpsWuTkXnTqJHnuv
7XdcY8tS/3bw0yHc2bF/LZdtXZ8G30nDTgBF1Uef1vzgJKcSNhMYXK6dGzXfj6XPtgU1YLpoOmjY
pcVKyx5LUeP78AQmD805Drs/DiE+f1j2bGGrBOU157XczqnxA/d3czKypP15CH9/5LTIux2fa9Tt
CcogjOqaO9F/1SID2s/caw6bKZl9c01UqX3oPTzhyx4Rpwl3m+uwn4mp496+iNjFf1bME2oO2fng
jGhfU/noR5r4LMmbGood8nfyOxzr3NMCokBZamM/Lya8eCEYcL8fEsSvOTqoWu2HSRyGxYuHvA9a
dYgxdfnq8RnidhthfPNGMhLEFoyPfTDTzvFJECmjmsKv6PmwShwCeyBqY9kIGS4q1pw0ocVBCEod
qctCbxGhP68zglJOywR/apef3p6Kquv3Ttgf+2WTp/g/sBKYJmwOwUDpLHtBXP8pM8fADkTOdIYS
Gk+BoijsDF89e4KMApHaXnahvhs0pyKPSV6+PV8iovdpl3IuVD2c4Tqlx4aywk2Co29Wy9vDerk+
O+l0B7oHm9tHT1qyyIruePukNfryee3Y/Z0v+QpVbqPeM27XM0q5uQ13hI6ea3Nyjol3uP3KaUi5
lG4PbwczT3++N62q9nQ72FLzQf94rtRilRXzI2j6N/Stew9T916qReBvL1cXVwjBEMlsHCK9DC7L
a51AnuvThdjc/mLhDzhubuchM+TnWVjBJtNEOS+nJyHlljiWn4kZIFzqMXd+3pu3j4j+D+X31NKn
W7blXRl8jab6Y7GUR2Q7xXtvKaUsz6IpfVe6VFuSOWoIK5pY+CSSawsP2un2UW/3y+3p7YDZCHvY
kAwbFVJzv31yPRlE3oLGClEjx6JAXcK3m/luwnmboEc4uzxlE6jG4ajKMj95pKeyEKYf3kyfmcEM
zNVlsW/y7tEoFkPeszMEziHMh6tVWWwf4miFwtPaaGotqz7s7lRqPrCCoBjJyGUXPdnp5LfRbY2n
lUMUzL61Eu5Bg0ASzirKwW8NdU08TuVT0Nifs957Bdx8bRsr3LCjhCLRgID1XfdSZPO8b7KM6dzs
T25Tn6XfvLqDQ7/DNREt4kkofVQ5E2A6ZOhvcUg2FfllJWTPdF0l8PhTKovKAd3UpgLOxNlpoztw
bTTb3XGDleiajQXA9YJxVtxheaxWfl5/oxwvnxS1SlWQhamTCUeoeehZjwWLoZNVIRgco9/4gRlt
usK7o0z/EGRYuf1Hi8DYbSMwE2kvvdcFK+MUy9Y2mEhzwAqxZpHKQqVHF97V37gjMVcYLMrsFEyi
bUp4OZndgZlH/kC3oDpPrethOaiOcDSHr7X5gPVAfEtIwqI1sbR4ataoqow3wWi+xGTdhBQutpmV
50dv7H+QPrSyWmBiusWyL2uSq243I0Xn4ZAhhtdVZ+5HL9jfRpEQES4BX8uAQgwIbvDpiAyBcW3q
rXsLKfYuTKrwpDGyH/9P68kWtJ/+RevpeB6ayn+C8qbyG8KytPqz2PO3f/Vfsaf3H4y3tmu52LH9
n9Td34C8of2fILA8m6A2JwBv7f4JyOv/x0TuKQKLn9i+7/AxflN9Cvs/YHN9FKQgywiJ+P9TfVp/
hWyLABi4TzvaFg6/zvKcX3C8NlkbIGET7wx1sTvQBNf3on9C2dYd3FZPuwBo6dUFAARJzDlS0CRt
x5y2qY9lYYBg9KfT9xsv+M984F+CL35+HHSxGL0s9Keexd/9Z+Y3sVU2W+HSPTsugNWJMPJdZn9T
k9+QaPMlXAy2LnoLiiPN/WL0/5c0kpBf/0cYyW9vLzzObhg6Ab6Vv759mMGICW1fnDsdvdaBGp5d
Tauil9UZJl2xZfEN6RcqJWTUdP8vf/tyqn95cy4VrhXX9Uwo5b/87V0ykn6QW+Kcl6MLEmXK9x7b
unIi4yPrUvuDkWHCYBFa+ywXs+yd+eCUE4J4ziiw7vH0dCQimKQhjHL+twwIFMh/+3AWVcslcINc
kF+xzSNSlck0OnEuoLVuM9m+usxBu7YlVb6UKW00iZkuFjG4hyrYEES2L4aY/buyn4sahArmpHbU
we6fT5pYyPm/nDTuBitE4GcFCHp+OWmsKagy6lSciVzFndpGeiN7jOJVFP7Aexl/FGYGHZCAzGzG
+C4L5ZJzVxIA2MHayA8yw//uSLXzinY6T1Pv7wwzYn3nx9m9SW8oVBtB9e3ZqVt7Nfk05zySZs6j
p98R3XqPQ/3qtdJnIhaHdEZJQHhD/cYm7aOR2eKJrsADN1l+F9KxMWEJPHpmtlvil5DbTY8wc3/I
SnTY2wwCJmTAmirzXw06maZdhZd/PlvWEqbz17Ploa/xPDOwfM8Xv+YQZFYSDUUciXNa1+YujtDM
eq5FgYXTiI4CncqsYaiktYczvOq+1RFusP/tB7EsRh5w5BY31C83GmpTsyAWS5zRWdHaMJO70oyc
p3nQ+8bunyfi5t1mkmcRiSPi4WMfGPrDP5+Mv1859OgFJHLXN93AdBHW/3moSfsGNXI9iLMiB8iw
D4h1sRSiUBUoT0Sa7fiO/m14+/toy3t6thWG/Jcp4Zer1VSZoKdWiLNjugfdwfU1pP1cx8FDHZXG
Dvr2TBJdRvwnSrh89u8oJ6+61nJeus79l1vH/vt445mO7aMJcUgZsn7NyQgixwJDbjlnrNJo20fn
ws7kLijmtZkV4ZMZTOgtjHRTVn4KCXlUu1lVd5ZG5STnCiZ50lh3OBUCxGCuexqpgG5D4mocE0tT
PSGEbTv6pBDjLqClJzIPGLwtUL/cbsPqn79M++8jt2cK5jHcCzywf72yoQvYUeTl4szmoD5XcxPd
d4uH29Vw0HWG+DgKg0tjSGMNzVkcC+kO22jyoFM17RMpVNRQ0ao1Q17tgtmHCzx2+aZuEvgho3NW
rm1cCxlvIzMJN15pwf8aQCAYU0x3wQf3RX8eEEaDnyoLZfcvw+9fofnLvMQfJRxkPMvl6pu/3C55
EXq6zBuum9xtD9qAvGuafNyxQs+P336gDbb95zO6GEv+NlZ4HoRyiwQOx/71/tA0QerOb51z6ob6
Cdnn9EC588FqSBEL3S7chWWQ7JPCCc63Q2CvhfeetwTD/ssn+evcw0QvhBmafihYobBw//WTNElf
F23bGKc+onuUWuazKMICtRc0pQSg6t4eM3NHGc5bge517mwpmQll57BTh0EWFhhGqCg8VxaK8X/+
bO5fR9Tls+HL8SmH09PiAlzWcH8eRRqAobZn+SE94XLtGXDWLbfP1rkiUNKLQ9i5Qwb2C9mS6dtY
KHrk2aSn3C/zSjzCg7Zb34SX4gC2d3Fg0tU5uCiYdxTPQay54b6ruYyryvUPegy2IasyyjekEWub
f5hNxBFiADtra3Avmoy0uzBrrStGuPYw9UG40SJ6RGy0amLSZSvpnvoOjofMAnOvE0oPwbLuo4qW
7stc79BIlFuWR/lmmlPYOmiJLAOBJxm85gNsYrKDzv98BvkK/3qlAWWBueuwbyRhwnE8Vn9/PYdV
QB9Jl444xTEaVel6H2HmzEswl7HzqvLeWZr3RTuYG6zsEj4fmZQ1gow1KzTKJtHS88+WmlBr6mqb
BpRFzbqdTghT8mNm0MVc4kLZ2MG6NbHZi/I40x3m2hH16lbdm5Y6X+h7j3o0032R5+lKgJjeWBpD
ZG77pwpEAlux8drGGQBx+nR82dSFExFP6w5k4vpnEfBWD8xK2gYUgSgS3p7rrHA2MiRbz+wcJpkG
FRvcrm7tzE2CTklRf2yc+gyOAaFo2oWnUR+iYZyuwHF3EYSksz2i++1tj5TPzOcSGvNz32oHTjSQ
DSdMH73eMfbwfymRV5+KJlfHOame6sB9YlxLKKFsZFeotynV26lI5DNeDyxGiWlvw9bQa7qi0X3u
IskxcTH0jKH3REzWG9VCL/LMhj2xNe8RM8lLKQP4u27sb3Nn4ZZNMrz0cQc3JhyxRbu2PglS0FHP
FWLt64ZlD5hvFCDWOmvtz77Jzj2NB9RUSn+RTMKA8N6yKvvsuIdixshrDZQqfJVqop9xeaA9+ASV
PQar734ZANBs0cjZABpBEdU4xPfSB9OifRORcamc0w6pCOyOJhVHV12pg3p3NJv3BIyqc9VR6e5D
GidI6la1F+3aoO/h+0RwzubpY1al40VnzsGGNIjwxvte6UDtsOFSuFzYxE6dpjthDdnGp+r8oBQ8
NnNID04hkzdyz+5FUJHdmKonH6acHB0W8v3wRIcsv0QF1VjwEChpssJnGU94Qd76j4lFGyYAUSHK
soMM5/XHNGjJ+KmKH9KT8ZOhoh+RaUfb0YVtoXD37DXhBxtJbP1dFdOGgnMGb2yTDlVy7aNyInQ2
CD6PDXFFWYUGbfTPUSJwmkt/wCjsj1urUIgGpqn7MKhhS3F+P5Cf5gRyeqJps3frRF8N11s7ZerC
UDXxI3FZI3XJ6Xj5BuaI5mq38PXMwp0PXGvOBlMq6xmL7wavIl1HmxzgIi/GDVjt5ucVjpBw25cR
V2rII6uNfoR0u871XL+HMXNwGM71wxjUV0Yye9Mkc7iPodugUDenUzjA8Jfyq8Gt8TFyXrNqfArz
1L7M1NXXZASKfZOI7IyK4o785R2O+/ZZOvE+FmP00OMdyzAOMXyAQws94vWIc3Vxfu0QxlnrMCd9
vIxhJ+FhISszS3benMWPU9Z+EY6Wh05SSZYx0VzEIDNghFclRPvAH4g1L+v8Y2RHX0QYTee+rH/A
Ixjv4gEtIG4F/Nt8qyukOOmH2OUKq4ANW+n0gn61swFPxcPgv/cXd1bJU20DDGoCFt7Cd7p7WeWb
2SvLU2GSYOm1P0LY0riqJYyWvr0XPhEdw/w1NquRRs8kt26OkIDWx+fUPBYFiFPwjm+pFW1k7SYk
p5B+FUcg2qYgzO+ieEQN5DsnQLwtKGzYi4v6ej+3FAAo1l4H0U17NPnmFgkfMic02+sK1sGlbo2X
ju3w3h3Jo+ig+zAQ1N9QwgCqlgg0LKt5aPIYbWWQL9Gq0Z2doLaw5+rZ1Em080K0lMb8lrhL8l47
oTgw/IISNBnprXpD75ANpcQGLf01e6OO3myGS36wvEsaWIdJRndZqOWjg0UeBMXO65EICLfLuO1q
bBuyZxta29aHyj/EvR9/GCyHAMGi/NiJTF+AmEQvrRDfYxN7TDBPOdtoPgnIeOexaOCrIsoKX4Yw
r680MIpNRiNmUyV4R5msq0Pqi5XuClwtUftJs0IDCBx3hw4H/qVU4YdkAuPVSrV3tCXujcTbagHp
rtXUEZ3KnT7EF20iMisFYg4/Nq9pHeZvCsjJaBHzbQn21KV2j1K2xlH11kMbtfxzMVwiKYM7Y75D
ooxdYtklVuyMd3bfc8q6LqGqGKT1vhsqH2HGXLBefJ4l1HitRXsEcpo+YhvrUbxsLdI1zlM+A9Cl
6dzZeJjKEhS9mckPFMf8c1wGNWES4VtUevVTSQjaOuszpLZIyHDua+eTEhDxmkxjbmVwcuacGcKW
32fIERsC79WxiiLUVuyGaK+0A/KE/cieYZMkYtrWYEe4SOxHOuT0FF32EqEdkTfTIvb0vV5sm6r4
4Bu6uDjyMqnOOIR1O2wwj8TTeZgbdouNfpCYDDrRxOtERu6lsY2PgLZRVRsKQ2Ecu3s9NGzjc7pD
SUfAYoGCiNZ/sNbGQlE2fefeHglIyskusNsx/NzK6bMqgAuDIxn2dti+GiQdfY4n7II4Ib2tGecl
UDJyCvI5oji2bC4CMcr3KUMo3/upec6J5FwhwyQKXFQ/Sukkm8BwnUub+I+IW8r7QEJECzE+7coh
uCjVk/jr2DNvF8ZQmN1d0cBqKiRWjBjMxMlwd40PJNSAhQ+ID2DcDHmnxtGKuwv4QOBAiExyArIm
ze4Sv4cIDbVPZ3JGNN1dQ6MltnutL6rLoBZkWcf3OLisg/BuSLHAkNqAFi6iE1fr5pwqcpK7WdFs
C/cmSr5diOiA/ThRPV6NJcgKvfuuBimkFoBtJpIe6Ypl0t4sruHQgRh0pjfCrVmAwU9KJuNOSwEA
JRuuMvJSkpEIpuxUeM1ah0If9OO9ruiYBD0lL9q7HpM/AQU9hfANILtlnZwHh6gu9ZZQjBGPgU3a
U4jSlOAFXL5Omt1Bl7fsVdsayNaXd8zaZNg3OMRWufta4H28ZAhNaT0SqDDbsOGSWZEqU3b2RRQn
p+wFUuyJNOykCrYRerU7zQy+dzwZcr8HEFUKY8fMCIhmDr/TWPyR1Aq0c4DssPLemyZjuyvwZEVZ
v7FC82tu4BWzZZlsRkM9qLJ3d2FHzDUaml3TQV6E3ncxHXXFn8lGRfSvthEee302Jq7v0mq+C9d6
c0KaJ6TYuGQ/ZHtLp8wd4lvdjMlWqPLzQNTTQeV4wcwapbflPdEGJU8jcL1NWyVvnndeimE6cZK9
X2s4PO4PXc34N+3yKyrAT67M8Spgok01juq6jFnEuTsQNjGx2/JZc8tupV/BO27eZICBvNQo9acS
jUWLkZh0mWiHLWfTTQOpMIl1J9ouWmPnuTPsQB/Maoc5GCfmBzVai6PUeQn472TxtY399ObqHCV/
oo+ANxBEuPh0YlV/Mcvpy2Blh2GyvrlbZbXVKjGLZzWNBJQFcNpEIw5l92IMMNTLHK0qJjlytNx3
uyBnCX9LQb8FJMxQ5Cv8iV8x/7DERqYJ9xTxFMEG10klCNha4lqngnRbpwG2V2WksHZICMYJCFMS
V4/KbEnHnoYtRI8t+DdYI806N6eU0wOArltcBz5RiTrQmzxDwC7HuNtUaKlYRW5qOdRgzoVEH1Jf
60z0217toDEEnIr+eWhwxxUt6BwYKmm0MUVoraVFH4+wvIe4V7C1Z32wFsTVrBr2HjivErdhs9PL
w2Tni4EBuIxy820DgJNtMJHXcyPFyspgrLYIMy3MbFs2fTXRu6xli2ShufZQC+7b/Go4+euQm2/I
dYKd8LS37gcDUHp1b/iYrCOzX5OGSSMLugxrxGAXynTYBIIE5Tb9zo4XbBZOiE5E1UZ14oWJgRyM
5F3MXs2YxMwdEyfPunPcCMN/DIw03dtS7JwOwGA1t09FZVVb6L74mYJkxwp9hez7WNZo2AfNKOeD
hDHa75PLFsOp0TP2zacuGsUqpJTkOiXLypg85zq2F3MqLPgSIOXs12eBP42c3RwiZY+eXNZbv4Fy
wwfdV7FDmFPtHbCpphuw2bj5ZRyuisEn6Cl/DxL3+6hd5gxY5Ts5oRnR/oc0aqdt3iZMBBl5Z2Xi
bLw4vpgW0T9Oj7JWBWrBpUePZZNfEbw8NSyCGT/wSwsj/KZI81ipjjI9bZ94R+qBFxhLkMDGUe6z
M4qZsJLoI0y9dxwzxNINFM5LEHhdm6pNCxIhJKjQ8tDQ17gdwVBwrfXQzqzhq0O0Q5FoEIuGi3Ju
Gxseor2K+q7r1JtSuUvM7dfCmCDyVLE85PZ7rkbiI2rMfQVyR98AugWP4IL6Fh679apst1uDL7zE
LAQhAKlD5SNmxpblM9Lq5NO871t5DSJXrSNEPeiI5KMNm2BrRPAA+SBHN+KvkCZxKgqsscGvm0Ho
iqZDuFKwW/cfK5XIjefgrTCt4uR6r263cHlEre8nRSqpba0ItiHRQCUGUjbOMZduwPnHP6xi6P4W
23FBsWorSnEK2E0wVHxN32pNqonQmiBvTDgG5K4ysJldBgd1yprMANb5Lsgd/IRE9UDXS6v4SXjA
4JocKj8iSvAasXfJOmbXEvFtXvgwnjvA/XtcZtbBrrBYeOpL534u7P7dCHOWJ6RcMIXZeho2sRRn
ACHFml2Os69n64INHE2DiaYR2cOJSOWDX8Yvldn8sGKG5wF0UTaGbIddUNVBcSV4eUuoRrLOQ+/B
6Kdm5xSIdClPH3ygSWvbDJ8g9W0KWakLJdDxOQ5h/7G3mLd2SJXImdtu62KJZfZBR2sh53EsOP/r
JfkyCsUbFU/z1EXIH2kXRJtEDYvgJwDhrhbrnFGRz4D8Zt22/rRDfG/vNWEKBLNbd55XXxTD8MlK
WWhvQn9nqg4JkVl720Do7Mrvya63R4WusmsSlw8Oyh/48v99XUJEWxm4xxl16pQdlYmm1ua+uD29
HdiUNCanmRm3cQBVDgI5ipaqR9beJtcGfbDJalahGY/GY7+81t1em/rkPanK5FDrLr6OtnGITWme
fOKcrreD+/sjxBbmGqd6hyI6+OiM3mdROOoweJqiUyHH8JjExoWeD0/9sb1g4eYSIl4+tOgTtKm9
bSBUvBW7uhkwpBoFmuQlKGLKJgIooESsByOP1nZpvrEr1huULeMOOcU6hwyI12Obls070vISn3DW
r2WkHoPxEEL0ZrYW+a4x8HvgT1/liWmdJ8n8bXr+iT9J4ZYeAKSuKW3fdS5ZEarPFvAabj4Wrxt/
8bK7HVlAYALzmPoYUupj7g7PWRbfD0CS93h5d/zae4oyAPBmdnOhheNmRZc236WZHa4w+HyQrfMF
m7wHAyX7McwASz3RcgMtNcbEYfWP9qwkgCBfUxKlkN753VGKOXkKLHWRtpM8AEzLyXTEklLtdUpF
1JGeuiwj5UgKBjM3xjWnypyzEY8uBRGJqztnN0hwSLmm6BGcydjrL4FssS8M1b2c0/naxMBPmKT0
PiVkkswhHKDuAEbeHu0Nm2j7KE3tnotyfp+cOnmme3Hn231yCYLWOIB6YV0wReE9bIzKld0jAQHh
oWNpsZpLy3+2XCaTKLbUxkjy8izd8l66CEeKGGxDVk4lCsQpZMSG8+wTzbaaYA87SRsjBLOyo64z
ssQCSBn9DBJTJkj2bVU/mJTKVho7i1+G8hJl89a3x09lYsQb2hvuRZLV7JGHBUkzv9RLdFHre3dj
QxRnAHsMY5Ed7Jk3x73XPlSm9LE8BtajmzwhdWzxAKTxJyXLa0CI2te62fUYTiBkpj7UbVAaBtbb
LXfLa20UxaHE2r8qdIs7eVoCoP2Pmd8zvI96Jr6FVC+gCVj0O/beafdcZMfCFvXZTf6HvTPbjVvZ
tuyvFO47bzHIYAdU1UP2rXrJll8IWbbZ9z2/vkZQe2/5GOeiUO8XEIjsSCUzmWTEWnOOWbzXVd3c
ypQ48bl3kSBNXF0Na/zm9c4L0n6INjW2XnY93JcZKstxDAh3M08MVJM9RmCbGYq0zyNgdIfJbUL2
0HWY7ozZdPg1KjJJ6nvgJ2xoZwA4YJBwylZ+/AeUd1zxu+pcBNgoioxseQQ9B8dJtItb5Y/elOw8
rVD0Yq7/bZtm4FmonwQ9E5/RC77Upf9GZHKE2Nh9mHBJXRBcPIvUEmfyiIiHokZHAoH2DLyyeBCm
eWS67ZIFR2rhMvk0iio4tr19pVIU3HUN0v4sh2WVoEPfZ9QPr6Xe69dUxuLa6GmBkFMi8GlAZayW
B5fXDLnVX93HHEW2Ju3mPpR6+DgMCRl69IApWDEEWA8hIxNSJe57T7ZHLoXY4ca0qAgTldal8Edz
m9nI971M5j0ifjoBZjdQHSEkGTSPKDH0ypgyxoxxucjBxVRMfw7DYD95vukBlSAQ3IFIbFMWxRKB
ztqF6E1smKCvhfv1WMZMn1PfADmfkA7fhA/hLL7q49d48LuNmUaoes3k0uD85TsIC34Go4bXxUeP
mjP05ISlMw/d1jViV36NvFtOcka2CUgZQ0AdHVDaEo1RhD8iYoE4kjaGzFUYE7jYyMLtL71NV996
TMhIHZmAZ1RJ+G4q/NisadMphqPVhbZ3cBuiGaTR2Uc9eAGGh9VALfgdPcwyfpeaq5xzY8Vpl1LL
7FKj7wal4VW3SO1DyAvsFxcFdQNwMAE+WCb9CHtheIHBAXPSWHwqqUtJc9G69ymgQlucZoGut+9V
U455/9CuLIwmm94VKxghhBkH+IHQbkHXKKmfgIWwc34bOqdmPdBGtFvimJmhg3IvTQkKYhJiTPbj
NNjvTQCiPbaX86t4GqrR2veivB9qPPQjp+vtaI23aAepSfWokBs+ZpOEbIj20KdQnG4aE+e01sWn
0GwY45ktuSTdTwLcxiPa+DNhivSqGKpv7Mw6JgnVaPTlv6w60c6c/Q9U4Uq0qXI6JO4+KpnyTbY5
7POuTgGWeM8lRpr7CCeSawU/O1kR4DjxjkdLi7d9y9mRKRmSzDq4gq6CmZpB9oy1mFFWTtIJhFvz
wCw2SPFJVZw5V3AVplNYjZJpVXql0JRgrcoYHFKKwIzsvZg9Pv4h1R7HmmwCm7QUjRAWD/oWV402
oE/m3eoJBSovrb/1zCWPcURhXQC1cfBa0zTzyb2U2260yBtt9GTXpRmfN4zLacAkTqkHpx6gAKad
KznF850pjsDDFDw63Ae2fChpaa2tGTmz1iEs6fDutEDJu1iHYiztcJ9p9DEssJAxYxJ90nASOTOF
Tc18jYSh77WUaFlZZ8d0FNDsCvAGZbqnpUDYC1GgW2N8pzRHojFTp9pmGEp90QmY77hz9UOnSJRh
Fd9MlSr5jFm7DQn2SozwJhzvZ1INDnOi3wmslXuUM7hUcyKbMmkegV+Se6jBgSqGbl0UtYqxircl
MP0txZAesXi2CWe9OEPXY99UTq6Tc70p7Z+VzIi38pJ7k3k2E594nWqwT7kw7AISF1whDz7+SWJq
h20lvIHIT+IWs2Qm0pnz0nouxwgn9GacmFezMZopiQGnvizu+8T3d6L83lAMP9jecChCz6f++hDI
Pt20hv8DE+FPKyAZvifLZ8XA71uEnmeFcwnHSkorrXKYB0UhBpmqlDtOEM+hyB51ww22ge2/DtjD
NnHv5ruxpkowkEdJRWmQe4xp5qbNnEOqm1svN1/8IHgl+4SANRPzeW6T5IenR2wKL+KswGwVhxvX
RJ9mqulvIOGTiIJRCVU8FfbGNG6cKX5pQ5OOR1I/xHX3Po/YE71fQ8RooaLtZERDCd8Wix3dPTem
KILrYta/znVECT/CxYSom9MQiGCCr6OtVtiQo2E5M4GHEfLularEQUcaB1ayjusqI+4jYJgO7iHW
93SEueKlI+IsMV0EJYodMrJna8xhxzT4nuwamDcjK3BiDJq9Eq9blOG2S1L7Ht7At0nHu2VL1zgR
zrCdbFmA+Dcx5DbNsMF2w8nCVIe39suKJ31T1xWmqgliKcVpSh7iXEkfqps5cY6fqh9IxPh5uM0P
3W8MWFPjAA42LDdGJwiOogg0MB8nX0dfzz2FDN3dVcP8rGXFvTe7e0+5z5t20E9V2VfbErrrXa+f
YzWQpPgFNSOK6JFS1aYRR5DfPhDx48gU/gy/2UQ7t5kYep9ML2ZMim91jbIm3nBatdbYW+TJiogD
l9X86gRt+xxHoXVrh/1t13vBvdH4B88akqd07dJYrf0abkrKOYFUKGgAGv3kQWcQn8mpPw+M7Qwn
KHaKvCzs8gIrNves59x132xi4UGxO4cqaZ3bsuhWHnX63RzV8U5PmVhkBtMn0aS30dyfs84cHzNa
hjjl2qc50PxzKHP3IruQ8ZXckEzs7+dOghFzGCiVWRNTcjKZBxvMjjKAU3NUbYvGpp0/ETtN34Dj
rxPPqT/AfAHznyeYN3oZPFpz9LPTTEo5xZxfs2K8sTp32E+GWW31MnvPyfE5UMRrDqbmviHZAj9d
mvoLdk9/3Ubwt/OkwVgeYZ10KxruI2QGlbwEP0JK70uhmh0+scDmWHzBKyUwSw7BgVHpu1GwN0Xf
4W7IMlpG89zs29jBttu24GZscQfbR9+TgTVuGAG2h6jUdqInGDyJCFyTQPQC+Og5DnuPUhPJGoVO
K5guUc8/erKC/EfhdO+yIp6x9cXVKmz3Ykb9IUFNcgRIWoJBTCHvFObeECnAPYsrND0kd9OEpcNo
AgAFUUQ66d4uUIguIFZNdxtqVh3mu8r8Tj8auklc3WPhlXvTTeP1ZFeATpsa/WHeAqghIiJLSYJN
wKFta6qXkVXS4RrlfSCyvW0yE82qBPFCvbEizm4d4CbiXDJGW7IC4oyBkkGv2JN48dDVMCH8gKib
YHTtLcLUdVNl19waAsxMyQmtTrDtNWAYEFVoS9IPF2FGoFDARdcPJ2eHz+jV7/nmQsQR+P0xKYzJ
UefMuXYjmqIUdBMMh8e552j3V6Eca6qQjKGpCG6auDn4lRaegKsRAJ7Sz4zHKnwpO8UlV5Q8Ojdr
HV3qtp8T6gVOP3Gpsc2jlQdiZ2DsI7UeeZQ32+UZsj/JIO0x7+uvtZPl+171BvGTu2vLj3+RAUZa
1WB+x76qHzp3Psl0YoZeBcGmbaY9/r70UicEsLqjdFZOFAZHTUu0R7/auwks18ihYyjRjtgOKIH8
J1kZ62As5aVo8UUjUYFLoqH/tC3jUBY7ABrarZYzVDWxSGeoZ7B41AetcyK6ZyQZYN7fTnTW2gZO
Gn5ajtAQUAxlUDIE8MT5o0BrVjG9bmyyqwu3O5IvQj2NaVFg0BKHXzCuqY0zQXDCaBdlTD4DaC9G
nXj44O34DhEVCaSkOBeRcQN4RMPDygguNip/L8Dh2V+NEUA/9ZnsIumva2P8yizb5erq6UTEW78g
n4lt7CIZFNEBX3RAByRSlw08LqU3nLiA3vRpu5dMS2+thqx4TTQXo67hNtoBEtquvPQ2xhEA+Duz
mM6yL9KbahbMP0GWUjmAV9SiJV/V0wheDswCgxIipWd9AvzZV8/OxE/F1dLnUu8UTHugXq4357kJ
DYKWcq72vTXfdHxy6Gnak3T412VDhs7sufPGnwKaakR+oIs5BEZ7ML3KYIariTUFiZrWA3NXgnzh
yhFkw4HteCelmscQRgdlwjMWi4z0mNiZ7gZLZ9DpN+7W7aoLqgWIQXK+0+y82ZrMwtaGARBsdlqw
HI3MbupSTPt+wuJYGw5k8bhlCmq6/inpX8CHNDoxmQWUy9EnXZkQ1kf4JA6G6srcGZKy+zTSySl7
eiZu1j8ESAUfM1Be4F4dRkMYjH3dW5djB6+3/xLx8a11gpoAA9SbOPDOw+g9w8z8LrrwwLiQ4C/F
zfhcLI/1//rE8piW6hVXBHNcuXqibWVJM1o5+haH34e9aLm5PLgsKgcCSNPYMI3rvN4XSDT9CpNn
bOD51GbRplwxuP/5oKPpNaSXhGeWm8srMcnheWxpsmeOw/x74Gyx8olnonvP2lk+n/2Cy2QCzfAv
l2G4uJ2WN6FneXbEe/Cn37D68H/9Y0J0JsahkR2/L17Dit07zTiMahJtdtIqrL1mNPtPH+LyAr2C
rwVRwSWg0Kk+9oucgQazqdrFZRGqW07XX3pyAxnWY2bNDAAomfrYB37+KXnGh8XwRVv1sUowoFvK
/uUlaPdsm1Kourc8BOMPIl4gH2VGDGRi4fQPElyYERXWliL8nO0Lc4oOvU+btcqCN3uG4KlWX9Da
pXTrvcifGmlSPVG+Vc1D8rCo7P4b1/40lT//93+8gU3JN8C46ui9/d2MY5i6iZz0f/6f//Vf4Npv
fvZvP97+zSp/+XeEkP+pVIlA1qUjlTHlP/7HX/4d5mmfmHYDFruLnVtKtOQ6itl/DDumxVNwVnle
6ZItrBN/v5u7D21+88f9f3HIWPJfxcAW2TOOA5PE8EySAQ3nT8kpwBni7evSvELEW8V9jVKihqNN
4Z9mbIiwLoIvso4zVEThW9fBsWyT0LrgtndWs1E/+wUDkd4Kxh38OUiTRr1FGECRqNi1NpbLtmYS
Xhh1g2pjfBPAFDiRN9uuQ8Gn2lOzjgUe5c4h7ch1LUbnuc78aetRyqFynN/5CI32wj3ViH+unFJJ
LVQx03U5kSMXUVnV5xNqCPdQxy0mxrG61JZ8cs1A7Cso2ztRE+OoD73KB+6PeqvpJwHSeCe6sXlB
afhkqZB7KKlfTODwZj7eeK7fHD3qOPTQhlENQoqTK6vb0DFwGlo0ga2AKFoNXYUPwB2jnyPOviHR
VHXZnYae0REhibdG5547pBkrBPD3mkzI5MqY0Rj6lw6ITEwSi2elh8IPyldAFXeRPl1RcNLY7yvB
mWw4uZxXVlGt/NL6fJ8MrxYO+RWHRLOtaD4y4RMPXkBjYFnDplhBVLgHgtpFT+9YHdLyECy100C4
YaCC+iLuaawldwzUy31bwNpEGTxEewHxa1dUkg+7/NV14lQXOqTvlkoN7PzdbOb+zpM/bA27JeoY
hrmmfR4Sz0dmtLbBMk+NdTtQVtnmya2sWrT6pDBSjh1+Oc3wOlpZRbA2c+eYmrGX48jsmLrHzI82
dZxCa87T5jjjk2Z8VpHgWOe0M5MZBGq/Dgeyf1PZEQajtw4dgl3ekKjeuv2p77J4H0FQXpnQP6mc
MPXoNXFX1kNyNacaHE7tXW3GemR7JeY2DXCT9wRb3ZFiRVoO7DMGogDu51h7av1NmTLsmgvoroCK
+B24UweOiunNxjFSgi8r/exbRXtxHkHgBoeAzJu13VHa6v0rBLHveSThcUIO2hmxh0zFDYGJlfqX
QKL2gFQs+Xh8gm+8Aic1elMtkHQxe/OGIcR6yIL6bJoVDYrB/JKU7i4KnENUWwlqbCbxiJ7PsYn6
O/epIAqZE48VBc+ePfRrD977jdciq/QzHQoytaWwQeHhi7G/quLfgLt/HxIDuSbDcNzYlZkeIPxi
HLV0Aptq9453fXBtg9/8kFrbqeeykyb5F8YMzcVlsLVuzCczDbvXqssf0yB/1nWt3xQ9ZXIvUlGl
43nsh+BcC608TuiioAD6LgyIYQYujZeMVFjtTTOjqxiY+Ke612xLwTnE9fuD0LRjgh/jpo66Ye/P
Kjgnyr4YTlZcMwN4Sln0yjsfW/sUtMyNm7mXUBrZQZ2uIIZnjJaCYNZe9VRcW93tflZdWVwcnVAF
t6A/TITxCmFsSOeYz2AywmLDOLu4RhoahtAvXg2r9M+03kYKYDBj0K9U5J8xdYRigLIHyditT+TA
wXZID4hKmV7pnMJIUlE5QQ0732q1fms11CTCvui2pD4bhPjkzhbVGHVGoLt7pEn+Js4GQME+sVut
jJ866vFF5drr3ohIS8xgdBW6tie0Zr5jP9vJ5JMwINQhnppXmPMuYWrZH4s0jpmu+cfGoaqd85Vr
NvJhMbQtzuARemNuPSZBJDdZ3G5B5/fnLh83ltVCnNPtb5NWyr0bwElFLL6GEFaTxAZh/jP411QR
wOSBkXSxPLjcX27lpg25GHri389PE5rh5f7y/Ofdj1cuDzq1ilJenvrt5vLUaDEEakZxt2xiecny
+B9b7KBRnCjzPbtvxlJqxz108uYZWECogAIfNylwFVA2WCy3OvWiZfG5TuJwRFC15DVuo1gDn099
rvP52LL28gR5QwgBgaKtiRGk9748+O/fgba8r+UFH/9u2cpvNz9WW/7Lx02qSmd+7hRu/3nzv236
84392339eOUf+7msM9Z+sR7V3Ohzu5+va+r+EbRcvvvzX33s4Oeuf66y3Prz5cuDv+3d8q9/e6ef
q3+s+dvml4+AmR8ZfJ/vsCx70jUbOl21ofFJL+svC6ANja7KmH9/4ctKy1Ofn1HpSfLYrHrPKfA1
sHrjY4WPV42SAHiK9pDWQaoD7Zv5J751jYtcrIuAQpAbksNSjeV9pokCFiaj67hMCaAZc0U5WR79
fKqtjXRv+9rpj8eXu5ZaednC57MfW2kAXzCX+dwi9shVjCrhNFZJhUV4GytwTkQzlMmGuqmhQf/r
/hQh1AzziFn354O5j1MjKb58rLI8saxHvUbsRp3U5CTyOA9QqzwFmZJ2YC3h1B8mm9T1zlUC6GJq
YGwst2oJEcTsAGtIaPcbI8MePN9Enj9SIeL3vvxEy+VUUBqYDA0y6kVxJudG1Zz5zhgD50e38Zgf
9j+d5idncgol+fQt1UoQLIKwsRPmOAA7CkOwLBAtEuT+b+5+vm5ZjW8D1BtxFqBmOqif5XlsGuco
iZWP9PF7Hnr1rq6BUK28Gei0NIdXNMePZGv6m8jG0FUqbImtGCufye1ID9fSbvPDNOxNhjgnN+1s
YkQ1GzdP3Kz9sevWCzhzWTSKuvKB0MxoThxkoUpnf7MzydvuT8vdsp3FHgTYURvt8LwsBsJ/IDBx
NS96gRydK3COVYDmE0M3l+Yo6KBl4YAONwbfOfSKKzP+s+ig5pQC0FNZlAU4SN+M9gjt7gCrRefJ
nI31pNGWxHa3sVNfO6QjJR5rzo/UUaHJ5EiHV51dJJt+ZrDZmpQMK0PAN3Ea86SpZMoMFxxSDIMp
b21gEBxgStt99SpK+1ozIuFypjg0ePkEpNGwDHGfmYkq51etT5PZ9o/0QKxp/ouIixPdkQM9M+Ey
9FMgnlhhg5Zb1M83qGyKAw3h4gRBKVylQi9IV+GYyhQ1ZYHzLrc8O2SQVVjXvjR7iKN8BxzZVXug
f5+uGQBMlP+BHDlqMbSuOFbpAwkkwHQUSMXRepqyfmoeAM4OBBfxHiZV4iC/ksrCoG4u99M5Z2jA
MK9TbDJDfSNW5bvZQXj1rBJdEGYr8o+Xjdlvi2AKXeDqGXwyLRc7x5LQLTF/sfbkgs7VYZUfYpie
Uh17nwfgcuuPxybsSZtwBIboqrOh5xBOrOG2YxQIvkoRbAy1S7/dt6kGEh+PZjMH3YOoRu33x+6o
HcUo/tfH7pVDTJDfQLKCOqaW3VsOuGyhI318D+oZ1z/KEAYITtnstOzwcutzsTzWJpqxpXLxFTk7
XLfY5yNR+6yB6SQ5658H4VshKWibarP86pZDaLn1uVg+g+UuVxOGq7EE3k83HVsa4VGKq7ssPu9C
e30lqoSi+qTfIUe15rVrceb6uGlK8o9715LrhaZrKHxuvBzVavHH3QIRaWYGcJIqq+ZkNvy+mLSQ
4Y56DLlMhcGpOrmDOeKsHoyf1Kxr1cJTcj0WYdiU29Hn+2poWB0kGqWg6X6VYFQp2XE8LZ9fr46f
5dby2OfdNs1PjVGLo29Je9+RRtQn9E21GSTONDg1eZm2sRrLuNzEgwGYLbBEs5+45i07JPlJW4VA
Hqz3JCI2TAJXIjDSjUEKEr+sekTrBaRS1pueSqTr0wYyesc+RRPid9iU3QZlGGA3M74EUfw0DG20
DZoy3YoajvPyZunQgEnz1QndNezDshcfPwVN3/R5DxV1JlFioMZ+7hzoOgHs5OXoaM0s2ZFG/wSe
I/84+y63Pg8G2iHxST7mKHnWtR/om1HNjWT6Ngpo2J4CdDlqoTEZ1KoWQ1dBjXABzAVIoU4pndbA
8xDjVO4h0kNYdd1LV3oaqCncu1Vq+quqD2s4RsK6RF067udwiM8tTsO905T3VYKwVM6g+BkcaisL
8Sjd8a7b1LoOyN7lDNI7BdV5IhcOIfESomxQ0hikL+UD/Rl1siAAG7Sbr6N5Wu7jLYRXmnCp9ezO
P8Eb7kH+usjjXIbRuhprj+qqitOPmWqnvZhxpGCqN2kmgUU1HuAhpFtuXT8N9t5k2ovsWG0dqaqa
q/kontT/HebCXFf6BZ89iGOVuDyGa9G2jHRsVLsNFPFaXecbpVMJBfjSqBWXUug6EGf12PLsHIeE
5DXtU9hxrpnn4Nn3Ux+uKRKWRn6fJSoZownEmRQt7CnlSUV7nKKqf7ZgEMCQz31U8jSt9GRutssb
I9yo2XeJcSm84pYA+GGrzw6j8F9hw0ZDDDFI1KetO6CIDwZj17sqohyXWKDOlMsi1zRa2Y3+Uzb8
Ft0aGUCjP7p+FR2oxCq84sJSXG4tjEXfE4AWJfodp7910JuTVQ9VOudcss1r8to+XsCv95jYbw70
yF0bo1/p4T31QPAO1Py5vqh9C0tw7Dqm6RVh2nx8atHTMDwRbZ9u0o7TzDR/Kab6JdDamcn2jKba
ITDYsRM6+IiTCVsGa+xEE1khQE1M2oIuAN6PwyObFJVORrRDZq3woK6I7MRkMzstt1w3chSm+O8H
0fWTydJM54zYa7iRPG6os+xy63OxvMz+XHe5v2w1iXJkdIIvUK372+uWm7phJ1vLtn99rLs8lsXD
McoJFcyt90TPOhp3+BGGog02cpIa/tH4MUegcfVo8TwQ2jMf4gHJgqfhNAHYS0eREpo27Yg9IGVA
HyGVed+DIXuZy4kuczq4xJ4iFihpE3PIVfYabOaXoMtpoYktJQtJB6pLVjV6xVVl9v4mqMfzkKX1
uz82CrngfStww68KPMkrGkjOWjaAjCmk1ltNT8bTAKHiYTbCdxHvR9eU3xoTC06LveHWCYP66gua
Q3kSTW9OTZzwWNjPBrWvAyWmjm6x1X9DxLQ8P5j0eAHAp6fer/3HSnTP9jiPb+hiwepmvoO1u2xu
8oaQGVVyeQuN4iE3fP2CwhRRUhMRQ4NSihYrT+JFEmOXvDXwuHcdHc0jDof8uQ7nm2WrfGoc6pEl
r2SwDLdwBBhmqX8HyOQ1jGX2iDmX9B/pJwAvSULSO8b1hQ6SbPTm10qQhoXnvztUBBG9DNjEl52Y
2kFbF01kXsqmEnfMfvhBMF6/c22kdc3S7ddr/96ZQdSQSAt+QL3bmZrC7NnJ10yryQYfW7EXaRd+
tXwKjupddVOIIym2kVU5qXtvgcb/eLsywLwR0em/64NJXHJzIjhQbRISzqEfLeNlApV5KKaCBCNk
Gq8ZTdJlk2HhIrVsTPPUWE7y2PXjt+VxPY3IziHK/NaYMvM62wTkSvUeRFjcuHSznqkMFsdmrLOd
0OzgDQPGsu+y4nDCLWwf+0HvnqJkflg2SFeQcBI4MjfhVALqLQghXt4iqvdnQ0e6T3ZLum06BPcC
DufHF0hX0guN4dtsA51ODAIpDN2xntE1X5atzqFDWpQ6xDofa/xy2C1bRRHwTjXaeJAoa86hm3jw
gXj7uWB4aRAHBDxnLTJ93E0okY6hU3j3cUCB1ZvM/D3vJFLM0PgyIuTaMVEOoFTW430wkn24vKIL
8iMBZPFXLZLxTk51dUJtltwTEyz4DWbFO8G/e9+Kpq8I/LxtaFYz4zeqo8T6kLPIgbZsB+nLbpRp
+Mpoy9jGgemehOc3dwoK8bEdKyq2MZ6019SiEqY5Vsb4IQ/vakjT6+U/BVmxCfTef208h/C+MhvO
WKXFLWXibL38l3psINdN7bdAZXFDTOZC72bVLamu6IXVu7WdmWm75X6bKwcaRSniS15Qh07x3X28
Aij1ilTD5s1tVH83le0lmyL9xiKE7+O/jJwDvNh9S1FubvJRMy8EnpY3TlNbH5vwetKwzPSyvEAv
u2bj0Cq6tq3jgZMHRrC8FXzdZTw53/vOJqzadppr4rYzh6AgM7tv0vf0rzdUCBjocjCvJgCCa8r/
2uAdFYRHb5a9HitdKfq18MbXav8SRVA9KhPye6adl/8k5tIkxaBob0qsPpfOJ+nKhxf81ssvywua
aYQboVfyphVTeZENJrE2aPWbouPr6YHkULqvfzAkpxQ5tPqDE4Ql17a5OWRz3j/MLkk9vbCrH0oZ
mNqdfIORrYHpYRsVx+cZc6q77ZHDv2ht8PCxNS98LN3CevG1FC8Y7PuzIzR5w8Hkcay7/pvLl7W8
NDFx4GVdVD1YhewPNInxjZA8+EDeRffxEnJdQMEZ9Zt0hnhTJlV9Ywg5nBPknlujpxGtp9XdsjV+
PU8dmQ0vlFaSXctP4lTNbng7FJ5k5JM3303inKTaY5NJ7cpube1eTJNxYPAEzNU240fyc+pVzij/
R8ZRqXu99i3WMBwGm1RrgpuQ2MYz8skRKwU/LzlLMuL5eGzDfen1Grtk05IRFYziZBAufDs2GhoA
7IOMjL4sr5xBR6+6Xoj70Yd4MkwEALZ9fR67qnscCIP9+LynIN2iuJi+aXHZbPquta6kkIUXrCH0
yHwn/Dp3yXXZF6/0vup9Zz47oQY8Cd7ACcq0fiscbQBVyQEn+uvyAVXM5FYAEOr7vhmSYxT2055Q
Xusx6uEeLy/x7WDn0q76BoFoVITlAR+DVlx8iXPOipr2q8jEeXkplbq3KCRwtc2G4uz4aUYwwlgc
7dxz7+0ZPERYmvK9y+qt4dXaa0J4z2Zoi+aSWwLaX5xEGwaR7ffMvUeyYr2PGuFRvedotzjtyMap
ZLgDRNl9oQ9/XbZFbOwv8HTxE/0FZ99gZILOzqXbCdDG8q6t9z7yDjgtxFcPysF2tsPxHM95cJs1
BZhv9X6WxXK3CzztxtU5mIQ6NS2rqfWXV5jBB1/ov3vj/6/eODAlMFr/dW/8WuTtW/6vzfGPdf5u
jus0xw2a41IXuLJ01ar+uzkuSCe3hHB0E7MqhDv+Uw5Tj9xySf65DtCJIanLRAxo3z+9cin/07Sl
5TnmAvKypfj/6ZUbpvizV45bxhYmf6blwmr6Ew9YzkUCF2yCezGpfN0aTVAClTWv5pGasH6c84LG
bmoiumS4kvbRN9ytxBWNNmbSJCR8Kjx3qj9IVGi86fJfrgp8KFvr1XDbB1nW8drp0dtOAMIYrqCu
bz2gr5VDbGRxD8eRDD8jgPVycvWnZGq/zzOnDwfDDwLWaZXU5muYjO+5ke9tmbW3aTLp9yFNHeKs
V4mWuMSwdu7KsknnSCVjl1aaDJsFmO+7ap5fNCv7Yk4o2YpfYOLBmNf4alSCV0dEYlgnMHvSsVsH
froPWA1FoE2MYxR8Ja4aU40z/Rglp14+vbVby0D5eFbYlOn6eNMp6N/GWU/us7bYdh4smQam+8Ux
nDPhw5IfuE9tomNESMw08EIv+lHRQM/7tNh5lp6t4CfBMtnrbrHHiok324MuLxtqRGkBtKtkTm8l
lGtDSIyhB2lXCrlBKYxRlrrtBZ9sGahcZ42o8aAEntFhBTBA0yCKm9DL7fJ0tG6rPNsYJaK/VqKe
j0zvEXcxcPma2lJfgGDQ0BfPCaYUu3wkSoCZhUB5Zcj0q6ibcVsZ6Zvo8H+RZRjsCNMlArAkhdkH
0mTGzasXA022Z5PiZqefDK8YLmUV7oQrsZYTtMZspthFNjEGAZ9AGq2I/hudbwB2HuxZSjrLqKNy
OFErMN4IRuc5XBfudFuhXj5HbkouHe6+MXMls7Jj2HryMPVsY07qF7zKxHNiEttQrH0D+j8eTIsT
YgyWLk1C0Epp4R9SbAx8sQB7zKpfx/OwGSOmpmauslhHV9BxR71k61f4Hd9FEBO4kDjf8hntWxEG
zJ2nllzWG7wXREOZ5RsMhHijQUYmxTO+qQQgPLuc7d0IIdCwKTaX6IlrBNUuiPF1avyCClMew6z7
qkcE/dTINPGC4AmECrExayy3rR2cW/vQFO+J1manODeIuwyLfA9Rbbqgp1HJJsa9VyT5Jqz7/CEM
X/zQS8+yQnTSRiChtTbcaKB7AI0KjGUj6tPogdGnbocxhI13C7l1yDhMr2+5vOa7QIBwaQV2Cn7f
jthYyN7wHyJPqGVynNziC7D+EJAV2a8R7cHaA7SjSectq/0fLSewtT4LjfBZsgq5BjNggwk2WT+d
fLxCOGTb8cD8nhrTaoSNuCF8g2tkI2hwoCHbCQshsleWB62iEoViNgCAWlOvD0X8tSIb+uiU5kz1
vyRbCYd23aPeBRCzrSMPgXlY1Ns5z7oNbly+NYBbo0OwIn67FYDWb4w4NwU8sck1QZqZa9+xfvCJ
5wq0Ic7JcNe2JH8K5gJ9SyyoFuBsyeVx5Jitg4PpU4vM9QJ5YjS8kQq3g08wHqwOMetsN4w9dROm
UYSXM+2L4UhS/dfSC2/0wq03oQuQvi845KIEzqpMO3Pj5khhCxmuU3hxU9sEO13mkDxB4mmdj9MV
RduqSL8GheAIy0dTCX1ukVaHWIS6upmOIxbvVBJHp/ctgkrtzTUzvIzhm5VHt3lmWgpEQI6JT4US
fvl93DHweI6ibUr7YAPkoF2PZFQS4LKvhqbY6Xbk7o2QRsnU+YdaTohHRzzXxGOl9W0YG8mptQkp
yKFfgU8hziul/EmlOCJy7JR6FKsIE0j3XqDDSv37oeUVzQoWF6Eayzofz6kVf7tPqHUNP4/AndjV
+lOiclGWW0Sm3c2a/cNMQL+HptgvFPuFEWepAvhyd1kktZ0hWpK/WoI1sMs4DS28xrsVkqC0Nimg
qo/MBxHrB/hgm6NtYBfoceCvq1BeZk7UKIkcY+0ajnYTMofXZ6qXEXU5JFpUndylzL/cXBZNWWMr
Z5fWs2obLItc1ZkaVfH+fEy0+JXyUPnJsJ7dCy6jkHIbUtc4E8Zz/WD+X/bOY8lxJduyv9L2xo0y
aDgGPaFWwdCZGTmBpYTW0vH1veBxq5k3X1ZVf8Cb0EASVCCE+zl7rx2XJyy9A/TU+aUUxRIzJa4z
jLCojbODtPt7XbNIOFxuoMhh1gujY8/8Z180RnqqnTP7VXqKHPcBrsJHaGaPRFp2IHAmnHvhnWD+
eoTIiDIBkGF+aFJz2y01/thBqt504fPkloWOz4PH2qUrkBFYchy715zoq5MoNiJt5SHMcRqZBekf
k/jS0XjpEqs+Z6Pzs5TS2WqCvMfEa++VwlNJVpVYU/euaFPno21pRYn/n2qiZ37zB0TfuF93oRvO
m7qLnFVI0+mkbnCw0JQg8obO5rJodJwem7DsKJBhCdFQp9Wdi8N98rmAp7m3qmzafG5I1ZqTHZsf
kxH8vDQFGPDoOdOzrefDKUcy4VKmjylm0jOnTJW6ZJF7w2edRtwu79xjPNY5/hLjkBcAEqBCG9Cm
KMcOQQq/Te0Blt5P684e4rUKP1GfdLv57TEzxN/TjhTN87EDuaGExbhPJrxdGJ3VVmriqtrmcf1D
bZvbjcpEuN19X0ryhn6b/qSEzepm7iRi9ZjonmSGGr22CQpcJfhGKnt0J3A4PtNepW9e+o64mJCX
BBDqoNx+KtIpU7vDvPR9QhsLVq2bP01pDiSKADEpgj2Q2jj6GmXRN21a2n71sn2nZZcXS332djen
VZ0f1DOTNzXzVj2V1y42hXloKO16Mi3/WkM919CgsbHGIq7GgHd7J1or+cY1UWird7OWw08tvb/N
+0cs30At/fIx6n6f96+Cngzxxv9cRS2pt3n/OrePuq2jHitJ07GlJsJ9nniff3vyX95VT/z2nu9f
9f3j1PPvD6ht9svP+GVRrYUaaGYEMqXTJWu08n1z3t76l9X/+Ev+/PwfV/3Tl/Zgd61IWdrZGQPz
2mqjMwSs6FxKYyI6Xjf2kJeag3oikHTJ39fJw5hkvHJZXT3l5K8cJBzykfPsIbXYhRj6EBoIEAh/
XmwrhnhE1Jvrwgg6YtBgIFrTEoHpLalJmpmRfaNequ6rGyNCztcQdDUZg9Ecqkx0m4p59MquzwXB
gTvbniuq0Ka+0bmMAn0aaLRkbg6xiWaLVPEuNhciMourey+v33u65XIO/6WbG+vsubf7qu+rLXu+
WlI3t5eUY9YdBvpQqhuublTLTy2ZaYJeNGEcoJqI6k3KHArlWi0C1Q4wmy8fT72GR9XiL48uvWco
J/bWxSR4kvD4t6Ks3xAgczKmwQRTUcsw2FeEXiSClsSEjCweoi+h6TIPWo5bdaO62QmD4RXV7GRr
yuxrAe2VhHLOfWgcIc0QPej370oFvP00MHFiiKrbRCV64OVwtLrv5Enmx1s/Vy0F7aaD/3t04/H7
PPoPtWpVLD8pSF2sRoRkFuqEoH6b2gycewFBUhf6f9/PXK6Yg0TycduKVe4xPlc9VCLSnE3gYG9u
Fn0LI6VPg4EMo5pJcX1fRfXXGyv7VE2Gs9VBLc6wFlE96AhG9lJ4RxlYT1NDh8QxsK7gXsiTbKLa
sugE+hribGyEmFY9E/ClEj+kHYyUlMiZpaGrvhc4tunYmfcohztGb9bj+4rL2ur/VHeLvv+WYGVY
TWVJ7kiZkBOkPoXWOn/H8nlaG/HT1P1UCROMHINVKjMLIhbIz5ygUOl0xXjX67QQVFauav4jeCXD
rJU/qygHcrpsvz812tUTsbB+ZANyWtqvGyciBdCuQXYnymoihgAIP9fSik2m/hm1W1PHttYO04ul
A65+jXpO3YAvzwFT8MeqG/Xs+w69PPanu2q924a5vfa3t+qKYWLscacOuZvUQt3NVXqL+nK3I/L9
wTkGJq6HUJ/Uh4daT8MeI7VaWX0sc02OZLU4qUPtfVEd3+rbMPL75wEI3Z+hxO0rh1UB+pBxoub3
L0pDojQ9kRZoM1gxrqmUTcoZuZP9uWyKau9HQ3oo2yjSt2r198Vg2WrxOnDIecA4ibbopgT5kzpE
zjnObMNERRyT2sdxp37O7aZDWSXX6j6JqHxltfj+7at5uneShcWnWGj3NB3mnTv5OYPjDD+Ca38V
6ovYzckk2OOoNraStKil27a/PeaVPTPz0NFWt5XVR97u3l6rlm5/4+2J2/v99tq4eO1TEr3VtlAn
zt6LmuLwLpVZjjy2eNqd1f33Lz9XxFpj30DHtShy1H9627f8+UuoacQNqQ1Pv0pyKPEfRH3PUEbt
KX9eVG/xfqqaStkekCdubsqim9pILSmBlXpW3VU3v6mS/j/WU6uMwTdEaMVRfb76fmRSsduqRfVg
oDrd7zuzetQ3i34mZvafx90va6nF3+//8q7v7/WvX/rL85rRxOvOfTFmHfzXsg1vQin1jn967LaK
etZUo0C1eLtR/8ftrlpSr/uX71qhrktXt5eoFX/7qD899tu7/vZJ4XLCn/Rt05NCpo5ZlGkHC5z3
Xh3rt5tZWBWcw+V6cntQLd0em9/T8ZZ16s7iaH9fU51u1ZvfVv3lGbVISuewAmvKKXnZo925QD9x
O1B+uf++qI6rXx5V99X66jj765U+5kzID306G5T0GBzX3+i+uKZuP2RzCsgk7HYO1nBkYRTf/PE1
hSuKMbvXXzmd0GmdKu+RujDoECAerxXcARuWxmoGsfhW2MUBv4X2ahqB/zAA+tmYwfCcJlW8K5vJ
h46bRkc875PuOk/FhLvXsCD/EFZWXWaJUQ0XenIEM3+BjEK5kToJkaqYFMSQ13taSStjmNzdu9Tu
9x/8fjqZMYtgiAArj/1d5CMbTV1e1YX1duPfrra/XHLV4p9W/+0xdelWj71/wp9e9/4JOIcubrvX
MWzepCq/KFxukhQimJkh3e6Py8H1/qDSpPz+/O3t3hUt0FpglnnVSuuWk5p6eS68IrlXaw5pDaJ3
qh/VEwCBOXb+vBiHGa6QrPxmxA0N+TImvk2O62ykFU9rHa/wGH3zikuvVfzRJVGfNuad4lOaZ/Yu
JsGDgp13GvHcrJlHnQbR2R/aKn4wgECIyb9aBZG6Iqk+C412Z5s75N85T0Qff6tQpq9jTs/bmKH/
YTSIVm9nIuftuBhXczG3m57kvQ2i3XZTt31LIklOSnXSUdekzrjvtP7cfHbDyCHfk5FhrUEqN9uH
MNPDQzDSl8wktKZ4BiM4RuW8i7P2QG9fXxt4jwyuswcu8Z9S15w3cekBZdeCD27fv4URVKYwy9Hp
o0ucqLNR5RuoglEIX0HCpwIfwMAjCIEDY5osKgXyOkS4mvDxQ4Ghn78L0nBdBRQtJHDvtdOD2g/H
GbEkVHS7hXZc2OV3fCn3NkArpsrd3q20n7kGczbXzHhbweyIM+dD5tqEB1CYq6vSexii5EuEhwnL
LYnhBUK9MviIFe9R5Amhn3GNQ52tCpN5bX61/KK79hL3gV/rOydxdl4TuNssL75LUR1pGRJGEIG/
ZZLcI+IqHupS9++Z933z/Eg76aUnDl5JtIBJ/RpJEHEwQ1St8Yqs2gJuCiFP7ewmOzMo8nUoyEby
tWzLtI3KeRut6rJwD1ljn7RkIO560psd8nCGnzQRfJGhWyG3bINTCq+Rtk/DheKLctPqqHhqhfU8
onI8O7KGzgdyoKnbVwIIrI3nhf7WFv5zMnUStmwbPyZO/ymKMFGTafpS+qBhZmG8kBRMv970obsy
5Tn3RnBXzE2x60P0dxXomiV2kawDZ94Wg+Gsezg3wq+/yNzBmDWnkPUnW0BxytuLZ6CpdrXirRfX
ArDg2syI2KAlQaHc8F5zaXxh9sms0s4MfHzDYUI9xc8leyIoKDP1WrnOjeGrO2Zi7dvlCR6We6kt
jJlela6Xs39kLWc96k0bkjMzYBSdzIpL04f7iCSFYzd24KWOdBe1LXbFN1LSpx1mLjIVm0NOGh10
IWgT+PSNhoz49nvuO+02M9wXIK7gm4rv3kK5k5b+Namm4rkZ0uRU4PrbuKUB6i42cGVRK6ffsrab
8ezPsXgeM+PijcxUArvalSMs9qZoD6PDdaWkw9abizOg/xF6cfGQjrBgDcJPWlFtkwaqV9G5V9lE
a9Mdn81e/zq7hXnHmQLqhYV8jcvQWwr/c2USmAP2o/6UJQ7aJb+BZN/ETA6ToyPZ2dI++jJ3MAd8
K0N+nSXbJrA/lTuzJCY5ddvP7kgrIZGfwtGTq7kzL+5oftZE729LLWYcNWz19klW39BFRI+JnuOS
qIppR/YNxaZIWw9W01w80XQgysY303PZSagRyxiss6953zDYoVTW8vTeBSoXu7jyvNIgTEH3XmRo
5xsDbvwWwhwaWmkupASNX8c+m+gG6SH0ErMqh3Zb+d8RBvzMp3FfBXK+ZFHx6NXpmXLstPU8pJrM
NY3sow/NiEK1KBp2P43oD+xsGyqlh9Kk7lk4zt620kdTZO6qieEkg4RPMTHU3jHkf9zK+rnUG/Mb
2dHVUH4cCRLd2CLSd2MGDCVjQ2pGdh6TASUsH0e+xQfTGT6iVtJ2mZRE5nDyZ4D5kKN1GiEMby0N
BrZdAQkVdkdi/eKR7m30vJ7nfBicEuxQ8HGeaR+R7EO48web8c7K9JESBbN5Fo2WUgQJHs0g3pZN
kOxE36Hinqtzky1FcuS+56Y07gQZIXZTTVd70vCz2C1XCMl1KQ/x+9MAkBfGM0icm592absHtM6r
LorXc1CJ/WClOTN4uOQ2dpCuaeA7j31xrG1mhK5pA+qCrr8OSwMlkIkTBu0q4rNxvAuqroYo2liA
46n++1VzwMerghWor8QDR2CPqyCjsLtryoSzi2fTlJ3sbiP8t6qjZ2o2tIJCPfyphd23cB6wh1uP
w2h5R6tEpWQ3AIltcC/RlPP/ReEdTpZXR6/qVSHTFOOSdbLkl7qtiM/CEJnhOrkbNQ24YJ4MR5py
q9IhcX5K7H1Wc7Lk1LDy8gF0+JDHK1IJzgL83aqn3v+R8+PZ9fMQlRY7aiGR68CyQxKuVVvLS5+o
xm/I3oj3Oltsk+LO21tp9DkxymsiSoNYihFbdVPOgFDNOxMa+9wlZ7/h9IbI7ysz5n1bU6z14zua
4ubaSVy5oq1HIzQI70zXrNZ9La5ouIFQNwA9UQvRrXKnRyd20ObieQZDPB/gWPtnPOv0gom/mc66
9poZbN2QMj3GH/Kurfij3pLmRJhIQFdfm4krmRIG1jBYD7FEseRWiBgf6yyNT6bjPk7S2tOYSwlK
3lE8sgA0yos/cojXxDq1cuneTP1nutscoAFvVNoQZoLMWDu58ZrKqHsMAySiZmnuMTkf4aGDWuHk
0vhTcjZ0qHhasG2qC2Za/ymMw/HY2JBocjDCLgwpD0vsmJflJoDOlhDGktJRztAIJ6HzIN144DSO
NY8r1MnM/W49ZozHFxx5YWI4rzqI/UFscOqb4+feBO4jc5fRdK0tZEtfEv1BtpqpuQzS6vo1MB68
Obum44C84rPlz+lakhYECa7eWtE8bXV3Wgo/jkMvKqkInpbLbostq4/7M95BfV2lZ1v7JMfU24fW
yFGfYRAY4vZtHsmCa6z5ZZLaQwxBCVQTvmB2EnPDtWtfmFW+GoXzJlFqTHl1HrXM2GaT1q6sKc9g
LI4fRBsdDK+ojx3azbW7GN8j6xh4NeJcEfVH35Ubxw8ZMMcQHSftIeoLRMvLeTLcWEY1PyXWjspw
FmmIx8n+8LRgugZjvfNTmk940dFMyy9U2gJADdH3qpgvk+UFW/q1bInY2EXH0sNlVMbD/Zzrm8p6
RiVBEF/saJup44KauUSgpQ0DzGo+cVWiE9zXHIKxXAV5+2lAfbEJnepNOAPkBM9Y6a0APh/9zGX6
htJEX+nUJS5N0T2ZkoiVyBnIlAjF1yhPX5wc2TKCGBRmHvLZNpsYJhnOc+R9RLlZ0I5GKdlkcAyN
Kr7kzp2nfUbAWO/jnnKw1M7aOI+XcelVSc3dtSXjlrBjKMbZFPd+9BQP7dkrZ+/oBSFde9DyseSk
XOOc2UiIOhl2/7VBYEeWP+C+SI7j2H8QUvxsasDoVe5aa3+ouUJJTGcCmU0drRH6yj2C0TGakS+k
fXWMtQffdGuoXVyLhdkcTQ96c5T0Gogt92i2vnNhcsGcAealE5wm/qpDJkp7p30qRpOBOsaIsxnT
TM8FWeiO/RxzdvDEkTP6az7j5KNMddabh3TS/V2Wj9/Atv2EQDGswBdu4wT5UG7fdVmUbOYKlxlR
a7s6KTduj1e0dHx5HIPgqrcDBo366C29wph+57yY7oukbjZ6pMGAj/V4CzyUMxAnP6sdH/ppOvmM
gxhVZfu5lQRi48pZ1f7IIDwFPzn1w4JgOExJbj/m8wbRC43Q6OBr0Vshm2uL+f9KDgZSkqjRyEE3
dk1V7FDCVlfYgitD6MU1jaed3S1Tk7FeQ7r+nOfkcbRWCrTMxXClx+I1AiwoGQFMQfWUeHJfGvbe
HojTAXJXUYyFXZe54yUr5m1IW3KDBv2DrA34OITHVg6UUMii2a5yrBwmD6ge1/5Uk2GAb2eGSeC2
ay0dsWWMXD6NuYaZ3ZD2gpLA97YT3/9kzv0ryfJEuCUPvQ7W3celshZF/qXIvQtOGCLS/TpFaIzK
AqTbcKYO766G8Jj17IWj2c1XP8ufp158c4QzfiqF/7FuMuT2VvY9TjR3E/QQshjukrnC/pXZ1yZF
GJ813scWZQ8NUgNWsZud5gLWQGEVa1Lsxp0+oUsK6vBgFMmHqsMSgH7e2eTwP6YZsRPS3dcigd7Y
6oj8SwmqU1BFL4z5oxs18PmmbBcBQ9BcJ2HPKVvMFVDfsbySXMV4oJFltREI0+B8niSK5kGzrqM1
jjgxMoJzJNLiYgJRNkAYNjNjD05LHsi8wgY0FavG7fNVjLYXlP1E7pKji43XkIsxAEbkerPTPGiC
Q8YlN0XzRbyPTnkTsYqBE8QMd6UT9FzOumA11S3i1haVdx956XakUJxx9T8hHj2MadVx6FcxKeYU
nzNxgScCXgRZ7cec6RJUW7L+UKWtnQZQY4CEbR5qRDB6lx9ACRPHQltsasBpuwlQhxzk/opx8D0Q
dHfKmHxwJsvS9uR40tlFeRYwTZREw88jJqloXkCXzJIH0e7zmLNmnkuSpZLH3PXKbeRPRw5qVPIB
MfYQwe6LgLwSMVnamozdtVc1w2MCyNQJEG9FHuY2vUGdRnZ3smF2zgHHHrgziGVD/uMYp8i3EM7K
7IOeWJzmuWjhutX2vhfRHRFRAMXlaRrbDyJ+iuzuQ0JGE+7ltFynYjcUCZ6oEeVA64I5BxIV8ufZ
YNNSIIud2y9MFc9aWSWGNxH5H6IKMht970fDDN09irJi79mwWowk3fSNjUZwRspvEC4ApJbBjNEA
oYS5Lb3oZ8a2XNeaBDEZpz/i0f1K/36/fMVj4vafHapcq8DNXpsJT1giu4PThXsf/BVwEIDDY//J
DNrd4PmX2N+F8Ho2ad0555/E8qSnICARiEvEk8kUZGWFSbWzw3wJJQOhB90LTdawY16xCmHLXXvS
rlfONCQbCsNo8BpQHWaPUaP/lGORvJZsvftubq76BAjUJS2AKgiQN8LLQCQ01nMilh6s64Ubo1tq
EPK+r8tm1xqWvonribAXCwC/1yfZWWCn+R/uVtHFnfxP2mIL5vW/0xZff4z/6w2f49/JW+pFf4mL
PeMfwjFM4Qmb/FRXeHC8/hIXe/4/PFe3dRc8PIonItNv4mJoWwbnYV13PcMSrkfY6MIAXHTH+j+I
brYcn39WOL7FG/4G3vq3IC5+zi/5uI4tHNeyPQdlsU7aBcf731NLjcGtB51e/FHqYXY/6Fn3FBCy
lvQQbXsuqbMR0KfF4LBkfDsuvnRlmPtlo/2FB/sbDmxJjL4ler9/C+EbOpuJbfHfQpyHVtfmWhjF
scj8mstk8Dz4+d08SOPqzLTAZd7cNcCqB9CtbghBOHS6n3KqSO6FN7jCaNe87/Lv/LQ/fCXzN831
smFsHdSZRwMXSJn4bcM0mmV6FeODoynxjqeZ1m30Hm9llnnf8y7RH1AkH+qy7faWFX61HWIQMExD
5RQMpBztKSg8b4stl9AtxwmWMR6WzGUOgNvEWXu6RpHBqnFnYWTciipwkEI2B22kfkPFHnnq9Pof
NvLfk7LVRnZ0j72NCGHQbiqE/tuXJ+Jg2v/zX8b/rtHBEpFGI0v3Z/1seRPyqUWhCakcnDuCXTNo
4n2bTia+YptqXc/gYE1EWkWpuHihBmveF6b4GJi6v/0P341d/fcdwGFHt2wXGpzwlv391wDirmUO
MgqPiPRwfApGoNCM+Y6l7sp9qMO0an3iraRVvzk+CUiZY+KhHusjpqZpbQXpfJ9r96Eu/+P3+m87
JmMMXedb2Uusr/M7pS5BnFCZbeMfUNvWHVGESM3Q02vUlyujuHToY5mV+tuZ4c/eDMcPuMtKRv8o
e1ELGnc5JZB/v6mcvye+8zeiJbNcYTrEads+doC/byrZGvqM8XA4WIkxUjcOtLO7ENBNod35pP09
Z8EdVsDwsR6z5KUw3K10sGLPNlPVvCFLUA+o4FDf9iD5A34fpsw+SSs8FuWs44UJVx7e0rvZIhUy
ExqE+NR+ceVkXNxBP9m9vSuMpCFB/T4RjnNkvuoQ0rUU6SdtKxlWQDeXX0sQVTBU/Yl5UYkzzBsQ
OrZHxyrfwG0CEWDcucoS42Bp7dUaG20Hx11eG4SNUv6Mk9rc6pHbbyaPzEPPLhgcMB3Yuj6Vx9ln
7jMWyJWlKV7+/eY1bUiGv+2LHo4PHue4x99h2r9t4CL3RZjkXX8wmXG7Zk7kRBic68L3z2ZiNccE
hfkqrcXwMDHfnQCynmfKKw9JVDxoS2HK7ZgBFoYWnv2h+dHkRA7Jmg0k++80Ovjtsg5IxZ4hYgfe
t6pO4n0cS3pTC3rItYkl9LTqLQAwEEXCX2eT2e7LgPxmkHQPqTBffIlyPmo9/ao13Kil1A9D1MD9
w+AzGbQi6W5bzYju1U0W+VcjAAUzkjW8BcBy9triib+xv2ZEKR7azjFeBthuj1FwP628nijN3Nhj
ojde5paw3baJ7v2EetgodW1pjswbgtRcs8zWTseEpiICYm0YhFfCRKh3Efi6Y1UkYF/m9K7zq/TO
dL7K3iTieDKoQpHYs5upFx25wG3oOCQ7Du4YSkkD2EC2NiXicJNcCG3pLi7jwGtXZ/EdERzr3AzD
xzz5KLW2P3BpawGszZI+wWBcKfGAmpBXgtYehFMTXFE1AvsG4aJjVDdHWKsetMSJkNayMo5c2JNN
hwx1NRIVfTZEL9Hzx+0FUDUBobM8aZFNfnMGmA+c+SFtgy/FMLyKqhQn9R+5GQbRGg30xqN5vLMs
/c2JfANUCHPxiVn3hdHvEUvjlRSDYuuRrH7hqnr0a8ImvE6c8y63LpGRxo+BNsSPekL4TqnXV4tA
yr2m1cYz+ae4egNRrN3J3hmmG16cit8IJlnCemFvMaHJM9uRF9NLYLKFdv3ou3FyLK1G3/dV9znu
wuIC5qzYSJ8+Xe8xr0yd6SQ9MZKgxVU+0QggE4NNJt+UJRd7uWmlbtGni67p7AU7gAbROioNTrNi
ekrGApGUY8T3k47dJBnsaj33OvgXt8mOQ4QnoCxi/SGgmB3HSXysZf9lamr50NNDexi6/INPXXXu
O+swG5OFDbnW7uMRg/dyz7L1l2Ke2MhG6d9LWWB6af0TQdFHTHXevbphbh8faVRRwFweI9RVvD+R
OvwO0j3FVj0WJYAyOUNN5NmU80WtbPl6jEensLd+HgtqkcjKq7ANH5mXhI/ELIkjBwkJj8td8il4
woqmO7tx9+ohG3ZVSMTtqbXyca37ItqboBmf0yKiUpfa9DBpSz6pGz1xTlEm56u+rMFct6f6woTS
qu6AHrkP6qajW3iStvym7uWNmK/8POy7BufmdiDkPI6yZ3Uz4WQWs1fsJCftVdt3E3l0SyfDI2i2
Ye53mqe6ekCuSXrL5HfPITRALrDzRauKU0Js3AcD/QrV93Z8pvy9McrwAw4dD22hJw+9k3SA69t+
2/W4xOAlate+JVa2n014bkFNtQ1/Tux+H+M0fu0kOzG4F/IrnA+GA3RLlLl3NGxYQH1te+Cdpm9Z
2fsPNEvQ7n0WuUV+KC3aXn7o3e5su7BPIjDlLmi8ogiHg+xAPgW+s0l6vDNZQAAVx8VWY07s9GN2
dHAKbduxczDJOpe+IVwpBjO3T2nubUNvprgoGthU9Sj3AJBngj2APgxJahz1Kv5pcmrbwSGyOXOB
yc9GzhONCQvR2CPWztYRWT95MwWP4Gs+dxZ1CJuT7yFPihXTNnEtlYcnIMJJH/K9XpHfSVfpNeko
s3PqwixM2yjWx5dg0lzqBD4qNYdZsW+UxSbDlLENRHiXQXp735qZPWs4+JqV4ZjWsUqJHYuTj07f
dw96526Sugrfz09zJqwXMDyrpv0kdK165Ep1za2ZZmBMorEhpmfPharaO+eJQcR+zniUobtLks4E
JX+cPttkme3suL32JjhIuiZH8gTgfs342toKO7ydYHEQoj4YFvwB3uAtzOZnLAz2JQ4J4iuKJZYb
ExBEEiQkfqydCM6NjLZZ+xFJQPx/DyKMR0zM3oOH3G2V6gHscAlGXkTeASlDQ3sL3zlD4X0RFMXK
FoCu+WnkhOSixvSF5keLqOk0mvGVzO6G8Wq/rRKgZWPRl+dksACYx4SfTZZxJtF1vNjh1jKK+Wr0
w7koE41e14FCGCETZiQPkPNSqizVde5JTmFClu29uoh3NjEA8yh3UQrLvMQ0IqbghabLOkx1B4Sl
3JBVoVPSMbQPYR8S9jyVe78fvA3gwvlB1I+NkxinoI3DnVdNFR9Pb0jvBBfWYT6LqUmPkQTUNBHa
c6/nApwbUfdxkuBkpHuR1rlzqgT+5Srkyiqr0r9EyziAPt/UYfmAZu+c5nbhv4SEDH3Tgb5t9LFK
DlZf3ZEtX151/0dEPDXVCOsTgxqCj5zmR5yUdFR01zpqHWab3vKAgM30mkhGIqEoGQ+9Z01PhCUZ
58KzuRwLOmyzSZdB76bmAdQAtsfCtb+UNIvfYi/6MKSjc7LAxa1Hm5hR6P0Uj/CrHu0+xBdCzcdt
qr1o4Z2KeCCOoXavNfigihZtQfl4pbWECabug0Glaa8RzltV5bH2K0nxvaQmlyTJSnhBc1RfHrN/
+1j1/l0ZVigdSEcB2oLDuutj/c7P0/0c5rQP/JdhIBgyzof4aHVY2xgtRwfi5t7qiNDkLiU4k19G
j7a7RzO/xEPH4CGiiSZB0ge7kjFq3Q8WwIn6PmuG5jC1hJtBki0HCtnD9KNxivJuLMW4mYPmZzUL
fKshF/DEqdb5XB9piJFwEJbNISuBhHBRK7Y2fx5tfiJ63bCoV1HqeZu25VTYB9NHkAIWMip+Qhrn
tPe0UjuaZDOp9+jgOq+Lwqj37EFHEIhQMOYEbYoZdlsLnUA4ps4WHxHXHkBTNIxdeEs1OOhKu2RL
PXoG5LnpSdJjNzE3+MnixP2R2TFYVyrcMSVss/PFvoFfndlSnPqqN1cRCiDclbh3hiXy1x+yl34k
9aIWGFYbiJDjxisj66XpDeJKQPRNffkxmEcS+WL/xeyDRcVDItNYo6IoamvFeaMhs04kr73UfzbO
UimTXvLU9DlfTlpfBsDb69mAeGyAw10DFqB3hUr+TMap9ZI5HLpdn3Jp6pKr23qMTa08OWjRhKNo
udsDYrlwZWETD+IMMFq70qabnvs8P6aavx3q0b0TOLzOleuQQCPd4I5hqglQOc0/GVHwoNFf/2F5
RA63+p2gpw1GgVydJi/csyl85+yDWtnqg0m/xOAA4ZGYqLkzfgm5qmcr3SZZXNGKXJ6p1Kt62uVk
263sHCNoVsTjog6pNr2ewgXLu/HsejIk3YlpEg1n7mrBd0zn2W4cK30XO/nnhgnZeaBveVFL6saL
BtDcutevnbCEj1ijMDn71Chrc7AptfKKNk5Bd3bafpr9n15n0qDU5VVzEuvkkr/3flPAOac1X9O3
H6hFeky/ZFusko2jl9m9mOM3vU7kTtOvWNTKR7t+mDLXfdAcrj4lbQ89M51DTQVnpQ2yelKP9c4E
H6UZxL6tLI2htEaQHRDmp8V0LrquflD3Apz1J1eQ5qbuhgeyVDooFl2xqd083mKwr0itaqxHxF7W
o0xptqYZ2tZoRn7SUG05YjIj/NY1pisckUtP6t1zyGdw2XjyDEEeo6xzcHd8naYx6ovw01cjGL2L
0YmjsEdvY+sVfs4wMp661NCfIhpsC0vjIcCpjHRGZwZmhltKU3QK+uXwEcXWrLwD043yIjj/0l9x
qJFr2r3R+vpJzrq+MM9mEHfLfa+yMb+R7EAIkUt6WjmTfC7E2swzAqQoop1sLXyyelISZmsS5yqa
xtPAwK4noJLwPm7Qt9OsuN2PJBZ4EU40r9nOXDKl+yM2CCF0jYNL9GuF8fwxq8B9ehxEZ8blwwqH
OCnwlb/hFcl5If/sp7a+msEc7szY+aTppM9h3Ck2jBuOU+EmW8CfRPaE+cXss09N6X4NINefiXY7
6H7i8m7xZShpzc0yfNTH5Iry6NpASnc784UR3iEx+usU81WlYfPeOSxzKFWXjqsAjSaNnLrpc03e
0bo2k48a0XLGjNcXCPuLWzD1ahBNMUYbFkEB0tyYQ9D/5sz2F2/2DqMYXrUCctowv+U64Wd08WnS
vkRVQPx0l5R7ODrMAAUxhyOyL2Rgh8TuHhmcfKTJVx4ze9zjaAS/XW+q+mCSZhpm0Aqjh7Rw4S0S
t6bDkwM0Te0+GEu8xzK8aDYtS6/doKM46a3+peyfGOcHW0Kz29U8MaoxGs/4v+ydx5LcWJZt/+XN
UQZxoQZv4lp76GBwAiMZTOBeaC2+vhfArMes7O561vOewOAeQWe4O8Q95+y99lERCrW2u+HQCQDs
CQj4Q+JwTpWGPEs9r9YzEVxobrtDAPRtiJnxMFZ9N7FPHTPmPYgg+X4T50irDfZCslH0lE7ufLlc
NnhqnCpyDobyf9YT71O19b60nKPhNXgYhP2I3cVHCxKvTfROqPJIC/EEQqKOMIDY0rRNocyDcrQn
zYIglZekEQx58n3wWxbxc3sn9dZl7L3pDDG2geORXVgP0LRGAt7sKkSAKFEucetcy45yKE+NP0iW
I9OIhHRwcUCADRYCTVx+iz8sVaQPhY6QKiwH7Op0kPGYNp9cOO5chmZNn+nfPQ2rfoZ6+GCl+R+9
PQgSsGfqxODbb6Fj3fzSPuay8emAkkeZJZGgvoqsV8cvvlStTE6yoAQWfkCart+ri1nW57pECB27
8+orq77KLC/e+UquWhK8VWVHMFxVfnNaqICJg3S87m0y5jrEVjIidNnmGkLRjtLCxZLPcJKGmWtF
Ny3xcSGZDJAJzN7VjfbWcfnJJFW7GjtvWxTcvrygqDamMefKVUF0aIjJ2k/6k088UCHzfe0WxaMk
t9uuIHW0sbMSjutSlDvmvjPGVZEH6YXpo0mx9KobjX7RQRdsOIThZxLTp1oTAGXZVOeiEgnyrapE
XqAjdrCbrxmNIzQe9Sk3hwjqMPMfmpl3KzHch4gGdaY5sBuPnRj1bwWo2vUUuuKsEuajSs++lqyl
9nHnPeqTcwWCIdexTTq4Z+A3Tzrf3iFcabbJC6h+lLOS7FS61OU9L+WzS/qaNgXehW8NVINNP4lg
IHfrzY5clacbt52cs4g5+4/uQBal0blkhc/3jVAzX/3Rto4sFC55HPbz4C/akSX76DkkxueKMI5i
fCN2oN8A3OtXAI1LGtUVQlepyLbq40dDwyOXDYxgDaZqKFEQKvfJuq6DYN1yTDOOK+9dXt9iLS2w
4vDzeGRNK/WAzLmkPPR1aaL8hNlHbwIp8oCtDeBEWAzWyWiBfTqpi0jYnV4XV9fcuv6T7lobEip2
jXZJNqim24TJsP6ClHXHBF+guak9HOHkWgBupKYsQJwm5XdvSr4TZOudwDMxlSaP3jstjwFtroZI
Rrjz8D8ucOjFQbc8/MXmXayE/+2Pg5nZ/vu3e9evd2MfkRSR7Y2iX5ed8+HGZbuuRWI6Wwd7bzpm
8aErU/9Qzb9AZwqnFFiJ0h5XlV8RVRm55WnZdAqA9/gZUYNbBJexWLsESSuPiYaszbnDNi13KPAe
s6C4xLDNTkAOSKMrUlS6Q7jSLGbmadtqp8m816mPiWPSvK0bo+8ynKjfhaGanoIyRS0XTCiO+/DR
3Vd1kD5Lt3utyKrZ//bQDaHPjLwyz6Mxbaw9WWDuc1sxVvE7710f0pwc4DF/mZDdZyGW8q4/AmaP
T73ljVD1ZLmxXbTqcU66iI+mrOwS8qwi/RA2GlEVNdQXPprjJAKNjnZD6Jw2aPhOLXNFc1U8D1y4
Ckz9fj59LnKNsdPsoyCWFNmNajayGL+YfePf0OZY+8R3CgrFtZITd+OqzqkAR7Hpco+2bkJnpU3C
HDNYfZ1jLs7EW+x9juSNpmc+v4VmyhoiA7fH1vSm+IuTphVxmzQbAllnm5p52SVOspsFSfWt8L1+
h7/bOyZN2D1ivyTfxp6aH0Mc7d2JjPmpEc9zpPGeUyA7BFGUveVZcM4ypX2DGFashWd0tyGNkhu3
aAolRLko//CpFvR4WrnOIZN9dGH06ATS/ZmSM9M1FRp3zbkngdVdshBpYKWPh1LUzndCqj1KL5vv
VaeRDqXxyR8Y6KDekmsKaneTh3V8NLUewXgqpkMb+NMejFG6Ga3E4t5Cui+uuE0OLxpgyLCnxVGf
6gx5fhO1zi0sw4R+4CyNRmV0cSsyxyFLiA3F/h9WWR8oKJ0j/hcShdzsDjHFeKHZdgppKLBG8cez
TQW3ZKlXTdBu50duyTiuTRv31sBogmUzkW4n2gb3efYSUSOsVUsVHFapXCuvy/dCb9ZOMEJUYmX+
OITXUdnuFW019yHN+VF5IEHsr9nQoPOXkDYHbYXWwzwXFrh41zfEsVeDhiSpc699lV49lcmLkfjw
l/ThzHQSdHuH9stQ7aOZOt9iwZJYJOkmn/NDlV5razPiJmUMMxy2fYI/oa3rEIkLXMZPRIHdQQSE
Imk0V9G1RCifdAa4c2inqkj6dgdZXy0v7jeqb6kSJn3Vx2N1aNvxA9oGS3SyLm9LW8q3rT1jI+fJ
0EH0oTbPcjSYXeN9cQpyaqIisk6JRMk7khzfmibHGPkPKFSnN0IQswOC3me+rXGmt1EDxR2OerMV
K9cbkbG5rYnBQJ92BgcYl4iECFgf2hHd4Trn9yOrevcbN1l3jJHKUW/PBADCSS3ty2B8uG16X1Lv
owlZfoZr6qql9SoV3NKqHuSIPX6Mfn/zM3/mSzRbm4/3hMLvSzJ5/blzHAKilYNxoH8PMy1/aMvg
4kYtZ2BPnLc+MLKJR+fuF4RkxyYZDlNY36GlcmgxsRF9K3dTDmKrke3T5MR00u3P0hq2mW2CZAw1
FttKjNvayuZKvaEzqXmsj9NtiwJ57zh2uBn65ofej9F50my5qbshP8ArrEBKEWfaXqEUm+skpJOm
Tde+9Oy9NVbWRi+KaLt0DuoU9GLQIDoiKPNQuX127OKZjeWVxmGM+TiEEKQne+5H9TpyUbaD5g5S
ojqNXfwcDqa8kdIOSqcxSOkR+hYmtI1kscivAcngJHidfBPetibkDoeLOEU09Pq21dHlUf7TKi7e
udqzCtcVuU0q+9pMRwT6p9YS8uZozJpZJKH5geuq3yWUj5XL5OkhqrkcWlWjXVSl8aJmSOYhzQBY
FVdPBMahrdt4Z1CEbEOmEmtn4vNjYeucIbO25zb3XwkdLPelWQVrTJpQCsW44cLDP4JvhjSv9Tsm
Kso8D4H62VmJsysSpZ2y9kkOXvulG/Uv7UxOcUmv30cGX7FIhLEvUEYfwzbCyct8fkwZjRnKsfY5
5Pt1r+sdhNzZp8DCTzXiMoWFe/SH/E0YKrrYtYkeMzP9bVIEFhHSdchBqMWPHi+xkd4AuMtSwR6E
cjuF627As0X9f64bkjjQSzrnnDVj0NA4ijuT+GsvLK+2prengRACXCHGVUbOmw4a4sC16o1RBUrL
LMdVNsxLC6Ni4Gt6Nf0lk6PP9IoZdNqLFRnOeBd8Lq8MTWIaJwEJEdx68Tyb06kQcbcXkrhlFhQX
a95I0u2JpGzPQHnsXaF7M4kMAr10GDYXkiB3CIv7AHDrRivPdFLTc2iRZlL32h9JgNOnboPixRJe
d9fieG97H7o92i+1VjkvE03/po8/pN41Vxc8/MWGcuT2yMuNiaxJPhGATNSJzVjYt7Kc5iB6OA4B
jbMz/rb0HIXYdbKK4JTSKLPzoJkUiOlwJb6VTBf8/xtSi9phY4byp6NKGMeRLU6OnnhHv3lLw5zJ
AamWs/a5TlcON3barbjgVuDapxMEn2Ib0LJYOTUXjIVf/wtq79fEmnQhTT9XjWIN/7Y7KvpCVV8G
UC9acgaCzh5g7w0msm7uLxNydpM7YtHfItszgHkxiO+y5tW0ZH/I+kCNTLQZMSWZ1V9DSZQol+S4
du8VtKx7M2+Wy07CGYwOJT64w52hJWv1svGymzuPqcVg1FcbJHFo4wRRXOFVhqhnHI34Hs17rtR+
gntBMdn0zqFPCMs1/W7TVQnPBdnVybv6IlSy91jGnitnsCE4xMkxUimVQhQxZXWpQH3rFYg5t0mh
E4gjAsWdO3SufTOoQ5/q1xiyiF9n6dnvsZiWetIduO5NW8s3HJqxKQn0+fQtcomy0L3Uf24Nec2a
Sv8IrAm0Qe9kINqNh7am8E/TtkCDEg/rWpaQ1jAunQo9+dobZrSJe/9cZOAQmJq7b34G1T0FZaRb
4UvVGDTshvEc2i16VeUimbW8H2Mkqj3JOP1Wi8xzxNzoY9BB/8FqhWvmRDejCIOrwMXAcrjbChoo
pw5lruHmxvcYafskU6YHLEIzj+4fxrGK2aZJZweDiwkSuqz9F5X5wAawD7B2vQwJ/YQuNU+GUZXQ
wvI7LfptHJvFt6HTf9ph+8POoTAFfj2+FLSnaS28yMKSh76hubQcD8uREejFXrDk2BZNkpOKkwbH
BKvcmoObI76OX0VV6muPdsa+zkT1mFGZjhHRgbo1NuAFPIs51NcugiZncN/AHZZVl1AZLwzA9U1C
gACg3Ryt1cT/kTDuXLeyfuriVBzLnE6FGibsu1U+vBEI/lOrJ55KEn3POtN8nVpWrdlkTvvlImzl
TJWkx5rOHpofPbKUa1oBURy7mSOXMdmslKmRZeHa16l236I8b14yYiuvkWW+xeWjw/z/2Ylt+eJX
Bh3qTBr7SPnIBHzgU6IvMCMj3uD2NW+sOYdh2ZvmKIPlYTQKZFZS+tzrcOM2UgHcWkJo0FSWp2WT
Zf07XMBkMyDBEHPQR+sWTO71RP/nbsxY+wgflmYztvF5Y8+VGlnef+7p7RzklTc0wDnlScv2QCKQ
+4H5gUEo3rxf+5l05CqsLGUjUUiOwUyrWdBky8ZfAAJOeTZwVx5rq/2Mm7TcqoU90s9EkgVntewZ
ce5wDXfe1ZIc0y2e92V3QVctOKvS5WoU1TZMyRnuZcxxLf8Vu8qec1vKObdlgVAtL7C84K+XmiEa
y14l/M1ELPwhpQCb1kmMAtke+rflh/Hy3PIC8WKmX/6Ev71gXCDOQsz4toTb5k5PGtDvNNx8jsQN
Iw2YPqKMTdYR/uQlxHCgt4aNNX/iy97vh0GksVCFqPa355eP/2/P/X74+99bjHmQu/+/V05CGye+
l7Us7Wemxe9vcXmsLclRsg5PHPzkuQdSnAKBeTZB+2ytGztFkOHH+76H60ZduvyCJr77Zl0cB3co
ALUvrJD5dd1f+IB5F/4wUT7zT5Y9I/JqpMjNj99PLc8TJvjnb9Q+Iu/RzY+/X275jV+vmQ80/kSB
fm7JAaaD15zUHAu87C2b5QetpAInK0usZfEM2388NiSArsaOuIgF75aUcwYfBgUzJK5x+Zqj5Rj7
/bUm8a6bT6rlTBpm7s2y6eY94YwxUxIZbbWwH04l/rGTSXueph4Pf2+W59JoojLEAaLiJiCcPCH9
enkj4cxaWDajW5HiGVcDchEve/VVh9QJvUBiM0BG51KtZl1TNMDpg8XmFMVqlLT7fJ1cj9TdW0jZ
oRC94Dmt0HY7e5USSRjMtueyJJQ3ejWy7MmKacHiBhgZ5a9onRMGERrIDkjUHlxckjYlvhEb65EK
j3T67jWR5j01lbczR7y1PvUOg/BXJ+c/TJt5soitH8Deuzdaxw4ULhGaUbgnTOAqONxWqMCucVii
PrKHN7O0742pwksowh3eHprNMrhAaIpOLn/gql+5Y/2dXhyzcgajKwRgcRHwzfCCaDJWdY0svAno
/uPIprvZbKMED0bBSvsYONY1EKJaWe11mGfDbZOuakfdddc/i7EO1nTruqZkRtpi+arbd5Hg9hmD
fRu8GnpobKLRIy7gvXFSZ503/rEO4x9craHB97yfUO4VfDakCuOPCSeqJlK+bgaz3ujjmSjsV7N3
v2kwdOsUwJ7b/AB/2APndbH5GcwLghoEUzoywYlMigVu43KO5bYJsZBtLDD16dsWNsg1DOTXUpK3
1bcJGGBzOOaILRSTmy6ltgyCB+kxTwxHlvIZJlC3cIu1v7FmTyPTHBoynmfuehqooiGqAD3KROlm
NEgdvOcEv65h8cnVVGKngNReLWzVPFeIdhg+mZ/7xkfu7E2fMstKWeIXmMjrLniUzS3LR2ubwxoV
Pu4rj3XNprHWHTVtUnsKw0zIINBhOGgBbENsg5+kbJlY0ZU0TXmdJf5jY/rrwGnaNdqIJ1pUV957
vSrG2ZqFw2fnSj69CrCqsidzVTjZG2fnH0azaSb6pKpmwM0C/yhCDi7DMA/BJJhh4KiaOlluHSze
FBA1p6xpVBuObbVhfYiXngbXgJGveB8b4KtFLr/Loh9XaKI3KCSD7WS72DJS42kE0EqOxMbuT0Ws
EZLU8Bm3FckMgQmP3cjSYF8N4oBrk/xilDs7XStB5UfN8GomLSZbTRu3rJLNfQbZHWhAjl0sHEgl
ixqBl7FAlaRn58mH5uylqf0yZUb9yFR9N81lw/JUCCiranvjSc9GjbuQjXO0nD5MUhtAAze47RRO
YzgYCQ1vE8+1PbgvWhthugwCfcdcEUGnHbwMqIuPPkXiiiRpTlBL4t12bAO5jyBDlXdQE+v3KJxs
eo4gIeSVylH6BKx4dA4bH40fuhb0ShZjNDoTdfcyDKO6wXp75UbRvSybZjgNQ60/q/wiA15JldZn
6Vk+NVbQv7i4qTeKoGhNTT8TKVuw/r18kJbmYVTdWUVgcq1K/IMLUYLTRJNPYeSeImFdcgazXofR
q5xsZgQNdr/UfbIay30aDLkbk6l70FvzucyqH5Ge+vwIpw4O3OzuiKaiUDf6o2cQT9wE2D+rHOia
kVZgL/1qn4vauhlUdh1w9TPC72+sd+Kdoo1I32+QLBdFf3HVW1ooj9V/X20DINSB2b8g9GhWZodB
y/B8lk4Fy8JEv5aOJ662OYprZiJXJB5GgcQeHc5kZeOIchLa/u5ahpFxEYZ4LLuO6ZKD8Z52Fdhd
7d0io+dqNd5lQHd1IKdHbtKUEAGcEsWmIrwCtXoabdGH/xwT8xllRfTc0J6PgiZ9dfrzONX+sx05
XFfi99QY+0vgj8VVacbToropK7qSEq98CE6xc/jv/72y2JgdA/9icvBQXbmWjZvDcHTz71aLqTMV
uDOrOMSGFx9Iei62TRpoKzSDrx6ixechrSs8XePOnsUdg9PI/8+fYP4nt4fneVxQdcM2yHHXrVn6
/BcLgB/AllYI+g8pZAwvaM27G3IF0PpIbriRfSQm63MEAcUOgE90E3649s3UWGsEIa9rsjlQxoWw
5BGb6p2R3jsvfGkYLh8pV/XbrAJdulH//oMzZ8H13z44z9V13BPo8AWq93/9q3EzJJbKBz44vwGQ
YhveMeyCm2FNyN7zROxtUi43Q2ccO2eM9pRNMYiNgyHi77IfL0Et/G8DvDYv+u6Y+ltOM4fmj/0T
gYqN+75iCUw35oFwR5gEUk6/khn+eyvJfzI38Kn74DIcz3d4G4vg/C+fOk48PDOGk3Opy1i6Cy3f
yKbmTdgVQ7ZRP6LKyNZInojXSNwvnSO5PAjSuvxmm5u52KLtv/TedztW1YGony/+3AEpVfHBmfeg
hqLYD0Xer+s0sveNEjdyU9v18iX8b7zEy1j8/L//5xurvGwj66aSP5p/cXMJ+99bwO7VT8Ts/8U/
+We6BBESwpndI47noOCc7QT/TJcwxT9sB1OJqxuOw0nJ6fjPdAnnH6bDz3zLwoJk0xn5bQAz/uH7
vnBdfGHCFQ6ZFP8TA9iv0+cvp5dug6d3XNvktkVCgm7+zekU17ST+taXD1nw1SOdFGbNVJ+cZOIO
iLl1TEJiUtq3yCqD0+R7ZNVW8as3yM+QWKq1J8UMtaGC+b35Va4o6zJwP90kg/WwlA3LprLic1Pm
yf5X+fqLTN0ULgoA7ZrMmavLJndZek2zZKvBooSPojw6hpFvm8hiqYMyaU/AFX1sboe7Ou4IpK3T
+NBa3TkghEUlWvBQEgS4a5A7kwCITdZel07gPjj+pgp7hOhlKR9jLz0GjUDy5HkXGn9Xu42rI+Xn
d4DUp4JE+HMoegd2FSz+cmHcLRRx0jz/5IkvaGvHHN6KviPiMXfuVgdrEo3yLe70mKQpNQP1689g
CH7oESOoIfHGLem5hKSlTn8S3mCs+g7caRW0WGt65GTzxu+YRVvJt37OoCznNMpKoLoJeTea+tWE
+F29Lj2JpbilkHkZ4iaek22yE2057dDA14bLH56JRGw2U8sqC6fzZmk8LO/G58J7GCcBkn0O11ze
nM7/ttIqsje7JYUzRwhALKeKyOck0qjdjDlGN+wa7smjq8ri1rxL8FAkMcHIIekTCKYJ/JP0z7RG
SU20IZmg2A3hymgg35FMniR075DgNzra9BNXRoPV224dVqO9y7BzTh1ldA2HLaTESkPUqS7XeLhZ
v1Duy0f/t2/i97eDckVstar9wyIEVS/GYA7QVSxKhmJbNVl7WjbDIChTcvun7pLeh/gK5Lajqn07
I9ed+WRY9n5vhpnKbZJXsRdYsS3++9OyWd7Q3x5KC8J+NQViXZlQbSJtDuRYyuVfu9NgPvT0UsDi
mB9L+2kaCMJc9n4/hMIwN28qcfBS3DZzxwLBx5/dp+XhslkOhmVvGodygxS/Wy1n5HIy/qXlsDy5
HB29sr9YqbS2f8PjLx/i7+esiBxeaFRL9ymce0LJ0pey5tjPBa6+/IRYgQCJCCSepf+zgOaXzdI9
WM7zdAkHrud+09J5QsFYnOiJEfW5tKj+8pjugjM2j6Ku+2m7ELojAb8ag8M35Nkt+ONcbKTmDas0
bqaT5RnTicb6dFoeLhvTV4y9EBDTAfxQEHwNI9gXHeIH2iLEPYD/XeGvIxZjGGNY2HS2gBdl1I6M
bM9VH7x7+bBtc2DVrkTD4FnI7z1kCv2CdV3+KLFtaP/BYuNkW54w5ivhslnY5r8f+nVu7H0cOYZL
32ec/wHuchOoubxyg0AlkhnHeM45dVLwqTCXwq1mMZGI0BICSdbGE44GJo1i+CLTyj9JLYpOYnrl
k6UpAdkMFbjFpov8lqkesPUgsr8UdROeK1e8eDNKevkTF3R5lOKJGHC3bRbo+PID2jlp+cXV/fI4
9qXD6LdXLyOEOs5oHeHE9Fj7ZbrKkYBvoUrc1DR8bwDGry2N5b7eYRGgEzPf6damGXwSAZIcp7Iw
dmXaAJ/EmeiRWRvG7ZsuYFx4/QzJ87+lhWFvpj599Hfk8yDwSvVLn0qCcUp+o5REbKOzRF6s/FU9
JtcCkOLeG4aPoZ82xhB/hCKntzsoa1On3gStCKaGOR8Kw3C3KgJNjJbZwkiHKDdScz207U2CRtvl
yotPgLQctCKyBv4Hi7wJC1w0oxPOGbh3wmkuScEyk5NIXgQxNhPGGTtMr21u41YrpvPCqmEyf6R8
vxrl8OxFhL30dkAbOXX9Fewzczu23N+ISzmUdn+e5ml74RHSzJiOvmA8vg1VhFVDadXGi7LP2ALe
xnDyh6aH4gRN191aHlwcoubhBHePgadFZJ51r3Iq432hxrumvOYYjn23k0NGzEACI9LRojtQGQur
n50eM0ICV0jJsXNEqJFTZ2sH5JnbCFGUKRoS4/OzVvkWjS3cPfZQl3smr+naqgMG5pIZStjf81CZ
Wxs92toSMa0IjMPMMhW5lSyuWqsluU95UMZQUK0r+GMY4lpr7aXxTyQ7+j70xxdKB5T2Tv+SCAsE
jKXtmtyaVYmNtdPHCZyf3m1QReO+VAEQw4IXJWPuoZkQk/DFD2czi7XbMEb84/AzGhPn5kHG35RB
0dKXTV+Hohm2sauMnZFDflbofvuJga81ocV3mvBhTIozdSQGxIrCW6vwNznoAEOkdMg/OhhDs5S8
V1W9swUNsTCFU+i14M8Ku9ikpAVzF9HL75DawtUEpmElLchXZtSTVOJZ7723jtpz7usFmEyTDlW3
0XX5GYdRS1EfQFlytWvLQN8Yy3HdcT8/NAMnUJdFH3XaFRt9QrDcFaVx1LK5D5P4WzNm4Mof88l4
W6EfwwJvWDQopk8jsx7cNGDc417jhM/U0fOvjV8j8ITuNvi4F9KTcDlvY1pywKpD8CmRdzAT98Di
kmihmLMziiIXAEh7qVOD/FA30HZjHqxMO9SQbBSwtxShM9qprQZj5whswwkNKVMpknijfp23InrL
Hf9HYipuJ3PL0NNt7TY12zbN1d4d0e4mBpjrqNeTrc1wiajY9sGfTFAsvk3jresB4tH1Y7SgYAzY
8boBRmS892h3N4UmPgaHkGnXBwAwvDKwnzaDJv6IK9d+zKqXaowuYKnA9IVNfKxi0FWsS81Tlnf8
uSo40HUF9mEjzii8Q6WZw4MZ+8/8oQ8SWtm61vryqvA8yTE8EuPyU43Wl6kIMUSSaW3pgbcVeofY
HXWmjMStpTmy6xwT9S0zQDTqunZNgx6kSyLPulX+gUUU+lVHCHieOIigDXRHlhWxpIX+VVXu98EO
7kpDPzfo5VUGk9pScYOQi40LTuebNdZy3WbxowkSrtKBMtZd8yLaDYkO96SR1TlymFO7dBJDO4fO
Hneg4YwasXgsweZ4QHi49IcE65bGtiwIHe+G+r1nnrUp7hKWPfCXjJa/GFGT18neilvtSvrSN9v+
OiO7zlVQZis76rkVcdY3OKa41cYPvctSRhchMEZW3oRedi3hwe6kfZuyegci7EsUSlbik6BLFFn8
FlJsj9xJponUDyLYFFHfHtpCP2tD7G58ZnLbWCs/s8lvjnwQQBrVvcBY7xda9TAx0ECTEbnKJsIU
3e5UcDvS6NVpMSZ7EJ4j7d3QP3UDwwoLTJbJHRuJYE8GVdDeuJdCLGsfKg8NpBFIjYmYyQc7Qot2
8BmmuswPNFYpc/RuGw+oPlVE7ERvMU225/XJ8njZw3FQ/nrY13M+isaSbAoIxZs3rE2LX3vLQ26J
2a6vs7dBFCy/00zRos7AC/VoWH/hpeeV1N+Q08vDvB3sYzicMrwDGLnJuymn8dnCzYuJEeUYmiZ5
dlvXQ9Euy1+BDEVHoKcP5Y++fluBJA1fhyx5BaODpYPJMkM+ppSlUVS7ltiY0LDqk5w3k0YK/LJR
dC8BiLEMOtA636TzBMgVMIDMmgY0caQN19AA+MK8gTAV72UkL9U8ucvG7lsc0tq1zJS8nq7bL09X
EPJD1+wOSPch+pQjjjZM1dQY40nqjFPAYc2HFyNb2vKftCzrLZ5coqwQ2dpHaAPtHH/0e9PMq3Jg
wu5c1l1/q14X3Ww65wH4DrKlsGQ4a83j3EbYo75dHvtJMO7IJbp7NhlVaRySZrbsWvOwV80z4eUh
ehCSMXZiXtn3cSPJV513uXZFjJxZGAItS4Z8uo21fmYMaDzDNHgLkrg7cBeBJ4qe4Bp25XUSqXgR
YbBWlvegpTkH92yfVq78bCMr3pd97p7Hus13XqFnq6BRw82bNzTpfk4JDdEEP+5JQ1GxNcBGAXpq
/X6TEC+wjwLS02CB02j8IcOxQKKILCmVrg3ukUMkktjHxz517kY3HoKM9UIWOd/aXNiXsgtOuE/D
W+YXlKbpLG8lGZV1W4/5rTK/DZRc2Nnzpwu3huKZ6Lc1idvveLHCFwcgxKopJM4Ew9BWws7sV6wb
8clBwo7/448xCfJrY0B4wDYfbuO5XtQtU2yF3XFKuwa5ZVgG772DPmbQ8xYvGn7VMUEvQAz1ypEG
Vtg0n5yNnIVxmDSHq+mPj0NSX2lC3/gi/EOe2OpBGD+tuopvojyqjPZ4T+DhxsoUvW1u8YwfiZVJ
a3TctQ+qsSzkeFcTomM67+suNtpNnQ/DI8Z+HThYee36lPqfA2aFawX2G5g+rPJQGvUpPeOPr44I
bDcB0oqbP84W2hyzYEG0LXQuqa5kOXs7va9+IvQ6h34Y7N11U07NtamtiRQT8VBLLz+T356uFLFj
27TmT7fRwBDDaxxCHxk36/t1UesTQjCywztPfxld8DZ2YppHJ68/gUgkO2XGOZyYYDfHV27RHUqi
pjrOcmN86H33CyQiSI2DcRzxqWgwCB7VEEU7j7jzyg+/atloPTRj2YEAwZfmZtoV3kiAsVV8ymZK
6P3j0RmpsR4tfeB+aA/02YNpz/Lh1hlZcs7sjvUcwiudRM0RGi9+n95aGTFXKsXJtW4to7xj03Fc
eYfCdLHHVtzQe5z1Nh4PYkh/NNbssvAThXVHqZvpQTnPALY9xiXyRZSRdFPSLVXzeHHJusGDw4Qv
a+r1VBnGsUq+jJ6iPMH1xQh4YLzWwgRr+wClT63Iu+EdrTxVoyVXRbefKRooc/hrJCv4jMvMvp5G
SPoxWcljRchKbOYnZpQoCkr1jjgh2CA+vTirQouDRxHqTyVdmgMvm23LEEYZ2gSOzMrdZ3lcQvbt
t0Y8xHdT1ttIBsHFC8CgjKk4AaZ+jPFKg6B0e6hw7FGimOsYx/7GcapszyQYJjnLVOqeEEjj6BNR
PV01tG2bMXnqlAL5Fejq3JHiR4aRArHRCQPHW8ekSrZXXzGONBy3B7G8DVQPTbn0GcE4/kmkpfMc
w2d+MhDEv5exvfeb/EdCQP0eRWu40UJ1b/07U0P9qhvdazQEOnO1D8B16iHPox0gWfr6Th5subrC
Lqq+Q5/B7O9UzQ45LUZHEzdsj7afmU/Lmmy2OtdJmN69IopvCSNruFJrYqOqY9S44UsxhSctKb1j
WfESJC1+9gbWVawSIXOQdVo1UNPCCmezsPcKANQKSiAjqKb5hkTQuvgt0j6/rcRGGTbfahIUW3od
7cHOtc+2ALXSzpM/PXPeYsyRB1uo57bxq5sR2fmxFcbLcqElbfApRAfMiNfub5iSKe/HeD/MWsgm
w7n1H+ydx3bcyNalX6VfAHfBBNw0DdIx6Y2kCRYpibCBgHdP3x+g6mLdWj34e94D5UIakZlJIMw5
e39byemMU5wToYvnXesZ9yIZomuHVQl5kbyPLRLK7fr7EsV6LrzxwYVvdU3AryKqBJZQ2kQ5tXLY
T4IqBIB/bTPlYxm4LopVKfOTMZnQKwba6nV+nSIfLqzj0obNW/dAOwVXbwp/aqcGkySYuAtyr6E7
uvgvTcZIzphvGdg8lpjtNWlM4y7JfOOQZr21o2rsoD3SjEBDjLzzY+K0SrO+G+ehe1yqqSOC/NT9
2TpAlhtnzzXVHBOnyllNJcs5rA5R8SEQuXI59McIkeF5ND5YYgzHrJjUkU78RkK7OdGLSHYFcseg
yKrtqCXjoajU0c/d3ynL9hfB6r6r2EXGmuZcDTgYpayOUzG9p25O12/B/Tn9NGLFrBKmFTN8ya6A
0U9p4uS3fabsB5bX/XYA1LJPhjYERT0q4iD9z2ZGolc4OJxrD8S06wA9jzQMPaFigd0ZxTPUjs00
Twt3YMjY0Zpe0EpH7McEikyDoxrVA6t5Z1kOVAN06aE2b9eVmd5ikC3sFpGsal7b3HOIc1XGGRH8
S8U4TbMVyaHqaOKXESBKpLQ7prKb1blrDyOBpBPFGBbrbUvdGq4iLNQZpZtpGxR9tF2WzPIQdflP
kNn+Tk79I65dsgTM9mJpAncvjKuYXtxGzvXGdfMSJ2UaPnc6WtZ4eBfDHF+GvGJ8moiC1XGS3/Vz
uTMiBHQ+jfhJmB5rTvI7dSObz6g8yEmtr0ZzC3DcZeFLsqXt9dNThP48awACUIoSG4Dg/V41IS6D
JI9vc5u1twvAJ4CW8qsCHlkboJq7Un7WOinpG88f3u26fEQoK/d2BRI9caAULhiFecosypoashvc
g1ffdSk4IL/vMIrvdVeLTzPLH6I8fXat5hM7qc9+1scbt0FzxI6xAfdJIm+LMZCeymmYkYQSEL2L
kCMyZxAdZ7UUOjqTgN5SJOMFkxGcRNKdLQOBUK3r411nhbS639s0RdDSoWpVM7zT1mt+emSyIpz1
21tYHgtt1bYvRTMF0Pv7hwoXy1azC9ilhggPoNu1nShryp+N8Vgw0UVYp26iPn6bgNWdh4qu4YBq
HwuTqmChxJumFxoonHzWr2yOmA/HHAynGUcb1eXaTWTrBEP6hHNIePylIah0LSesVZu7DI524ZSg
ZvwGjnhRftMrr75RA4l/Lu9+1BbOnEP2RU/Z7JjP4buMyhJJf4Kv22OQtf3xUauGw1xq0VOK2Wdo
bM6xgv6HkRpsQBtPocMm+NYnZ3iQAwY1trZ7qUf2tmWi2ceLHqBvBIHfA2yEwS/6S1xneNusQcNk
YJnXZPktDZXbBeTKRKpYzEPw2GTg0Kmu28azRScfdmkzbD2aNWwfqu6cpI8K/8e+4Jduvb4xj3HC
CjWr1K0X3Y55bV/qDBUVrCcy87Icn19C7O7AH8D1EfNjpWAL1PlMAGyxt95EEm5iim0cxfmVwsRh
EL6Gs81sLtZAAJxoyMPt4zGlFYRdt3XUT9NezLvIyA+YvMJbOOyoGSsjOrIqCqwh4huZm2SfzB6l
Y1gNJ5v0112qagQzAFzBPGkWYh4NfdHyFRjYmi3DwGxfhRvHCvULxAt2Lxe3ZyaaF8hIWnnH1pE3
2KbqB0M3t2hXGW4H9F/OD0341bbw1LOeA16xI0s7p7jc+slsr0oO3/t8Nhhl0YOHo6CiKLvZRNrh
USBtsm+iGhHYytm6CaX0D9UkP1qZEYKNsurow3KkHlnQObGKm8RhcYEXot7hkU8valCQF0qUViMd
y1PmlvoJQOTFV+kdc3J08dowvzoSPpKWqdtWh23FJzuUI6KLyo4eQ2qb1wJXeDJ8SxbUgZeB63ZC
q9oLr3XOueuzSVPao52m7mW98eo+5ccBi9YtIe9srHSBGCTDecQSspI445PBda9m4hRXPjZhAxqK
NOe7bXf+KVzutW76feR8uLCpx446MhYMlvMmXa24rTodQL5lPpbRWF/SBAEe6ucWsyGtf+xHj+hO
hsfRJ3QD74ffs1Ml9Ki+q8Rr6frdBTZYBUu+Nm80t0U6VIG1y/K0usxYBE7KxyVV5Ma9GWvjkz4v
qffTDB93nK2DIZAo5/zhtnGDDUTrUm+b6AKOJQ3LfgaqiCqtgbklMSp0YQp2fr4bG65fpcYP0VcJ
/qic5JKo2mqgx69+1HlIogyMuGn3cxht8ZByGqKx0J96JJJxDvktUsYte97TrLts6jAqiX5mcZ6f
hLKbO9/wcpxlrg5+pbujQAjGIwKb3kYiuzgFy0bAmdscIBj0i12lWUwGbE0RFyK/RaF+KiWDsAR7
efVHdixUnO69lpPI6uuMZSbcpaK6upQOE3swd3lpYRTG2lZX3kFLo+QUeYu0rWppnlR+dpdNMN7d
qD/nlAObjABc4avkJGVBnYYQxEHgL08RTDYGiQg0MH3UqB1FZkmLB2FksgefZO2xGveMHz7Xde98
Jmn9W0+d6oC19iOeAOQ1vbwlXA9OXQq2rgorrH31TEykgoCIpXiLqFBtSvrDh2kc24PImepTtk3B
IK2l4FaVQaJBsqkIW49JlHiVdn3TERx0slz6zfPklodJGgka8SG+2OBSMfmTcqCg9Y1wqi6l1z2X
oe/dUMB9jgzmkjws6PWSooQED3Ua+c/41U/OYoJmz83J0bF7m+zuIG1qu+C/a+a1xVZfeQ9ordRx
sKE6aJomsDii+io6KkqV0fy2olFdisrdR7qtjpij9xY0tk3TNW+Fo77rkwLNPQ3vXcfK1hsJKV8+
R+dV2Mdm922IC05gEqaOg9G9xF7f7YFsarTd7ubwFdpcFPRaNTMEOhSIfTq3Lo2ns2rFM7kEEG3H
b8Jm3hlqIQPN7s7/Spn+6vutR2svMAq757gqCtRNS7FXLrUkyHjduWvUvgspwigM/7PXxyQaUSkj
2zFnJADxqvUZdaGCePQcWv/2z/20aSDcSNiVMwwOTH4UWZ02xCQes3wXCI4R0UCbFwlxLXr0EHW4
CVuIcGBoiOZcRfWsoYajUQO87hKkCbp8lxZJtaOuHf36Dq1vfohoHZ+HpVKm5767CaMSXJZjDOfI
LOSuskIkmWlLPPpyE+fpbdji3NMo1ZxJUcZGMnJyS7pYl5AYkwX09cDFUoPbqV7teTDZsyTgPNjL
gLfKDeg+kkQZsHKUMRzMGpeJK8SNs+mUWyRdR9astlgWa8Afen32Z2ZeEyjmhjroi5FiZo5SHH++
xfQXVlgjkhiLFFuQ8N+B3qvMe/106w3M2zTIJvXyrz50aLFKytiN2DArzusnX4/Uouv+urseuSWG
2Nqik8T2kFVwnQ3n9cj7+2i9Gy/flTLN57mtbuNKWltZwspiYCeUa+GlDSs0DQrCJrc0e9eLujuv
Nzaz12lGg+25tDtnj/3eBolYfy5zOp/rzXoXzxUtrxSTF3rkm97LpksTzTrrAL6M5b3NS02Tev4i
w8hWkULG6ExVnaYx3YqFlm7V7Pug+zWl/s2YLG0fL0VTTecmW+ulrEGas4+vofNTIAx0ls/SxP+0
HmXLUVzkdgDf9m59iEbieIrd13b5OCpJ/7ppy4Xy00PGX+0Xq1ImcryzVFNB9a30N7NTffQeRTMM
rmBWWtKBv256S910qHoPfZyhGrFhXjhrRZjmoLH3rTQ7aj05FkslMxnFvYDUEPx/gdj/iBG+0KH/
IWjcvbfv/+v3+j9v3yXSsrssf4+VfP9vidj6n/6SiPniP8i+DZedjIHgy/b/IRHTrf/ouoM8yzV1
0xAeT/0lEbPc5RnXcB0PYDZ7etRjfzHCLes/jmHbtkdukrn8X+//RSJmGkjK/kuByQMWnTXfN3gb
BjuohUn8DwVj3WdeMTpGRZare8kVyp5hwmjnZv4uD+PXAU9QOc4aeTWjueu0p8yjO6k6JMWUkMkV
AX6FPcvZFpqgGLSoLSosCHoqxMkPNQhvgqtIiDNeztrad+YpHork0lmHUqcRaPVIaIa6/RgrnY5r
owZkmvMWJsdu6V75wFsC+M3QNSzpnxuPtWG6JCYA2nHPpWO/ljbC/LpZ8mgw5pO4Pbrn9ejrBhUD
Jmhs4QsY1GUbsT5lRgY8n/VwKdezcIvA6GjZq59z/ZVT9NdN1JQmQ12I4RYF8Ga9m1Hl2VJrJHDs
7xevT6w3yfI/1qP1p6xHU9EwatvF3hijFKXtZ4z4Zat5rLpmPZeX9UY3OnlBVOQcbdpyzmTizG40
IF/rUat2MqMqN81ZT5iN27JwJnl8ZmWI01JH8OJrD0AY3ECFN9SPCPVu2J55VlRcvm5So6fT5mTe
dsqWATFMegZgLI00hM3ygpXtpgr7ed/cSscGIdKY6aHIVLJJa5JsBu8nUABWaNU80I3OsdkTDBkn
4FIWBpg/EVpKd53UF8eDNO8Vl4YoQlir7s7zNCL8cCIxdQU9MQtYz8f5qNg/Wd6yz647UF5jZV6j
1jSu40D7ksViyNcWOTpUg/Sox1N20uD0uXCdxk1JSOWNNn1iSi6uvZ9nO97NlcYcDERxqVOruwmn
bp+25gcBkHBNRxB4ha6b10rjrgEdYmfZyrqWtT2DPhs8ch/7pyWVZMz86cYZibGr7YawHc2Orzjq
OTspowdD7jfHQVjHBrbqrYj9ehPLuj+wyexhYGV0Q+waQqmo4LYJUiC9Ze1myuEG4K/AfQ2FlRgr
MJLKvtHzxDm43vy6Pge8lG9P0/cyBB+zvsBJHQ+slXYw+OjXCccR5TbeddvEr71mTkGdxOz4eG5e
bhwqRpNpu7tYn1+cCMFbuyCHCJmcb+qBjzU4Cd+HnR98U/sJQSQKZvJszgPGbJzs3ZUmI9d8I2hh
pqlFI9hp/uuxof5eU/+FPLy4BWMaKKavHwExBibstzM19/bc8MtziDMcrg9+3VAJ3muSLD8GwBbw
Gp08Q/Cb0xZux3LPXDRxGQaQzTjTB3XMCMJkEu6r+mG2aX0mMyQCqmAXRDZgguozTQITlbdzTwbQ
zkJ7AEYq14Is6m+tzB/PnQ2cy28pKxOmabKeKAQ70PE+W5cIqWfue0/+WHN7B3MCzeA7W6pT/yeQ
/M/hAvupsWceIazn83aps/cA0wG9mcvNkL8Lm7+c51vtpliWBrJZrHk9JsaMpPv1Ib+u2APQSQPa
atR7hoRi02lIUJN1heAY0UZXwJrrKmtzSBKs7rJlJZg76c9s7Ps9BtrqzD64gnCBE289Wh8bvZ76
cG4fGkPD/hV6iK4M5yhbJzmWvT/vRdlUFLH8d6v286BZljLrW5pl9E78rAF4cvkmOzgCyhuJZVzu
sorfJdY4wFt1SRiGeY+lC00lBWyimzmxcR7H5pZWEb3sSJlbknoYG9ZuOQlztGj1ysG5BZUWAkGj
F/q5RakGr5VsITsiy7Y65J0fB5KNSdCn7Ys1T8658ryRgMniGUkvOsC+ajdSI25SD40Bkw59GqZK
/oz0iXdDQorYEv+1dZuZJTAs7L6KAzvRfhVW75+QSxhdYR81W2P1xbbA+ZNUvBx2i9C3WW7WI9Ab
2KISItqUBrxhTbReo7onm4Dg9Qjc/WOrd2WwRiIni8nTsTEVbHFU4OHslsmLHunOD+kLSBdrcrKs
hLVldSxofiP3qcdd1FrT2ezNn6br6nu4CCKw5uaBVW5Isbqxjl0HvvG73fxeW/mVjOjdr218d2va
XKmF77IhNRBgxB4bZS+t9+src4JBd2Ppqz+vzpx82oWhagjj6fauTMujN5jJ0bbaoJ5OqCG9UyIH
VtgMh/j5Jg3wl3gz88ehGvs/kehfn339Av6EowMruE4NLdH1a2jSfmvq4Xxc76032vJ12KNzQ9jj
x1AY3XYGjnEWPZQUuzTTjVq2dCY97Q0Nrm2uc3ZkywmaEf86T+jwahMucFjRIIUf6p/n29G11NGh
79EsO0oPe/tgK8B8pobbHbD5njW6sQsNjeKnI1AAE3WQuFwji15Z14NytBM2kawC9D5+0oG5BZ2k
ie2nA6iP0e3ofPQ7QBQN0GNu2CUxgKmCfqlr51iPFmxNeYrZrJE6p84ypbaQJSFUQOaCEqvXKlT4
0i2sR+tjzdw96BEdsXV4W29WAcPXXX0Z8mSidQQKufUuVhFza4cnZrn6I91gNFgP1xugpP5Whq69
sUV7Q63e25S6QY9/2b+tN60BS9BEkbOOQXJmSI9biH2Fn2walI8aWuU9gIcf6+9dx9v1vfzr7hzq
hA3SaF/bKK6PxKb1TmFWEp/dV1RyZi9/a2wB84we43m9abRc7BrJN6LQN94YcJcOZmt/StZf+zHW
4gvs9N1clOPRLJ411AU6ikXOTFQt+GF6rqX1Mv0T6k0rUsIaTdotbSl5HsJKO5X2Ju1jIwBy/T2v
QLXyHyHhDEHjmgzMFRYEOjsURRZnvbnImOWqaF4PiUYtzuszX08jHgYHC+347+fWl64vSMFnnQgB
XHUkLprq4xAy1i2qklVQskpLvu7+ObKc7ESNGkQ6cTb79TFgeEhS1u+xXMpcl7QCMVUA8rb4xIXJ
Vhs0h36Tgm+FlOKf+lLziDuT0z6pi99AkI2zoVnGmShqSEq+/zAtaIA8ore9HqXLUbFKsNfD9cGv
1/zfHnMbQtOUFpFcufysrxtZ0Cw3KhI4/n78X/9/fcJZlFHrUTcSK6lplvhz6ZWlTIa79Sqsagdg
jDeay4J99QeLXYcOqwr1/DhaimHx7yn06+561M8ixu++PL3eX6fZr7vSqnayR2zUIlWlU6GP+3XK
MRepVt0v2cXr/WG5jmzh0VNpCFSLl2rPeuPpWDc5uTqPrsKwHayyu1lvRteFY8GMvEWT1uxKg4oc
AR0eM/JSiJgmoKzhrEIK/X0WHqaooQ96FIBHzohGx3m7HgJPZCrMNYOW4r+e+serki4d4DFJ5sr1
VQVWaFWeZnhvJGMPhjyvUv0vmEQndWSA6/0yc+b6sh6ya6lAcC+vX/X9RuwobJTLNTOtafdfP8Vs
7Bhy4djnF5q/hFlW7AXomiwx9X9++D8f+fqRK9Ri/YnrY2NjeqfOBViHoupfr4qn2Jv+PPPncP3t
f97I+tL1flLBB9uu9//8xq8fpadFtTV9ErUvrjsxQPz9wf71Lv687a+nv376/+AxJS+pW+l1H7AR
Os3hRAE2w6QK88fZEUJQIu3BLP48FmIET0khfDSqW5HqSAaIyNj0c/GaJl6/U375mpUWymp/toOi
1sXBwIzUZGP5ja3wJ0v099bFo0xNKkXvp0HBNHk5EuaIyBOb6OQmfhltTNNdmoVnh2qfiLtpI0Mb
2XvjTPuchh4tl/bZUgkzjdd08AvqlkJQ/zwPEMy7Sn9zlJg3rUHsVO9egMrjT0pqFOBEsWfLxxQj
u4Cha4JcY+Jz6OEMU7avWJ+i4UhrrgWCodOmIBwAb9ChLNrfIZEpXL5DuI31/rtJxXrvON+8tHWx
36cZCqEex1gdTKPxw0L6semDHqYZC22PaGhHs05u55xRGKlj1mTnWON7yxtxAQlDdlaSfI+9triN
41/D9JH74SG1CvJkU60PUIy8tT3aOXCtJ1GxIS3UeI4s62C15Z1R0uJPItB3TdT9ckKCOIk0PJgh
FYmUCPGoZufW1e2b5jq/CJytnaWAISfmVv7rBqnSYzaGgZUFNiGUm6akJC9yB66C9ZGF+YNPaeK1
lx961+87llx3U5e/y5q1bgXCxCL9pJrcCYIuAjuOarQ9BTsOQbcgcn5gpNN3ovCbk8oIeNRzEcET
HukSxe1hrCv+so4mdxFaljoX8IS89h3lTbwb6+i1Gf30kmk4GyictLuS7eO+MPqDJuCqjUD+R2ix
QVJiKoBc+p5ypp9TZuqtoEcU6HHyPI/GS+iaiHFN7To7LEDpxJA37xiHsaX2qhdQ96ChHofIePKo
8B+sXJ1iWYnHRHhPXpnfDgRakGyZEUZtRHddkx7aaoSTj+bDp5yxAxSQHxLHPyCtLveR7G6KJA1/
aSCm+FeRbY4wpBngusYJA1wjDORdMcNkwtpqgw85VSntTQHncdbv/KTGhBS1NULbFPPxNN35ENVO
UstvywqyWcP5isFHbUVJTmSFA0rlzV4MEydnN1uA0dyW1Inh3kzFVkSiOjdt+2Euu0lPdxFQl2+a
8BhWCRLNLdhJqSCuU0aCNVFrX70ZCmDew2cz/Sy90Bu2DuCUH4utlU56oOV4iwo7+1ZZ9ofd2I/C
03XMN+qtZIgC7ozBAAWyvgX0XR/Meeivuo5wR0xbd2QXKUxw0VOPEYoScEgD/pawEKJRgEhlxoOj
uuZ+Kj71OXlSU+NcGFk3+hgz9j27N5XuIxFf4hSikbQYXfs1G8ZrkYRBHsdHv/QBmKV4G2TktIcM
7Tj7fMTlRY8pMc7tXSj8JwgPzbG6dGlDsK3AGFU55JMSsy6Y/vNh44iQy400Cqpa6Em8/aDhHCHh
nHQk4gKHsPvNIpc2zQi2F5Yn+qO+2bc5uQKdq28l6T3Si8dA2eltFRrt3omyHyqjOxaifKL2Xm8t
xcjnVixCW+o+ZkmEQBaHbzIkPrt2UiQ8+RH3wFNJzDSl7yyIXdAPbSUume5WD9qIaSaFDhwAc/sF
hrU5hIxRW32S3T5p2eOKkV1029wW6XAf9ZYTdM6BaIfnocuoSjkFEgZT/5U45sWeLHNrDsk7+aqQ
URH+hiY0tYbzC9Vbfw3N+pWQXBAm+kQOD4q12Hzt+/yzTEh9gATjHhWQNVvj9C3fKVPwmXqdb8fI
vvvhiIdbPRuxi1hbZb+IBo0Ih41xxJIcsYHtIJ+k4wWYgHeY+bt7MqMgGziHRuWPCOKKXSSQMQ1R
m+9R4qrAn6xdmZYQX4y53CfjexcNP0avAiMyvLRwUqlf0ehvckg//Ys2MYtLM9uPTXyZtJFIP+ej
L4I2Z6hJ3JTEZYeMalqWyh0gieqf6Gr13WD0nwQ0HrO4J9zId/sAXuLFTUp3QymT6JXlCyq8OEO9
J1HEokD0MhHuAYT7W0QwBZgRgoN91ke7sUs+ymHv5QqRW9cfhqxDagXibhOx9fSYqnLwud01t3Rv
b/moH8pEVGj6jF9TAZQ8Tb4JUS0SLLE0U/uPrgFqpvsl1wWd0gQKz4KF2pk/enfhPJeZi4VsuzIM
HKSoEQqPkMxLzg1QmJO7dVqcQL6khz6THC1Qasnwdiy9RW1FFjVZRd+FlZ0Vu+GgxpvbYZi9NYr4
WusQ41Fd9UFG/556sxeQHDeyRfMxRFEe3iRT+VDlWCxIKtn7rQhoslt7Ej/e1JL5XqUQDVA/gb1j
0bgZeuDEyZABdkd+0FBjh8P2Lkyhg2qhN97kr3WMgiXXzN+muo9sylBCLfnWYmIofHUy89K8l3H6
AkX1vfUToExhRzLbDI2f7ertFBYmywKcYb1xRWFQHOzyThbGvTfX7a5AS0rPd9xjxYCi00aIiAWD
cRyCee6tF/ii+Dhi5mUKCI9Cg7YZMkBmSak/lFGBlrtILco82qNQBgrnDilLTyYcvCE0ZYp4gDEd
NzBrwYa2zT08p43pJssJMd8kurwHyUKxmj+ZJKhkiiZGB2Cce8N1L1oRkRavSvso6hyPxtZHcn/H
yq/FYuC+lFl96Yr43k3AwatefAi8LbgdzkokyZYkWHMP/xPUdurRhZfZJjT04pi04U8jHp+7me9R
S0kyykP6isxjRH/54DN9hKo4tR4N2zrbUXo7oxYwNaslm9Alk6hZtLlpvBN98ZEvmhq7qpEYpPTn
fOy3uO3fw7RPKKKyBLT85k6f8OGMJMD0CO9gCJNjqqLf7Dmo4gua02+1Vjz6JQ0+Aw4nJeHyXk/O
Q6EOQ+HmZ2QQLJ904jcJeAzKbnhkl8tEzVVXGxojnA02Zoq52NEsYw6Ynuskf1Jmk90MibEfcrR1
GlGK5Epe42UbMstHm13nLsN0B5Rkvk5W+UDj07hobb8pC7JFaKCTdlB2W53sFEKxq/LB7wmZrz2y
PiIUFaBPwcdU6kJJPK7CjNWty55P+0bwAaR09l7bDFLlVhH/TLWpuI8Q/d2RCD62yv/BcARbiMV8
ULYoJHKE67coTC4o+M6+zwyeIF1mpi1w4uYJHZhhTwa2dVLm9FguGGTX0qGAaBCNqIGj4EhKQTOA
QB7hpGlg4COMKH0VUuG1yD5dewa1z5xEt7/4qVI07xprrdxFPohuiKox8YB3A4HQ2fBcsCQ8mKoE
m553p3LQ461C7wbwh1b4YPj6A8hLTBKVeTd79snB/u7lYBRZJmmItDOiAUPmPhsOvYB1WvBjN6qn
QOm75eLwbRIIygkR6aI+DUadHiyHdPA2R2jljjsnt8SWMBcnUHRumDs+0P2VEEIYlROzoRnfhDcp
wgIWWvEnJOe0MALJ/MoyMjzasny0nCco0yieawPtHO4O3wOHZWU7u6q+Nz2F8w7ZqTBZ3Puu9SAj
+620mh0FvAfDc8BMV0W7H40ZPHHjhztdzY/KBBwzSgueNN/4FGOUMGATbNISyvd4QbHTYe3WKSaP
j50z6FtNDcQBjGe3i9OtkOZ9S6Nz2+rjTxSWE0BXLA+QoXhhiDxBr+dXMoLZF4TmHgtWQk4cZvFB
a350EZ05AOntDrEaSxj6YostibzNbTEx2wxt/jxJlIuIVH5ZBfIdKV2H/ZjX7IwE4aCqTMp2v81Y
tkFlh+itMySJyO1V7di72qU7mMWqPBohfDG01+U+J2WAXY7YpORT0lvEgMZvzpUNU6zBdDBYd3rH
pDWKbF8mqMGyBIFlmnQ/Osb+rYXY9RBnzve6TTsGPG8fKkH0ZN29O2P7nHX+g8CbN1YzNQYEKNsQ
ezv5AhtrGt+nAv68NP23HoM45XKdBEMEv90MdTQlP4ozG4ZpLi6uh6uQFhMlfQpAEvwggtXlU5oY
A9O7sDy4vX5Aod+f1aVPkg+bpCc4nhZ+T/N1SIfPemZWgqMVICz4LQgqlNnyB3TKE38ztm3wPXJZ
T8HgqxevYv6YpP+WzTCS3f53J8cXlK0nFYkDy/r3MIunE2YWkGW+86g3xRXB3HOWIo9ES3ZukTkV
yp6AQgV2pkvSN7gg1YhZsLdG4r7QhIQhWnL33ZwRkJVDRLhuacIMJzPtNZLoWqiTGUQAmXBhnWq8
gO+gNUQYKSGsm3iWL9g6+J6I6+NPZuGhmIjEQNsnbe0CVb5lFPYp1+ht9zqTZnfLLsXMwn7TYM1E
UB0OxPyJYIqBMObTZ9wRmNPMFB4jk1PbES+MEr9AvkJDlkj/+qjiwojNTeszaoe2t2N+jm56rWcS
jdAQ01nfRC2tBR+erK9Vr06k98GSuOk9cvUMdpmxS4GhPXk09PLkF+JC4plAFiiCg6BybIuswSaZ
fLi1TdGPc7JxYdeNtKvxrbvUR2bgywbFxKZWnzGWcGJjJ6S104dRtCaG8fQUhssb0PviaMQ1kUrF
Nqu0b100doAX3FvWCG9Waz3VZn9vFdqDR7Cnn/JXkikouVQOPy1QrlXL/MRGvuosfEFJ/BK5CJ9I
rQusKPPO8QRxEdM5O+Q4uvdNBbFVxqz7YN9tO9KnMPoS9JC0ggozo9pkYMXHsoe9GXScyeq9Gwu+
kJApUujtbkBUvB0jejcx6bmIWlW3SUhZv8moMOC6zxi1h3dY/989POJydoh8KJt4kw/p62S8x6bx
PZKkyrWY3Dew3VXQgrvsEcEbHvBxgo3N0bmalgtwJWFWFgDfkVNgqdAvVJ8y+Ix+fswbHdtTjkWh
614wQ4XXejjjCGAeNs0PfM/1Juv6LtDYxnM0PE4LyqYFjNxn2adf05/WKv0cukUUgOKL9rGL1wkl
4sQnwmIqW4NK4uTuck2poLMfR6W9dMOnTzTN1jFeBhvfau55PzT7BRE9s5zVE9Oo3GOYs1ukT0Ra
LyOAG/H76zwlXoHM8rh0b+1SJ/JFRcYN9kxexEq1SgUrhyzZjqpMtoQl7TW8DlvpNfc4NIgUywTD
Q3rvg7uLwAUaUQgtmbewLQ1GPt5zbHlqX9EzN1iO1r5+XfaoG6KMN0ZoVFyQfKRRH9+6DsAo7vIg
1UxzC5CQ5TdpDJvSu09aZMPakO/Q4uHdmf2XrKk/2yUNiPWuLZO7vlD4KF+YEVjyVslrPPjezky8
LR5WVufaNyuJ/U3X2NPVTX4SiHCPCNo+VXMtNpJ1Z78K4irrSkLCSzORs4PasNj1IWDxVxmSu8lW
gMEY2LTRxj81fBtBlR1HdvfbVpbPTJpXq5wf3IjTU+6t5e9kZCQSIIfnM+Z8gYjMa9bRS+JQrG80
NzH3EQq+XoezNxjfFSk7ROaOO8s5lamTEirqPsUUoDeeuGY2EgNEoWck8vfU44aNPWT3rk37FJlF
1QzPzpQ+Yyx8HMfkAdHuKWnL27aRZPzc2pn5XfERwj4isOInMWKAC7T7xp45vbSbMSnR28wuLIUi
mJG6cuGyoI2MOyuL3s3QepnNzthYc3fo0uozjV3indgl9LL1Alt78QgHKu3FtwBmEmEu7PyQj2tX
zg8x9w+oDF+sEA8Ny8FYPHnz/FwJqN/G94Raes4CkV3p1k17GbQ4q1HSFei77RpCpb9P9PrH7Lo/
HFlRQjAwnMnPrvF/WF33URQfQxMCYKTBIXWoo2H7UGnVVjrFp8mbzefyM4qzp9xWz+CZ5gUcQvJa
4ULYzZbQ+u57wQJ7MyeLFrOCPmu16j1P61Ndu08FoWGeyCkUjCcxkcJqlk+2nV5AUr+5RvM0uDKI
R1rFygsfIFpQWe7rz8zLHvzodRDdndloNzExdJ2e/yx1ukr/m73z6G7d6rbsX6lRfbgQDw4ar8NM
kWJQljpnXOnqIueMX18TtP3Zz/VV6r+GaYYriQQR9tl7rbkqVzskWgtZ4pbOGdibikSdpVN7xco0
ylctvBRT+B439Xfqn7CpImUqCoPNI++h92AECc4KIAnC63u3c345RlrDcJmbVaZ16jqidpmh0UWi
0g7gBLrhnWpeLbveBf5bNUBlSJvxqqmZYaqjQAsfpnD7X4K+/0dBnwUC7X/8CVX7XwV9uKf/Ieab
f+APMZ/Uf3MM20MhhO7ewBIGue0P3pu0f5MGAjoQhg6tJMsw/yXms4G6of8TnoWej/85SAr/FPPJ
3ywPQpwEiCIMdxbf/fnWLr9j3Op/PP5vWZte8hA/7H/8d5tf9J9gii4qPmk6jkvnl6vqLCj8u5RP
9YQVBBie9lmQrPAKj2c6cPWic1AjsAL4tNoRBPan7IwHFvn6MvEI++pq+VZ6pOc6dJCXTe+rdWV3
NByJMKt4HYUpVAbZXZI8RU3RD+ouB1m6ywj0dbzqWkA/XBSdzBZGD4GH6p4OOYBznxP5foqQ7JuM
GBOjXjj6exzrwdrNpFzUT6x8ic4OcEqZiOBqKPo1OJ2/fXt/bKK/bxLz32wSU2ebs1VMS4j5a/n7
JvFaWSEb8ez9pLnejh6UtfQT7cQ6bNzmmrYVmQmCvi7UGrfHiRDJnTnFH5rBsoHMu1WFSXvXFKSH
th52DBjOXkGeOKDdBVZtsZEdPhvfE294pYv9//m9Q8v4hzbTBjsF2MqGFqi7EAGtf2gzVWAmhWjD
cq989ZaW5I0UVnpNB+Jc08bLt+NknOHcZyH977EovUXplkCCK/lKUnK/NSof2BAphMseS+HSzREV
Qv1rm3gthoiTqevMBIgJA/VnVxTuyjLRT+SSnqXPxad2Ejzt2KoRO2wNc7qGBo3jTKu+U4f43UI1
hzIJk3WRD6jY/VcKrHuC0jpahPLN7Pxnt6Asy0OyuSdCCTqx50obHoS8+MHcAivadhN68fOESRj9
iNaZ9LmUR7jARMumXkPowPNHDzkmMUWf7E/6YzPnp/sa0eyU0l7SpIb1EZA8iJ6q9olQNUTnIQ36
aVKoUluB6I8Ui5aEKW1gprvEFq9lT7qLUZctGR5zVftSlA2QX8RwTYuVN3Ab5xwk7c41KcB1CtsF
7O10QdF0LHv2lj7oSHLR6WLZ4ikzkfdVA1F0Db9Ey7H5hK19tdPsi0VNtDD7butGGatw6taYaWIH
8zoe7B8y2Bvz8k6VDQRFebB1mhsT8cwY7epDnMoNac7v0yTWdMOIZ6xse8FIYYQsWN+XNlMPiIOs
sSZz62bZjyke5VI4qb6kjbNqu+oN8zHfZR8W+JKGYV3mrHGYgzdVcEi9CSZ3Q93kRILOMPkRZ1O1
5A+aKwwPR38s22usPUoCpHZJZaKSAcc4zU6obrhD2ESOKBLHYGLeyAIzCLMfmkgHfiVwI8VSBPD2
dPUldeRYjO8pcW/dSAOuzF6K0f6omvrTTegP2y1EgwE7a5P9rKPwagZVgcMuPFdxo7Mdu1dRAkJ1
lgSRoLtxR7xbSJV82a4cWx2KifngoNtvREFAmULWqU/VMo/MbUgvdMFamThLw9+6hZGy/+A4ynNJ
wi/9VD0g7gNNZtx0Z7xIW6SAxyBHKqlF87xzX8fVl2teLa+7a730mZDXBCfO8EMzHEpk0lusCG81
X4vsuZmoQhEcoKEDHzC6H9iVkpUWtHuHyf4Cr/0S7sKrjN0n6ss7W5uOURHoa9yLKfElvg6URYCn
Gs9dmD9Eov5BW+89SAjs8ZONw5EER7j9aOTOIqOG3r1gHSt3jCzaRexRFOka0xVg3m4mnlAmgPhI
PmspfxHM/FElI0I+64dWB8XSbDihuzPgZvAuCH/fIr5PupznWIWHuGTMV5XPw1jelZ1P1ep8KYcP
kNk/7LGvtq5BQE+mHmQEWtnT6LH7Eb0u5yFBFNjYpPURORMsfKbGdB+7beob3xlH3oLpEN1iO3lm
8LoROhrMSLiKY4iVmDnlwOsHxagBCTNID/zSycaISQCemDFx1hhpFSTWGR3xKm8B96fddXRZawzx
NRLjybPojroe/SMkGlit/DUyDU7X3jrv69MYxhZZ3Tkgu9zc16rdR1VQU6J/Mng/kj/76I2E3Ylx
eC4waRMF7lSExeqX3/8u/EGGnSwvO58xQ/QjgWo0H99jPSPeOJQIjNsrEjOsCJLLyLrB9t8JQhkX
EwnjSeoDJ1EdG8mi0DMuqjCu8wsRLI+4nxZi8D7NRj34IlkxLiV4UtVo3+WHHKyjL7EU7d3ag/ZX
dm9kbulQvkvDKzn1bnMYruvQ05dBSZ+qB+S00JmO5ri9F6wlERUEDp19ETyp3jF2dK72JhHqy6AR
GJwMf2PYPd0SiKiN8Wo5azsiHTKmYSDc/NX3KozuzluTzLD2yS5X4ofuZuGqDIfjFGbIqD2Y+a1P
Qzwg4T2DX1C0EuBy4z7VVVeQ3BksQUdGe9Z3YrbkMHDNYcoV1gsrvF2SAHEaMrPfwMM7J0X1ooLh
IlAuwIpwX4yatiOjPkJ8yoXXWj8tpLJ5w1pt1sxWpERhge+q20ujV9It9o6Zh6S9gISXBtaHOWAm
KCB5RJWPv20GT9laT3eT2R36+YWIJ9awU/drsFoGMh7NiPRT6IN+h4W2h5ggjl7Puof8nWqTW12x
MUfn7Dc2aBNyyPOkfSJJu1/4+sj5hWvPSEavExtfaVkxHEAD6hK/injBeY+H2lpFCsy6pl6roL23
8Oou6E5hlPP1rWUTHqP0+9QNc0YF9HK6CrBBO2bo+UGqFybJI6N8pIu30qT7lhK8sGhTL1h9REVI
Fue0bsWM9qIQiRpsSprJot1mFVeETbYGonaypQncEB5DWTQC6hYfkBglRM5gH0gFpJ3UzFYo6Ok6
zg03pE0mC6s5B6aeQfjzinuimXUabP7PCW4N4tBpwWfAbM0Or9V1tXRZ06NcWumOR8yGyL9DnV5m
YuT6YrTqdTrSxDO8fePPWt7GUqToPTVzFnqnCJFFI1Gl7kW3e75su/85hYioS3PcmqP5HFQ10VCk
NXBymaE97lNP1ELsyzuzIdWS5nlQ3IncYbROaoHkvKWm5ge+dPQF7BL3GyeJ7plhv85mMs7FqVho
5rEnMzMZnJXbxM37vOlIi/Y5gdNNdZw3v2x/EoGMTiPQ33qXRTywPiYr7qtvMMB1CTxuGwMZsvHm
VibgD9pejZ387DLSlgqq7SYkT5zsuoOXaJe+7Vhg50xk6IORrvwsMrAYXcI0qizzF5BZq95KToEo
98SAP2hmf46IqCNJ8Yny805rhyca5bPck4QTNXl7IG0YYYgB9Z3n26fj8ojqLEd8PBLowp+1hL2Z
GXhk0n3XEdnh4+BihQ6vHZ9Q2PW6j+Gb4ZEfy7PmVbxxu18FrO5V4i2aSjLAYUBzabvPCRbBAqxn
va3qLTYfay0KMrOcut836ejum4GInK5Pr1YOmItTPewTJszFc9+M71Pp4v7sjR04v4FmIN4i02Fc
lPUhAKUqvIO1VS7tUIt2RH2qhVflm4JRy4bG8douUtgwiDpI8jDXwHEIsM5MBHkmOb4V2UYVzhOn
7UintZMno5Ed+CRWMLFtfcHaMg59OtDnI8VkCtNnU2upFTQGkoEtn6KYrICM6WfbIMNQsf6IRjnL
QkIcnWjb5j6HPxEK1CUtBAnvG/ipWmcTYQ4yYsPHfR8eR3OC6VBXIKuLECOfqiBXtvpDhvV8Yfjh
tUxjMA+eptHCB2HUpW1Nr432UL0ffGY8WgKrRBH1WEhhrAaopmt9Fl4kvb4v5x6EDXlh7AhOynyb
kZFK7920JK/CjUkSSJrVnNrWooAG9cnhoZUEvQnkBww6g2TXhGZE32YMmfXQTVs0fVXcdfONLtHF
/PXwds8glxByZ7i9vdhrMew27Jko3f71A9YlqaaBygjx61+/4nZvJHl+43YaLAagenmve6ux1Lm2
W9vAnwSueddA2BvO8L0ij5Yang5qZXaY2405v6HbL7o9LEAnZ1HUbW4w2+EmTbzdjXVCdXqFxkrK
92FWN2aBpZaZ0xdrFwbVvjCNfVqhCLdct9yCS7X3buXBvgYfibc5I9wa8Vc0qicb2mc+mwBuv+Z2
7/Yn/BsH/PZkMjsD6EkjYVGcmPybxnIUiECMVOf7KvsjKSDuvnP7NRp9VOSRke2hAIOO81p/kQRy
OkW4ODjXO8XW0uodPPXpwC4TnCvNCM6DRMfMkNTlPFBn6wQqKL6uOjoFCuLf0JuwfUiL4KicHvuB
i8KgGvOBVIeEiLU22FDBUM0lJaPmfnRWtmBKC6PbuTqmESKvjw3kJEzcUemRgJsa1jo08Srno3af
g46kbu9J4YojmkyBthZd/kE9kpMx44XHMKheGqJeqBLhYiWQKYy0vNcba4J3R/EgMfcH0+htNKMg
Ttzg79cOw5G+c97pL3xN1YSAK6VKrSuFwYKoHFA3YUq/3tYK+yEwUKOMOB0cprZHUXN+yBhQkprB
+LQOnORj4oIE2FgukqKDkj6fZ23ZIV/xq2tq29UBT6y7BiL4CKJhuO8nFlPEMNcbCD7GQdDqCETl
n42BmDgzc/as8W3Aayq6kr0gkHGgtgeR9tmRNhtrHmoCLmC1lmaHzKASi0q/fvaJmsKBgFrHcBno
qKBL3lzXv+aKyY8ZR4iews5/AmHzy0JVBSyrWML0bvZeryxAzf07hKRh6/budM8uIlEhoRjre9/f
CeYxnXDloReaeyD6lhyrh7EB0cCS+40uDMu9whvPtuguMQ3qbdz6n07ejPsitz+TwQ0OTLaQ+ggS
KQsi8E6NasKTZvU2JvahWrWmuBuncnzSsE2s4owALGBzD47nySdfqzPyh9t0mTN+Y1UvLgOhs0sZ
F4zEuoiKNYukeSQBxjx2un1hUNAtA8+I17dIwNAVl7jo0x0qsntgmcXF89Spj4xkJ62mPvhD/4zm
KKcXTI7U5F7kKsva6KEyLO8YJoJOJ6QLliYP45gxg62AJ/WF/YabhxjZNO42vWPJfTD4DH+FbxLP
xFVVL98U1ciKi5i1r53I2yddvrYJtkEmiKPMRtG3F8xzQse6+H2s77S6DVgiJQ2zHsJ9+yeDIBBq
dEEcZuCfiWdgxIvIbUvi5x1Q2WwTpOpn08XFgzHMupzO3Y6BjTYCFPBeM6b3rhpitCVbDSjUHobr
wer0/OCw51a12GAef07D7i4IkDG4WPw2bpC9qsmIH9yshfVW1Ye+YAmqp+GqcNkhmGdolHP+wacr
40J1J6++yVR/cojE2UsxXMPR8NDWQWYr7djZ6TT5oQwUzqqpTQvFSqAdlH1oOpIH2gpBjt+231HS
BOd2kO8qtV46j0pmQJpY9GN1nYfDQemndwbhMBPqyb0RwDrsAvI4x4niyFaoiKrwwwrz7oFogbXW
xHdVmvlXUoRPykq7Ne3JjAUI7K8pgcqoAcYY+XRWGq3t6QUrKwMSYti2YYTAU5q0XsgpoKGw8POx
Odhowg5oZ7Pq6oTpBSysZyyVtIetGNGOytYqtsGQ6YdAG8/U09EmrzKMJ9p2Yq5+1vWi41qdaGvf
HU8qnsw7VLQ4jpmob8PGEydH9Jxlqmzc6rrCYSCyZ0fr35rO0O+r17LSwqcWkXJMl+MCkBNCJAVj
qjsPum8xZvCRJWERXJf08mOX6rypAKuheIhXqVUjNnLwAteD/MnEetxOfVseBpDFyE825pxLTK90
U/hY8EwmyqOXNrvOQXADhXQ5JJG3K1AVE6+VHYnaqMyIGYEiAK/pFf4kRNjFIc3hrk5JfTDzWr/S
s1zImp2TATayCXyBnnfnzje3e2F4LEouyVqpITqs5rtDdWQJrLg6Btqd3xHcivp0h30JhqBOL0mr
Bs9ZJhqBiOPMnIBBoIENLX9lmkGUtY7jOKJfvMA6jrySrDimMW1uEZo73w2RDtNRKJO7tNzLrNfV
2UzmXHc5IkinLqG/GG36ATiZPVMgmzRK1zfcaVDbq2DO/mCFIZe3p243Y+29DC2tjrhBUcLMCrdg
B1v2j7txXoZ7vSOtO3UAgcw3t3umMxCi2s3eo9vjZkzClR6RoY5gL7uzK1wtt3sZ63Aq/NnQKgbf
Yr3DjHz+J23oy2U+RBiU58KlFHhHzIgUEZ2kyt+fU7fS5a+XBdf+tV/HH5zmxdKJQYb89eLtF9xu
/vHcXw91fU5E6KvIXFY+a9C/fqR0qWf9TGdI/a83c3sVIDk/8re7BoIUum9gRP766b/9o9uTUhNA
kmrkLv/8BLeX//EnPGkULIGDanl7AamXWDTm4BKrwib5dz/x757765caA0cuw+BNMVeLnAj9BcCW
hLlsyHxPEwAUazSS69vLpQ2lz+w9PmRUPYQ+5EYBloZFHTeuCts7mqc4am+P5fzkUCtadwryWoFr
EWNVmnYr0bVzgLz2mGTyCfhXDtyXPYDj6suj5bN28jHX1+zi+R1jDV7wEdAtkGMD6TXRz5I0kaqh
3GokjY2HpK5oCtyIw3MqR4RbbsimfdX1P4M07yHCLwVpwq1Z3JH4hxauU1wgRwfgrguNnL0ILzl1
utM923HKtDQuHsPQ/YUK6ewxDvYt75Ib/g+i13LsN/GJTuyvCm5tF17KodUXCGndVSHCPcvut24e
/TIqWBqp9SlqJCI0fBokVdoPaOUcdciMo6nYaeXwhYrbovcxIHDVWmgovuSvN+O9lWu/lKAA9ozH
rLefI1RwQQlfuDXl5TZBINiUDm+CIgTAuJ+zMhJm8VrZ33KgkwtU8Jzq3Q64Fr4Muk1Vj04KnrGd
wfC2hgMQm0Oq+VvT8D/M+TNrjCvqGWQsDy6MQwpExp1tv2qo/6J22Axz0ILvZ4+4HQ49SYENSqe4
ZFLs2GfTaV+AOVoBzfSkfOlG58HB17fIbXvbYO+tyUBbeTVQy5JcBmN6jqGv7IxZG4rt/NhUeBA1
vNPUbnGs4ruiUf4u9VAW+qI7deoXoTCURbCz4dazQFbwGWph3Ze+hetZNNSdiPTwTFdMuqdg0Rus
BrzkebAk+dH9tJGHimILLIb0Vh59CK+EludyTlraEeW/r5UPTfk8xmP/y2RpyiAtltbHqPWbclB7
o1UwRntQbt59k+ELb6y5PD/pMnqykR8u3Nx7RCkYjfelg06o6e5L6exEOK685qPra/DAvfbVe+UR
Ony8RaP1UkQvmGtfBxVUNGEhbMgCE1Bbp2uv7yOq1/BBEt6xkqL4zK2Ut1yTC82JZEuUhLscWyvc
9KVwNuw9/aI3S2ba5OitFMOkeeQFHpIhRApva2EXzrCz0KfGUs6pihTy/ryQEXmuVmX6s9J6TFMm
fot6R0LnHJCTMXKIa7WYIjZg0ZOr6I2sBVmp38nOW44PngaQu5jkT7SlZ9vFXm4OKl6qEqtMrq5m
BR0tzWIISlSw0sIW5TrqOSSSNdPrFxZle9YS4Ag7vjtbxwXt2w5xi7MRZnAijvTpkAfJdx7iPYgf
88T7JXu9XCPLvvOYsiOcQGajPPOj1i2xsOsBUHCBsJGO6tJMsuXkogyKdHtYufTvzdc8qWhKpi6N
oCRkIgGdHeMGea2cUmKQSgQjMX9Ce4RBdwLR5rLdPD9+g5aybwdo0A5d04lNgBbXWQ3ZB5T6eGPO
x1ohUhYtd0DmTvN/JMijpKR0pcFpreOG66vmVE/s8JxpBC4+r0LSG7dyVeW07NCk05yeuDjms8qS
JJLloM/5BxEJrwH4hJSQ8bAvWqY3An2v6Z9SRgVczVx3Fs8fieEaBSp3sJzmOvFHuFd9RqP4HcUv
BpU8DjaTBEyFYXhY5XHtMb6FyS/jt4r2yNpKK2dpVeWjSlyCRO3kHNcT7SbtLR0wjEw9x5VwadiJ
DzP3FO+XDWlEoDMmspZZrTDVUo+dPX6At/yq6IfwbRgfGGKrgTjSVC1Ip/lumEPiM3oIYTy7PWoe
JfzneSDNtKtEm4zXSopkW/UlprUUYoELp26Jy39YKkVJDz11wNuNK3Xso70lA3C3KdRBr5k/PqqM
lUQ9XFaWQyfP3SYA5zaBzXpwgG/tsj5Z1o5+aTStR+RffpllUG8jc/TXJSnfDNIqso4xPdjM/Oxf
EKr2wBUPTqedh7lh38xHZNbusyTHzNCG8HNUsAg87csMomOc5F/V3E83YUQz/ajyw70ksNHpPLUo
LA0Rsdh5Q1PslTl+gQSA7N8tNKxBXUjrphnDdzX8GrSxWMYZHsK8OvUG412N1nfMTqfTOtXFr5iW
waYoGB3QkUGcnO0CZ4Iqil1wCfYNHu+dRKk4BSkQHnqwqKud99BgahzFX0iCSPtIJjqCEement9f
p0p+xZxDi1nQFhuHFEU5yAjzrKUdGm8DYGvdAlNtsQQ1Ne8pydnoGnA+lYlzFKftUmS1t5BDs+Jo
Z+sL9MJUEMj356/ChpmeFNiKKoKaypEdQunVJvW0B8lhuUiRmS+bWdeUKW+L5ideNdou0b6rZM5z
9ZnstA7Zr0ZKdkY6lC9xck5yb1qNcNpg1CwtqzDv25bsiaEguKI96Tqs5qId1xnxyp6O1wfiLdLv
ieLATPzdbeD/XzmM/5ccRssybHI1//eqnKfv4Uf9d1nOHz/xJ2PL+s3RpZQ6YCyQpqg6/yXLMXTx
m7BYx+sIYjySJlBQ/MnYIrvRww0hDR1F2u8JjX/IckznN2k5uMJtHei2pK39/yPLcWznH9mshmE6
tik917R5QxZUsf+sQtE5SzAUzPU9UzayJOruseyIGmp8muuMc+/RDiFQVcVDiipz4U3jMWvRQUzO
uhv5J6hAjhYmWhzGKPlk9WA56Y+q9jOMBu5uRgJgz33ysKAhlwiuhSMf+8Y4Vjna94DxuWJ1T7vb
fo412sOxbtZHx6p+ZHq70uhMl2O5Gsg7R6G0sEJIAxFz7LZQuwrOqAtxcoIaypwlO8IJ5EJaOtfS
qk9ONbB6yjAHMwui2ivpELeiXmf1tO0l1loCNcy28Vc+aoNK+4o8Jpm4mFyWP+4cOoJBiPMkLixK
LSNdT+4ekhGVT2gUawwr29YA0YnSkPZJzwfLthor99pjuty70GHbCOJx2dMhCgdzq9NSLlpi0FT9
UVKTgJE/Mi1iDGMGe+GyPZZW73aMDu5ylNV3IXxEWLkab8D0iZHpfPOe9TyUXwivt0f2zKK63TMq
2JqJrt9L1zZO08h2zvLQ24J1wABs2vVRd4zhUGuWWI0D4C1UYNo5w/9zUdbkX3I4UFneT0eSCbAd
JM2wYg2gX/zJAbySthBj5odtrsrLTEjVQ3TXJjFYoRPaTy40ZSRXXB6dtAvuu1y9+sR+MLz1i03r
h93S1aQ6324qwMnnwswfO+sz9QaUxBP4cTINBNJ/SvoD1oNtYac8p1flWlN8yxHzF8bjaSEWU1zn
NySWzyzFCA5F5lLTsnsv8W2SU5u57rEaHaq5oeBaNrhMSfMKfbMCtYiD9jJUbngKcVamOKYlOM62
XZIhPmwpIC4k6Gr3Ih7bx3oMA8gJ4BVa12kes8qx4SefOm8f2Eb1rGs5N/oHMEz1eHtgEqdr93mH
KAHvVx+J5y6ViyjTwjedRuPB0jviF0UdvU2FThS87oh1VFtvQ16PT8pqXjpSET+jPi3phNn2tROK
mIUS5xFxK8yFW709MKk8uZqvfZdCYwceilNXGvaiS5BF67pPCGrWOk+msE6eiJqT0HsuXpX5yCB4
/CnLdO9TUsEBx8JuaCJ4R37AFMDbVjGNSa5p4gFYffSBmFpjNZHLxzFyME8TtLCpe8FVL+umfRI1
/o5JTnCdVAayLJbOh5z8fQFr4rMz6UFj6+TK3z8jlZh2QTBoG1lb9Vs85etECfOM/YU6FDHBdgCD
vfLG3n+JYwmyOCVuWA7IXtPYkhT+vo6/lFe93twaLalvke1KCtd2fHVr43UkZvtS26D2h6qO91I5
FCB13f1MkcEU6oHIUWuJF/WQpJ13qgdWfL6BJzwZQnkMDDNc2ugCngLRbp2IP50Ap1qX0dQ9Sfqg
d6Iznz3TvreLxP+RarjfKt+eWBTr430QB1T/6WAjpzHiQ1lY7t0gAeYniTc85iwuHtHt7VrGzUt4
byyv5ucRZsG1oV+6vv0LlyX8rsKODic8XXbAVK5Mw4cr2Jz+PgtDekx/PsV3GW8xIYG/Q1pXD1nx
qqO0204y19a3h+SiDosiULwrmrUVOM9Xx4jPiur36iAteh5psoq4/xClnO77Msie6iw5hVntn2+P
Br+n0AsoGmKOiWEc5BNnIBaf6egfUanor1DaV7JynKdx6Am1crwXhzmTq4vkITfM5NrkpFey8COh
Y3TWc6Prnto+udfibplb2Jikb8LyoD0XHpT5ZJsWhptQggN0lfNYANMhpkKV34G3bcuoO3ala66E
Bu92SuLsPivr6sz3R5e264Kti4Rqxyrqxbe1+lHLjPTQcrlcpSpk4F0UmK6FdcbvEv5kCXgmdkT7
GjatIfaJ64/47XGUt16CyHR+uCIADYBaW5r7qrbdt4S9Ck5//GpjhT64E9MFdBXyrffoc+P4m52y
LHVclDtv7ZpLfvVGcp46JCFGTqNofuFkFQ9oas9MIboXoRE2qIdGSoNGOdirawzZREZcM0h5LHOt
fKkaFwZhV9qXaqzJRtI5hEvw7Av0XfgH2krtBFKCFzfnS0HiFh6GMDupvPDO/cSgJPBdnyapET3D
g5ox3eObSSGKjMYPH1M9b6+ShmVo68Fj2bNMdpQAPJPnydGMmmNcIqC140LjMI/a18rRNlGYgw/T
2vB5YIi8tBHR7IsyDJ9N+G8I6vlEt1dZwoH3pSIgjMX3dcbkwq2miyPaq+FP7eH35+aHWRfREUv1
F4WVjkRDbm73+oz3w2AuWDdD3B0GWquH2z3IdP4yJoRylQYKgI7P1ZeMSQyADDNWEh/QIjTNgmqf
xkzqpeUF2c4OD/4vQ9dJPO3aYknWY76AiMVlUJDvmanbcBBgGRuB/QfN2pyxyI4PNLh8tyAr7+PQ
34E5b/cpa/FRi7iwY5UicNhVxwISPtYmcoPu8P1eUq1JrxpnWVKFwdpq4tuYKIhsLgrbVEd3F5t1
eWBekyxFqD/2KoyIQlDGbrKUQAJdMTqJi71lle++l24Nv6N/38X9zumrT07ChFKWmnf2R7umd9G+
lm4c3Xc2vuzSwxaENdZ1uD60sXCXxfgYotrYmCBLsSA0/FlMzq5Nwqblfrn4Oqao5IwaL3uNCIq6
Gq6Gw2q7rspfKjSW+GZ0Orb07bC0X7RG4eAwu5/WAPq5QqZNJyHcNJqDapNkgZ2MXHvp2PXbhAJV
j1qC/3TmsK4Yyg2qToU1OFoVXvFFNxrhm8petAaMJUcNCvRsMQIS9ELvxSrNLyPV7hsXrryuhmVr
v5Pfs+0NeW1zgmGipP8mcS5gCM36KwzFs9/WL7ELTFAosS1bzErF+B0XtSCtCmVSM7w6qvjqcjrM
3uQfKDVcjDF0C/QVjmD0scEVHjajXTKzSJ9QnfrIPY05+E/WuezMTbv0qqImJYWeqV4Z28bElIe5
GQyEU6MT8L/MmDxnuvpX6MhERnyFUfU22VANEUVmIza3PiR2wUgA5tEZnRzjNW/0R+XGDznKv02K
dd6FbsDIrx9f1EiQCKr0wnd2ypxHIs2Z+O871DUr9iaszujPu8tQy6Ws0pGdVXvoLO1H3NeA21jN
xy2ePmK0XTA2nIkX0hye8HIgk9YKPIuz/SpoUWYSAZ3DJY275IFIqCeTKBjGIkawssjS5OgfFojh
vpBZENllckhW0b40GWwiHlwOPX0NYYljGVvz2P45dxuMh1zrGbwU5bn0EVbTxz5SP8VbzmpuoBjr
GcPJzHpQvXZfrypa0IoWtKerchvgxMaysrCY6zLnVgeTXsZyLrtDnRNM6r+BHsxOide9Iys54Jj6
yhq92Nba+KRzPKIUpkVhu9YuNadjX5CCgQV+/uUG5jUieTJvvBgjzRkQ1NmykcjGCr4eJG6PY5yS
lkLrIpO0EjCek4FXGRt2dZRTUgSryddf9Nw6xagKaa9Y4bp0UDuXDCfrhM+NvmnphWhsPXOgkOte
6tR6r+ffYxjOu18lJ6tV/XKUMXbh4Lu0OUYsrfzqirCfIfnRUjy7qffhSuMzkj+5AlxURciiRbwd
3VtkhPKXTMdPW5hHs6kBzGVpBaymvcT1zP5IiKjTxh+dJfEb2t+d6L/HsDzaxXdd2/i+85TE4GBP
z29ipw2+Aie8Nj28HAzEPwyULUc3oD8pyGPXuRbRv/+gS+LR3ZZbSes0D4J7CuY3o+9efZyBNdAJ
WXhXgIlkc6HrHtPhXZftfV4CTy7nqPrJRAQe/ARSjsiYHTCFGIZhud50bYTutBCopsWhnUbAA6ja
iUZEhJxj/yOigIOyythJJgcGpcUjrb9oRnSJCvsDFS6wiW4pEMPi1p3yTVe3R7+2d2VnBesaxoIe
oaNMLx35FNt2csECoMSs0vTsY07YzKLDak4xaAN/VfbBqpAfNkN3Uvqm71b2RGTF5aEWJ435MJhV
taRoIG5hEvHO6kMixcxmK4zuwhB5QVP1A/nMPtfcaGN3+A6Tut5kQ/g/+TqP5caVNok+ESJQ8NiS
IEhKorzfIOQa3qPgnn5OsWf+vtFzZzYKiaITRQJVX2aePMmWGdIwCLF3UtAMVgtztrV3vVZ/YA2W
R8udqc7SNfua/X4I5r1jvQGUlBkXyDyP18Bf5+REYexmAS9463bRY1oTBVt64qnkzgi5hZFleV/x
ffaACv3ACDR9zGvzJYo4tcM9ApAJY5E4TQlP0uyPTBvp4PAl1BejurHa4UUkVnFF2RRx4XTJQ4gG
ODGwMsLq0aZT32b6vVY8puCtccI11POgb2zleMPOzwooe8SOMNJ62vrYxJfED4XjMR8dMxvDgZdw
7HaekyGtd7ZX3TDPzMLRl32gR+5lzn/tUuMvZfJ5XMwx3jV6ccN00gha27uZJq8/xDowx8wHnWB1
ftDomJs9Dv1bU5vfnc6VR/aJRztJot3qeeWhs/O3NKvR10t28VWvf4uBEnDguiAS/BpbtmllLIiX
sBBD+9qXXYh3EML/PDyg/4wbSNYfholIEtcc+95tjUIfL7FI1Hjsmx3++ZvWRPCsU/cuWaAQRYxx
2867h9LKZqIzn3XD4XTZFQaiNZ6dwbvp7eoOGRpPcaGfekkWu8oi79LXLidOr7hVB4ahjHerZiEg
GuEzG/006Pz01S4KalPs6TRV+q9kMQtOZWl1aAB/70RrsbGO/bBX2munVM+sSPD0//n5fKHpOy+5
sbq78+WTAvc59Jb/r+udf53B92A31u7PN+0K3t0YsI5/3eX5lzoh7tCaVTk6d3m+aILAOLdASVaP
E22kKN66u/SbjAqtrTXte9M+Qti6zhYGSdX0k5QsZodFf2XgcUqPPQwK3CHDse6HG2vojh5jHxLa
sIuk82qn4ydenx83W35akwJSuaDP+TShTNPPmjOKJrXwyEnssky2lGnNaHOsFWxoNdhnjB/wLewp
k6BrxKle0no7fq9r7YZFwVlgtMVVS1+nlVbVtqaDc+sOfrLtvUZw5ByGi1x9GRdQ8efv1iIiAzK1
pLYlIFY56cH5l+cvyTCU4TrZT20+0ydtpB9lUjgXEFwP42Sp6gp3U8y4GGYDmgmNELTVQ0gJRFX2
F61BPxe9txDozz837PEvwFnAV76rbaHv+4ykWtXX1GkzTVr8JLkAm0vZis3qbDXKlwLtL1xdSL/t
CmS1SrL31cMzMpqxcamPpvj9xfjPdw7zP5ZSMR/iucwvvdHIjwt+lMrIHgolQ/Tmteba34bDDE5/
GIz4uZjiy542vyEVVPd0X0kfPbnpjE+BF3yGwx5MeXk1mfrO0PA1CLkfs/VkiqnGk2xcoTTuSE5T
jqwHeHbwPbbsZyhoZtPDe4NNCsN54zKqyepDpt9hnsshadyNjTlewEcfHHc3+No7VVmcGdzqOp39
70bBgVHr1BLBtlnOdhERk+JOCvvSrbqLob2bY3lqqvZaS+PQTxl66Nr7EE0Bsz+W+C2CO3q8TN7F
qp/MFoYtqIWRGR0lcXo3MGzQb73Kb4PkvsqN6GDK6dqfDWaaqENA1lc4gWPoYdSiw7a5svRsX87w
AyQuycUzCCxlN3k8Y6rJJAaOatqPbKhBhaMQ9i7v4KotHmvJ4LLGhcQuygMiQmMjPLboRWgjLWEZ
+4v5wjdQGzuQ1AW5Jo9cepdFdgBDHJzc0dQHsbHM5lfeLMD+VZWkhzFnoBHHYSLgVWx+ME1eNxz4
NzOrFturj/Bc4c40Y4NLrdzNXoOHSl61ZfQEcEYPdCu/yVrK3vACLFbl7TvrbYmiB60A6sep6aLO
bqWdVCyDEFYSO7FZN4qLVQ57ut5YX/b4a+ryJZIeCBcTK0+aMGFN0sfG2svSxRTTsgtgwcFbH1Rk
0z2sLPeBl4GM6JzYVEGyp4T6zK01ko/Q2reEsYO37iJ2TJuy67+AEFCwnJPRSrOvrC7hsOesWBGz
A2M6WXnxrthTF2bPm7MCwmNNzWFwkoSiFysiV558L1iLrlMY+aXZbOac01jh+S8Z9VNkB+RjRq2t
69BfYFXTKynCbTYUP5PTvwhrAWW+fg24m6Cj54CXDJcjQzQdy/WhMCjS83WgENa8bG2dVLsqqrCS
GkaFRMSR9qWe7gtC0yXh6RinREWYeowb7SgG0GL9QRteJJFrEy/CJNsjdMb7jOZLGEgCkUwitLb4
DjyC2+j7J40gd91mNzRcb1ihn4qoF8BHFpMZynVfjD8tUfA4uzUJhsPfboKqKQmbVQ6dkw5HNNum
S35KrnxMXm+yqb+EAx2YyDm68E0UQ8RJ78xzIB38QENEnVIEH3dIETqE11tC7BZhdnuuHmID11kx
cY7OL1d8PX3nPpSE4C3C8LlKxesqH1+rpDz0m7fE8pN9Q2gyyhxCHd6C/E7AHp7UQ7k2+FBGUIV0
2RPE16PhriCY77riCmsNKYnqc03nz4iDgiDIr9pPB9lcIPC/L1nzLgn8c5wKekUAIPyZbkZRo8gJ
Dis5CmOKKv3WKXYAOcPH3hMPWN8s0AJ8up5qfbpTzItGsQd6RSGYFI+AAoSTN88Hf3mSilcQL/CM
1VI1aqpfgzbsdUPCNgBy0HEKkEAPLEU/0MEgCHAINViERZlkMtjknPpCpm13haAk2f4yOIU1YBV4
B7+Z4ho/ROgs1XW9EmGYcTUCY3BIEKQrk2LJ2AN3Dl6/W6ueJv4U9NoBDK9NHyINnKniPKSm+9Aq
8kO3HG2YiEx8PabT4g3j+30CKgLLjbFzWRvqiiIxKZ6Eq8gSZLZ4tRVtwlDciQJSIguetZ7v1Ess
wVP4hQ/6hiNC7uDvVgALRbJYFNOi4k9I3jIg/ADIqmBQ7AtMGU/GLE6Tww/gq3bd2nH0VMQMG3SG
l36NiqRBA5W/sW3tlbTumwlsg62VH3hr/tzFhASmJyhkgpulN+cP0lDw1m9+sfjAzOrWu3gugkyR
PVrvFpczIZbFZ9qu6B9k29l/dBTg6vOLqwghhmKFaEBDmEhxmoQ7ZhDmYzR6hTzGfcFPM3nHcEaH
xKAYJInUPyOgJCJPbtNJfFIBxkHeb29jAb/EwFhAIQefSsU26YCceGq7TUOy6koQV44ioYjcJ+jX
HEciHFtP0VKw5xJEtBgb5fyBmDEPC+eOrUMyLohIzcC8mG3oKy6o1IQBxzj9Yo37LIsHW451mC60
gZNjCnhv4QkxoaMgO3FeST0tAEsVs45cKIWBAMOm75c9Ofqunbwwn5f7WPWjFBJuTCMhyEyG8Vkq
pkxPh5hizNhSPk2YlEtFn1kVh2ZQRBoa5+GX0/PlsNH2wcaVcrEZubIu7Rk+6d4mGeHbAFtZ07YO
qZBFOqxoak2B4azio1RoHCSYTZlDjvDVEbLt37R5/HBI8W7IqeKCGMWVV7AOLbxSmXx5erMi8dgg
eWbF5hkVpccwyCmtq8qM9DgAXQDerhU6EnpVZ4NeGhXvhwF3zKTNK/GeJ2JPC9ktza/OLlWkICuG
GTRQEDAVJMMycEKd4gr1AIY6QEOrvuzNafiSRLjxx6wLn7n4xi38ux5TvAWsaGjnl8b0r0dFMSrA
GTGxpaBbAvmrqwP1x4T3kpTzLCe0FBhSChQpVXQktnm/VmfFCDuyZ1UEpUWxlAZFVZrAKzFfp28y
/WRs7/IRgsCEzagyjbdeTVM4bXzPoJqs0uUfl+Q5eCqqMIR7v3F6yqsTo35OLLmrB57AmOguWT2m
yis2WVHW8ZUGIgryDYQ/RY0it9vihYIla412CAHvi+XNU7yyy+1XDQgPVnsPDNWcDF8lWKohJWmm
+3jwIuGwgYxCXTGsBDAroahWsr+Zyx3/3ks3Zp601NONVidmIEeE4J5MYYGh2D2TsrDB7oFhYliC
26ZoWkUMVytRhK1MsbZ0Rd1qFX8Lha1kQP5hrU67jUeJ4XI8VYrZRYMQL1wyM17Dxu7xX7In9ulo
UBde729S0F963pzcmGOeYoJpebIcXb/5sAzkJLBhA/gwZMsfr9FhBbNvEpmxmUT5NE/EgNMWp9II
hMwGnFApKllN1+pS9z+V1tqh1puhxZxfNM9iQJd2iBww9AMuejn38M48wGd0OSZg0Jwyx3W5eD+y
95j/o+spYppGiccmLi0kaIB/iqpWtiW1fCMBwLxSVDvYoxUQNmfmFe/i8aOSC0nMYeeTLtsOJkBf
FPtd37t3bGgfk2j6MHIquhdgb2blDftBN9/ILS77aCAIO87de18w3xJA3YNEceMEPh+xiBsbodCO
9Ia6Do58ppaftCYNxznBTMd7MkdN2RmKTMeSvTn0ilbXKG4dufxDQxfFIsl+lqPWh47zPVk6OxgX
3JGE5xfpwgkyR6iup+y7RTLbTlX26BZsmw0mAdsOw+vGYQjIIxsoAio8kQYz0D1b0fdmxeHTAfL5
Lk4bAaIv1mD1lRJq36T4fY4i+Ul9/pKK7WcD+fMU7c+DxY3yEjAY49L5HvbbunMTbAYJJLpzIwag
4MjxYAgqmKCiCoKjVtDz9R6/dxQsij3YtFAIDcUjnAATYipgMWm/RK55Z4GtgCHPlNATXuC71Vsd
p5TDP8uMgu6khmWExV1cmt0eUlAbWoZkbfvoNoZLpkJfaH0orjk8hCmyvgMIjk8yypN5yFzN3mix
pYeROZqhnDnJNE63cP4RPymbv21Cdjbx7bCr6SfAGjXR6J4vy1Uy9dOhLNZiB0WCXDOnuKzqjqyl
72qJ2JNNyUkzURvSYj5S2Y5GV+igJ6BKgpD8Ig2AG9dYt7PfR3tNgmrMMFxWPUsEq5tBiUjckkRx
txmoSD502msNbTNV2M2mCXoonHoMjpOQwrQ1FaLTWjLjYixG8r45nSlj7ffhMiyfVBetJ8yEAepZ
EeglnmpcqeQDTpEkXhIDMkQ02tV1ll/h+X2I5MTCw+OZLfBFWwvSKFLtIQU9mqFOkn+Q9+xjQ6no
pOLMKVXEUlBeRCsveqO6tSuEhYZ99kbzqI8ZY/+F8k9mOEBdaeJx5G4dnH0xGlsiw9j6waVGipuq
KYIqj/eRjA1HzRFHolsix1tNHZqAV3UArLUisa7kBnY0YAwg53m5wLXalUG/iX7fuA4RPKo67YGs
z6z41jAtWtyAMBW4FcM29wv/T3WwJWzYSVFihaLZ1UQ5SMsjOjDxmdAjY1d8VlrcX8pGu2mBziau
++QpCm2keLSQIWzwtI3i1MbwUY5sSy7pvLPQDxiHYI045oTtsBzBuQV4uwC+NRUBF3Fnow/9bdnl
SB0msWlKKjg7tFTbjwP8PJiG/KfX3ZonD6ZXmdtW8XYLRd71FIPX1swnuukBwkLnlYrTO47mU4of
cVUEXwvR8TiKpt52/rRbmfmHek95b1Stt6BuLI2wDu+7k5lr15gKcH4ACzYUNXhR/GCpSMI2SOEW
tLD3ykAf+tXzZC1HU9GHp9h2KGPg1KP/mNNIOqkvnnPlB2cWhOIgP3Q2X5TC4QoBbjxip934Of/J
1ZxZuXqlA26SUiXU6JfRoGxrrsxwAXiJuWU9ECm6GxVLOVFU5Vzxlc0a0nIBcjnxYS8DhaiI7yWn
sivcay2n2SCzMUGBbLYj+ZYqhjOp/5m3ecSg4qQDeWY6yE5EcZ8dY5sb+G/ZUVRbq0t2KB/WdTHK
7SS3nC6cg1vCLCoRlzWVdegDYEUcwsFNj4h02NfHT0eRqG3FpDbHV47tEEqAVYseCHfmEkouTUjW
pS9P5d6LxmDqkgNJ9J49L+vfHAS2X8DCblnGypQtFUP5VtGy0SyhfRtoo75iaYucI7YNVLcbGXzb
Dl22bRQt12ZVUJIUl5dzIyBRyxaeKF0fltv/ikXGmCv/ZdXkyBr+I96o4tlteiGxxHAeIHxmfS50
sfi2dmGIbIfJl2sBCh/q7CGzGFsmU0aZyfS08NcY4/C+pB+DPYBHxYeyS3QjSBy3CgnGFbt60Xmr
j5P6N2X3gwm1vMT/A4TkNsJkX/FfY7tfPuQWpPNGMc9HRT8fwKAbioeuA0aPAKRjm3iTyO+bPudA
5Lf9x5ol9KdsdHd1D0VMv6lb178Qqp5JFXMo5/GZ2hJqlM+uUHFDLwqjhXHdNIK7qeoSMHDx4Sxw
3TMA7z6g90gR32fFfp+BwI/OPlFM+DqbbpelvfZV/hMH0gFjDS1TTFy3E8SVvQdxIleUeeRgc1Po
kOclCPpUsehLoPSEsqHTC+NhINKFqoJQqNOzDcgeYaoLGVbwv4Fxbynafd43mGg5eVpMNKgeLN8d
zx12tTotwUPhuO9fZIqfLwHpN4qor3HGtGf2k40DRLAu+x+kuJrdB8Yr6jwgobg7cLjFRSxMgkwo
2xNiFxNNa+uMvOG4a44MivLfXTqK+U8D/YOmWgBq6gCwdrGJUg0BhrMM+8U0e9w8kAxsAuSQOUId
9/BKwUAH8/aip3KgU90D3pX3KFQbQR97m6nOHOad8YNj/jhF1t/S4kDvcjsAeQqiOZmvZ7AFUu24
AOjgt7MBADkrFKX2FMFtOdW4fvee2QD38WIdey9p2LavX2zVqOD09j1u68+aqoW4pHPBUu0LHNVG
9x4IDs0fqp0BaxSUCNXYUKvuBke1OOTUOTBmojhRNTzEtnecmxc85/MxagiZ63b7CUq+vSihc8tI
3g6NOXBgYIlJcAEjfqd1u26Aixnbe/goNcEpGidaqicqKigi1UUhVCuFoJ6iiOmpiNKOkBLVFQwO
mGGDx+rotFDdFrpquRgs+i7SlOaLQXVg9KoNA0YzC+ypv6IYOCJDhMRGVmBH2myvqTaNCH0p0CnY
wH5MzQLgQ3KG1xr9TJvJ5G3gjdn1sjgPguzxvUVhhz/R3DFT4aECeYdZtXos1HvUquejovBjRNi/
EJ5/0lQXiD6LJ8GE0LZoCclVX0he0RxiqAoR1SWyqFYRsnWIh/SM1BSOtKp5RFh0kORU0UMMYprt
6+mzUE0lEZUlveouAXm6rVSbydIxISNNuc9V04lQnSdshMcNEI7+iA9E51DyXqiGlFJ1paC9dxBK
kIH4buEcpt/2ABPYdYvtStnKaNO6IqhfmcrPSLWxFNSypNSz2NS0DKqvxSf8y1R6l7d+KJPpvuCt
gKN26FSxOLtfLYhc53tQJTAtbTAptTCRm5RIpoa9bzkv60337cQlC1Pf7dkHNjfTAEzLGC+muoE0
2sZHjlNI+1TRTKqTJlftNCU1NbPacX6nqrsGBP1bU3NeLhlXp7/7bXKSkX19MD3rQseZdDRVG86k
enG6HeGwFm/G+m6yGZ6pz3FUj45eq66F4ZXyiXTngyTpSbsAyEc1YYX8M3X08eSqmccf6Ojx4Zpz
OQtkqRp8XDckwRnvVtXtY2MkKXTafnKD3p84pQGIKnhkCPey4WDjqo6gsdVfdFb3gTuOj6qZbtOq
MbFV0y0kKRkqU9U21BOwqVQDkZ3QReRycBpVO9Fi01OUUVhUgR/YGqrDCCIHgVbVa6SrhiO8JND/
zOWjo/xoUC1IBnVIdadbe6qN7LBAd9hiXHnOVXsS2flnqfqULFOuQeHW16PeMuM11nnrNdOjPo7r
AcKzgPZMQB0bQk9NExLVMfGJuVNrlFyeuxp1BYQ4f8c8BbNmOZd88v+/y4wzWuLPFc9lh39u0rAU
2jptQg2VUI1U5yuer9OcS7POPzPH9xbCDP/ziL/r8c4/p+cerPMN/vHtn/v//RsyPapL6/98Fr+f
5O9H5HxH+9c/L4mtCPRXa8ni0umI+Jzv5vzov5/I+dGMcx3YnwduziiL81Xbc4nY+dvfd37+9s+9
nL/TXVVHRs69Ofrje6zqFb2yr49VORvHQZASEWekiPouUlSPvy4DJUvS8s91MkxWTNX+c83zd7E6
Uv+5rKdnj1YH63C+/Pc9nH/7+8bnR/jrdn/9aGvK1iNisRUOc/RdKoVg3QAR4j9PtoUKs27P9/WP
b2viMjpRVZ7P+cGrDr6zMdtP+e/uUJptQk/qN3wK4fyqL5nqGkzUl78u+/Pj+btqcK/cvPLDvy4/
3/582flO/vy4sgpl71MNjFv+53H+XO+vy84/FgyymMCra/91X+fL/u0m/tC28BDphWMCsv/z4L//
3D9/WyWbbN3+dTe/r/Rvd3t++Hwlpt7LZn8O7/bULQXC0uDUqBjvOdtrq4DvXz/q82AWRC/5zZ9f
T3RAr3Sw+Grionf/faPzLc9f/rpMr8cIrpxlb//cxV8P8+e2fz3Uv11P+BHP6c994S9sL7qL9Xzx
+QZWM6EB/nWn//j9Xw9y/vHvX2t+2RwW6lr/9SX4t+f1r3dzvuKf53q+zvmyRCWhJ9f8oSfD2uLz
xUZ4Rt5U04D0Qby4G25hEaTh78PFZD5rdl9E6ykxmqfz0aBmhHeRZDWgGJM6cs7gTB/KnZHDd8D5
OoYO+TROYjmBL/ExkDrYo/52lws2pEtbfce0rrPYYjvNjuiqvedvvjZyRme6Vz7qUadT+57t83l8
bCWoDYd48AbGJTJij/tPOnHYRONNL+oTaTWcZZI1c18ut0szfltRFFAtRZVvNrD3QIdlBgg0tFiW
QPfI2VZ01e5LoX/7xfwoILuGSYspopxrzEWdvVlElO4MqiXDOD+VdUucOAVMWK1NcuXggjqRrKXv
BlDEtJTXpcALgIhtB5RMYQhgKYyK3uwsisvvmlYeZ32hK29a9TvLc4zDSse46bBdnd0XliZsbYZc
YGFnoWN4fRxSdcpKDA0cWtRe8poGNXsVdno3liGcLZqPtos0Aq5qHkOoBaP/+mRaxbFqmhMu3YYu
QeutndqLul7AKMox3dmc21mhXCUxilRG/pN29roOIMAsibxiKsEeI2MMqOl1H8RgYXUTFSCC5R9O
La+dPZiHiOL2xxgNkb4GSpgjijcaNua9t9zk4/yrd3lhSPG+oakjj44+CNE8AyzK/VSZfiGaZt6j
nV0Zo55gesrYt3TJSzv+yiIWkLrOimBebW8fUY+gNcNhMJC/tc7bp5bDK20xTm/6ydqxNn5mLTmH
fasDuhr6bze9LWNEe3yB3NZhlLw3tWW5NzSYD3LSWJlTC+tG+Xs/+skO+b48NBoDgkYmCjQmpr0F
cNLDo7EzLP7wGF/jIffu4AZ1B6/nSc8rns+YKMCFXvGPbkIzoQ0XDdLceLGnIxvwWRoMdvaJ9muI
yjXo5pN6BxmZM5yKZP1BwmaZ3CMPtNb7oLnRNTTWr7Y0ZpWOd6Eqo4POC1Y56F4NtNDMYj/lXiFT
TJQX+hurJ45cYN8yLaBia67jdx4WRJESbRHny0uU5pj5HUpKK4xXS0l02+OxHJxkQTXQdi/ncbno
pI2PTgvLuI/uFjFs1tb7BJNoATKMP5ZRCwdP07aTYF0mzBPzhOQyqYhy+cm3ppyv9Zww157XV79d
dNwnB6H9uH6F+SQ106Mp9HLrZ/rdOkSUPyxFADHpcREe+TT/SnqsvmuNyWs+dnRO5195K2S4gjsI
GDw2oeY9ExOvGKuWMKgLgDmULzEL0eqrlY/0dhrgEqRC3MQz04kS9VXqH3ZrsewBcbWT3UOft0+Y
6aHtMql0/OZNEHRFQwMRT+l1MYzPtQ5E2eozJuORTjME4XkWCTNZeDLm2KeQOzI3OdgWrTJjK+6d
zHrWMoaixNaKgj1SX7Z6UGW0d3ki3umUEAkTw2VRLC+xP35EcduhGtff2fq6GvmETS350tME7d6g
YSV5GkkfXFbpIMLp0heh7oz+xzCr6HbM/BUzXlazIHci4xe8/GDQnbdssq/xZb6MhX9lGVytFNPJ
1PHfDauV7UYsLUPTX0X4QxhNLfs8AW6XrlVyWD6dcT9GxWNeyXd60JNAH5ZbK9OCSZIZdJgkEpLg
2G0hhNHDhElKMmDtpiDmPbHtaok7LvsYeZE2HeFaiA5A1mYiWMS06FNgj5jorNld8j59fWk2YVfa
0R1ulGE3RX62VRKyM5cwgmg1qDQmDkUB20oWgfAL5YxnHNH35UtjC3Nr05dezHkaxKBRA6fTGcjA
IdBx2e/olX52MuNunNVw+mV0UH3bNCdKiSEiNb5pwP0uU+OrbwkTM3DdSt0mruyWJGYky7USkAAF
PjaCG6pWssSvYIap08TXOS31g561122/bMtquWokg86egZVBNdE2MULqviwGuEa3m6EUEp5ubtCt
NmntWIHpxuxb4/lYC04K1DPkThPiF2E8OjgwOcQRQOyN27uEh4qa9h0GW6Z7bFvno0+bHeU4t4kH
scaiDzmhLRvgwjAEkpbp0PGmiwFlPXYqK2g56+6kSYDfmsY8oIqFOY42UEBiV3MQmdqX1yLwReNM
raqJMjDhUXKdPao3OIl17w6lta8tY2+v0ylPqqdq1kNLFBjRE+whS1u8pTZvM61+9fU6uxi3ceJt
7Ka9xwP8WNrF8wKNN7C6/jHp1q96dl6MGl8No+HSaUMnnk8rHNicgStkbSsQjnOqG2w0dY+SWiPK
OFZ/zCMcKqmzn1KNdAlOtTdU+3c/Lh6dRl7NDn00+oTBtTj0VgE4lfdENvShIVkbmONVsmIiWsi5
6R1DrbwxblOtC8yOzyesQSok2XXjPizQ+tIJNjvPkMI6+30Z5ve4RxOkGeap92rGBCmKb5l/TW76
ZLbz29iuPxki7Rib+3VMj9IqH9FXUeT0+r4hVSpTDXU8F3wxkwdrxZBSr+m4y4Upg5LAq+XHH73X
H2NJLIfp5q7ySqwfg/vTWz2NwZxhgU1iYags5Ccdu4VmTQAt9Qq8BhmhobrLY51dEsaIHaGoPeyZ
41vZZ2pA5h3rGZmekFq81Rar3iQp52bNAL8u2S9HGNot1zgoH3XbRICi3PxysL/0kuCRPr1KntRR
b17SJm9ppime/U675Mj3kCqkhpQuL318LeBB1LaxH8DDznUU9oeeEXLPy6JYJiRDiFxtJmTC92RB
GJRuc50CRDkwkdjp/eIEs3+V1/VDIU3cDEZFSEVRRLzopyjmizqf7G01dy+4Qq4Mf7iVHrhROd01
Q/wOJhsZxGcMlU3FG5h8/AeEPbf9ylDLtJgNr7w3ckunJIthTNsJytaGeeeZ+hUfyb0ll/VIQ2lU
l9dkA3DbEAYiM8PHRb44A2O5tfDg2cf1TZExICHlw6tp4ec0y/ixdoqfRgVXyqGYsF7TBcQg/tAl
qCoYelxSC2QM8J1X8XiJdSuB5RW9E4MBbSeNELZE6PbjyewgudTw+9oIL32RkvlCWjc1fAVEqMsc
d6oXuxqYEZshv8mL7PIyui4JghKXVSANF64rGXbmLCir5QN+alpncsxMeKg3dt+l98O4GyJneOQE
x0ryzv/WZymvxDJs+6G2QWwMj5q1sJvz5Tue3w10JHCVk3zvej+MRw9VI6WQyccyB+8LYgf1XzX9
Wdjm+fCwCGvxBLYx8hlaH4bUMj+U6+gdvbV4cVnUN5zBIa7iA2dtvEx8POuRk2F6ZZHHGuPphvJi
3i5tei84/AQ9JFV8DDkyYXsVp/Uvt08Zjwvk8tx8inrvGsPJp5hxpaw0hC6CkFCUUo/qVicZt5cO
i8WYIdvox9csQRQn8GSk+TNr7WfPMZutHQv80cb8xVQKscUb52vP51TjLFDY5EfcpJzNnTstzhiP
Oy3W7ZZPx7R1Oma39liiNlH5AxafNZhTUJUWp7/G0LeGS7sWihYxaxsBy9Cup50wbHiypca51WUf
7MhbYqiIvVp+azIbR3P9ZCRW7ZHZblqwsyxok3GPL9fs0beFB/c3iT/ZKbdbO6fDOBEo/uBJT9ov
Azp0WufHyEEdTJPhsrGuy0a3KIzGTFyULERXO8Zwl3tbn1BOttqnTvqPpSZ/kHZM37pKZwC1zRIs
JKU3RI12AyRkkCoWJpL2Daj1hazW+9VkODM2760FNWv2MY3Rb/bUWFhG5yZ68iYMtC0AGKBU5Gqs
jAC4h5dDByGAOQV5ZT3ARd+klf2RyZJKh2mhb9kxQstcHg2d8FLGJzDhFc6tNFaWsx8bQ0lQUBjO
HjERDk6Q+X2dYdf1ECL5lJbl1O5KwetkTdS3zuVpIcqsNkn0ri39qc/tFw3GgEWMDLvq+Gr0l5oI
HUg71K5pD1ZthaPFdoyDVE0w0CMHujx7Krs7RQDGcg5smnlpJv3bmJifhqMtYWSMD7DUd8sgoL/E
BRUIHStC2+fdX2uLv2NhEvMJyVlQmZwssPTVufnLRK4A2S5/ELXPx81N2trgVQ39LsVdD1bRDXIf
7V7zeZe4tvFhe95Pir5EVLA+msZ0GBeDNnZD3Le2j3VK+JiKTaJzOVhKbrBLU5i/GLAOFEcjjBvL
VmCKdAUs8Rg/71b4WHgwd7xmoj12FHBoGBTbGtMfeNWnrKCST3cuxq4N1pr1M1XJaPDCaGnoU5G/
LNjU/XrNKOC1sb4BS341Jd2GCFbkxHp551bTm9tPXynQwhVR2zHEO/5OO2jMKaeMrt1Ec0esb1Xg
WN48jfUw5u6dRAzdLFl5GkksaWiUmzrz3zIb/wn+p8douJeWjhDK1p0CPjD9uhsFiEqnwrauLIHy
mcfURq8zQQ3dvWnYdYyAJYIEVQAg+JMxak+wCOl1T5Z7Em4jwC33roxUBW0WHdlqvXr+vcesHZNJ
CT8MHXk7DBkLbBaYjksuKTOoYpvsC2xjm7GT+8FN8A+Rei6eWhKgF3oWHXhPbrsmMXd0o7ATGzG8
kTeodpoB49q76GNCl6In5xen686ne8Go3N3U6q9aUVx4nTT20UyrDMXy9VgQeoF+jaVq+EraPlgA
grK+IBPOAmOin5FVJbsvEPz5kZW0fdSU82SERC/q0eFhqA4ufI3ch/9atSYePC/7XtzkNRmSHXXC
JbkWaW4z38B0tbxQhQtdz9gXYEg21UhnS0+qxcmQ9iz5mlco7BFqZwBJCouZA+ev9yfSjoIIp3vg
apkyXzn50zxz9rbBA4fNxJJjdIat78GpQgSoMAn5F1b93UQu4K+kuR7iJDRzOyX0Ol82ufEJCOJA
64lk04YfuR2+0ml5gkBUh1rt+5uWTzw9iS57Q5+P0kQ/Q7WEfkFadUljvJ5Di/JFVYtWRzEFqzur
oEogI2QXFBGzkDT9rqPiSnfxNLEFs9nW29CM0v6QzDWl1KyzN11tfE8moY7iSaBd7zG+vbu4Wdx1
Zn7il8fcbL5rNKDQrYvvrCDqO40w2YzkelWF9y1ftr3S7/X1pkv8g3s7czblo3hNUvkjNaLQsMdf
IFmuYYWNlED3J0EDQDm6z76YL5eOhpK1ZRf/X+ydSW/cSNau/0qj15cNDkEG+QG9kXKelEqlU7I3
REqWOM9TkL/+PvRXi+qqQhfu/hZQsmU7lQODEee85x0Kq37qawGvjOmfZHqVeOZam6HwsBwPqa23
yzTKicCBwEj+D6kO5XDjHoUNYpSQXAbCBupgXPM4wle6YJHEZMak+jc0qNoiYvp3I9/Vh1/sP7fh
T0+9Vq71Cn/mKjPMzjtcV2x4FniM+9EDpA4YSXApCWixKHi5N+HsFtW6qp2V9V13TPQf1k1lHQkb
UX0p+PAe8sF61tJkXLTCesOBD1vzoV9McLW4Ml5wQEJwDSZnY8y8NxGEDaXwAxWAw8ricphwzgiU
zMDhUD325tkLg+fyk43XDyDzVdZBhf0zNufBg1OTNB8PFRQC/Q3Lf4JIzeJkp8NVwVNYjWF0jmV/
sDx4ZC4zWcEYdkETeBiQeavRejHuUKnvEuVyo7MwE/smQ+fFdPIF+vxjSMRl0iJBIQylqblbAqTT
rto0lv7Wtfa7JqGE8L62iKpWqHHnMGvOf0kSwYNuEobVnZLKOWIhDQmcwLm6Nb4TgYOmRAsOE9HC
lVEcEtOZAO6aj7JSM1fglnYVXIYQutaAoY6u25BFfFYLVUyXF95m0lFT2UyQC799z0X/XJJIij+A
TU/TvUgCYCFZ4D2nIWIJ5rA9Jpa8ME1biCz+pAAgdlMn7UHExQdxnJvYxqgXbbGe2D9Dtwanquty
IVLCPlREmEJ5SpwEv7cq3ZbkvkydXhILZN8To9nVJpNYz46WcYL+Nm6t99DPn+vIXvIS9iTaSdwQ
mmk45BruN4kDdSPC/mKwLn6roc7wv6Zcu5qzZg3FzlVLfvRwHOzJfNQCnXCQwYTbmZULqzU+ZNdu
TS96wRGHcNk8+dn684cdpj9Go39NcqQquYXSuCl4z9FwGpPhiP3/CxKKOyXEXZ9pzrLoV3Y5/ujK
gLgKnYNcy4jpCieiXiZTQm/ufiGVaq3YMhfWCDSrR+YO1jpoQvjDQxI0z1QPWRrsYUFfMnfA7lHX
vk/BcNArbxd6+dFkC8cUZd2SHMTg2oRV0y6jIXqL0lo8flV2+WFb6btflj4FfPGcadUDFDY2Fwd1
jI/4w6n2Uz4sfWSvDohemhgloVrZC2TIh1zCIclhv4wDEqbQ8F/jGFas3eH8Mg1yH5EYwZgaMj3B
UmunyodH8pUn8gWkjJLVFMh9WuR3R1Q/oI4/9ZnvLiPWKXfIK2oHudS6hZcXx6hzseWs40c5zPE4
5GRY8XTSiKnM057wV9ta2h1OPxx5GpZu5BRyd8Gi7Dd2D8N85lMrF4nd/KZKy7sock5nmya6cio6
VnF+tNIbDjJkSBTnOmzfwh7u67wEp7EiLpjyaBU4LBSw/BNyPxzRpzdftieQ2ye/8XW6BHNgdzKW
dlySfJC9tKH5naAzQaMXUtYO5dr1pmUoWg7GPHqBvcA5rAPKAB6XG7qxl3bM3so2/qD7vQ5u224l
ehArn/wFDgJvdnmoS/875UG3DUNKFB+g/qC5YlnDoyJvxU6wYjI3tSaA9eKRzBazCg7ZqB0KWWon
es1XlYHtTp1c1SQ+LGBaDPT0EHEQ1MzpHmmyyetjXmgMCPgBeFhpH/S9D2PXX0Xkuxs1aaeSrnwb
ZAkgphvs+migadTqlUWq+mMZQ7ovR3s9Npmx01K4zNVUBUwi8FFM3VBfZ76xHkm82dpEZEOdIPMG
BVh20cYGTg3OHOtf3/7vn/mYPnNfMr4hJSBK4AKXJmdVa9PGZ4TvkdwT5OrNFdGRwU+3ciSaqsob
t4XMcFt25Q8HHNlAQP0grU7b8H5WGKE/yE74IH2EatHa3Ka0btY9FXo9cIYRXrNOovalVMW9a7GA
ihxOn0kjlc7ovbXEd1Viw0ge4L2twI2npuqhS8IiaNCmaB0e0oVFae8MxidqYG4aKuzM99+tWGCb
Q/jiAlcl4SGRD3UoWLXDtuRWO5QjM3iuQdp0N9KXH6FnIn7BW35kE/Y7f2uRM6ALEKvWM1+95NRB
RUAjfKzmp4vmCYzlGBUE0R/4i95cgSOGm28E+pvHfowPk+5csvKpjLFhgFnzkgco3BEybWt864dA
PqFhfKil+7NWtuQwxMnLTp/jeXTgaRmwoar3Qg8GVBDWHKCdY9eut7uuh/dYBVgOYo2+oLgeuK2t
bd6LT0+36d7wT4EnXiUhSKjjz5nOZcPKssgfGBHeYSH1VMf9m8oayiEVI2u0sq8hmpoj0TbrAHhb
t+mUrQBDVBYl8wGMZr1Qf4tGefSCL1hQ8Z5sdrQINJxl5OZsj/FLNtx8C1lK79KjhQH02ALpt2qJ
sVEFzAwvpneW0PLwkFnHkW68Jh67NQ7edLdALLhB2Wsj2osO9MXpBSFEuDLr2WuTuelSq+dQcAML
ikDDK8wlsW2mwsUwMrmIAU27vhEgh4BU8DSBPRH+kuFkco3NUsMcXXNOyk6SNcwgHmXuLWZhK911
7hOCxGwAqvR7hit9wKOa2eOtVfRwmoXDUp4SNuw4xtKf+quRFhSqVoWyGKefB5w/cb74mcTVufby
YZOOs7ooRTNiim2btR3UHQZTzQT4JGVy7wD5OG0KDbEpiFlahNsg7ucC2vxuO+hfQSsD4uFVfdYz
OEuDCb1tHj35PyoQFoRLpIKE7QHhAKJBBJVBipsexcizj80LJnOAnZ2ueWsci7XZgibryqWX2zU1
P2MPpx/cbVeB+EVTR2ILNmorj8BuPDhqnIMZW6o66Z6rjCFQYzdcmqEgnCQ+Bja+Ch24jUqhIw/A
mtRS5TbukdDQTa3DikQhhq/6sWXsjqKUTYw4RDQ20TEX+pNXCmst9K5a9WOxnaoYgUZCIIgpsOQj
bBF+uSDpALw9cZE0xIm6OTk6UL39xtSM659j1DuByPpRE+/SAlidvjVD+EoMjdWvct2qsWrNowOh
fxLnT0D70lLaHmtnRi0eZoEtdE8aiDfPy5e5PdefRWvvp35LNKWGIra45c5kEeJIUJshinEnmnkm
VOvELRgZui2ZEF0sUvsBo+t+KUKWhTYIc8+8MWu50WizHPuWpcjGpJH7hAw/5iYuEfYwmwJzizal
O9+ST6niKQgT4IZIMb4VQliw6KoD+trX1uGz9Y3WwWUvgUPDbb/I1K12eMdEVriPZoLAjCR0tjVG
Mo7bv9qebUAFzw4uoOQ+KJ51IBRWFINursoyTDDBtrBEWPo8t1GOK6tiCzXmKoskATSFLkzwOOg3
gsadaMBMW5qdyNcMi63QzlceNMww7Hm+6q47or1kpr/s4/EVO4ZD2cse14S4gE+JtCIfGRFNGAio
aOIfaV8iI47ItoP30nK6hXS7XcAMFeDQM70aAwtgc6f8aRLc94g64dzPSl3Xd29p2LsbdEpE1VRl
+dDCQV2YVbXp8n2ds5JtH9UUNxLOLOVRjC3bDelwW2mi7KSssFlzojR+qsC+6+ZXr6afXV49e2W8
tO3qPDWOvmsihOWNf4e7x6OF6SDovvo4Sy1UyZaZUvE42tCfBmbMDvqpOOyXTah992rhQlWo9Uf2
OygFQpPLdHI/wkQw02Hs9QgzllpjohYZqVjpa9dmwV6ZqTFZcGxvY8sfdw5SnIeI1kfkHcVsUKgV
sQprgmZfWi3VV7V7NoVGYaiPt15hUNXooMKq/tb2TEScAd1dkDfYABGG4ZAnwasPjmHTfk8dRmTW
l4kxvEu3TxPMqdj36lWYtAOEfLA/exo1+6Yu7PApKFAlFBZjA2qVoYHPW/TfMY+A0016Upf0D6L7
ObgA+oS7pOyQ2rUFFChMkr8CM3cAP6xvvU97SIhINudS3Mm/wXlIjjiHRWKbxfGzJkpMaGzcbeRE
Xk/hgV8bPT0frnGA/2X+qVvDe9vrVCzOsDHYe9ZJXuD1mb6jKPd5LOISzaUzNiWe/64fs6rQFdWl
na7JNWVRVYuEXLBMx1uo9q1z1XjxroCX/Gjhns+HTLSot2cd5Y8G2TlEjAzDqUSaJWqILArrrLC7
j2PxxAkbUwVbD4hKIjxRsbV2y9UYF80BZRmovxeXZ30qf8YNXJA2jF9MHVPqsAJ6DQsbh74K4AQB
XfeEZ3mUaR9g7cMPLdgwfZ2tk8WpbxizTSr/kBJ/UClojermVM3KnNjQp3WAq91TNH+xQd8yzZO7
X3+ETuWjt0EeysTh3TbuFeMCtckgiJNMSlYTksaVq3k4C9b9uCgr9mEiJK9xF8WsA/21KcNhYZgm
qYnWxnXQjInJew2iEFOZGky7aDJ8uX0amWyYqIVma/JqW6nm2styWpsIkJY9ZkoqIReATQ6FdZ1W
a24eVMQuEqXWRftLJg0DGY091oFlT+eVFEurbrpTX7qXlBRZPZ/Qq5ZGfSJaqXxIIiwpeTwEeK1l
vFEN8VPtj4D8wIwoCt+HzsCTVDKWjzvjZjmVhN3xo6xyn+AXBNYF1mW1fMqYiC2QsEMnhjnvl9qq
Z8RqpFqzKDAtixFt+U6PNJycj5o8gSyrMA/zT5iSHQOHXoW2DB5siV+sloDHGPChvbKkyFGfbLmY
sREjalj1c9UlwDAOThwj80/BuRQQY1JraDP9/hz7qMYj2+oXbU70lZZi/1YZ7pe0e7SH7U21MM1E
TbkhRxi2DVJ8y5p+CuVuagt31vhLkiOxnLL0o1I4aeiypfbTYP3nY7AfrPJbnUCmaFlcZnNVSbP3
ahg+6DSX8My/GQm+BtITH6Kv0clbBtZynmk9+qY8mMQopcxfln3gbD0oP7syVt+MCQlfUGpM2ws+
ACl+4huw7kLtEaVIulK+Gy+GOL3iEMHcVKLkh0YOB2986i2mB0Trfg/PMFDYVR79gXxJs11ofX3E
eCxdQ8vYjr3/VDYMiCVYRGIoqDqSn4kM6jXL7c96UkeBvQFV6iL055wq/gWrU4MQ1KwSgU4rmasz
5ihPThwi6U4aBJu9tansdmvM2VWZetEItz52cIHM0uYYiDb4UtgU79anmVjYGeMVoRXtBM6VcBjw
uREPmVWQnmo33LfM0sDc7qZo2wP8T3Z7d1xpbestGnyUPRGyWqJn/MeJXGOvL+p1I4yt0xNYQ0Y5
rvdG+SN1cHv3FXIlU/sM7O6eiOS9xVGZ1W+uh4rrIqLhER1UsnKmBrtaQMiYtBtNi5mgWej5zDlM
G8/wBQgDE1ubj7mHswzxiR12F7fxN67/Rb7XJYZMAXgBMC2gf+Pp6A5pq+zgUzXq0pjys0zbV3ds
XphC4EIa48auyZa5M+oygsFpOYyZvcMcVUNz7QjsjfTQcx86TNhp+XWmztK39mVlvBtz/E6VwxOb
p1l5G0B8SV3MwvJy22Pw39e70RrXkjsoh72XsXH7jvZmddFXbaLExstarQuMmgcf9Xz9mcvm1SsD
0Oi8eKrEyvA5OdnTydzxNpnojwpDCbSzA8OTZedGUOp0Ua4CCtWqlJjIzzIXNp+f0vxkoOkSLOcd
FZS0RW6ID8J7nhELhzs8hIjrm34Jyo8lBmEU7tnBwSgwyats3Y62voQ2Z1Nd4NiYO2tjIJCuactq
FTTVBR3YUrcLbv9E7IiQxU2q0hDKYz2QeVXLDo+QLP4McVxDtNBuybXifWOnKBxQHMpbmjCHNKxx
QAIRenuQjUfV5PM5GBlLJfNrWNZnq7OIcnAfeRnRYkBHu3BByx9rMD8yZxk9My5/jEY89KSVHGKn
eg7wuiWCqmRipRhiqCwGrErXVathUFI+tZNu4NpMIhraxAWyxHVeNpsix+qjAxOOcpx3WpUv3XA6
RvhXE/NR5Uu9bHeBG5MbTwwjdhF7AwPGJf41rxHNYqrQu/QNJUAb4ANH0Y8BBHFWeEDGGCt4gRYt
tNG8O231JPSW2JR0XLYG9W7aog6hrtYeCS7Aa3s4t4H1Xop9YLFrqoho0NH88uA4FMLGsbL3PuXY
3gG/ROXemKCsVR4wKyE3jaaUFDj8mAPzScbqKRygVA8dbA9jWwZptjKAB5zMOSsTMRzwVL0uK32H
rwzWZrX52ij8bioAUzvDZqXt40cvd075ZL34VnwR7CkrV3brpJ7WXmnsfE5y4caPXcGAzMEyKY5B
I5HAxUgkyJCxFtAo+c4NKHZKeDENfsZ6m22jAqvq3ljJtqUqAWz0cgUFQEsPQtU//bj/mRDN5scT
OXqXtCIcPGcjhIvwBu/+Z6Tsz46UOn+OVtfTcq1rinkZ6b5GRdfuhO9AsgzsEZABnmlPVjFdQ1ve
Yqk2umltEWVWC601D9GgzfaycHQ6DkS7QWt7+IJLvSTxiwOjqR97T6xsAhdafXiHsn5Ok3dhzQYH
yRZQ9xlJGOk+bfE6+d6ixvoAqZPxzStq2Eje97BDdc6k86Bhk0A6BUaBQaYOdua+oLUC4M7cb3rd
Hzq/ePpl5f//Uw/+JvXAlI4jfn1UH+p/gs9icW/v//jM26gdT/fs89//vITFz89/bJv0nv/8ffjB
bw/8LfxAGv8yTB3yr+V4DhkDZBX8Y/hs2n//k33+X64niLoxpIe4kFSE36IPhPkvHmHAOHYNB9aM
yV/9Fn0g+HECX2nPtiA0/L/EHjhS/+c/yiIdgyLf/vz3P20QHRdUVEA/ELwuS5r8/cf9EuVB8+9/
Gv+nqoOuzjyv2GiS1G4zCH+QJOPo19FFZ6X7IMUNM7DRwra0z0meHjyFSDOPtzWq0hUi1hO3a4CN
TdVf3WLaR6b95gZIFq3o4DZx8mhTCiXJHXLfURY65yt+4fGRfK5tU5wsLDmrXJJKiaWOPah1T7Hv
edTkVeG6IJHTJVKOCzf5uR0EGC45OlMxwCQmKCrI0hMK+pYCmDPdBLB/rJIJhLrTb910lLUrFpHC
IqLSxC6xUmwGY4zGOZDwQrK/2krf59oPgnIUNtc6DFLn5EHDxRITunjL5g0c8FD0Mx/MjL/iEaaU
28gT/qlUZMo4JynEKiF/9ljU1h7BvlHD8MHBlBPk8wg8D4kA9qE2ML/rrq3guWOEYTL7HOA+a1W9
nMLgk1BWaTFo9fEUtgGIZKS9SMqHBwgQx8Qv9sEsAJVKI52zfx709Bi16bHIBX05Eys8YAVhNtow
niNixIln2kc6IUoeU3lfh6trb6x8PPsVdrzmDAjfajwq7IQ49IaxpZMeGZHh4IEDtxa9+s1Io9dd
zdB+65JgiamS3yxl4Z5gWK0zlXBAxndY3Ptx4G3iSA4N+RLq/tYMtmjiViLqVgw8j5C94LCO+9gZ
1l6d7AbMMusYQ5YpPjJoYFVER5wGgeNXIGmrVrTY4smNSQ1sE2VpZN5pwMuikM5bRVys1EbaP+fY
jq96insVteGXlbEOAqfYw3WFlWPsgV42Qx4sITlQd3EmPkD/3SCdpyUFT0iVsYgQkBqt9Yb77z2w
00MwLHFtO5ehvcEiZxczUjbMYKfXyXG+whRht65BCjGxTSfplx2EX1WrLvPHWGrTrXJZ1GK6GthH
JvrHqFM1GzMhUa3HHL8711ikOdyBBI6BNVw8VErMvof95DCkDOgdG8vbKWM4Kwa0OJvsSIVLDI6P
yT6ZIZ9gqfa4lW6CYNxHYfrlBi1qAqwvIgpeHOqOlj3d5jU5VYSOglUKO+IQVR8uQwQX47lEXR3o
GAPwd4gaH4e5R6tMjnUV3389B90ClHbr3CB4DAZg3q4KvuB8OXQsao2n1F3qag8tdMkJtUMhvsDH
Phesv3Y8w497iHQ8O7v4q04aNokWGDLewV48aiKBfB1DQIs2+O8vinq8KYy1st5dqHg6R1NCTHS7
Impgz2jlhW61j9W6rnp0s9211uCpzNuB+67C6eZN3WWwHvBtvuAxBzKX3pv+uze2u3aYbrKabvMV
7PRxzyT8KMLsPn8w83pkGH6R0bDAouvWkH/aQ6fqB3xNeUs+tFBFL2VJsbFNLo1WTeeh0c/UpmS1
rUxFXIRV8/Pqhcf7IUdyGZOtMgz2W6Oo1CZ7Ewn3HTAIFlny4IvupdPCxby2k0Tt59eGVJ7sk769
RoaCEmau4zg/xhFbQRdOe8fuFpPPvd5l3Spr0i8lBPSitwGluRGpq2lAiGcxQXpZVZF582E8mdmt
5ZOyevmmyor1ok83ndBkzXsJymZV2/FOi+sVYQNs09NZ1uoc2uqa6YTR5jjPqzMDnJuMh7Wb41NP
2uPdDbRX6HvPh0bZJ1HrHyBqj5EfLHoTPxdLd06WVB8eQW7EeEPoir/afMSzx3iE8rzXgmjZjjvy
2E+kbpba2R+KgwXnkPEQXVm7qaZkl7rOSdj9dSJCpaQ1Rzc0r1nbmvaEJcbJ80xobmu6SzM9ZhWv
HYdUGJ0sCT5ph4gCnHvganTdtPfK9to002qaXRd8tQd8PM7/axBui2qnEX/NoSFXEA/3ld19NL46
K9ZmLbor7jvERoty7dMh1tLezJtV1HBbTXDvkSanO0OiaWLDpnIk0y5+8jjZ2ni6GXHGOKz6Zvo3
Wt+r5c/jdaE+zPCzibxtoJzTfEvOe4LuyVMYc+24iRqTe8yAyQ6M5751HdW0QQ3seeKt6uwNZyIU
Pb29OJSNJhsVbfc5bGNEWeqa5uxuXncM1WysZGEJ22X32Bu4P8JDHZ7m58pMefp1xxnqZMzKA1+b
5SvaCagoW2K18dRDnANNxa4MQ91vkwnFISjNeKe0lmzi0dqQMIDfs03rGlf30WsZKcfGRxw4wRbU
7kG2PtFGszmYOTi7mC32gFdTio3YqC8dEPVEOjuOu28p9nybGIOODDYVs4uELDl19opk3MMr2LdG
88PSbHz5UaYvkaJx6OUDVXYcMXXObYWExjSIV9GvipgQIo6GbhfNStZfv/v1Z+MUjeuB6WwHZTQK
Y3M1xY5FKGgkdr9+9+uLJurfvhXW/LIfcA5vdt5sMatGr955Mngluk4teqs9yC70d6CJ2kMKbPRI
eE1k4X0/GbtfX4aR6LYsFu3Kn+xXw60eprHzd76br1SRvobgQQCwWE67tNfQ3BLMIvpqNc4qfGmE
2xF0j76PLaTTN1XrYHOtLae8Z3afEGGsYXDJJG4mS2tvbvPlQPVJSGEdc/sxnqeNEKHxEaMDH2kw
NLDEZYZEE86O1uzLsYCHOn/pyEfe8+KwMZLNSYazV1GBgw4x1Vz1aJVq4TkvRLGk/rq5D15q3yfb
24ScAssqdO81hI5l1fUu6RDdj4jQqFyLw6UBqtzFMnroHMVpnIob/Ih2AQkqJ5HYSdhuMLnCjQTu
Cwt7is2PVEtwHbJPLs5g8PP0x6R2N0U5vnVQBucoxR2Y4B4QG1pZd8m86RLUEFTpdkefQgejoe9o
qNon6PnYBHtGwSSV7U+ZWO6NiXyTjBVt+FNmPV4TUZxSxwdbcdeTHd0jsdEGRrhOsvtdUX/+33r4
H3C8ziRat3Ph++cy2YPa7TrCNR1pS4MC/vdlMqmMoouHpNh0Mvmqku1gpLPz8tV31QknMoDXfUUd
pWS1/Jtn/kMsGQU6Yxm6B4v5iTBcZ35lvyvQoVYCk4wy3/iBcR4xMZmN77fpAlRzBezyEMUMJFLY
J4Rqz6XS3zw93c4f+gPPsmxX8gp005P6H55+kFJZsV8WG7OliGevycN2pVXl2tMv+LBcHCu6IzNv
yUC3s30t2NUobKFWrP/mhRAC9+cX4tJXUbR586//+TkEVu6FbkPezXzxbdVfbCqTVNu7WMiOJYVB
2l4kiiC3sh+ZFMEt7C75CMfQ4PRJKVg9sYlysSzl639/ZXOP9udX5jm2LqVhG1LMr/x3V6hMgmGK
R3gI2LxjoZPDY7aetQYKmhrmgR4xVyLp3n8t7xILySgdP6jErgHeLHZ81z31YYVsAL/KQ9eezvCA
HO21TKdby9FlxXB8R8oQajuHMHMJsDeXII43rJPY3oTcAHOVrqPxcFN1ycJ452b6ebLsTc21GAJ3
kRbVI/NEEn1r7ELeUqg+FYef73Zodcd17TaXamSU3tqQwiHQkrQa9v4qd+qVDtWzstBVZcFNC8aP
ZNKx4xMnbyR1zKrPrtFd/DL7QpPBj4/vNYldnGEgrhhoSVYNVhf4BMANRamrkodu6K8hE56H/34V
/mp5ENxn2oZj6LZp/mGdmmlEmjTa0E1oNitR6GdyjXZZ+v6rslb4E9bb//6EhvVX110Y1ty1u4J7
5A/X3RsM8sJc7szAGfdNilvT7Nxv3eJiuDQcfCtXJPcR+Ii5jI8Lbn+l3d1VIttZ1PVpb2+N6SVE
4gv7C+Odi4cqAm/tJ0vOi0GnIE378WwNUFaw0oZAEbVEEjg5s4uOo2PIDxP7YUcpNv/cgYEZxEu7
dzaCAnTuClJWghdmO8NUew+fDGzZbj1dVWbXSw8u/YjfUWM8at2wpr/HyiclcqtfRc27Gw6UKUSq
eI4sF8pIFqYsN9FoMnocXHsbGzYExxLh20MWmARG12nHKvKPvstUnl7/A0dMhig9bMNymXXBUw69
YJCkOUTdY08LNqPfb+Y8favJRLNxaaQdLdKInIjp3JbDOrbTUzY2r3U3fvQm5Vge0bKHl6reogq0
uwAYXBGKER8TPTuGrngzUdcM/S4T40Fp8ZdmlhszsBdu0K3GMr0bqb8jTKu1zqq0NsSAb0Z27b51
35zeOM/tHhXLflxq3K42eQtzn1Q4G7Ob2HbDXZU/K5NDi/ehDdRvqLEGIqsMyYjd6PeDq3/4Lnae
SFH+ZmnPwZP/CdF4lpAkUxrQuUxslv5zf5mkVqAFsXKE6cbj3NIpLrtxk36Jvs/e5Nga5n+z2/7V
rm9DLGBRS+nZ5vz3v9vSanOMoLaObLYJDVlDY1r8/ZH6F7esdAxTiPmrZ7p/eJIorLD4J711I9we
orndAOKk07VWjBwCD0JH/fCc6NVlmqgN3AYbdX3fhMnXXGXX3rSPoRlGlofNtTEjLaR3mCemTqve
FG+SjVDm6S4OeUxRk4wdvxPRQN3UJ0dkmLsZR5434gSmRxeYN/RcLMU6CR7MicT67Nig6Fayu1hc
/85P7qY37lsCpXC0Ii63XUlruuF+d0pKhCAWJXmTH215mQbc02h05hcJwX6HC81ptJwrFCaWzLJ3
y28lCIPrweBW58SKj97QXQ1pY6el9q4TH/PawsiBIUZDwj1tUxtGR31CtWLXB5bHfgqewPSZ4IMX
4LSOI4OwHlRfvBod3D4/zJedovTSzejL5rjQRnqSKDn2KtmZJga0XEk3tTYzrjA/nV6z0RBe8pY7
3TVrarya5JueY7dMU+Kp9JHYYZixw3XewQX92t9so/pfFDgsMU+4dEW6QC/zn2stN6HQFGOWw1Dn
+GSK8og2F312S99US+FgWqvvi5Q5pxFyjTRo0kNTbglVfEGng9516k81bV5Pa9gJByk5MpD2ZsOC
q+jQ59at789Npi4hRPDGNQ+VG3+fZ+Bl3gLJ6Scm7K+kFN1jk58vTT7SgQEqbNAVJnFfOTB7Z7Ln
VUAAPXc+1ehcVHS1unS+fZp31WrqPwq/QTTa7CN/+JDs/BmbmbQKshN5ptHdacKm+FBMvNYzekdG
5MVz+4vRdQs0bKus+DE3qdju7GpNoQFuV1i57BsL2yqbagf8xSnVrQr1Mw2eGkgDBSybqzE/6RcB
zdxDYOOmugqMbocG+JL1w8fYKfhBxDw0M2Rhvc2MwFm/5vhy3RXDzbF5x6S2HV0LKwwgutZ9T2zt
Qu3eLv77hf6LXYzCbf7PsDyQ7T9c5gGlTdoOPcnVbk6KCRSXEvamHIb1vMitVp2FAxkg+Jv1ZdrW
n7dPl/KZE9owTPdP22clCAIwRZdv2hCqWJ2SLpRyPM4W2ctB52KQ0egP7WLGz5K4R3oh4ATUbAIA
LyCcJjeK1djMsM1F3gFZUWQnwJr1PB+kFjOcdwcgBYfHh7lecgFKpTrP6EaeuG89fq9DFe/mLWOI
jp2mrRu8DpElyIF+KPWowrLxI/CdU2haCwG4F484L5Tp0SYlcN53YxZdjDg/yIcHtPuYzy2JRDmO
Hl5lyXCBZ7Ohniiq6QMm/ELmXM1YHBxIAX2bHHMMe7N4uqh03GeSfWO+hwMruc/v2Zr022Tot3jS
jxWevU3yrsn0OAraPh4LSXgZopsxHXbfGlNDCh2p9H3Lsm/oXCex6Kr0hJ2ba/tv4IHcsb37NiMU
QQ9bIgw5bsWpnLKvGQ5B+vmUU5n/LCrYkpk6Gi3u7cNXncardsiOjqDqGKfpI9OXls9OlEBGZ5Qd
qdM0M23msm6y8zvT1odmGJ+C0HfY/Qbs3yocTVKSgWh3maPtRh1ekKsfS4ivYyxPnYIHOsrTjFob
4HUz2jRC2kaovZxBOHqvj/lNexYVS2KcKy3a6RI0Le4u8wkfcW8QzngK/PE8f1+a417vHiLgorqD
bgmczFAeKthsXjuhD2XcSMAGpmMpEV3svjOyVtAvirZ/MgZm/TSxY3d1x+HDwOdzApwxOv1F2827
bgdIrvvx0WR0YEzxXUTxEdcHms3wTjrGqtZsdmjQ16zHO92P7VUS7G3bfpuRtiznH3D35rr9xhG+
j1OOD6rLMnyJK+cwF0xIgW544r7FQbgs8JU2iPIgffpiUU0gS9tpfYywAhyR6Ez0MgijdlhBrmas
DX0O8CLWccWG6nZXluP+14Jn6DGXkRHHMMGoi3n3EqACmJIymqcBK+Xp/7J3XktuI1sW/SL0wJuI
iXkgARqQZVhe9YIoSVXw3uPrZyXUt0tX3bc75n0ehABJFS2AzDxn77WdrCNCWYSzjkcx+BTIGkWx
e2ixJ4ff5DX3ngNOVF8TBtVqYu3Q1lRrIKpbJeWF1hqe8FCMG/g43kD4Y7aAzqipOnM5FnXCpQre
//6qpWjWX10+LMNAyW1yEZF/meVnM7mAqm7kh9aavxUtXySZFFrwSJ2LgkePmFYsRlHJQR5K6dGg
tuZEErVncWC1kWNu7I41QOdQIgZXcJdBUxKX7fUJLPUr7fxvQxN/gMv+lth4U4zpmsH73sEALpt2
uMnGtDlTDxq99kKggwhViLdTLKm+PjDmFLghoFh3G2fq54NWV0j++/42t1ikhyoWe6Niykx0B3HY
L9jQ1TNekWAzmUSB4Tp9Q9WCgzup0IpQ1GiIfdp0JbVNLBvj5rpgpro1I6j+arkfEck4VLmTbn5y
ADYNw4fcoBEoOcHF9SVatGOZJNuxIlKWq7qJSdtTuTiJa859KMnXct2IhLw32WYWMoxPmjzdTRDk
uirFW+MPZeOJMTyLQSNr7a40O9LqmOqJcbfPrhwR5sr5B3/9XtHuB/oaWSLfimcT06RQFUvj2E9v
pMbySnoC4qhAXHUtnsSh3t9QXhaVAYl2QqpOvlhp6C0a89QkCHb+Nue8Aer2+QxsCfTLAW3pnVP2
d/I5ri1QvjMRRinOcrSaYd1+ZF3/oJnTrTihO+tfU///77v/Q99dM2SVCcJ//c9//4e++9N7kzPT
/rnl/vvffLbcib0k6k2TFZLc6ZR/tty133QWVLJlYluWFcPklf7VdDd+k+m2KzYrPHltrv/Rc1d/
s6jDOTxi2FQYdOv/1Hf/94uK6hgGcyGLN0gsMt3/X5Y+tsJkNS5tIOWm883uLbrll0UZJyjStHR+
+mJu/1y71MST/dv60VQ0Pqnu2Ey8+D5+uYIF/VCrWhkGh7lR0p1qC6niALdFgcPj1YRSyd/bVj5S
U6iJ9XYK+6WWpmOWQzqJh/wVZ4FfZnjfmxHQFXwnlwSV0NVTRDh2ET/Szn2oMIhuTVOjtmUQWqjW
o9s3GLV1YAjTZJECb8TnMrQPtNdUT8KQgFC9uf37D2r96VLNBzVMmYUEvxRQjl++1cgEYqKltnOY
Q4ahjjmeltip28cGAHbCcBQgAkasfgPk85HFGiMMlo+4wPsacDrHFXNn7FiRnH/ken7OsmF07ZTa
ldkYXlqo+XY2iUxTSwJ0ylbMxTDU9IDV1X3aZ/pRtbXjYCL8WUIdbH2nkbuRXmVJhT9VI2ii1DA2
yiXkjORpbWtkC1wh0K/Q9HG0073N4K410DIki8x0Q+dtdwP675Gy7MYR/RIr7F7mGvdDFNaHyFYe
C2Rq1N7JTsftc0jA0zGH0Qz+hKZ+Mh+KarwdTH6AqNUo4hB1sbzXWX2byuEH7kOgK2l8X/UI/ceJ
ml3Z2u6sp1/KWkBBQGUNRL5ucxPmyj/8Vn9a/PNbWTq/kxhYOUN/OSjlRq+0vFtoQUSSjc4qeEi0
9NXpoGODPYLRxBDVFKSwhzpeW2i4m7SEeQVj5tBKFjQ8gtZAIx3CVLNJtIrkQ2OZXkCSj6vGow8u
2fSM2n6ZWjz7qq4yURxmyHpJDnkk3KPlnDZN1uGMmC/K8yADK6LZ+WEkTov2GKV1bTE9h6BIFO0g
ec04Ot6iO1+zSJ98ralfyIE7E2RgE2ZnJJCSMKMY6SlXK0HKvc1LDjyLcmc6D+dYAWxnFLeoK5Be
+OUwHqmkuaqSXSeBdIN090zBKYOFq8ntsAX+QetTpbNGBtqHzkSOuaxzkZURQ+QsLHQJXUlndi0S
saY2/UCq5/ND0UzhiPmH3+kvrh020mcFmRB1ml/Lqq3OVGK2RucQMxtwGxkNuR0aM+Gk5Fiq952e
vvz9Cyp/dRLbtmh3sFYzQOnwjn4qPRkEKKFS5xW1CSWsad4uNpV06gao1Yv+GVPnNekstF7t/iWd
OYJj2EAwk1VYlgVOvzj8aOlD1+Fh6L/8/Xv7q2PWkS2bo0XnEqMxbvz81nC2FUUuZeAG1LPTIjm0
It4aIxluJMOi7VASAlos+T/8Bn/xsrqssH61bI3Eav2X+p/TqKqdjZJ9APH1MRn2g1xxPbDL5KOt
CWoMqZel2BL+/rMqsnjaX4YNQ+VuyxTD1J/GqCSkaDdy4h7kDgJFHN6EI/ylaMzOQSUPW6tSso0+
AGnSoQRZDykMAPr6KuUbUr0VxYECD9LQYVjitGNxl5SnOuEiE8gpwiOeJlOc/UwrFkzEDG5EBr9Y
ZWbqAgm/peYII26On5ndXgoqA8XAVz1bYeamZulRxQPMMMHQI+Zll1QsZRv51tRKeNkmmtk0y4/I
7QDOaKdCLoGlv4YzLk+rCJkdRwRSWhi26xJarGk33zp4DVUK0b0fb5xAhGgHRJICiHjtRpTLBu9s
TK3UTWtyogMm5qhU9Y+JHEMlILOc/jWw7BzWVUpuF9QZE37ELC482bSc9ZDBQNaBZ878bAidJTGp
R6FgUMGZH7ShfOwV8X8ZWjcOyjD67RmaNRbQfew8EJLMG3P4co1aezHnhXxqMTrMFszNmsQL1dnJ
dpQemhz0Y9/L5KuEGPCwxP3DEaHqfy7VyfioOBBVyzYdxxDn7k/nZqAGGbKVZjqEDsuQUdslxXCD
1GvZSwHOxcG5gP2cmchXV5oGWCvqrKtlXOisw2mfJ91xBy8bbE3YgkkNtOWDYo+Eh+XQSHLgASQA
DsgAYTH0xMBIcg/lSFUe+4QuhZqn+CF3PRd0t+sT8oX0wcHSCQuD/EDK1TX9jAVQN1khhj2Gbp51
MG4sA1mvtW21xWYEgYUS5TPyFZNWQCy7uuF8LeVjA5reKQXZYlCwoLbdXk315gpb23ccP4CVgvkB
9hL4I9sgkgezF5yTarnX5AhGSHFn17aADjWgbUoyVipFfWG1Mu7oge3gpkGlRLnrdTAdDRs+3tIz
xQqV/NgtClZSBdNDAWMkGqRnE4ba1ETz3s61R1wQXwLSUQHBGM/NjDaEmuJ9krBGrEGvmIHkgmYl
LQ7jjNlK1/XSHyekEO7QWRdet90GlnNA4Ikt1p43dTTeawlNEXiztpzHxIWOVw0gY9fmG7Iyvir9
qRsz+snIsIra+MCWjbUAQkBRNbiaK0xapsX7Jof3EjGxRizRYUJKlV2KQYvluMrfUvWYAjxw1jK5
fFcufh2M6pKAR+GARXXlHCWcUFWVHqcp50jmb7d4xN6YmtmbhZB4lpeZmJ0qO10hhAr5NuocjPB2
VPt9aIIVbkU21xIXFOyI7k608jhZjkiT5ZCIK9JoIT9A30s0poAawN00TUh8TFWMjIZ8rMTgrMX5
xs6izkOoEGGQyV/wJmySqY6ecMfeJ0Z9ihPstmakIislYYmIvENOcERWa6ACq91oEUShczDMsB9l
q+yZ5E4ph92hlhHDB3bZb9XZuTihSZ6CNNxjcHC2GLAec05XJKjaJRot6Ti06UkhYAoGjW+mPA1D
ibmvAv3JqI1rU65Tr1UiicuQti9kRpd6qrkKqiH63Ag+kEHoWxk/0pg6JcrQwjGRkcpBmkIyIXLv
MpRqU6lt8l7ZW6BoD3rKWBqlxHOD+Zl2EabkMAWTUhBcPc7kww6LdUPOwGmJtJt56L1Kkt7o3V6Y
tG4YbUhB0FRmT1NOjzAYvgxqcRfK/P55I8sno5n81pKP6sAM1WC2UhpVvit66V4LuDLD2bhx9LA4
QJnbZkl8SWyUkq1NyxRY0rZHQLfRJRVgCwwnU+Gshv91mNOYav5mwiSJV3dKiTUPZuLsRrp/ScIl
Ot/Xdfml0cp208YqcieYEETcIrOcMu3N6fwg6r9jCBuPzch57EztviW6I6vr+4J+5mU3OtFVRaEY
WkxxRfgSnVx0Llb0lObDOxIcMFNycODKdt1Op96sv3R1/+C06itGlbRe/HomwjB2SqLiZgvdTVMk
28UanzPDcPsuYNLd7UHKXS9Thxu9ILswAZEBdqLcAOx7bLIBWEDmvKV2DZMtne4zHHKbHOCHCWBG
kFSGXcalvpDoBXdNtrjzEKlemAZgniZlT2x7Cqi2hSKRnYcieMCKsB2ncqG+Bh6kUrMvOH/43fWn
Sh5zkNJxuZFMCjVMbZ8Rv9C8SOT0UklOgSiN2paj1Be4cdKuZHUA1uggTR0ExHkbsG7E/T+DAVBN
vG06OiOeEzJdC1lIG+5qSNCJzslclTScar17BD98kQjvSLUucQsSJZB2OZsOiSpEQ+hHi/Vosb45
LkWub6op5hq5tNUmp5O8x0VxtLsoQ4wEdNuJkrcgptvmdNtx5qKJ1qIIKd0TE0RrY99NegQNj3i9
mitp0pjINqFzx1XQHSpKbF6Xkvgy1KVrWLrlwefSmErCgxvHx8oBn4Rej4DnpfexuJBcxXA7S8R1
81ulzvxVil85y9GOJmPiGo6DPNi5TMBEN6GTPrZVs9cnhZ9flsPNRW7y8Gi2+T6tY8vTorl0o6om
UgXFs5zLZ9lm5cc8ErFyj59p0V4qR/9C3qYKQ4AJHuNmPPQnwyz8Sgu/aQRSZeG3XKeBk9eIdZlN
PXZVHlNlrmAlGaOvBu2zLDnfgjw+mBX0lTmQnoiPQFaulC5r/aH2EGEgldVfoIA85Fxe0BPZN1hZ
UD9a2cEZHDcdWUZSRe8d6yNJKCEadsMbpcU4CrYT7VxvLKLrUotegvAFYUJGPRMGsI6nXXP2SjWR
QBaph/VvR6hhOKD6XUsi8Tzh5dccpgajYszEZm8XIuO3Vjg+Ryay3EZCXzskMH3p/GHN7JdHqc8g
xQ7RoXCyzJ14vAAxOnfpB1IHuihZind5Vp5LxPRuLRueWuuKJ+utj1kAfJ8q00u07dPUOKTl8mKL
XXKqhdlTVEHfrCsieerwMVJZrmkJcanjl04qsWhZL2qoGC9ScwGdcYc3t/Ekq4OiLS3OdoQlS+U1
z7+kpbQHR++Oc5LszcGePKPCoCg5ynuUyI3fz29FZ96Oo0QICFWEo1RNL50Vnjtkh0MBybKQom1p
SI/zrOiw6HFbjBVwKyY8aHVosTAMZAS26LdpBTC4OOoNdA2JlWur7wJkSXtEnq1YADY/NsYiKu9l
jhfWNC5MVxfUwMgg7XQmhmuRqOtgYKNBDKLmU1m57n1uQhPdZZ4gAUG4MtIJDxZ/gFBE1q69h/AC
WzuTK9+smX93S3k9T+niQ+lf/CSPsXllC5keQsBpdyq9RvowtRHS6XdOoZ3b8CG660hBipnWxVNj
52Qs0rTw40Bl5Bjp9URWVG/SRNn3mnpVGfIVDQ+3GNWKSaV6lagASNL8kUOcYVdPAUAKz0kfMhsx
0JTUEjFFYLdOi42Rs4WGBcTovW/i23HJEQDbxbuhZFdWRNOTtccyh7fEnl0xTZpg7UW3Y9k+Fm16
X6fxKe/L92accLaATLbVN7s3X3WfHEVcBA7d07x8V7PwVu1AhahjzvLHcrYJXEJmGVdDbzKu949T
D7+26U90LZim6JGbyAtDH8UwW65gBNkR0OCUi2nHqywxXb7KyV9Z982+Ifcz2Yeg/QbQrCBSlTzH
iM/pqhb6cYBARBuGuCOSTXoRKWKqYEaNvnwymQn5IEZxXvNDp61xImahpJ1GEJgIaPPXTTFmMPPj
9Jp5N5ltEofs0nMZy0ZjT5GG/Aw5JUk6zhtzUzflQ5J2mOuZq6y/7rq3HivxYuCvmAPm2VrYR/tA
Id8qSoLcX/dsvdco85gARiNn2zbOg6kSiWfky1e1zBFwmNGRwC5i2qn+0CZ+Qkm0L0RBQ07Sj2QI
HlgwHcjUArhaGLCYw0fq+fF+Nh0BSUOJPzG6FShHaaShr5ip78BFYOE6dMBmHfx1IiYTo2CH153F
uk68mERWgGeo+MDn8bjWMLvEhu2L+TgEUGKXCgu22NgtTf/Cqo3pkSwheV6uzABQDw9oXDe9UYio
Ar6epks+kBVzvYSpOg0JJsWGD9CpyLKqCdr/gntTZ4rpWywvGwvz7TTPqlebH6kY1kXpb10kBtBL
KhNPjg7j0y51BaIAS+5l4LmV2Jxp/HXHSs3xUoiXiwPtUVFmrCwoo0QJby1zgVp7qOXstV4W5rXk
g23kLEEMTxjhRA5slx1NFDXweq8jWdK2YwhmRpXlyIs7+S5RbWpsMHqA2NxIBEZunJLR1YyUYguT
RvboeBOQS/riFC67nnS+oVMWVzHpJZnqbQAwg+GZKVwSV292F9wbTUGQpG5tGy09WFn/lpszfPZB
PWaUyM9qfM76zHbzQN0MdqFuIxMSq0U9lQyzkhWUOGKA9ZpuLeqY5qJ6ebQbFKoHJFhVEEYmV2/m
eBvKtkEZgXI0Ihl8/YWcHSeDc7wXZcWxjBw+1nTpLGyhJhUBBOinSgmZrw8UKsykfQ7sag8kgIWo
XD4poJGwxZJVkqQj8lZS2iBusEBtdK/UmDRRcy/cvLEIsZR4U6bU3U7DsQTHh1jRW3+eiCtNHJEa
YgbJa8cP4Q1L8aTKDGUJlcHRKG8SB/Q4Tg6MKsF4t+g0koKl4vRItWtJs8HLUDiJa2bTtmPfSYLq
NpFSue34VqyEKgY2+C9xH1+kgFrvetSlUwSyVyajemJ2MiLf5taHaK7rEcJMUQhJGw6eBe4Ihxci
RVFfJMLhIUt0IqjFY6zaag6oo20A+uOltEgsqUUlxsqNS9Ng/K4EnRRCOYWk95gGX6HfRwOsnTly
dutXGifEagL8F4VKbInCtx3TvufZypTY87xk4jNEZysXdVzRAzZbMh84wL2xS+8xEFwneN5BP7GW
y7HbbHo5U13awOhdcuUqqwC6UWxAEaipMD3F4Nbxu67F7YJiHJXt8UhYzlZOqfBIZl54JbQGmNk5
84Ux8VRCN8jA1eOD0pGFks0pZaPcOPbdSELLnLyGOlUYRToPCkWJJin9LNfvAhvsB+V7huPIOtWj
Enl40ckFHkBj53HrtuSUHJwAgWcb76Ng4aSFR8fyq+hLgnCTMt1lIyuFxZmOSjwfRVM/pPXAqgDi
YxH4XZh+HcN0OBIomkAxWz5ymVBQDmAjorAmOelrPAIubwKWxwUvklI3A5FzGStrn2tU52RCdrfo
4gmqJM5cHHjULyC8p6e1J5MhkqS8ws882g9xpl5ni3GB86d6TKDaLO88C9y8SgryZj3GFh3cL+QZ
2AHECMZDo3rQpS5ti0YrKtHlLVxp++ZK41K5keNcdYMZ9CsckZMKVselYC/ncHlUALrTkLkEpVFX
k6rjnNIalyN+Oqdsv0FhvBJV3CA9dzUo4SF8lnNO6smEqJrhE3WGVtTRmAWHYM/NwIjcmfOZT9i+
1xWZlsSGngzc2qxKNOWQ6BRIHYD5EtcUVNCLQv2BVlseDu2mcarAG+O71JzemnrwGWLdgFhdFvxn
Z0SlTGRjjpCVWeLEMqfV52CvdtJNCDShjI9lfWhktYYcATJj3IcVkZx0Cp5jvbvIJFGXVKQUNQk3
FLGRlrHsIAk74vd4MrucyRgRz+5ofmmUjEZHNj+apKsqufU22NK3pqPN3yiSDn9q2dXa0VSYFsZJ
TCnK0LYN6xtcPMjEI2Iz5unVMkZp05IYPGjZOc0V1jWFAihAgDgHsxUk3IPRqXibii2x8bTis2tt
ji+Y7WMvy+Pz4iTmJsiag9PI4akuza9Kn710IYvFGB6cIxITkozj0RKBCPJCGHRsvCjBEu7Gtr6W
HL3eU7Il/nNJHFdEu+tdPzATTnExzUxTzO4S69QziR89zEs+e4i53oNFre2tHNQL9ALeaoC73l83
oVz3gLn+uN0IrhiOM19qS/vU1Eqz16TwruEdYBhFpmDpXEOGCVVvu4DSWNLaJe2Ggugiy34ZaTMh
GsDF/PW2E0Hm0iDapgDiqC5qxTmgIbsgT6NXZ3kyxQIyHBA/FqMM+ynTNrOkKX6XphiIGTEVvzJC
1V/31g1yJTqmjN1e1s2qv26CPotY4wKm6KJU+3Hf+sASxWdq/pMXJtQJm5LQtFC7D3ts02Sc1mOd
c+alpbrVKYscioD+JCVTlsatgMnZxkkWYK2SURsTVSL7nxvDgaiv6f3kgckoSL9ufphh/l+U8E+i
BJMyyE818z/BAJ5xsWGc/zdRwo+/+V2UoMj6b5AchbyAHjXtfzrUv3MAFEXhISxGaBZwE/wMAhCa
BE2HHOCY6GMdIYz4FwhA/g09pcUxbGv0R2xF/b+IEn7pM9E3N0SbCbk0mmzonMLv8FN1X6F6mzZO
PV5r9QuzZAvday3timlj6JAR/6GppQm/zk/tpT+92i9+njrU5GoaebXgCoQTaYNPJfVijuYLSxsk
ycZzmZ7CK21fPsTVRn/hBHgP9/ERCkCPZ2Brb6Pz+KScJ9c6coqXW6odi+R1pVf+g4QUUcgv4lXZ
pv/J76bSCHPou6+9sp++GpquACYzXbmyWgo7FSHCfiE2zqgxk4dGx/o7jGA/dlS9tOLBErnGUj4P
zDvFurxTRioBYi8JWTOSiaq7EV4WosaKZaP2cYqdls2A3G8X6PJrXRUTa/yRXjNpM9s8gam23lcE
I+R5c64oe5PoncYkRgfABXeLzQy/EwvAdWOvGZPFMiSM5rSztcwm+ZIkCS5RRlqyeuf2ACXNX2+y
vLgt7HpESaiSFG9Qbi2VCvOvqDV8bvqwbHzqm+YuZM2P6qH2103ewLzlcnj4vKtR4oqVtcXamy/J
cUFGVb4sagak0iC+xwlLS2RiAh+LlzSsUT0UdSUac6XPRS9lDrdu1ztkogX9RWdVEWXKvB3tJthr
lERLsULVB71ClUh3YN3D2kJ9RGza5lx2ino02plgaS1qs00bWdwvNrXYKJNUuaMcT+APWPkGMiUJ
qyCq9afbJRx1mo3BM8KJQ1fLKpSKtPNzUbBYRGUi7gKWItzVrcUVergoEez4iy3XrR9SqSIXuvYo
tbX+ete6+byp1MmLAesL/znyh/XjGuJLSLpwWrbrJ19/FbsJzxbEm/3np1z3goEAelqxfAkI4Soo
Gcn95ydUU6n+/WNb3UihU9b671UEaSio28a3p4qD9PPDr3sK7ogDp4M3S1hmJVlr/XUvrksEl/py
tCfEs45lPK2PZXjFj22lbQYVmK8psXSe4r72oyLjpR3W6jubesSPm5qtFf68V8WRgNSq8te99ehQ
UYUdRkHOEfevd/GL2/DEOOapr/IV1Sr5tTVtSOZVEcU4ux2s7RRKlt85TIjQnKauFNX0drR+Gv0R
HQygOCGBJ2yNOZwTT36s0KIYWYqmeI0OmLuqHwfxIN7zegAPS38hJA1a7efxWiVU1gma4SiGeW7v
2qC5Wt9Nub6lPzaGqLo4Iih3fTRoWZ3F2GyJFeEICcg/wEzDkbPeXDcgKn+++ct/yXSkkZij8FuR
0wVcgSMUNDWcfKNorL3pMKXELEbmA48uYu+Xm4XolDhOG7t6Mhhum2lEKmmBqnjrn5jKYnlV1r98
Pv261xGXfMDK/ON/NRHJa+M0Q3/U+b7GljN/Fpt1b70PEyaX76KJ9W0qMkvXOxeKMTSuHezL68M/
/c9OfpcGKT/Sziz8VJSv1r1JT6rmZd2dw0JZvHV33dS28YYxDR1sKNnp5vOB9a/rzzs/n239P5IN
IjsroN+t33z6x9eP4JxlkqTe9VE9HmvGWZKGR37hkBouP3ZeOwfBZBzX926FHB/r5103qjawrgjl
049HdXPheofXmu2PxyMV0nujPZcz6C+MgedgtjxDPMmP/7v+r/V2qai/P/N6c31gve/H0/30N4XU
5/t5zE5KQ1lVk6XdlIiT7K+e5vM+ddTsZas23XerLSFq0TuJxGFqj4iKlcx6W29Rqil9WRyvxGGa
7nrfKPKi173Pza/35RODimlo8Z4YgVMuiVDP9f8US/Qxiw//l3+7/tnnI+X6d5+3171fX0q8w8/7
QtTXmIr22ozqhHXYR8nVDGE4wyyGWs+aquwgFfKLHhCRQPACl1SxGcWoR/iTiJqD6bYfRIejDgm4
WUpp3pKsgcSaWCN31EkwXje2Id9pCYJpTYxDnxscjj/fXB8o4hogRFV5s3gduSoTUkUT6B9imCvG
DnNDN6q9qJICURQH/7pRxYD8efOn+8So16T1xPUqE4e9FciAA/iSi7FVaMjV6rY1lkPCmmGnOvrR
JnBulzbdK1/HcJQIR6WJncH6IeCwYKTFDcA1fbjXb/Q0xcck3gKZY4VvrWdQrcNrocVqbezJKb3Y
4OvBGOfNRm0dihiFvtrRo1wrxUPe4lxYd9dq/rppMNpsIjNcXHsud9M4B4dq+LZ+N4YmFSVgvGo5
ttQbxDeyfkumGO9Sq6UQtiT7sG2JtBiNjz7R6lMvxDST/Va3EQtNKwQ71M4Hqm69Uoa+TuuGCtOx
FTOsSUxPHKvPca9VwV1cAmJY7xOHAyYgAuMmwcFoaeEcR/U8Kgwhbc2an0Dui6k4Tx1z3XkOUz8e
TyVyWb6Y3NzD/TnSvlB9RSz71s0CO9PB4HcYupmOOoSkCg1IpC4PdR4Mu2TO/WGs7mJRoSzJnnEN
CcVoUFiXRG+qrdpBI1rjm9eNuNj6P3LcDSP3fzwQw+BP4QcRVEAVfd38OALW3RitAC0dUeGm+cZq
QwL7QBmS9PnGbSKd1JURE6UKTJhwveOAJOammwwFNnbKfFll3mr21o250JqpZGNgQM2Vj3aSiRoV
g9y6IcmGUdqJf79ZaIOyX0x7D0riOxXt2yLTBj+1pYGQCvZIFgNVHsHLAcrb+DmfIOOs4pf56Tbm
sNqnZS/uTh06V+tjNpeOwWiy/edd6//48Rx5PzAla82O9L2wNLatGIRqsckyW0MaIHZ7PemBlQME
s7B7MdEZHSRR63+tUj7H+p/WvUmMXOve5wPr//vxJ2Rcfc8SuB7rfRbovb3d6Duzouthi428wEDa
rLc52JWNQt8az0vQYdHjYUvSebhqzsOsGMf1rvXBKKQftu4RhRrSi+XtZT3JNJYtozAN7GPRG7dT
YOo7jhSGdDU6Zk0w7kczTGnUr/d1zXtoEyqgCsb+epeRK5IrawIJKP7H5wOfN8ebihmuvlEyb5gA
IHm25HIAAEOy9oo9XGf7EAuWBoHSM2xvfC7eiRm/QneGRkDdt675kF2z7Lgj2NqhOecO+R3FFOg8
XeKxowan2mR67s7NXTueG4pLrJISNwn9eXjq1TfRQIhSnH5eqkJHf9KTGyXZ5y26mBOIHSvZdyrn
zN5STjZVORKqnOJcJNf1dO6n8yJEd7QGTp10tB3SJi4hFW1YrPExJStqLrfgTgI+1w6d4Nne6oR6
VtvuG0hoYus+anKEO9C6lJdfG8rNfP77zjoaGFXk+QazXZ4+k9CsJZvQjR6JP6u/KoiVku2gPvSR
R5wiqFQMMMkGnH0n7UzhodtbMqmSR1D/Ybwjg67Wb2yUS49NctvKX7MreVdtzoZP82OTXBMsyym6
jbeLr/lwXV7nc+smH2DhaW5sBq90pVv0Udhfp1dSRbf2Uf2uXApvPKYv0JWfapdOz8FZNtGNdhgO
4Ok28a1Fs2Fj3rLobDbykdbJlXKovsYsLLtrhfjUykvJJYxp6R0Rq5tn2MhVj+PngFgSaUHgfkUc
dVOQeLY8YPLSvfQiXcOj+x49VR/luT7TxUd65uUvhbExWWY/doULo+ihfdHd9+6wnI79a3DkXcX7
ZR9vecPMQ/zy1tdIw9tXBHLiSwrRyzFkuRTkkC/lnlm/dMkhju7GkE692yC0qQ/BDgEyMkAIc+D/
iHm8X/D1AnX/rpcXBEnzl5B0MjpvmrvM7pRvHJIH+sPEspb8YihQFAfw8qDRQnyveJWCGqF5bU5n
6+LwsYqjuS3uzQnHked48VERbZZnbTmI3IfZ4wq5cHA8EnMdnKODc8HneUUc02tHo/K7ekY+k7eE
Bh7C2K0md77PCPd1dt106BxvDI6JyK28QxBdvGnVSV52X9DJJOqlSFGcXI87+VsledXieREjqfgX
w3D5an0HVjKMdP5PKKos+RQwFR632o3ibNKnet6ejIcBbeNJ2VVu+UxaFONgm2xxyTvnAMGVa30Z
Cux/2wzZvCtp4kH9pOuH4XV+cKozVjz5zNzrkr0q7zLoeoryXx0yavzhTeaorM9KuWX2sy9Sl6J6
eMyYo5jbaNrOJMLQook26nOx7zAXg5B/Mr8OFzCPL/WR3HTq7yP26TOnvzQc7cAd7wnEywGZfYej
++5w+igeJPagBB6xg0Kr63veIU+fjSz6t8qV5qPbQSk4eU5+GOkEvstXUOy/Zbc01rYs0h7Ul/B7
+oDwishIfADmBtD1dfpcP5cn+UJ1INxFHuKYamNelweAJctLdtSvn+Y74146aLfJO9hfqL4ahjpX
/qD3YvrTDukw+GeIJ4/dfrioB/0kH9G+NU9q5A5vrI7TYwtzSfekF7LrrR25RBv82Q8xDblyo2xZ
FSQQ5DK3VlySE1Mu2SwgLsNrfiR6BbUTJXQdJu0ZGv0+fNYVH+nBfRm4fPTSAzw5bFRWv+NG3ag7
+1BcnC+p6zxNnukuh/Q13xueBHvNvqHbJSPc23LRdEMfKefomvqW2Lkzp1uyo0iH9YEiGcfhGTMx
UcUeJYmR9LeNmuyXa/Ae9rQz9tPlW3BAbOIHBwASnKhZurVvu4N8HLnyNDsdEAFXQG0rOxvVre/5
To/daQKw7arlFtDUHB7AYIbkg8puwml967zUoEQAwCNB1RCgbDSOfHVTX1uHgK4rx+Gexna/D710
W++TL+NV2Tyy9kqkbcgzOjvjmZ4hsWHCqHgm3uhYn4Nd7ptPZEzYe8JcD1O6vbFoMp7qalcdNMYU
CLkuAH3KkQhmE+99vknPzhuSmEcw8vvoa6FsjespozP7OfzZRU3BZx0iNS4b+QAvnuKRL+tWQ35B
cK3YTGw6scIJStbrulgb9eNI46Q1ew816ouZ2MytD7rQJmlV1bsaFTB/EH+y7oViQbLujYbWFYcf
u45Mg5xOySnV22Qfi/+Traub//zXGhpCQqTJ17I67CRlb26J6WmhG31EtL9ZUEUOkrQ/Nkkj95Du
aKqse+sDqGJfUS4BTKihlDm0qP1wIUI+TdVjS+XKHiVIhTSX/R+7/8vdmfW2jSRx/KsY+x6C7ObR
fNgBduwkjmeSuTIJdl8MRtZatGVJJnVY/vT760MWScueZNpAGssZCLaslNjF6uo6/3XHSIAf22xx
S8182qav2wkGJ4MK56Ctr+/OJsB+k4glXYXeJQZxZX4/p3XsrJDTk+319fY0b0rM6T26mvlpOdFO
gUFbM783BB3f1gBx5Ot0erKYNlsANCgOifVLUWPbmp/27yXlekPZ8erX83h9UicIPxMkaLZneiwR
oFmyONleJa/entOSkMfxmSqYzENzSPLuasKYq5W2pc3L8joDEotBtBsdXdi/XBov8OE9Qcs2xdfx
LybKdqe9NvNTs1Co3P2baU75TVE3k9dCe4G5WDGf+p5GZR0JXur4n/kp19Hg+lrEpzdUuiR58sc0
ludvVEloanEHPtx2wTFxDhDgT0AIUOMs0cerT3cAML3b1Js3rwDCAw17F0CKgWk83tL0wGasyYfV
usbq5p5IjFw2aHX6cKcTgeW5WtfAWVJlY36NN0w1UJhKJaUzxWUbn01u7jbYbPfJx0WjbqlNRxDI
AzDmN7mTb2WtTi/v9RNv0uzzzZYpHWuG5twfX+l4HRVW1AxQGXGi5ms8Ff3k9i/799brePtOnP88
2yTADq2bAlNpRf3oNr39GLcA0+H1yOI8P13rQJwJ0enOzONsvUbr6XBy2uookg0e74PJQqz/k2Xg
0MWv5imD9u7k2WwL6t32lkqq/PYL5YAle2S1nLyZt/LzulX0EuuXmEK3WbxZvW4bqhZNWNU8YPOy
/1WRa2WROIYxNrl5vMBAElTeFgmOESiIx4vtRjECVRHeudVBZ/uiY8j0V/Pm5WUCRj1lafIW7P9X
9xQTMAyImNyVuGrO7O90R9y8Nhmm/5tknFuIzpW9NrjZv63Gzfb3cbuaLttue6+B3vs4/3sfep6Q
Q+z+i/QeLf6kfXotx+aezA0/R2JagQe+ugANXBaRyNKcdrkStBAuGmgY7njp/vyKrqcoT+ieSVIL
hWK/sMOjp7jw/AItO5//zHMrGJsnowHBZU7dkS8XVJSngm61RBi8l5KkaZcLKoYJsqAZmYCqvkBs
ge0BcUHQ321vat9+/q2ykIqIJ02Pa0FqVl8DWQD4PSfhKqWyOeWAlk+ammZAr52Qp0DUpxndvW4n
kLTuykCSiUjobHdcBvf06SMg9e21fJlGuj9UqCQ9uAV0tj8HXg3USCwUKxxhbQFu3Amm1xaIAeii
kSI1i9QbvSsEpYxIpce5ljdzUQPwXbgwmq9mS30qXdbzWbd8AyPo6yRhQKFzJJSskY7JOGNxvcWX
lHUogBli9oi+glMDQK3aB/L3JUAqClSoKYxTKof1NVCCLD4CSkPJPDwtsDuXPFYPZgi7XFBPYlc/
kH+VRyrlBBC0WtjrO8l/daFrT4E5b+rRsiv/jBjhifmqQoUMUGnp5BzzorcPBGgswECQ07dMsro3
oOOQASneTGCzA96ZC+mYgOHXZUKRRWkOujSlYVYQgmMCTSu+diFja2hdTTLwR+yTHiiDgu0CwAFm
Y3CrB7PQ1yLSqpDIUlFkh63iouA8yAWAq05EgmNCksQa8sJLGwgVMRuXCkM52AEKNaAoiAQk50FX
fhdb4EldSAmm8D4Py0jiE6Dp9od+Vw8Yu7BQQoj8e9lCT65fI8B/pTU0oNGxhgSuIVtcgaVlrqFr
CDQXo5eLlPJQcwVnFgh9ontuAhQhGx0QMKfstWbtSgGuYUbBqcZftlwKjwsp7o0nFySmH/Yv/oF9
1EPbsCywnE1dc2G5EFywBOx3bdV7KUQTEcI0iLWt3RUCLKIoE0BksesMg6wNEpBdlKRF4isEaRpJ
5s4VYM3YhzzYCkmSRnlWSpCh7dET1PqVd6wsjZkMSAE2LtLB9auSOIrKmS6wNxzDOha5PeVrFcgy
ImRaFqVjgg7EdvcCjhJmIQqxdLrCauCQZAEIe28nQWECpZyMBXh++hrYx6VirxAzIJxgZSW4iAEg
k3o6gZdCJIaO2qMYT0MC9oQgQwhgDSeGXX54QsAQA1+FKGnpAV+ULmUodZdf6kGh4AsI4C3NFeDy
iWZ4Pv00i7CzMXw6Mt7lQl5GjFFNUuKKgXJBxPgxnlzQvqLeBNlADxZ5VMRkVZjWaldvpS0gPSgz
6W0eaw3AImPm4lo9ONgJBfkldKRKd0HF4DxlSX7PO1qSEhdD0jMiL+YauEroiEgwubdE6RpxC0gK
mFtc+hrGWIaK5FlJGtGu//FxQGYNm0FbDvoKzmHWUuCrD6UkasR2h6MH9wK5VL1NFIGDQLkg4IKv
fZjmnAql7k11YYGhZUS2UecSybiFtxXQZf7HgWTqoGL+nxUCCHYPxZLYGc3E2ksIVgho3fPlgkZg
x1N+8IQGhyOuEu44xy/D38wVnEIQCVO8PLmQEiYmgJ6UxMjMNTgckxg2kHgXDKsIbi9wnnk7SURF
JPGADN1vrsGxWOAwqyxltKpTFeFpBAF2rq8UECGkikgCcm+lYKgRyggnQgdZHReCM5HogdZT5bxc
RfYCziADDZgoZa++XtQmEs4ip4I7HC3bQzKUtAXjywUZ5SqjOW2XVhtoBB1NRk4wqPelOGGFkDBj
NdiElywQQmL2A7AVZOrMNTARkiTneEB1kHza/T0wLqQ8RE8upJiLUpFJli5GMjgjyeFEJNrB8Lbf
FNRWSPQsAC8h0NFUygr1tJeDarEgmIz9IOKdPgjwiARzyJMLFJ/hLzAlNnWHw0AhJHEeJWRW8LBD
lAL/TSDYBKVgtLszBAfrp9gCM5GCrF1xXniGYopK9JQC9kJKDgm/yUWTB1wg4V5QfJmpcA9HrHlu
2lcjqJKCbGcGPYqpU3XBUA1m68ILc9mwTUB6UUqGWntygVQrQ0soxSWpbK6BuUh+RaaS0vVgTQRJ
MMWbCwnWoFQpx5/lwsBEKDEh0BnIgitOCE8WDoxF++a6dCDIqEHiv4FCoPwqp8KFsSjOmg7OZ0BZ
6ZEkfgoBn8GMMFFPhFWNhaTzWC7YEtwRKfNceXtOGEI8ZYL1u4xr33MilkIKDlu5DLYa6wAY3zdv
BQwF4sYif6I0FQ8aa1n3McSOTUb4vupw+IoPPbQ/AbYzvTCNT/W4PdQf9dQHdh0/j//uun10S4+u
Ye99UPdB2e+2fT/69x96JVumF6fzx11vjvke98/dAh9/de+7dqvavXlaj5uqGU225g9bd5sfqhu6
p/41rb5UN1Wv/tgUYe/v5J//6N1nRxf8BeH2ekBXZyq96Tb1/XzWJ2x6R/wJX1eztmp3t6gfoy3F
9qV8XE2ZJNvM6t5d29Y3b9pMgWyqi3n3rm0PgT/l2Ww8Wtaj1bJH3NQk+xI/GU+rTdWMu5Rtybc3
ZVdRfzT/79HxfLq6+dJnu60q9v0W4BOa+qL3PF2lri/lt+N5c9m/ZVcE6kv5FI7XdZfjrpbOl/C7
i2rSE0BXpOZNdzqtmY/c35EYCZiI3qRnF3U10CK2psqb8nzTFwvb0+VL9qfHuslWP3kThsBqdL3d
8dSoPVtS5Ev65/kKJNQhm229ji/t91U962kPcpEvcby8r5rttJpddNnhqkv8b7ltq9Fk1Y6Xy55M
u85Xb/r1aFJfVv1eOlsU4E+as6CdL3uS7ZLM/rQB4+f/xaKnm0RispcvQX3OjJne80xMetibNLOw
B8Ltko2+lD+MvzTVwHqiBk1nsPxJr6v+ueUSAf6EN0en1c2indT9Yx36Ot3yEvTPxk077mkqIU0A
+yWIvx/f1aPeMQZxHRd+CeL/njfXO0rGP5AU1O3eOIiR8OBwP2dkfwCnY3J0XDVzTsr+5rRpX+97
N19wUgHPOiSvM4m+5H+Z1H2O2xisN9nrKRZJ36th3LTunvAmDdLfsF3ZpJB8Cf86ns1aBjJUAzdB
2ICsL/nfJ/OL8dG79tHZZltrfMn/MQfm5aAguoKsl/mCx4Loqv58yX+E++O2HfdMChcF9qd91/cq
XVzVl+6fy2qyE2itU1yvnC/ZT+PmhpOtR9mGQL0p13g2A/F2tau+pD9XnDuzy2V/a7rYpTfxcbs8
+nTo5i1wizf9uh3NGRbUs9xcxNGb9tPjMQz+zFNnz6FI0wNczOP40w4M59A/6wfX9CdG03HV/PA/
AAAA//8=</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72E0-FA75-CFC9-E5B5-91C5B5FBF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E9D6D9-EA35-2E58-9425-9D79116FD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BFAD4E-4568-A57F-A4DC-28695080BC38}"/>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5" name="Footer Placeholder 4">
            <a:extLst>
              <a:ext uri="{FF2B5EF4-FFF2-40B4-BE49-F238E27FC236}">
                <a16:creationId xmlns:a16="http://schemas.microsoft.com/office/drawing/2014/main" id="{DD138886-7B05-E7A8-25C3-45CCE7A16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7D33A-ED32-50C2-8142-77D3F2825BD3}"/>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341464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CF6-0242-734D-1810-D7136D081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A2DA40-A13C-B32B-2AA0-0B57D5A39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E6E0F-6D9C-6874-9301-5B87372A8D5A}"/>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5" name="Footer Placeholder 4">
            <a:extLst>
              <a:ext uri="{FF2B5EF4-FFF2-40B4-BE49-F238E27FC236}">
                <a16:creationId xmlns:a16="http://schemas.microsoft.com/office/drawing/2014/main" id="{8FC5EB3E-1642-F4CF-C2C8-B390AE434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054D4-45CB-320E-F690-C1EF6746ECFA}"/>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235695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B57AD-24D2-D339-3098-1E602C8859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66456-29E5-EFD8-1A53-93AF9FF588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070B7-C7C5-9F53-58E2-2B2ED567B148}"/>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5" name="Footer Placeholder 4">
            <a:extLst>
              <a:ext uri="{FF2B5EF4-FFF2-40B4-BE49-F238E27FC236}">
                <a16:creationId xmlns:a16="http://schemas.microsoft.com/office/drawing/2014/main" id="{107EC398-3704-F243-D035-B642ADFE9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1FC80-3CF5-54F5-82F9-E8727281425D}"/>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268843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0D8F-02E4-19CC-3484-1BCA57DAD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DE0EC5-10FF-E666-8C62-6254A6BDE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CF5CCE-C1F1-62C0-4D05-023369BA9A61}"/>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5" name="Footer Placeholder 4">
            <a:extLst>
              <a:ext uri="{FF2B5EF4-FFF2-40B4-BE49-F238E27FC236}">
                <a16:creationId xmlns:a16="http://schemas.microsoft.com/office/drawing/2014/main" id="{7C23B5A6-FF40-3A2F-E0E0-1D346B1C4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C0082-DAA6-2A1F-294E-47A95CF74096}"/>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18516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73D0-0D96-DCEC-FBB7-4930BB30C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0D8D27-6B02-B51B-5E77-685515C40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7C5448-01B9-464F-F20D-1C41EBB09B61}"/>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5" name="Footer Placeholder 4">
            <a:extLst>
              <a:ext uri="{FF2B5EF4-FFF2-40B4-BE49-F238E27FC236}">
                <a16:creationId xmlns:a16="http://schemas.microsoft.com/office/drawing/2014/main" id="{778C411C-61A7-4E1C-C50E-14FB517B26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CB764-2B83-5FF1-F9A5-5E4032FE2A72}"/>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400248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9421-4FDF-6470-3C80-3C0F855E0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081A8-AC9F-9A22-307F-4E21D40A5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691C34-1F23-AC4F-914E-5073B395BC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6D7163-764B-DA7A-2D99-133158E12A33}"/>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6" name="Footer Placeholder 5">
            <a:extLst>
              <a:ext uri="{FF2B5EF4-FFF2-40B4-BE49-F238E27FC236}">
                <a16:creationId xmlns:a16="http://schemas.microsoft.com/office/drawing/2014/main" id="{15A22DDE-7865-76F5-1893-84BE6F22A0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832BAE-8F3B-4738-16DF-066849B200E5}"/>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29873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0BE9-E4FE-E78E-C9F0-82C97D5156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DD702-4792-3AA5-C298-E35E4004F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4A1D5-8013-7C3D-4943-660DE3190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913D2B-A842-76AF-11EB-5AC2A7F33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05B3E-B390-176C-30B8-FA23F87B89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8D74B7-191C-4E9D-BA85-9096C785A750}"/>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8" name="Footer Placeholder 7">
            <a:extLst>
              <a:ext uri="{FF2B5EF4-FFF2-40B4-BE49-F238E27FC236}">
                <a16:creationId xmlns:a16="http://schemas.microsoft.com/office/drawing/2014/main" id="{54E7976A-3711-999C-FF71-2ACF9AB426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A3736D-BE5A-7164-DFF5-35D11FADC130}"/>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170860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22D0-9120-1A27-14C8-0EBC10577A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0BC725-636B-7125-77D7-C7154BF87655}"/>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4" name="Footer Placeholder 3">
            <a:extLst>
              <a:ext uri="{FF2B5EF4-FFF2-40B4-BE49-F238E27FC236}">
                <a16:creationId xmlns:a16="http://schemas.microsoft.com/office/drawing/2014/main" id="{B8FB2DBE-F9A1-DA5A-6143-71E392BC14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A4A93C-0BE8-93BF-6EF3-82A611376695}"/>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125730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51293-5425-2110-8D1B-ED87C267EDC1}"/>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3" name="Footer Placeholder 2">
            <a:extLst>
              <a:ext uri="{FF2B5EF4-FFF2-40B4-BE49-F238E27FC236}">
                <a16:creationId xmlns:a16="http://schemas.microsoft.com/office/drawing/2014/main" id="{8DA1CAC2-1EA5-A9F9-BC16-56A3441956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CA6300-EFE1-A729-71C0-BECC949D6653}"/>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196723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3248-7E84-1913-4D78-0B9F565E3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BF688E-E439-5FEF-CFB4-1DA10FD63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86F77E-2905-8811-F97D-A46C11499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C7567-CA0B-379C-08E8-8EDFF61FA95B}"/>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6" name="Footer Placeholder 5">
            <a:extLst>
              <a:ext uri="{FF2B5EF4-FFF2-40B4-BE49-F238E27FC236}">
                <a16:creationId xmlns:a16="http://schemas.microsoft.com/office/drawing/2014/main" id="{CE057064-2E53-0DB6-5EC3-F7FE75C659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69FDF9-0DDB-28D4-EFBC-C28AFDEAA787}"/>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421707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6BD7-C6A2-D965-C848-7D6F7D801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808085-618B-F12C-34DF-CF4AAD015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0FF985-F1F3-9F15-7966-27E46C2DF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E1353-6860-60ED-2EE4-CD62866AFCC6}"/>
              </a:ext>
            </a:extLst>
          </p:cNvPr>
          <p:cNvSpPr>
            <a:spLocks noGrp="1"/>
          </p:cNvSpPr>
          <p:nvPr>
            <p:ph type="dt" sz="half" idx="10"/>
          </p:nvPr>
        </p:nvSpPr>
        <p:spPr/>
        <p:txBody>
          <a:bodyPr/>
          <a:lstStyle/>
          <a:p>
            <a:fld id="{58D42882-6A7A-4B8D-9164-7B11CE2B9C9E}" type="datetimeFigureOut">
              <a:rPr lang="en-IN" smtClean="0"/>
              <a:t>21-01-2024</a:t>
            </a:fld>
            <a:endParaRPr lang="en-IN"/>
          </a:p>
        </p:txBody>
      </p:sp>
      <p:sp>
        <p:nvSpPr>
          <p:cNvPr id="6" name="Footer Placeholder 5">
            <a:extLst>
              <a:ext uri="{FF2B5EF4-FFF2-40B4-BE49-F238E27FC236}">
                <a16:creationId xmlns:a16="http://schemas.microsoft.com/office/drawing/2014/main" id="{A5C12165-6C1D-6509-EE18-9E1FA88303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EAA30-8715-601F-E7A7-B06DEFB7B712}"/>
              </a:ext>
            </a:extLst>
          </p:cNvPr>
          <p:cNvSpPr>
            <a:spLocks noGrp="1"/>
          </p:cNvSpPr>
          <p:nvPr>
            <p:ph type="sldNum" sz="quarter" idx="12"/>
          </p:nvPr>
        </p:nvSpPr>
        <p:spPr/>
        <p:txBody>
          <a:bodyPr/>
          <a:lstStyle/>
          <a:p>
            <a:fld id="{B46FF209-3E62-4204-87AC-F2CC8FED0E20}" type="slidenum">
              <a:rPr lang="en-IN" smtClean="0"/>
              <a:t>‹#›</a:t>
            </a:fld>
            <a:endParaRPr lang="en-IN"/>
          </a:p>
        </p:txBody>
      </p:sp>
    </p:spTree>
    <p:extLst>
      <p:ext uri="{BB962C8B-B14F-4D97-AF65-F5344CB8AC3E}">
        <p14:creationId xmlns:p14="http://schemas.microsoft.com/office/powerpoint/2010/main" val="184642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3840EA-273A-0D3B-3D87-40511D17E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8945A8-60F0-0CED-E165-3EFFD2C95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0187D-E926-05F1-63FE-07D123E6F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42882-6A7A-4B8D-9164-7B11CE2B9C9E}" type="datetimeFigureOut">
              <a:rPr lang="en-IN" smtClean="0"/>
              <a:t>21-01-2024</a:t>
            </a:fld>
            <a:endParaRPr lang="en-IN"/>
          </a:p>
        </p:txBody>
      </p:sp>
      <p:sp>
        <p:nvSpPr>
          <p:cNvPr id="5" name="Footer Placeholder 4">
            <a:extLst>
              <a:ext uri="{FF2B5EF4-FFF2-40B4-BE49-F238E27FC236}">
                <a16:creationId xmlns:a16="http://schemas.microsoft.com/office/drawing/2014/main" id="{C0A6DC37-8BBB-8C84-BDA9-18E5D0379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176903-E1C5-0E68-B2AC-45A4A0D0D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FF209-3E62-4204-87AC-F2CC8FED0E20}" type="slidenum">
              <a:rPr lang="en-IN" smtClean="0"/>
              <a:t>‹#›</a:t>
            </a:fld>
            <a:endParaRPr lang="en-IN"/>
          </a:p>
        </p:txBody>
      </p:sp>
    </p:spTree>
    <p:extLst>
      <p:ext uri="{BB962C8B-B14F-4D97-AF65-F5344CB8AC3E}">
        <p14:creationId xmlns:p14="http://schemas.microsoft.com/office/powerpoint/2010/main" val="1308392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12958-9EC9-7B5E-6D85-186253414CF2}"/>
              </a:ext>
            </a:extLst>
          </p:cNvPr>
          <p:cNvSpPr>
            <a:spLocks noGrp="1"/>
          </p:cNvSpPr>
          <p:nvPr>
            <p:ph type="ctrTitle"/>
          </p:nvPr>
        </p:nvSpPr>
        <p:spPr/>
        <p:txBody>
          <a:bodyPr/>
          <a:lstStyle/>
          <a:p>
            <a:r>
              <a:rPr lang="en-US" dirty="0"/>
              <a:t>Nile </a:t>
            </a:r>
            <a:r>
              <a:rPr lang="en-US" dirty="0" err="1"/>
              <a:t>iVision</a:t>
            </a:r>
            <a:r>
              <a:rPr lang="en-US" dirty="0"/>
              <a:t> Project</a:t>
            </a:r>
            <a:br>
              <a:rPr lang="en-US" dirty="0"/>
            </a:br>
            <a:endParaRPr lang="en-IN" dirty="0"/>
          </a:p>
        </p:txBody>
      </p:sp>
    </p:spTree>
    <p:extLst>
      <p:ext uri="{BB962C8B-B14F-4D97-AF65-F5344CB8AC3E}">
        <p14:creationId xmlns:p14="http://schemas.microsoft.com/office/powerpoint/2010/main" val="389885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06E3-FC90-03A1-D4F3-9AF97BF4116E}"/>
              </a:ext>
            </a:extLst>
          </p:cNvPr>
          <p:cNvSpPr>
            <a:spLocks noGrp="1"/>
          </p:cNvSpPr>
          <p:nvPr>
            <p:ph type="title"/>
          </p:nvPr>
        </p:nvSpPr>
        <p:spPr/>
        <p:txBody>
          <a:bodyPr/>
          <a:lstStyle/>
          <a:p>
            <a:r>
              <a:rPr lang="en-US" dirty="0"/>
              <a:t>Customer Sentiment Analysis</a:t>
            </a:r>
            <a:endParaRPr lang="en-IN" dirty="0"/>
          </a:p>
        </p:txBody>
      </p:sp>
      <p:sp>
        <p:nvSpPr>
          <p:cNvPr id="3" name="Content Placeholder 2">
            <a:extLst>
              <a:ext uri="{FF2B5EF4-FFF2-40B4-BE49-F238E27FC236}">
                <a16:creationId xmlns:a16="http://schemas.microsoft.com/office/drawing/2014/main" id="{8D02BCD4-A8AD-59F7-C486-326A7D0F0A03}"/>
              </a:ext>
            </a:extLst>
          </p:cNvPr>
          <p:cNvSpPr>
            <a:spLocks noGrp="1"/>
          </p:cNvSpPr>
          <p:nvPr>
            <p:ph idx="1"/>
          </p:nvPr>
        </p:nvSpPr>
        <p:spPr>
          <a:xfrm>
            <a:off x="5995850" y="1825625"/>
            <a:ext cx="5357949" cy="4351338"/>
          </a:xfrm>
        </p:spPr>
        <p:txBody>
          <a:bodyPr>
            <a:normAutofit lnSpcReduction="10000"/>
          </a:bodyPr>
          <a:lstStyle/>
          <a:p>
            <a:pPr>
              <a:buFont typeface="Wingdings" panose="05000000000000000000" pitchFamily="2" charset="2"/>
              <a:buChar char="§"/>
            </a:pPr>
            <a:r>
              <a:rPr lang="en-US" sz="1800" dirty="0"/>
              <a:t>From the graph we can see that, most of the customer sentiments after availing the customer service facility has been found to be</a:t>
            </a:r>
            <a:r>
              <a:rPr lang="en-US" sz="1800" b="1" dirty="0"/>
              <a:t> negative</a:t>
            </a:r>
            <a:r>
              <a:rPr lang="en-US" sz="1800" dirty="0"/>
              <a:t>.</a:t>
            </a:r>
          </a:p>
          <a:p>
            <a:pPr>
              <a:buFont typeface="Wingdings" panose="05000000000000000000" pitchFamily="2" charset="2"/>
              <a:buChar char="§"/>
            </a:pPr>
            <a:r>
              <a:rPr lang="en-US" sz="1800" dirty="0"/>
              <a:t>However, </a:t>
            </a:r>
            <a:r>
              <a:rPr lang="en-US" sz="1800" b="1" dirty="0"/>
              <a:t>neutral </a:t>
            </a:r>
            <a:r>
              <a:rPr lang="en-US" sz="1800" dirty="0"/>
              <a:t>sentiments are found to be closely following the </a:t>
            </a:r>
            <a:r>
              <a:rPr lang="en-US" sz="1800" b="1" dirty="0"/>
              <a:t>negative</a:t>
            </a:r>
            <a:r>
              <a:rPr lang="en-US" sz="1800" dirty="0"/>
              <a:t> sentiment parameter.</a:t>
            </a:r>
          </a:p>
          <a:p>
            <a:pPr>
              <a:buFont typeface="Wingdings" panose="05000000000000000000" pitchFamily="2" charset="2"/>
              <a:buChar char="§"/>
            </a:pPr>
            <a:r>
              <a:rPr lang="en-US" sz="1800" dirty="0"/>
              <a:t>Very </a:t>
            </a:r>
            <a:r>
              <a:rPr lang="en-US" sz="1800" b="1" dirty="0"/>
              <a:t>negative</a:t>
            </a:r>
            <a:r>
              <a:rPr lang="en-US" sz="1800" dirty="0"/>
              <a:t> sentiment rules over positive sentiments significantly. Therefore, we can say that the customer service provided by Nile can be overall branded as being unsatisfactory from the customers’ point of view.</a:t>
            </a:r>
          </a:p>
          <a:p>
            <a:pPr>
              <a:buFont typeface="Wingdings" panose="05000000000000000000" pitchFamily="2" charset="2"/>
              <a:buChar char="§"/>
            </a:pPr>
            <a:r>
              <a:rPr lang="en-US" sz="1800" dirty="0"/>
              <a:t>I would suggest that, focus be put on conversion of negative sentiments to neutral, as an immediate plan of action, instead of focusing on garnering increasingly positive reviews. Once the neutral sentiment count exceeds negative, from there on, work can be done towards addition of positive  review count.</a:t>
            </a:r>
          </a:p>
        </p:txBody>
      </p:sp>
      <p:graphicFrame>
        <p:nvGraphicFramePr>
          <p:cNvPr id="4" name="Chart 3">
            <a:extLst>
              <a:ext uri="{FF2B5EF4-FFF2-40B4-BE49-F238E27FC236}">
                <a16:creationId xmlns:a16="http://schemas.microsoft.com/office/drawing/2014/main" id="{F80C4B7F-D201-4DE0-ABBF-4F94E9E24927}"/>
              </a:ext>
            </a:extLst>
          </p:cNvPr>
          <p:cNvGraphicFramePr>
            <a:graphicFrameLocks/>
          </p:cNvGraphicFramePr>
          <p:nvPr>
            <p:extLst>
              <p:ext uri="{D42A27DB-BD31-4B8C-83A1-F6EECF244321}">
                <p14:modId xmlns:p14="http://schemas.microsoft.com/office/powerpoint/2010/main" val="3318739589"/>
              </p:ext>
            </p:extLst>
          </p:nvPr>
        </p:nvGraphicFramePr>
        <p:xfrm>
          <a:off x="838200" y="1825624"/>
          <a:ext cx="5157650"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563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9171-762F-E438-CBD4-B38BC75CE70E}"/>
              </a:ext>
            </a:extLst>
          </p:cNvPr>
          <p:cNvSpPr>
            <a:spLocks noGrp="1"/>
          </p:cNvSpPr>
          <p:nvPr>
            <p:ph type="title"/>
          </p:nvPr>
        </p:nvSpPr>
        <p:spPr/>
        <p:txBody>
          <a:bodyPr/>
          <a:lstStyle/>
          <a:p>
            <a:r>
              <a:rPr lang="en-US" dirty="0"/>
              <a:t>Response time Analysis</a:t>
            </a:r>
            <a:endParaRPr lang="en-IN" dirty="0"/>
          </a:p>
        </p:txBody>
      </p:sp>
      <p:sp>
        <p:nvSpPr>
          <p:cNvPr id="3" name="Content Placeholder 2">
            <a:extLst>
              <a:ext uri="{FF2B5EF4-FFF2-40B4-BE49-F238E27FC236}">
                <a16:creationId xmlns:a16="http://schemas.microsoft.com/office/drawing/2014/main" id="{E4C73618-BB02-CC52-6216-1568753B5F7F}"/>
              </a:ext>
            </a:extLst>
          </p:cNvPr>
          <p:cNvSpPr>
            <a:spLocks noGrp="1"/>
          </p:cNvSpPr>
          <p:nvPr>
            <p:ph idx="1"/>
          </p:nvPr>
        </p:nvSpPr>
        <p:spPr>
          <a:xfrm>
            <a:off x="6923314" y="1825625"/>
            <a:ext cx="4430486" cy="4351338"/>
          </a:xfrm>
        </p:spPr>
        <p:txBody>
          <a:bodyPr>
            <a:normAutofit/>
          </a:bodyPr>
          <a:lstStyle/>
          <a:p>
            <a:r>
              <a:rPr lang="en-US" sz="1800" dirty="0"/>
              <a:t>SLA (Service level agreement) conditions have been satisfied and have thus been found to be on the higher side.</a:t>
            </a:r>
          </a:p>
          <a:p>
            <a:r>
              <a:rPr lang="en-US" sz="1800" dirty="0"/>
              <a:t>However, from this and the previous customer sentiment graph, we can infer that SLA count is by no means a yardstick for analysis of customer sentiment.</a:t>
            </a:r>
          </a:p>
          <a:p>
            <a:r>
              <a:rPr lang="en-US" sz="1800" dirty="0"/>
              <a:t>We can therefore conclude that, for this particular company and the type of target customers, service </a:t>
            </a:r>
            <a:r>
              <a:rPr lang="en-US" sz="1800" b="1" dirty="0"/>
              <a:t>above SLA </a:t>
            </a:r>
            <a:r>
              <a:rPr lang="en-US" sz="1800" dirty="0"/>
              <a:t>count needs to be increased, in order to shift the pattern of customer sensitivity from negative to neutral.</a:t>
            </a:r>
          </a:p>
          <a:p>
            <a:endParaRPr lang="en-US" sz="1800" dirty="0"/>
          </a:p>
          <a:p>
            <a:endParaRPr lang="en-IN" sz="1800" dirty="0"/>
          </a:p>
        </p:txBody>
      </p:sp>
      <p:graphicFrame>
        <p:nvGraphicFramePr>
          <p:cNvPr id="4" name="Chart 3">
            <a:extLst>
              <a:ext uri="{FF2B5EF4-FFF2-40B4-BE49-F238E27FC236}">
                <a16:creationId xmlns:a16="http://schemas.microsoft.com/office/drawing/2014/main" id="{ABA0D30C-E8BC-4332-92FE-CD674496E1C4}"/>
              </a:ext>
            </a:extLst>
          </p:cNvPr>
          <p:cNvGraphicFramePr>
            <a:graphicFrameLocks/>
          </p:cNvGraphicFramePr>
          <p:nvPr>
            <p:extLst>
              <p:ext uri="{D42A27DB-BD31-4B8C-83A1-F6EECF244321}">
                <p14:modId xmlns:p14="http://schemas.microsoft.com/office/powerpoint/2010/main" val="327875378"/>
              </p:ext>
            </p:extLst>
          </p:nvPr>
        </p:nvGraphicFramePr>
        <p:xfrm>
          <a:off x="679269" y="1825625"/>
          <a:ext cx="5416731" cy="34517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63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EF4F-B59B-7A81-8AFD-71316E71B819}"/>
              </a:ext>
            </a:extLst>
          </p:cNvPr>
          <p:cNvSpPr>
            <a:spLocks noGrp="1"/>
          </p:cNvSpPr>
          <p:nvPr>
            <p:ph type="title"/>
          </p:nvPr>
        </p:nvSpPr>
        <p:spPr/>
        <p:txBody>
          <a:bodyPr/>
          <a:lstStyle/>
          <a:p>
            <a:r>
              <a:rPr lang="en-US" dirty="0"/>
              <a:t>Reason Analysis</a:t>
            </a:r>
            <a:endParaRPr lang="en-IN" dirty="0"/>
          </a:p>
        </p:txBody>
      </p:sp>
      <p:sp>
        <p:nvSpPr>
          <p:cNvPr id="3" name="Content Placeholder 2">
            <a:extLst>
              <a:ext uri="{FF2B5EF4-FFF2-40B4-BE49-F238E27FC236}">
                <a16:creationId xmlns:a16="http://schemas.microsoft.com/office/drawing/2014/main" id="{FF36851A-3624-2692-C648-954D97934758}"/>
              </a:ext>
            </a:extLst>
          </p:cNvPr>
          <p:cNvSpPr>
            <a:spLocks noGrp="1"/>
          </p:cNvSpPr>
          <p:nvPr>
            <p:ph idx="1"/>
          </p:nvPr>
        </p:nvSpPr>
        <p:spPr>
          <a:xfrm>
            <a:off x="7708232" y="1825625"/>
            <a:ext cx="3645567" cy="4351338"/>
          </a:xfrm>
        </p:spPr>
        <p:txBody>
          <a:bodyPr>
            <a:normAutofit/>
          </a:bodyPr>
          <a:lstStyle/>
          <a:p>
            <a:r>
              <a:rPr lang="en-US" sz="1800" dirty="0"/>
              <a:t>In this analysis of the variety of reasons for which customers used the service of Nile customer help, we see that </a:t>
            </a:r>
            <a:r>
              <a:rPr lang="en-US" sz="1800" b="1" dirty="0"/>
              <a:t>Service Outage </a:t>
            </a:r>
            <a:r>
              <a:rPr lang="en-US" sz="1800" dirty="0"/>
              <a:t>ranks the highest, when it comes to priority of concern. Followed by a small amount divided between questions related to ‘payments’ and ‘Billing questions.’</a:t>
            </a:r>
          </a:p>
          <a:p>
            <a:r>
              <a:rPr lang="en-US" sz="1800" dirty="0"/>
              <a:t>Trends in this data is very evident, since people normally tend to take help of services, only when there is a complete stoppage to any sort of functioning with the respective device or application in question.</a:t>
            </a:r>
            <a:endParaRPr lang="en-IN" sz="1800" dirty="0"/>
          </a:p>
        </p:txBody>
      </p:sp>
      <p:graphicFrame>
        <p:nvGraphicFramePr>
          <p:cNvPr id="4" name="Chart 3">
            <a:extLst>
              <a:ext uri="{FF2B5EF4-FFF2-40B4-BE49-F238E27FC236}">
                <a16:creationId xmlns:a16="http://schemas.microsoft.com/office/drawing/2014/main" id="{8F9E5D3F-CF55-4857-9B81-3CC9AB24BAEC}"/>
              </a:ext>
            </a:extLst>
          </p:cNvPr>
          <p:cNvGraphicFramePr>
            <a:graphicFrameLocks/>
          </p:cNvGraphicFramePr>
          <p:nvPr>
            <p:extLst>
              <p:ext uri="{D42A27DB-BD31-4B8C-83A1-F6EECF244321}">
                <p14:modId xmlns:p14="http://schemas.microsoft.com/office/powerpoint/2010/main" val="3627978864"/>
              </p:ext>
            </p:extLst>
          </p:nvPr>
        </p:nvGraphicFramePr>
        <p:xfrm>
          <a:off x="1041332" y="1825626"/>
          <a:ext cx="5816667"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310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9F77-3CC0-04F0-780D-14D8D7296FCF}"/>
              </a:ext>
            </a:extLst>
          </p:cNvPr>
          <p:cNvSpPr>
            <a:spLocks noGrp="1"/>
          </p:cNvSpPr>
          <p:nvPr>
            <p:ph type="title"/>
          </p:nvPr>
        </p:nvSpPr>
        <p:spPr/>
        <p:txBody>
          <a:bodyPr/>
          <a:lstStyle/>
          <a:p>
            <a:r>
              <a:rPr lang="en-US" dirty="0"/>
              <a:t>Channel percentage Analysis</a:t>
            </a:r>
            <a:endParaRPr lang="en-IN" dirty="0"/>
          </a:p>
        </p:txBody>
      </p:sp>
      <p:sp>
        <p:nvSpPr>
          <p:cNvPr id="3" name="Content Placeholder 2">
            <a:extLst>
              <a:ext uri="{FF2B5EF4-FFF2-40B4-BE49-F238E27FC236}">
                <a16:creationId xmlns:a16="http://schemas.microsoft.com/office/drawing/2014/main" id="{4FF6BE95-4A78-73BB-B7E1-348CB991B501}"/>
              </a:ext>
            </a:extLst>
          </p:cNvPr>
          <p:cNvSpPr>
            <a:spLocks noGrp="1"/>
          </p:cNvSpPr>
          <p:nvPr>
            <p:ph idx="1"/>
          </p:nvPr>
        </p:nvSpPr>
        <p:spPr>
          <a:xfrm>
            <a:off x="8181474" y="1825625"/>
            <a:ext cx="3172326" cy="4351338"/>
          </a:xfrm>
        </p:spPr>
        <p:txBody>
          <a:bodyPr>
            <a:normAutofit/>
          </a:bodyPr>
          <a:lstStyle/>
          <a:p>
            <a:r>
              <a:rPr lang="en-US" sz="1800" dirty="0"/>
              <a:t>This analysis shows the percentage of varying channels used as customer assistance service</a:t>
            </a:r>
          </a:p>
          <a:p>
            <a:r>
              <a:rPr lang="en-US" sz="1800" b="1" dirty="0"/>
              <a:t>Call center </a:t>
            </a:r>
            <a:r>
              <a:rPr lang="en-US" sz="1800" dirty="0"/>
              <a:t>ranked the highest. Since </a:t>
            </a:r>
            <a:r>
              <a:rPr lang="en-US" sz="1800" b="1" dirty="0"/>
              <a:t>service outage </a:t>
            </a:r>
            <a:r>
              <a:rPr lang="en-US" sz="1800" dirty="0"/>
              <a:t>was the most prominent reason for which people reached out for assistance, therefore,  a problem of larger importance required a solution process of the highest clarity.</a:t>
            </a:r>
          </a:p>
        </p:txBody>
      </p:sp>
      <p:graphicFrame>
        <p:nvGraphicFramePr>
          <p:cNvPr id="4" name="Chart 3">
            <a:extLst>
              <a:ext uri="{FF2B5EF4-FFF2-40B4-BE49-F238E27FC236}">
                <a16:creationId xmlns:a16="http://schemas.microsoft.com/office/drawing/2014/main" id="{FECF836D-D8ED-4486-A022-79059A82327F}"/>
              </a:ext>
            </a:extLst>
          </p:cNvPr>
          <p:cNvGraphicFramePr>
            <a:graphicFrameLocks/>
          </p:cNvGraphicFramePr>
          <p:nvPr>
            <p:extLst>
              <p:ext uri="{D42A27DB-BD31-4B8C-83A1-F6EECF244321}">
                <p14:modId xmlns:p14="http://schemas.microsoft.com/office/powerpoint/2010/main" val="2277750823"/>
              </p:ext>
            </p:extLst>
          </p:nvPr>
        </p:nvGraphicFramePr>
        <p:xfrm>
          <a:off x="878305" y="1825626"/>
          <a:ext cx="6629400" cy="42703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345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3921-4C90-667B-7206-80F99D1BBF28}"/>
              </a:ext>
            </a:extLst>
          </p:cNvPr>
          <p:cNvSpPr>
            <a:spLocks noGrp="1"/>
          </p:cNvSpPr>
          <p:nvPr>
            <p:ph type="title"/>
          </p:nvPr>
        </p:nvSpPr>
        <p:spPr/>
        <p:txBody>
          <a:bodyPr/>
          <a:lstStyle/>
          <a:p>
            <a:r>
              <a:rPr lang="en-US" dirty="0"/>
              <a:t>CSAT score Analysis</a:t>
            </a:r>
            <a:endParaRPr lang="en-IN" dirty="0"/>
          </a:p>
        </p:txBody>
      </p:sp>
      <p:sp>
        <p:nvSpPr>
          <p:cNvPr id="3" name="Content Placeholder 2">
            <a:extLst>
              <a:ext uri="{FF2B5EF4-FFF2-40B4-BE49-F238E27FC236}">
                <a16:creationId xmlns:a16="http://schemas.microsoft.com/office/drawing/2014/main" id="{3BFEF721-9850-597D-E4B1-17BE12911F51}"/>
              </a:ext>
            </a:extLst>
          </p:cNvPr>
          <p:cNvSpPr>
            <a:spLocks noGrp="1"/>
          </p:cNvSpPr>
          <p:nvPr>
            <p:ph idx="1"/>
          </p:nvPr>
        </p:nvSpPr>
        <p:spPr>
          <a:xfrm>
            <a:off x="7106652" y="1825625"/>
            <a:ext cx="4247147" cy="4351338"/>
          </a:xfrm>
        </p:spPr>
        <p:txBody>
          <a:bodyPr>
            <a:normAutofit/>
          </a:bodyPr>
          <a:lstStyle/>
          <a:p>
            <a:r>
              <a:rPr lang="en-US" sz="1800" dirty="0"/>
              <a:t>The CSAT score can be seen to increase with time. However, we cannot predict with certainty whether it is a correct trend.</a:t>
            </a:r>
          </a:p>
          <a:p>
            <a:r>
              <a:rPr lang="en-US" sz="1800" dirty="0"/>
              <a:t>We can </a:t>
            </a:r>
            <a:r>
              <a:rPr lang="en-US" sz="1800" dirty="0" err="1"/>
              <a:t>analyse</a:t>
            </a:r>
            <a:r>
              <a:rPr lang="en-US" sz="1800" dirty="0"/>
              <a:t> that, since October- December is the festive season and spending rockets, therefore problems with payments are common. As a result, the number of hits for assistance required increases, which further boosts the CSAT number, which can be owed to the sheer number of increase in the number of calls.</a:t>
            </a:r>
          </a:p>
          <a:p>
            <a:endParaRPr lang="en-IN" sz="1800" dirty="0"/>
          </a:p>
        </p:txBody>
      </p:sp>
      <p:graphicFrame>
        <p:nvGraphicFramePr>
          <p:cNvPr id="6" name="Chart 5">
            <a:extLst>
              <a:ext uri="{FF2B5EF4-FFF2-40B4-BE49-F238E27FC236}">
                <a16:creationId xmlns:a16="http://schemas.microsoft.com/office/drawing/2014/main" id="{63C6836D-0547-4BEF-82BE-0FAC43DCB146}"/>
              </a:ext>
            </a:extLst>
          </p:cNvPr>
          <p:cNvGraphicFramePr>
            <a:graphicFrameLocks/>
          </p:cNvGraphicFramePr>
          <p:nvPr>
            <p:extLst>
              <p:ext uri="{D42A27DB-BD31-4B8C-83A1-F6EECF244321}">
                <p14:modId xmlns:p14="http://schemas.microsoft.com/office/powerpoint/2010/main" val="1019687517"/>
              </p:ext>
            </p:extLst>
          </p:nvPr>
        </p:nvGraphicFramePr>
        <p:xfrm>
          <a:off x="425116" y="1825624"/>
          <a:ext cx="6456947" cy="3965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186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1A05-DD7A-7865-F8A8-64DD6F20CC23}"/>
              </a:ext>
            </a:extLst>
          </p:cNvPr>
          <p:cNvSpPr>
            <a:spLocks noGrp="1"/>
          </p:cNvSpPr>
          <p:nvPr>
            <p:ph type="title"/>
          </p:nvPr>
        </p:nvSpPr>
        <p:spPr/>
        <p:txBody>
          <a:bodyPr/>
          <a:lstStyle/>
          <a:p>
            <a:r>
              <a:rPr lang="en-US" dirty="0"/>
              <a:t>Analysis of call duration</a:t>
            </a:r>
            <a:endParaRPr lang="en-IN" dirty="0"/>
          </a:p>
        </p:txBody>
      </p:sp>
      <p:sp>
        <p:nvSpPr>
          <p:cNvPr id="3" name="Content Placeholder 2">
            <a:extLst>
              <a:ext uri="{FF2B5EF4-FFF2-40B4-BE49-F238E27FC236}">
                <a16:creationId xmlns:a16="http://schemas.microsoft.com/office/drawing/2014/main" id="{9DF37DEF-1C59-F19A-5E8E-B7AB8B6FD053}"/>
              </a:ext>
            </a:extLst>
          </p:cNvPr>
          <p:cNvSpPr>
            <a:spLocks noGrp="1"/>
          </p:cNvSpPr>
          <p:nvPr>
            <p:ph idx="1"/>
          </p:nvPr>
        </p:nvSpPr>
        <p:spPr>
          <a:xfrm>
            <a:off x="7042484" y="1825625"/>
            <a:ext cx="4311316" cy="4351338"/>
          </a:xfrm>
        </p:spPr>
        <p:txBody>
          <a:bodyPr>
            <a:normAutofit lnSpcReduction="10000"/>
          </a:bodyPr>
          <a:lstStyle/>
          <a:p>
            <a:r>
              <a:rPr lang="en-US" sz="1800" dirty="0"/>
              <a:t>Chicago has been found to have recorded the longest duration of calls in its call </a:t>
            </a:r>
            <a:r>
              <a:rPr lang="en-US" sz="1800" dirty="0" err="1"/>
              <a:t>centre</a:t>
            </a:r>
            <a:r>
              <a:rPr lang="en-US" sz="1800" dirty="0"/>
              <a:t> and also the longest duration in email conversations.</a:t>
            </a:r>
          </a:p>
          <a:p>
            <a:r>
              <a:rPr lang="en-US" sz="1800" dirty="0"/>
              <a:t>This can be owed to the large cosmopolitan diaspora in Chicago, where statistically, people prefer the conventional mode when it comes to problem solving, i.e., talking in person, or writing an email.</a:t>
            </a:r>
          </a:p>
          <a:p>
            <a:r>
              <a:rPr lang="en-US" sz="1800" dirty="0"/>
              <a:t>Whereas, Los Angeles, would mostly belong to a slightly upper tier of people, statistically, than the rest of the cities in question. Therefore, more tech savvy people would initially incline towards solving the problem through digital communication, without having to make calls in person, first.</a:t>
            </a:r>
          </a:p>
          <a:p>
            <a:endParaRPr lang="en-IN" sz="1800" dirty="0"/>
          </a:p>
        </p:txBody>
      </p:sp>
      <p:graphicFrame>
        <p:nvGraphicFramePr>
          <p:cNvPr id="4" name="Chart 3">
            <a:extLst>
              <a:ext uri="{FF2B5EF4-FFF2-40B4-BE49-F238E27FC236}">
                <a16:creationId xmlns:a16="http://schemas.microsoft.com/office/drawing/2014/main" id="{15BB29F4-7162-47EE-BBBB-5696B9B87B41}"/>
              </a:ext>
            </a:extLst>
          </p:cNvPr>
          <p:cNvGraphicFramePr>
            <a:graphicFrameLocks/>
          </p:cNvGraphicFramePr>
          <p:nvPr>
            <p:extLst>
              <p:ext uri="{D42A27DB-BD31-4B8C-83A1-F6EECF244321}">
                <p14:modId xmlns:p14="http://schemas.microsoft.com/office/powerpoint/2010/main" val="1969034165"/>
              </p:ext>
            </p:extLst>
          </p:nvPr>
        </p:nvGraphicFramePr>
        <p:xfrm>
          <a:off x="601579" y="1825625"/>
          <a:ext cx="5743073" cy="44548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253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0304-B404-710D-0AC7-20EFA2F96C0B}"/>
              </a:ext>
            </a:extLst>
          </p:cNvPr>
          <p:cNvSpPr>
            <a:spLocks noGrp="1"/>
          </p:cNvSpPr>
          <p:nvPr>
            <p:ph type="title"/>
          </p:nvPr>
        </p:nvSpPr>
        <p:spPr/>
        <p:txBody>
          <a:bodyPr/>
          <a:lstStyle/>
          <a:p>
            <a:r>
              <a:rPr lang="en-US" dirty="0"/>
              <a:t>State wise count analysis</a:t>
            </a:r>
            <a:endParaRPr lang="en-IN" dirty="0"/>
          </a:p>
        </p:txBody>
      </p:sp>
      <p:sp>
        <p:nvSpPr>
          <p:cNvPr id="3" name="Content Placeholder 2">
            <a:extLst>
              <a:ext uri="{FF2B5EF4-FFF2-40B4-BE49-F238E27FC236}">
                <a16:creationId xmlns:a16="http://schemas.microsoft.com/office/drawing/2014/main" id="{9F20B865-F5C3-17EF-F17A-3041BE433B60}"/>
              </a:ext>
            </a:extLst>
          </p:cNvPr>
          <p:cNvSpPr>
            <a:spLocks noGrp="1"/>
          </p:cNvSpPr>
          <p:nvPr>
            <p:ph idx="1"/>
          </p:nvPr>
        </p:nvSpPr>
        <p:spPr>
          <a:xfrm>
            <a:off x="7194884" y="1825625"/>
            <a:ext cx="4158916" cy="4351338"/>
          </a:xfrm>
        </p:spPr>
        <p:txBody>
          <a:bodyPr>
            <a:normAutofit/>
          </a:bodyPr>
          <a:lstStyle/>
          <a:p>
            <a:r>
              <a:rPr lang="en-US" sz="1800" dirty="0"/>
              <a:t>The cities with the largest International population were found to have been registered with the largest number of calls/hits.</a:t>
            </a:r>
          </a:p>
          <a:p>
            <a:r>
              <a:rPr lang="en-US" sz="1800" dirty="0"/>
              <a:t>Texas ranked the highest owing to its sheer size, compounded with its increasingly multinational landscape.</a:t>
            </a:r>
          </a:p>
          <a:p>
            <a:r>
              <a:rPr lang="en-US" sz="1800" dirty="0"/>
              <a:t>Colorado, Utah being student cities, faired with very low number of availing  of customer help services.</a:t>
            </a:r>
          </a:p>
          <a:p>
            <a:r>
              <a:rPr lang="en-US" sz="1800" dirty="0"/>
              <a:t>However, the size of the state and  population remains to be the primary determinant, when performing state wise count analysis.</a:t>
            </a:r>
          </a:p>
          <a:p>
            <a:endParaRPr lang="en-US" sz="1800" dirty="0"/>
          </a:p>
          <a:p>
            <a:pPr marL="0" indent="0">
              <a:buNone/>
            </a:pPr>
            <a:endParaRPr lang="en-US" sz="1800" dirty="0"/>
          </a:p>
          <a:p>
            <a:endParaRPr lang="en-IN" sz="1800" dirty="0"/>
          </a:p>
        </p:txBody>
      </p:sp>
      <mc:AlternateContent xmlns:mc="http://schemas.openxmlformats.org/markup-compatibility/2006">
        <mc:Choice xmlns:cx4="http://schemas.microsoft.com/office/drawing/2016/5/10/chartex" Requires="cx4">
          <p:graphicFrame>
            <p:nvGraphicFramePr>
              <p:cNvPr id="4" name="Chart 3">
                <a:extLst>
                  <a:ext uri="{FF2B5EF4-FFF2-40B4-BE49-F238E27FC236}">
                    <a16:creationId xmlns:a16="http://schemas.microsoft.com/office/drawing/2014/main" id="{657EF989-C918-4254-B6E7-AF3B08941AE6}"/>
                  </a:ext>
                </a:extLst>
              </p:cNvPr>
              <p:cNvGraphicFramePr/>
              <p:nvPr>
                <p:extLst>
                  <p:ext uri="{D42A27DB-BD31-4B8C-83A1-F6EECF244321}">
                    <p14:modId xmlns:p14="http://schemas.microsoft.com/office/powerpoint/2010/main" val="3293725080"/>
                  </p:ext>
                </p:extLst>
              </p:nvPr>
            </p:nvGraphicFramePr>
            <p:xfrm>
              <a:off x="673768" y="1825624"/>
              <a:ext cx="5951621" cy="435133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657EF989-C918-4254-B6E7-AF3B08941AE6}"/>
                  </a:ext>
                </a:extLst>
              </p:cNvPr>
              <p:cNvPicPr>
                <a:picLocks noGrp="1" noRot="1" noChangeAspect="1" noMove="1" noResize="1" noEditPoints="1" noAdjustHandles="1" noChangeArrowheads="1" noChangeShapeType="1"/>
              </p:cNvPicPr>
              <p:nvPr/>
            </p:nvPicPr>
            <p:blipFill>
              <a:blip r:embed="rId3"/>
              <a:stretch>
                <a:fillRect/>
              </a:stretch>
            </p:blipFill>
            <p:spPr>
              <a:xfrm>
                <a:off x="673768" y="1825624"/>
                <a:ext cx="5951621" cy="4351337"/>
              </a:xfrm>
              <a:prstGeom prst="rect">
                <a:avLst/>
              </a:prstGeom>
            </p:spPr>
          </p:pic>
        </mc:Fallback>
      </mc:AlternateContent>
    </p:spTree>
    <p:extLst>
      <p:ext uri="{BB962C8B-B14F-4D97-AF65-F5344CB8AC3E}">
        <p14:creationId xmlns:p14="http://schemas.microsoft.com/office/powerpoint/2010/main" val="252510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2542D-B360-82F1-F74B-48F8FC96CE82}"/>
              </a:ext>
            </a:extLst>
          </p:cNvPr>
          <p:cNvSpPr>
            <a:spLocks noGrp="1"/>
          </p:cNvSpPr>
          <p:nvPr>
            <p:ph idx="1"/>
          </p:nvPr>
        </p:nvSpPr>
        <p:spPr/>
        <p:txBody>
          <a:bodyPr/>
          <a:lstStyle/>
          <a:p>
            <a:pPr marL="0" indent="0">
              <a:buNone/>
            </a:pPr>
            <a:r>
              <a:rPr lang="en-US" dirty="0"/>
              <a:t>                                       </a:t>
            </a:r>
          </a:p>
          <a:p>
            <a:endParaRPr lang="en-US" dirty="0"/>
          </a:p>
          <a:p>
            <a:endParaRPr lang="en-US" dirty="0"/>
          </a:p>
          <a:p>
            <a:endParaRPr lang="en-US" dirty="0"/>
          </a:p>
          <a:p>
            <a:pPr marL="0" indent="0">
              <a:buNone/>
            </a:pPr>
            <a:r>
              <a:rPr lang="en-US" sz="4000" dirty="0"/>
              <a:t>                                        THE END                                  </a:t>
            </a:r>
            <a:endParaRPr lang="en-IN" sz="4000" dirty="0"/>
          </a:p>
        </p:txBody>
      </p:sp>
    </p:spTree>
    <p:extLst>
      <p:ext uri="{BB962C8B-B14F-4D97-AF65-F5344CB8AC3E}">
        <p14:creationId xmlns:p14="http://schemas.microsoft.com/office/powerpoint/2010/main" val="797709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693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Nile iVision Project </vt:lpstr>
      <vt:lpstr>Customer Sentiment Analysis</vt:lpstr>
      <vt:lpstr>Response time Analysis</vt:lpstr>
      <vt:lpstr>Reason Analysis</vt:lpstr>
      <vt:lpstr>Channel percentage Analysis</vt:lpstr>
      <vt:lpstr>CSAT score Analysis</vt:lpstr>
      <vt:lpstr>Analysis of call duration</vt:lpstr>
      <vt:lpstr>State wise count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Nile iVision Project </dc:title>
  <dc:creator>Soumyaneel Mandal</dc:creator>
  <cp:lastModifiedBy>Soumyaneel Mandal</cp:lastModifiedBy>
  <cp:revision>4</cp:revision>
  <dcterms:created xsi:type="dcterms:W3CDTF">2024-01-21T08:08:05Z</dcterms:created>
  <dcterms:modified xsi:type="dcterms:W3CDTF">2024-01-21T14:38:33Z</dcterms:modified>
</cp:coreProperties>
</file>