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88825"/>
  <p:notesSz cx="6858000" cy="9144000"/>
  <p:embeddedFontLst>
    <p:embeddedFont>
      <p:font typeface="Corbe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oWOd9m8OYKLC4frv6eSngR8tV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5fb48b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a65fb48b3f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f8d0518a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1f8d051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1f8d0518a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descr="An empty placeholder to add an image. Click on the placeholder and select the image that you wish to add." id="66" name="Google Shape;66;p21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, company name&#10;&#10;Description automatically generated" id="15" name="Google Shape;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012" y="152400"/>
            <a:ext cx="2208212" cy="9406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458763" y="1489800"/>
            <a:ext cx="112713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/>
              <a:t>CryptoSafe</a:t>
            </a:r>
            <a:r>
              <a:rPr lang="en-US" sz="4400"/>
              <a:t>: Secure text exchange through RSA, </a:t>
            </a:r>
            <a:endParaRPr sz="4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Diffie-Hellman key exchange, and AES-256 using GMP Library</a:t>
            </a:r>
            <a:r>
              <a:rPr lang="en-US"/>
              <a:t> 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06475" y="4062950"/>
            <a:ext cx="8229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CPE-593 </a:t>
            </a:r>
            <a:r>
              <a:rPr lang="en-US"/>
              <a:t>Algorithms</a:t>
            </a:r>
            <a:r>
              <a:rPr lang="en-US"/>
              <a:t> &amp; Data Structures - Final Project </a:t>
            </a:r>
            <a:r>
              <a:rPr lang="en-US"/>
              <a:t>presentation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Ghaith Arar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Neel Haria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Amanda Ly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950200" y="1277850"/>
            <a:ext cx="54063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3F3F3"/>
                </a:solidFill>
                <a:latin typeface="Corbel"/>
                <a:ea typeface="Corbel"/>
                <a:cs typeface="Corbel"/>
                <a:sym typeface="Corbel"/>
              </a:rPr>
              <a:t>Agenda</a:t>
            </a:r>
            <a:endParaRPr sz="2400">
              <a:solidFill>
                <a:srgbClr val="F3F3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F3F3F3"/>
                </a:solidFill>
                <a:latin typeface="Corbel"/>
                <a:ea typeface="Corbel"/>
                <a:cs typeface="Corbel"/>
                <a:sym typeface="Corbel"/>
              </a:rPr>
              <a:t>Cryptography: Symmetric vs. Asymmetric </a:t>
            </a:r>
            <a:endParaRPr sz="1800">
              <a:solidFill>
                <a:srgbClr val="F3F3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F3F3F3"/>
                </a:solidFill>
                <a:latin typeface="Corbel"/>
                <a:ea typeface="Corbel"/>
                <a:cs typeface="Corbel"/>
                <a:sym typeface="Corbel"/>
              </a:rPr>
              <a:t>RSA and A</a:t>
            </a:r>
            <a:r>
              <a:rPr lang="en-US" sz="1800">
                <a:solidFill>
                  <a:srgbClr val="F3F3F3"/>
                </a:solidFill>
                <a:latin typeface="Corbel"/>
                <a:ea typeface="Corbel"/>
                <a:cs typeface="Corbel"/>
                <a:sym typeface="Corbel"/>
              </a:rPr>
              <a:t>symmetric Cryptography </a:t>
            </a:r>
            <a:endParaRPr sz="1800">
              <a:solidFill>
                <a:srgbClr val="F3F3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F3F3F3"/>
                </a:solidFill>
                <a:latin typeface="Corbel"/>
                <a:ea typeface="Corbel"/>
                <a:cs typeface="Corbel"/>
                <a:sym typeface="Corbel"/>
              </a:rPr>
              <a:t> Diffie-Hellman key exchange</a:t>
            </a:r>
            <a:endParaRPr sz="1800">
              <a:solidFill>
                <a:srgbClr val="F3F3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F3F3F3"/>
                </a:solidFill>
                <a:latin typeface="Corbel"/>
                <a:ea typeface="Corbel"/>
                <a:cs typeface="Corbel"/>
                <a:sym typeface="Corbel"/>
              </a:rPr>
              <a:t>AES-256 and Symmetric Cryptography </a:t>
            </a:r>
            <a:endParaRPr sz="1800">
              <a:solidFill>
                <a:srgbClr val="F3F3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1124950" y="1070350"/>
            <a:ext cx="45327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5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Terminology</a:t>
            </a:r>
            <a:endParaRPr sz="415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1124950" y="1834875"/>
            <a:ext cx="80604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Cryptography</a:t>
            </a:r>
            <a:endParaRPr b="1"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700"/>
              <a:buFont typeface="Corbel"/>
              <a:buChar char="●"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The practice and study of techniques for secure communication in the presence of third parties called adversaries.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700"/>
              <a:buFont typeface="Corbel"/>
              <a:buChar char="●"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Cryptography referred almost exclusively to encryption.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r>
              <a:rPr b="1"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ncryption</a:t>
            </a:r>
            <a:endParaRPr b="1"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700"/>
              <a:buFont typeface="Corbel"/>
              <a:buChar char="●"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process of converting ordinary information (called plaintext) into unintelligible form (called ciphertext) - Decryption is the reverse.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Cipher</a:t>
            </a:r>
            <a:endParaRPr b="1"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700"/>
              <a:buFont typeface="Corbel"/>
              <a:buChar char="●"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is a pair of algorithms that create the encryption and the reversing decryption.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5fb48b3f_0_15"/>
          <p:cNvSpPr txBox="1"/>
          <p:nvPr/>
        </p:nvSpPr>
        <p:spPr>
          <a:xfrm>
            <a:off x="1124950" y="1070350"/>
            <a:ext cx="99498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Modern cryptography - Symmetric vs. Asymmetric</a:t>
            </a:r>
            <a:endParaRPr sz="335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ga65fb48b3f_0_15"/>
          <p:cNvSpPr txBox="1"/>
          <p:nvPr/>
        </p:nvSpPr>
        <p:spPr>
          <a:xfrm>
            <a:off x="1124950" y="1976850"/>
            <a:ext cx="80604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Symmetric</a:t>
            </a:r>
            <a:endParaRPr b="1"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700"/>
              <a:buFont typeface="Corbel"/>
              <a:buChar char="●"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encryption methods in which both the sender and receiver share the same key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700"/>
              <a:buFont typeface="Corbel"/>
              <a:buChar char="●"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All cryptography from ancient times until 1976 was exclusively based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on symmetric methods.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700"/>
              <a:buFont typeface="Corbel"/>
              <a:buChar char="●"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A significant disadvantage of symmetric ciphers is the key management necessary to use them securely.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Asymmetric (or Public-Key)</a:t>
            </a:r>
            <a:endParaRPr b="1"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700"/>
              <a:buFont typeface="Corbel"/>
              <a:buChar char="●"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Two keys. One public and one private (secret).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700"/>
              <a:buFont typeface="Corbel"/>
              <a:buChar char="●"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The public key may be freely distributed, while its paired private key must remain secret.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700"/>
              <a:buFont typeface="Corbel"/>
              <a:buChar char="●"/>
            </a:pPr>
            <a:r>
              <a:rPr lang="en-US" sz="1700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public key is used for encryption, while the private or secret key is used for decryption.</a:t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Types of Encryption: Symmetric or Asymmetric? RSA or AES? - The Missing  Report" id="105" name="Google Shape;105;ga65fb48b3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400" y="1856725"/>
            <a:ext cx="2271650" cy="22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ypes of Encryption: Symmetric or Asymmetric? RSA or AES? - The Missing  Report" id="106" name="Google Shape;106;ga65fb48b3f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1400" y="4248500"/>
            <a:ext cx="2271650" cy="22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3047200" y="436875"/>
            <a:ext cx="88140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</a:rPr>
              <a:t>Diffie–Hellman Key Exchange</a:t>
            </a:r>
            <a:endParaRPr sz="3200"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775450" y="1441700"/>
            <a:ext cx="9371100" cy="4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Enables two parties to derive a common secret key by communicating over an insecure channel.</a:t>
            </a:r>
            <a:endParaRPr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FE2F3"/>
                </a:solidFill>
                <a:latin typeface="Corbel"/>
                <a:ea typeface="Corbel"/>
                <a:cs typeface="Corbel"/>
                <a:sym typeface="Corbel"/>
              </a:rPr>
              <a:t>The basic idea behind the DHKE is that exponentiation in Z∗p, p prime, is a one-way function and that exponentiation is commutative, i.e.,</a:t>
            </a:r>
            <a:endParaRPr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474" y="2249249"/>
            <a:ext cx="3276624" cy="5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075" y="2981680"/>
            <a:ext cx="6912801" cy="18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a1f8d0518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50" y="2112525"/>
            <a:ext cx="6526073" cy="23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Blue Tunnel 16x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2020-10-30T03:11:45Z</dcterms:created>
  <dc:creator>Ghaith Arar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