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</p:sldMasterIdLst>
  <p:sldIdLst>
    <p:sldId id="256" r:id="rId5"/>
    <p:sldId id="259" r:id="rId6"/>
    <p:sldId id="257" r:id="rId7"/>
    <p:sldId id="258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9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7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1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0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6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5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0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0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2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8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521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7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1" r:id="rId5"/>
    <p:sldLayoutId id="2147483687" r:id="rId6"/>
    <p:sldLayoutId id="2147483688" r:id="rId7"/>
    <p:sldLayoutId id="2147483678" r:id="rId8"/>
    <p:sldLayoutId id="2147483679" r:id="rId9"/>
    <p:sldLayoutId id="2147483680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D071C0CD-5EFD-45A1-AAFD-61C3D4A65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8A03302C-20A2-4C4F-9760-E85AE1041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10912338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D00F093B-0739-4429-B30D-D72924D08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702" y="809244"/>
            <a:ext cx="1057960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F6145-A9CC-45F5-91C2-79264D9E6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632" y="1559768"/>
            <a:ext cx="9678368" cy="3135379"/>
          </a:xfrm>
        </p:spPr>
        <p:txBody>
          <a:bodyPr>
            <a:normAutofit/>
          </a:bodyPr>
          <a:lstStyle/>
          <a:p>
            <a:r>
              <a:rPr lang="en-IN" sz="6600" dirty="0"/>
              <a:t>MP3 player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391FA-5E31-417A-9234-33342EC92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633" y="4817251"/>
            <a:ext cx="9678367" cy="688024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1BB92999-6A40-480A-8965-2F20DFB0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40856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573B87-7D61-460C-9ADA-EF63674E3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AF6B7C-985D-4351-9564-8DBDF5BB0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433F4-33AB-4CE1-9DE3-72A84036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70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F13A-71EF-44F1-9E23-5A020EA0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2A10E-CC20-4F45-876A-8FAC9B83C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project is a simple Mp3 player which is able to any type of any audio file present in the system. The project also includes the functionality of creating a queue/playlist and will include common features such as 'rewind’, 'stop’, 'mute' and 'play', also the project will include the functionality of increasing or decreasing the volume.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517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FCC0-05FD-4936-9EDE-4C9DC49E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0A16-FE7B-49FF-9EC1-A9A468911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/>
              <a:t>Tkinter</a:t>
            </a:r>
            <a:r>
              <a:rPr lang="en-IN" dirty="0"/>
              <a:t> : </a:t>
            </a:r>
          </a:p>
          <a:p>
            <a:pPr marL="0" indent="0">
              <a:buNone/>
            </a:pPr>
            <a:r>
              <a:rPr lang="en-IN" dirty="0"/>
              <a:t>Built-In Python GUI Library, no installation needed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err="1"/>
              <a:t>Pygame</a:t>
            </a:r>
            <a:r>
              <a:rPr lang="en-IN" dirty="0"/>
              <a:t> : </a:t>
            </a:r>
          </a:p>
          <a:p>
            <a:pPr marL="0" indent="0">
              <a:buNone/>
            </a:pPr>
            <a:r>
              <a:rPr lang="en-IN" dirty="0"/>
              <a:t>The mixer module from </a:t>
            </a:r>
            <a:r>
              <a:rPr lang="en-IN" dirty="0" err="1"/>
              <a:t>Pygame</a:t>
            </a:r>
            <a:r>
              <a:rPr lang="en-IN" dirty="0"/>
              <a:t> is used to load and play sounds.</a:t>
            </a:r>
          </a:p>
          <a:p>
            <a:pPr marL="0" indent="0">
              <a:buNone/>
            </a:pPr>
            <a:r>
              <a:rPr lang="en-IN" dirty="0"/>
              <a:t>Installation Command : pip install </a:t>
            </a:r>
            <a:r>
              <a:rPr lang="en-IN" dirty="0" err="1"/>
              <a:t>pygame</a:t>
            </a:r>
            <a:r>
              <a:rPr lang="en-IN" dirty="0"/>
              <a:t>.	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Mutagen : </a:t>
            </a:r>
          </a:p>
          <a:p>
            <a:pPr marL="0" indent="0">
              <a:buNone/>
            </a:pPr>
            <a:r>
              <a:rPr lang="en-IN" dirty="0"/>
              <a:t>Used to collect meta data of audio files like mp3.</a:t>
            </a:r>
          </a:p>
          <a:p>
            <a:pPr marL="0" indent="0">
              <a:buNone/>
            </a:pPr>
            <a:r>
              <a:rPr lang="en-IN" dirty="0"/>
              <a:t>Installation Command : pip install mutagen</a:t>
            </a:r>
          </a:p>
        </p:txBody>
      </p:sp>
    </p:spTree>
    <p:extLst>
      <p:ext uri="{BB962C8B-B14F-4D97-AF65-F5344CB8AC3E}">
        <p14:creationId xmlns:p14="http://schemas.microsoft.com/office/powerpoint/2010/main" val="369748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16BC-592D-411F-9A6C-BCA2CE8D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57663-F541-4AFD-996B-1F6EA40A3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Creating a window using </a:t>
            </a:r>
            <a:r>
              <a:rPr lang="en-IN" dirty="0" err="1"/>
              <a:t>Tkinter</a:t>
            </a:r>
            <a:r>
              <a:rPr lang="en-IN" dirty="0"/>
              <a:t>.</a:t>
            </a:r>
          </a:p>
          <a:p>
            <a:r>
              <a:rPr lang="en-IN" dirty="0"/>
              <a:t>Adding Status and Menu bar in the window.</a:t>
            </a:r>
          </a:p>
          <a:p>
            <a:r>
              <a:rPr lang="en-IN" dirty="0"/>
              <a:t>Dividing the window into the left frame and right fame.</a:t>
            </a:r>
          </a:p>
          <a:p>
            <a:r>
              <a:rPr lang="en-IN" dirty="0"/>
              <a:t>Dividing the right frame into top, middle and bottom layers.</a:t>
            </a:r>
          </a:p>
          <a:p>
            <a:r>
              <a:rPr lang="en-IN" dirty="0"/>
              <a:t>Assigning buttons to the respective frames.</a:t>
            </a:r>
          </a:p>
          <a:p>
            <a:r>
              <a:rPr lang="en-IN" dirty="0"/>
              <a:t>Creating the list box in the left frame.</a:t>
            </a:r>
          </a:p>
          <a:p>
            <a:r>
              <a:rPr lang="en-IN" dirty="0"/>
              <a:t>Assigning specific functions to their respective buttons.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4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D3CF-5B29-432C-ACB1-C88842A9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9D73C9-31A9-438B-AEA6-833F6B697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429" y="1916520"/>
            <a:ext cx="7977183" cy="3879582"/>
          </a:xfrm>
        </p:spPr>
      </p:pic>
    </p:spTree>
    <p:extLst>
      <p:ext uri="{BB962C8B-B14F-4D97-AF65-F5344CB8AC3E}">
        <p14:creationId xmlns:p14="http://schemas.microsoft.com/office/powerpoint/2010/main" val="193010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00DC2-FF2B-4DFA-BA55-C53745BA3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144F7-604D-4C62-8CA6-1D105ED99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237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60CFFB5E148640B14699A40B4AF763" ma:contentTypeVersion="9" ma:contentTypeDescription="Create a new document." ma:contentTypeScope="" ma:versionID="0e9d5d526102d0db5f830b5de46bc255">
  <xsd:schema xmlns:xsd="http://www.w3.org/2001/XMLSchema" xmlns:xs="http://www.w3.org/2001/XMLSchema" xmlns:p="http://schemas.microsoft.com/office/2006/metadata/properties" xmlns:ns3="88fb8fb4-38f9-4f80-a3c7-4b12626267e6" targetNamespace="http://schemas.microsoft.com/office/2006/metadata/properties" ma:root="true" ma:fieldsID="45b2e9901cdaff3096ac259649fb494c" ns3:_="">
    <xsd:import namespace="88fb8fb4-38f9-4f80-a3c7-4b12626267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fb8fb4-38f9-4f80-a3c7-4b12626267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81CB41-88AB-4065-AEE8-2ADB80D3EC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fb8fb4-38f9-4f80-a3c7-4b12626267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09F082-C4BB-4481-BC8D-A47AEBC800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A94499-C2D9-4448-9472-E0E561A881E4}">
  <ds:schemaRefs>
    <ds:schemaRef ds:uri="http://schemas.microsoft.com/office/2006/documentManagement/types"/>
    <ds:schemaRef ds:uri="88fb8fb4-38f9-4f80-a3c7-4b12626267e6"/>
    <ds:schemaRef ds:uri="http://purl.org/dc/terms/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187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Garamond</vt:lpstr>
      <vt:lpstr>SavonVTI</vt:lpstr>
      <vt:lpstr>MP3 player</vt:lpstr>
      <vt:lpstr>Introduction</vt:lpstr>
      <vt:lpstr>Libraries Used</vt:lpstr>
      <vt:lpstr>Steps</vt:lpstr>
      <vt:lpstr>Result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MP3 player</dc:title>
  <dc:creator>neel haria</dc:creator>
  <cp:lastModifiedBy>neel haria</cp:lastModifiedBy>
  <cp:revision>9</cp:revision>
  <dcterms:created xsi:type="dcterms:W3CDTF">2019-12-05T20:02:34Z</dcterms:created>
  <dcterms:modified xsi:type="dcterms:W3CDTF">2019-12-06T00:57:11Z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0x0101004260CFFB5E148640B14699A40B4AF763</vt:lpwstr>
  </property>
</Properties>
</file>