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Book Antiqua" panose="02040602050305030304" pitchFamily="18" charset="0"/>
      <p:regular r:id="rId12"/>
      <p:bold r:id="rId13"/>
      <p:italic r:id="rId14"/>
      <p:boldItalic r:id="rId15"/>
    </p:embeddedFont>
    <p:embeddedFont>
      <p:font typeface="IBM Plex Sans" panose="020B0604020202020204" charset="0"/>
      <p:regular r:id="rId16"/>
      <p:bold r:id="rId17"/>
      <p:italic r:id="rId18"/>
      <p:boldItalic r:id="rId19"/>
    </p:embeddedFont>
    <p:embeddedFont>
      <p:font typeface="IBM Plex Serif" panose="020B0604020202020204" charset="0"/>
      <p:regular r:id="rId20"/>
      <p:bold r:id="rId21"/>
      <p:italic r:id="rId22"/>
      <p:boldItalic r:id="rId23"/>
    </p:embeddedFont>
    <p:embeddedFont>
      <p:font typeface="IBM Plex Serif Medium" panose="020B0604020202020204" charset="0"/>
      <p:regular r:id="rId24"/>
      <p:bold r:id="rId25"/>
      <p:italic r:id="rId26"/>
      <p:boldItalic r:id="rId27"/>
    </p:embeddedFont>
    <p:embeddedFont>
      <p:font typeface="IBM Plex Serif SemiBold" panose="020B0604020202020204" charset="0"/>
      <p:regular r:id="rId28"/>
      <p:bold r:id="rId29"/>
      <p:italic r:id="rId30"/>
      <p:boldItalic r:id="rId31"/>
    </p:embeddedFont>
    <p:embeddedFont>
      <p:font typeface="Merriweather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C01177-B0B3-441D-B2A6-45E52C3FA16F}">
  <a:tblStyle styleId="{26C01177-B0B3-441D-B2A6-45E52C3FA1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F4B715A-7154-4001-9DDF-2C4F0B91600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tableStyles" Target="tableStyles.xml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eli Meghana Nandigam" userId="ad45ec418c8bfb46" providerId="LiveId" clId="{4527EB7A-77BF-48F5-9C4F-1B2625CB2D26}"/>
    <pc:docChg chg="custSel modSld">
      <pc:chgData name="Neeli Meghana Nandigam" userId="ad45ec418c8bfb46" providerId="LiveId" clId="{4527EB7A-77BF-48F5-9C4F-1B2625CB2D26}" dt="2022-12-11T10:10:20.062" v="228" actId="21"/>
      <pc:docMkLst>
        <pc:docMk/>
      </pc:docMkLst>
      <pc:sldChg chg="addSp delSp modSp mod">
        <pc:chgData name="Neeli Meghana Nandigam" userId="ad45ec418c8bfb46" providerId="LiveId" clId="{4527EB7A-77BF-48F5-9C4F-1B2625CB2D26}" dt="2022-12-11T09:52:56.420" v="169" actId="1076"/>
        <pc:sldMkLst>
          <pc:docMk/>
          <pc:sldMk cId="0" sldId="257"/>
        </pc:sldMkLst>
        <pc:spChg chg="add mod">
          <ac:chgData name="Neeli Meghana Nandigam" userId="ad45ec418c8bfb46" providerId="LiveId" clId="{4527EB7A-77BF-48F5-9C4F-1B2625CB2D26}" dt="2022-12-11T09:50:11.556" v="47" actId="20577"/>
          <ac:spMkLst>
            <pc:docMk/>
            <pc:sldMk cId="0" sldId="257"/>
            <ac:spMk id="2" creationId="{906D58D9-38AC-4A66-9467-C7EB6E7FD434}"/>
          </ac:spMkLst>
        </pc:spChg>
        <pc:spChg chg="add del mod">
          <ac:chgData name="Neeli Meghana Nandigam" userId="ad45ec418c8bfb46" providerId="LiveId" clId="{4527EB7A-77BF-48F5-9C4F-1B2625CB2D26}" dt="2022-12-11T09:51:29.442" v="109" actId="21"/>
          <ac:spMkLst>
            <pc:docMk/>
            <pc:sldMk cId="0" sldId="257"/>
            <ac:spMk id="3" creationId="{B6DC2131-E522-4D5E-962C-FFCAFC41BE9D}"/>
          </ac:spMkLst>
        </pc:spChg>
        <pc:spChg chg="add mod">
          <ac:chgData name="Neeli Meghana Nandigam" userId="ad45ec418c8bfb46" providerId="LiveId" clId="{4527EB7A-77BF-48F5-9C4F-1B2625CB2D26}" dt="2022-12-11T09:52:43.363" v="166" actId="14100"/>
          <ac:spMkLst>
            <pc:docMk/>
            <pc:sldMk cId="0" sldId="257"/>
            <ac:spMk id="4" creationId="{8073BAE4-823F-4F21-AE58-1B600C2EF9FE}"/>
          </ac:spMkLst>
        </pc:spChg>
        <pc:spChg chg="add del mod">
          <ac:chgData name="Neeli Meghana Nandigam" userId="ad45ec418c8bfb46" providerId="LiveId" clId="{4527EB7A-77BF-48F5-9C4F-1B2625CB2D26}" dt="2022-12-11T09:51:46.146" v="121"/>
          <ac:spMkLst>
            <pc:docMk/>
            <pc:sldMk cId="0" sldId="257"/>
            <ac:spMk id="17" creationId="{A6B9D7ED-8AD1-455E-978B-1D12DC4F45E0}"/>
          </ac:spMkLst>
        </pc:spChg>
        <pc:spChg chg="mod">
          <ac:chgData name="Neeli Meghana Nandigam" userId="ad45ec418c8bfb46" providerId="LiveId" clId="{4527EB7A-77BF-48F5-9C4F-1B2625CB2D26}" dt="2022-12-11T09:49:12.679" v="4"/>
          <ac:spMkLst>
            <pc:docMk/>
            <pc:sldMk cId="0" sldId="257"/>
            <ac:spMk id="86" creationId="{00000000-0000-0000-0000-000000000000}"/>
          </ac:spMkLst>
        </pc:spChg>
        <pc:spChg chg="mod">
          <ac:chgData name="Neeli Meghana Nandigam" userId="ad45ec418c8bfb46" providerId="LiveId" clId="{4527EB7A-77BF-48F5-9C4F-1B2625CB2D26}" dt="2022-12-11T09:49:12.679" v="4"/>
          <ac:spMkLst>
            <pc:docMk/>
            <pc:sldMk cId="0" sldId="257"/>
            <ac:spMk id="90" creationId="{00000000-0000-0000-0000-000000000000}"/>
          </ac:spMkLst>
        </pc:spChg>
        <pc:picChg chg="add del mod">
          <ac:chgData name="Neeli Meghana Nandigam" userId="ad45ec418c8bfb46" providerId="LiveId" clId="{4527EB7A-77BF-48F5-9C4F-1B2625CB2D26}" dt="2022-12-11T09:51:46.146" v="121"/>
          <ac:picMkLst>
            <pc:docMk/>
            <pc:sldMk cId="0" sldId="257"/>
            <ac:picMk id="18" creationId="{C98CCC04-53A9-4844-9F30-E26CC6CBC431}"/>
          </ac:picMkLst>
        </pc:picChg>
        <pc:picChg chg="add mod">
          <ac:chgData name="Neeli Meghana Nandigam" userId="ad45ec418c8bfb46" providerId="LiveId" clId="{4527EB7A-77BF-48F5-9C4F-1B2625CB2D26}" dt="2022-12-11T09:52:51.930" v="168" actId="1076"/>
          <ac:picMkLst>
            <pc:docMk/>
            <pc:sldMk cId="0" sldId="257"/>
            <ac:picMk id="19" creationId="{43C17D93-DF58-4A8F-986D-D305D6A0EEA5}"/>
          </ac:picMkLst>
        </pc:picChg>
        <pc:picChg chg="add mod">
          <ac:chgData name="Neeli Meghana Nandigam" userId="ad45ec418c8bfb46" providerId="LiveId" clId="{4527EB7A-77BF-48F5-9C4F-1B2625CB2D26}" dt="2022-12-11T09:52:56.420" v="169" actId="1076"/>
          <ac:picMkLst>
            <pc:docMk/>
            <pc:sldMk cId="0" sldId="257"/>
            <ac:picMk id="1026" creationId="{A166C290-DB21-4747-9019-6A616D2CCCE2}"/>
          </ac:picMkLst>
        </pc:picChg>
        <pc:picChg chg="add del mod">
          <ac:chgData name="Neeli Meghana Nandigam" userId="ad45ec418c8bfb46" providerId="LiveId" clId="{4527EB7A-77BF-48F5-9C4F-1B2625CB2D26}" dt="2022-12-11T09:51:02.360" v="89"/>
          <ac:picMkLst>
            <pc:docMk/>
            <pc:sldMk cId="0" sldId="257"/>
            <ac:picMk id="1028" creationId="{8A25CF2D-15A1-4B3F-BD7C-154923C985C8}"/>
          </ac:picMkLst>
        </pc:picChg>
        <pc:picChg chg="add del mod">
          <ac:chgData name="Neeli Meghana Nandigam" userId="ad45ec418c8bfb46" providerId="LiveId" clId="{4527EB7A-77BF-48F5-9C4F-1B2625CB2D26}" dt="2022-12-11T09:51:29.442" v="109" actId="21"/>
          <ac:picMkLst>
            <pc:docMk/>
            <pc:sldMk cId="0" sldId="257"/>
            <ac:picMk id="1030" creationId="{A3B9C6D5-98D2-415D-975C-2DF83C51B417}"/>
          </ac:picMkLst>
        </pc:picChg>
      </pc:sldChg>
      <pc:sldChg chg="delSp modSp mod">
        <pc:chgData name="Neeli Meghana Nandigam" userId="ad45ec418c8bfb46" providerId="LiveId" clId="{4527EB7A-77BF-48F5-9C4F-1B2625CB2D26}" dt="2022-12-11T10:00:52.542" v="219" actId="20577"/>
        <pc:sldMkLst>
          <pc:docMk/>
          <pc:sldMk cId="0" sldId="258"/>
        </pc:sldMkLst>
        <pc:spChg chg="mod">
          <ac:chgData name="Neeli Meghana Nandigam" userId="ad45ec418c8bfb46" providerId="LiveId" clId="{4527EB7A-77BF-48F5-9C4F-1B2625CB2D26}" dt="2022-12-11T09:54:32.890" v="193" actId="255"/>
          <ac:spMkLst>
            <pc:docMk/>
            <pc:sldMk cId="0" sldId="258"/>
            <ac:spMk id="96" creationId="{00000000-0000-0000-0000-000000000000}"/>
          </ac:spMkLst>
        </pc:spChg>
        <pc:spChg chg="mod">
          <ac:chgData name="Neeli Meghana Nandigam" userId="ad45ec418c8bfb46" providerId="LiveId" clId="{4527EB7A-77BF-48F5-9C4F-1B2625CB2D26}" dt="2022-12-11T10:00:52.542" v="219" actId="20577"/>
          <ac:spMkLst>
            <pc:docMk/>
            <pc:sldMk cId="0" sldId="258"/>
            <ac:spMk id="97" creationId="{00000000-0000-0000-0000-000000000000}"/>
          </ac:spMkLst>
        </pc:spChg>
        <pc:spChg chg="mod">
          <ac:chgData name="Neeli Meghana Nandigam" userId="ad45ec418c8bfb46" providerId="LiveId" clId="{4527EB7A-77BF-48F5-9C4F-1B2625CB2D26}" dt="2022-12-11T09:53:20.451" v="170"/>
          <ac:spMkLst>
            <pc:docMk/>
            <pc:sldMk cId="0" sldId="258"/>
            <ac:spMk id="98" creationId="{00000000-0000-0000-0000-000000000000}"/>
          </ac:spMkLst>
        </pc:spChg>
        <pc:spChg chg="mod">
          <ac:chgData name="Neeli Meghana Nandigam" userId="ad45ec418c8bfb46" providerId="LiveId" clId="{4527EB7A-77BF-48F5-9C4F-1B2625CB2D26}" dt="2022-12-11T09:53:54.141" v="174" actId="1076"/>
          <ac:spMkLst>
            <pc:docMk/>
            <pc:sldMk cId="0" sldId="258"/>
            <ac:spMk id="99" creationId="{00000000-0000-0000-0000-000000000000}"/>
          </ac:spMkLst>
        </pc:spChg>
        <pc:picChg chg="del">
          <ac:chgData name="Neeli Meghana Nandigam" userId="ad45ec418c8bfb46" providerId="LiveId" clId="{4527EB7A-77BF-48F5-9C4F-1B2625CB2D26}" dt="2022-12-11T09:53:34.674" v="172" actId="478"/>
          <ac:picMkLst>
            <pc:docMk/>
            <pc:sldMk cId="0" sldId="258"/>
            <ac:picMk id="95" creationId="{00000000-0000-0000-0000-000000000000}"/>
          </ac:picMkLst>
        </pc:picChg>
      </pc:sldChg>
      <pc:sldChg chg="modSp mod">
        <pc:chgData name="Neeli Meghana Nandigam" userId="ad45ec418c8bfb46" providerId="LiveId" clId="{4527EB7A-77BF-48F5-9C4F-1B2625CB2D26}" dt="2022-12-11T10:04:29" v="225" actId="1076"/>
        <pc:sldMkLst>
          <pc:docMk/>
          <pc:sldMk cId="0" sldId="259"/>
        </pc:sldMkLst>
        <pc:spChg chg="mod">
          <ac:chgData name="Neeli Meghana Nandigam" userId="ad45ec418c8bfb46" providerId="LiveId" clId="{4527EB7A-77BF-48F5-9C4F-1B2625CB2D26}" dt="2022-12-11T10:02:46.707" v="222" actId="20577"/>
          <ac:spMkLst>
            <pc:docMk/>
            <pc:sldMk cId="0" sldId="259"/>
            <ac:spMk id="104" creationId="{00000000-0000-0000-0000-000000000000}"/>
          </ac:spMkLst>
        </pc:spChg>
        <pc:spChg chg="mod">
          <ac:chgData name="Neeli Meghana Nandigam" userId="ad45ec418c8bfb46" providerId="LiveId" clId="{4527EB7A-77BF-48F5-9C4F-1B2625CB2D26}" dt="2022-12-11T10:01:27.728" v="220"/>
          <ac:spMkLst>
            <pc:docMk/>
            <pc:sldMk cId="0" sldId="259"/>
            <ac:spMk id="105" creationId="{00000000-0000-0000-0000-000000000000}"/>
          </ac:spMkLst>
        </pc:spChg>
        <pc:grpChg chg="mod">
          <ac:chgData name="Neeli Meghana Nandigam" userId="ad45ec418c8bfb46" providerId="LiveId" clId="{4527EB7A-77BF-48F5-9C4F-1B2625CB2D26}" dt="2022-12-11T10:04:29" v="225" actId="1076"/>
          <ac:grpSpMkLst>
            <pc:docMk/>
            <pc:sldMk cId="0" sldId="259"/>
            <ac:grpSpMk id="106" creationId="{00000000-0000-0000-0000-000000000000}"/>
          </ac:grpSpMkLst>
        </pc:grpChg>
      </pc:sldChg>
      <pc:sldChg chg="delSp modSp mod">
        <pc:chgData name="Neeli Meghana Nandigam" userId="ad45ec418c8bfb46" providerId="LiveId" clId="{4527EB7A-77BF-48F5-9C4F-1B2625CB2D26}" dt="2022-12-11T10:10:20.062" v="228" actId="21"/>
        <pc:sldMkLst>
          <pc:docMk/>
          <pc:sldMk cId="0" sldId="265"/>
        </pc:sldMkLst>
        <pc:picChg chg="del mod">
          <ac:chgData name="Neeli Meghana Nandigam" userId="ad45ec418c8bfb46" providerId="LiveId" clId="{4527EB7A-77BF-48F5-9C4F-1B2625CB2D26}" dt="2022-12-11T10:10:20.062" v="228" actId="21"/>
          <ac:picMkLst>
            <pc:docMk/>
            <pc:sldMk cId="0" sldId="265"/>
            <ac:picMk id="191" creationId="{00000000-0000-0000-0000-000000000000}"/>
          </ac:picMkLst>
        </pc:picChg>
      </pc:sldChg>
      <pc:sldChg chg="modSp mod">
        <pc:chgData name="Neeli Meghana Nandigam" userId="ad45ec418c8bfb46" providerId="LiveId" clId="{4527EB7A-77BF-48F5-9C4F-1B2625CB2D26}" dt="2022-12-11T10:10:01.410" v="226" actId="20577"/>
        <pc:sldMkLst>
          <pc:docMk/>
          <pc:sldMk cId="0" sldId="266"/>
        </pc:sldMkLst>
        <pc:spChg chg="mod">
          <ac:chgData name="Neeli Meghana Nandigam" userId="ad45ec418c8bfb46" providerId="LiveId" clId="{4527EB7A-77BF-48F5-9C4F-1B2625CB2D26}" dt="2022-12-11T10:10:01.410" v="226" actId="20577"/>
          <ac:spMkLst>
            <pc:docMk/>
            <pc:sldMk cId="0" sldId="266"/>
            <ac:spMk id="199" creationId="{00000000-0000-0000-0000-000000000000}"/>
          </ac:spMkLst>
        </pc:spChg>
      </pc:sldChg>
    </pc:docChg>
  </pc:docChgLst>
  <pc:docChgLst>
    <pc:chgData name="Neeli Meghana Nandigam" userId="ad45ec418c8bfb46" providerId="LiveId" clId="{55509E92-9B04-476B-88A8-73B76278738D}"/>
    <pc:docChg chg="custSel modSld">
      <pc:chgData name="Neeli Meghana Nandigam" userId="ad45ec418c8bfb46" providerId="LiveId" clId="{55509E92-9B04-476B-88A8-73B76278738D}" dt="2022-12-11T14:28:39.871" v="53" actId="1076"/>
      <pc:docMkLst>
        <pc:docMk/>
      </pc:docMkLst>
      <pc:sldChg chg="addSp delSp modSp mod">
        <pc:chgData name="Neeli Meghana Nandigam" userId="ad45ec418c8bfb46" providerId="LiveId" clId="{55509E92-9B04-476B-88A8-73B76278738D}" dt="2022-12-11T14:24:32.560" v="20" actId="1076"/>
        <pc:sldMkLst>
          <pc:docMk/>
          <pc:sldMk cId="0" sldId="256"/>
        </pc:sldMkLst>
        <pc:spChg chg="add mod">
          <ac:chgData name="Neeli Meghana Nandigam" userId="ad45ec418c8bfb46" providerId="LiveId" clId="{55509E92-9B04-476B-88A8-73B76278738D}" dt="2022-12-11T14:24:32.560" v="20" actId="1076"/>
          <ac:spMkLst>
            <pc:docMk/>
            <pc:sldMk cId="0" sldId="256"/>
            <ac:spMk id="2" creationId="{ACE148B9-C8AC-4F43-A793-B14E5729473A}"/>
          </ac:spMkLst>
        </pc:spChg>
        <pc:grpChg chg="del">
          <ac:chgData name="Neeli Meghana Nandigam" userId="ad45ec418c8bfb46" providerId="LiveId" clId="{55509E92-9B04-476B-88A8-73B76278738D}" dt="2022-12-11T14:24:03.863" v="16" actId="478"/>
          <ac:grpSpMkLst>
            <pc:docMk/>
            <pc:sldMk cId="0" sldId="256"/>
            <ac:grpSpMk id="69" creationId="{00000000-0000-0000-0000-000000000000}"/>
          </ac:grpSpMkLst>
        </pc:grpChg>
      </pc:sldChg>
      <pc:sldChg chg="addSp delSp modSp mod">
        <pc:chgData name="Neeli Meghana Nandigam" userId="ad45ec418c8bfb46" providerId="LiveId" clId="{55509E92-9B04-476B-88A8-73B76278738D}" dt="2022-12-11T14:26:13.795" v="32" actId="688"/>
        <pc:sldMkLst>
          <pc:docMk/>
          <pc:sldMk cId="0" sldId="257"/>
        </pc:sldMkLst>
        <pc:spChg chg="add mod">
          <ac:chgData name="Neeli Meghana Nandigam" userId="ad45ec418c8bfb46" providerId="LiveId" clId="{55509E92-9B04-476B-88A8-73B76278738D}" dt="2022-12-11T14:26:13.795" v="32" actId="688"/>
          <ac:spMkLst>
            <pc:docMk/>
            <pc:sldMk cId="0" sldId="257"/>
            <ac:spMk id="3" creationId="{FC6DEED0-C113-4F62-94F2-EE1630069D17}"/>
          </ac:spMkLst>
        </pc:spChg>
        <pc:grpChg chg="del">
          <ac:chgData name="Neeli Meghana Nandigam" userId="ad45ec418c8bfb46" providerId="LiveId" clId="{55509E92-9B04-476B-88A8-73B76278738D}" dt="2022-12-11T14:23:57.273" v="15" actId="478"/>
          <ac:grpSpMkLst>
            <pc:docMk/>
            <pc:sldMk cId="0" sldId="257"/>
            <ac:grpSpMk id="79" creationId="{00000000-0000-0000-0000-000000000000}"/>
          </ac:grpSpMkLst>
        </pc:grpChg>
      </pc:sldChg>
      <pc:sldChg chg="addSp delSp modSp mod">
        <pc:chgData name="Neeli Meghana Nandigam" userId="ad45ec418c8bfb46" providerId="LiveId" clId="{55509E92-9B04-476B-88A8-73B76278738D}" dt="2022-12-11T14:26:44.825" v="36" actId="14100"/>
        <pc:sldMkLst>
          <pc:docMk/>
          <pc:sldMk cId="0" sldId="258"/>
        </pc:sldMkLst>
        <pc:spChg chg="add mod">
          <ac:chgData name="Neeli Meghana Nandigam" userId="ad45ec418c8bfb46" providerId="LiveId" clId="{55509E92-9B04-476B-88A8-73B76278738D}" dt="2022-12-11T14:26:44.825" v="36" actId="14100"/>
          <ac:spMkLst>
            <pc:docMk/>
            <pc:sldMk cId="0" sldId="258"/>
            <ac:spMk id="2" creationId="{C4333B5D-4B3F-4724-9D8D-B0C9592A4D0D}"/>
          </ac:spMkLst>
        </pc:spChg>
        <pc:spChg chg="del mod">
          <ac:chgData name="Neeli Meghana Nandigam" userId="ad45ec418c8bfb46" providerId="LiveId" clId="{55509E92-9B04-476B-88A8-73B76278738D}" dt="2022-12-11T14:25:32.353" v="28" actId="478"/>
          <ac:spMkLst>
            <pc:docMk/>
            <pc:sldMk cId="0" sldId="258"/>
            <ac:spMk id="99" creationId="{00000000-0000-0000-0000-000000000000}"/>
          </ac:spMkLst>
        </pc:spChg>
      </pc:sldChg>
      <pc:sldChg chg="addSp delSp modSp mod">
        <pc:chgData name="Neeli Meghana Nandigam" userId="ad45ec418c8bfb46" providerId="LiveId" clId="{55509E92-9B04-476B-88A8-73B76278738D}" dt="2022-12-11T14:27:15.740" v="41" actId="14100"/>
        <pc:sldMkLst>
          <pc:docMk/>
          <pc:sldMk cId="0" sldId="259"/>
        </pc:sldMkLst>
        <pc:spChg chg="add mod">
          <ac:chgData name="Neeli Meghana Nandigam" userId="ad45ec418c8bfb46" providerId="LiveId" clId="{55509E92-9B04-476B-88A8-73B76278738D}" dt="2022-12-11T14:27:15.740" v="41" actId="14100"/>
          <ac:spMkLst>
            <pc:docMk/>
            <pc:sldMk cId="0" sldId="259"/>
            <ac:spMk id="3" creationId="{EB3472FC-7395-4F7D-A3FA-880B30AF27B6}"/>
          </ac:spMkLst>
        </pc:spChg>
        <pc:spChg chg="add del mod">
          <ac:chgData name="Neeli Meghana Nandigam" userId="ad45ec418c8bfb46" providerId="LiveId" clId="{55509E92-9B04-476B-88A8-73B76278738D}" dt="2022-12-11T14:25:05.269" v="25" actId="478"/>
          <ac:spMkLst>
            <pc:docMk/>
            <pc:sldMk cId="0" sldId="259"/>
            <ac:spMk id="11" creationId="{78744A75-8BB9-4308-B685-D2E1F1DBF7A4}"/>
          </ac:spMkLst>
        </pc:spChg>
        <pc:grpChg chg="del">
          <ac:chgData name="Neeli Meghana Nandigam" userId="ad45ec418c8bfb46" providerId="LiveId" clId="{55509E92-9B04-476B-88A8-73B76278738D}" dt="2022-12-11T14:23:51.717" v="14" actId="478"/>
          <ac:grpSpMkLst>
            <pc:docMk/>
            <pc:sldMk cId="0" sldId="259"/>
            <ac:grpSpMk id="106" creationId="{00000000-0000-0000-0000-000000000000}"/>
          </ac:grpSpMkLst>
        </pc:grpChg>
      </pc:sldChg>
      <pc:sldChg chg="addSp delSp modSp mod">
        <pc:chgData name="Neeli Meghana Nandigam" userId="ad45ec418c8bfb46" providerId="LiveId" clId="{55509E92-9B04-476B-88A8-73B76278738D}" dt="2022-12-11T14:27:44.353" v="46" actId="1076"/>
        <pc:sldMkLst>
          <pc:docMk/>
          <pc:sldMk cId="0" sldId="261"/>
        </pc:sldMkLst>
        <pc:spChg chg="add mod">
          <ac:chgData name="Neeli Meghana Nandigam" userId="ad45ec418c8bfb46" providerId="LiveId" clId="{55509E92-9B04-476B-88A8-73B76278738D}" dt="2022-12-11T14:27:44.353" v="46" actId="1076"/>
          <ac:spMkLst>
            <pc:docMk/>
            <pc:sldMk cId="0" sldId="261"/>
            <ac:spMk id="2" creationId="{753B7AE0-397F-4851-BB03-9AD9BC22D047}"/>
          </ac:spMkLst>
        </pc:spChg>
        <pc:spChg chg="mod">
          <ac:chgData name="Neeli Meghana Nandigam" userId="ad45ec418c8bfb46" providerId="LiveId" clId="{55509E92-9B04-476B-88A8-73B76278738D}" dt="2022-12-11T14:21:16.236" v="11" actId="20577"/>
          <ac:spMkLst>
            <pc:docMk/>
            <pc:sldMk cId="0" sldId="261"/>
            <ac:spMk id="123" creationId="{00000000-0000-0000-0000-000000000000}"/>
          </ac:spMkLst>
        </pc:spChg>
        <pc:grpChg chg="del">
          <ac:chgData name="Neeli Meghana Nandigam" userId="ad45ec418c8bfb46" providerId="LiveId" clId="{55509E92-9B04-476B-88A8-73B76278738D}" dt="2022-12-11T14:25:20.321" v="26" actId="478"/>
          <ac:grpSpMkLst>
            <pc:docMk/>
            <pc:sldMk cId="0" sldId="261"/>
            <ac:grpSpMk id="125" creationId="{00000000-0000-0000-0000-000000000000}"/>
          </ac:grpSpMkLst>
        </pc:grpChg>
      </pc:sldChg>
      <pc:sldChg chg="addSp modSp mod">
        <pc:chgData name="Neeli Meghana Nandigam" userId="ad45ec418c8bfb46" providerId="LiveId" clId="{55509E92-9B04-476B-88A8-73B76278738D}" dt="2022-12-11T14:28:08.607" v="50" actId="14100"/>
        <pc:sldMkLst>
          <pc:docMk/>
          <pc:sldMk cId="0" sldId="262"/>
        </pc:sldMkLst>
        <pc:spChg chg="add mod">
          <ac:chgData name="Neeli Meghana Nandigam" userId="ad45ec418c8bfb46" providerId="LiveId" clId="{55509E92-9B04-476B-88A8-73B76278738D}" dt="2022-12-11T14:28:08.607" v="50" actId="14100"/>
          <ac:spMkLst>
            <pc:docMk/>
            <pc:sldMk cId="0" sldId="262"/>
            <ac:spMk id="2" creationId="{000FFF2C-27FC-4F8F-A53C-D05A0B011135}"/>
          </ac:spMkLst>
        </pc:spChg>
      </pc:sldChg>
      <pc:sldChg chg="addSp delSp modSp mod">
        <pc:chgData name="Neeli Meghana Nandigam" userId="ad45ec418c8bfb46" providerId="LiveId" clId="{55509E92-9B04-476B-88A8-73B76278738D}" dt="2022-12-11T14:28:39.871" v="53" actId="1076"/>
        <pc:sldMkLst>
          <pc:docMk/>
          <pc:sldMk cId="0" sldId="263"/>
        </pc:sldMkLst>
        <pc:spChg chg="add mod">
          <ac:chgData name="Neeli Meghana Nandigam" userId="ad45ec418c8bfb46" providerId="LiveId" clId="{55509E92-9B04-476B-88A8-73B76278738D}" dt="2022-12-11T14:28:39.871" v="53" actId="1076"/>
          <ac:spMkLst>
            <pc:docMk/>
            <pc:sldMk cId="0" sldId="263"/>
            <ac:spMk id="2" creationId="{D8BCE062-AFEC-48C5-A9DB-3BEEF28355B9}"/>
          </ac:spMkLst>
        </pc:spChg>
        <pc:grpChg chg="del mod">
          <ac:chgData name="Neeli Meghana Nandigam" userId="ad45ec418c8bfb46" providerId="LiveId" clId="{55509E92-9B04-476B-88A8-73B76278738D}" dt="2022-12-11T14:23:42.486" v="13" actId="478"/>
          <ac:grpSpMkLst>
            <pc:docMk/>
            <pc:sldMk cId="0" sldId="263"/>
            <ac:grpSpMk id="163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71858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40F20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93600" y="393650"/>
            <a:ext cx="8356800" cy="4356300"/>
          </a:xfrm>
          <a:prstGeom prst="snip1Rect">
            <a:avLst>
              <a:gd name="adj" fmla="val 50000"/>
            </a:avLst>
          </a:prstGeom>
          <a:noFill/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87200" y="1494625"/>
            <a:ext cx="5754000" cy="2154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40F20">
              <a:alpha val="67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393600" y="393650"/>
            <a:ext cx="8356800" cy="4356300"/>
          </a:xfrm>
          <a:prstGeom prst="snip1Rect">
            <a:avLst>
              <a:gd name="adj" fmla="val 50000"/>
            </a:avLst>
          </a:prstGeom>
          <a:noFill/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87200" y="1494625"/>
            <a:ext cx="5754000" cy="2154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IBM Plex Serif Medium"/>
              <a:buChar char="▫"/>
              <a:defRPr sz="3000" i="1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Font typeface="IBM Plex Serif Medium"/>
              <a:buChar char="▫"/>
              <a:defRPr sz="3000" i="1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Font typeface="IBM Plex Serif Medium"/>
              <a:buChar char="▫"/>
              <a:defRPr sz="3000" i="1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Font typeface="IBM Plex Serif Medium"/>
              <a:buChar char="▫"/>
              <a:defRPr sz="3000" i="1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IBM Plex Serif Medium"/>
              <a:buChar char="○"/>
              <a:defRPr sz="3000" i="1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IBM Plex Serif Medium"/>
              <a:buChar char="■"/>
              <a:defRPr sz="3000" i="1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IBM Plex Serif Medium"/>
              <a:buChar char="●"/>
              <a:defRPr sz="3000" i="1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IBM Plex Serif Medium"/>
              <a:buChar char="○"/>
              <a:defRPr sz="3000" i="1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IBM Plex Serif Medium"/>
              <a:buChar char="■"/>
              <a:defRPr sz="3000" i="1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328327" y="4338350"/>
            <a:ext cx="242700" cy="25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7805074" y="343750"/>
            <a:ext cx="1046975" cy="7149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1"/>
                </a:solidFill>
                <a:latin typeface="IBM Plex Serif"/>
              </a:rPr>
              <a:t>“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40F20">
              <a:alpha val="67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393600" y="393650"/>
            <a:ext cx="8356800" cy="4356300"/>
          </a:xfrm>
          <a:prstGeom prst="snip1Rect">
            <a:avLst>
              <a:gd name="adj" fmla="val 27651"/>
            </a:avLst>
          </a:prstGeom>
          <a:noFill/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87200" y="714800"/>
            <a:ext cx="6718200" cy="485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87200" y="1494625"/>
            <a:ext cx="6718200" cy="285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328327" y="4338350"/>
            <a:ext cx="242700" cy="25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40F20">
              <a:alpha val="67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393600" y="393650"/>
            <a:ext cx="8356800" cy="4356300"/>
          </a:xfrm>
          <a:prstGeom prst="snip1Rect">
            <a:avLst>
              <a:gd name="adj" fmla="val 27651"/>
            </a:avLst>
          </a:prstGeom>
          <a:noFill/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87200" y="714800"/>
            <a:ext cx="6718200" cy="485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787200" y="1494625"/>
            <a:ext cx="3060000" cy="284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445379" y="1494625"/>
            <a:ext cx="3060000" cy="284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328327" y="4338350"/>
            <a:ext cx="242700" cy="25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40F20">
              <a:alpha val="67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393600" y="393650"/>
            <a:ext cx="8356800" cy="4356300"/>
          </a:xfrm>
          <a:prstGeom prst="snip1Rect">
            <a:avLst>
              <a:gd name="adj" fmla="val 27651"/>
            </a:avLst>
          </a:prstGeom>
          <a:noFill/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87200" y="714800"/>
            <a:ext cx="6718200" cy="485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787200" y="1494625"/>
            <a:ext cx="2024100" cy="284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3134250" y="1494625"/>
            <a:ext cx="2024100" cy="284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3"/>
          </p:nvPr>
        </p:nvSpPr>
        <p:spPr>
          <a:xfrm>
            <a:off x="5481300" y="1494625"/>
            <a:ext cx="2024100" cy="284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328327" y="4338350"/>
            <a:ext cx="242700" cy="25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40F20">
              <a:alpha val="67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0"/>
          <p:cNvSpPr/>
          <p:nvPr/>
        </p:nvSpPr>
        <p:spPr>
          <a:xfrm>
            <a:off x="393600" y="393650"/>
            <a:ext cx="8356800" cy="4356300"/>
          </a:xfrm>
          <a:prstGeom prst="snip1Rect">
            <a:avLst>
              <a:gd name="adj" fmla="val 27651"/>
            </a:avLst>
          </a:prstGeom>
          <a:noFill/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328327" y="4338350"/>
            <a:ext cx="242700" cy="25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 dpi="0" rotWithShape="1">
          <a:blip r:embed="rId8">
            <a:lum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-78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7200" y="714800"/>
            <a:ext cx="6718200" cy="485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40F20">
                <a:alpha val="4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erif SemiBold"/>
              <a:buNone/>
              <a:defRPr sz="2800">
                <a:solidFill>
                  <a:schemeClr val="lt1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erif SemiBold"/>
              <a:buNone/>
              <a:defRPr sz="2800">
                <a:solidFill>
                  <a:schemeClr val="lt1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erif SemiBold"/>
              <a:buNone/>
              <a:defRPr sz="2800">
                <a:solidFill>
                  <a:schemeClr val="lt1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erif SemiBold"/>
              <a:buNone/>
              <a:defRPr sz="2800">
                <a:solidFill>
                  <a:schemeClr val="lt1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erif SemiBold"/>
              <a:buNone/>
              <a:defRPr sz="2800">
                <a:solidFill>
                  <a:schemeClr val="lt1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erif SemiBold"/>
              <a:buNone/>
              <a:defRPr sz="2800">
                <a:solidFill>
                  <a:schemeClr val="lt1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erif SemiBold"/>
              <a:buNone/>
              <a:defRPr sz="2800">
                <a:solidFill>
                  <a:schemeClr val="lt1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erif SemiBold"/>
              <a:buNone/>
              <a:defRPr sz="2800">
                <a:solidFill>
                  <a:schemeClr val="lt1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erif SemiBold"/>
              <a:buNone/>
              <a:defRPr sz="2800">
                <a:solidFill>
                  <a:schemeClr val="lt1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7200" y="1494625"/>
            <a:ext cx="6718200" cy="28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"/>
              <a:buChar char="▫"/>
              <a:defRPr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"/>
              <a:buChar char="▫"/>
              <a:defRPr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"/>
              <a:buChar char="▫"/>
              <a:defRPr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"/>
              <a:buChar char="▫"/>
              <a:defRPr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"/>
              <a:buChar char="○"/>
              <a:defRPr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"/>
              <a:buChar char="■"/>
              <a:defRPr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"/>
              <a:buChar char="●"/>
              <a:defRPr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"/>
              <a:buChar char="○"/>
              <a:defRPr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"/>
              <a:buChar char="■"/>
              <a:defRPr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8327" y="4338350"/>
            <a:ext cx="2427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site_visitor_track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Kanji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ctrTitle"/>
          </p:nvPr>
        </p:nvSpPr>
        <p:spPr>
          <a:xfrm>
            <a:off x="1143000" y="1504950"/>
            <a:ext cx="5754000" cy="2154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QR CODE GENERATOR</a:t>
            </a:r>
            <a:endParaRPr sz="6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ACE148B9-C8AC-4F43-A793-B14E5729473A}"/>
              </a:ext>
            </a:extLst>
          </p:cNvPr>
          <p:cNvSpPr/>
          <p:nvPr/>
        </p:nvSpPr>
        <p:spPr>
          <a:xfrm rot="20018749">
            <a:off x="7979625" y="466316"/>
            <a:ext cx="643693" cy="741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GROUP MEMBERS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6D58D9-38AC-4A66-9467-C7EB6E7FD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504950"/>
            <a:ext cx="3060000" cy="2843700"/>
          </a:xfrm>
        </p:spPr>
        <p:txBody>
          <a:bodyPr/>
          <a:lstStyle/>
          <a:p>
            <a:pPr marL="101600" indent="0">
              <a:buNone/>
            </a:pPr>
            <a:r>
              <a:rPr lang="en-US" dirty="0"/>
              <a:t>      Vijaya Vyshnavi</a:t>
            </a:r>
          </a:p>
          <a:p>
            <a:pPr marL="101600" indent="0">
              <a:buNone/>
            </a:pPr>
            <a:r>
              <a:rPr lang="en-US" dirty="0"/>
              <a:t>      AP21110010119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026" name="Picture 2" descr="Png File - Woman Person Icon Png Transparent PNG - 852x980 - Free Download  on NicePNG">
            <a:extLst>
              <a:ext uri="{FF2B5EF4-FFF2-40B4-BE49-F238E27FC236}">
                <a16:creationId xmlns:a16="http://schemas.microsoft.com/office/drawing/2014/main" id="{A166C290-DB21-4747-9019-6A616D2CC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24480"/>
            <a:ext cx="1980879" cy="162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3BAE4-823F-4F21-AE58-1B600C2EF9F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495800" y="1504950"/>
            <a:ext cx="3060000" cy="2909575"/>
          </a:xfrm>
        </p:spPr>
        <p:txBody>
          <a:bodyPr/>
          <a:lstStyle/>
          <a:p>
            <a:pPr marL="101600" indent="0">
              <a:buNone/>
            </a:pPr>
            <a:r>
              <a:rPr lang="en-US" dirty="0"/>
              <a:t>                 </a:t>
            </a:r>
            <a:r>
              <a:rPr lang="en-US" dirty="0" err="1"/>
              <a:t>Neeli</a:t>
            </a:r>
            <a:r>
              <a:rPr lang="en-US" dirty="0"/>
              <a:t> Meghana </a:t>
            </a:r>
          </a:p>
          <a:p>
            <a:pPr marL="101600" indent="0">
              <a:buNone/>
            </a:pPr>
            <a:r>
              <a:rPr lang="en-US" dirty="0"/>
              <a:t>               AP21110010127</a:t>
            </a:r>
          </a:p>
        </p:txBody>
      </p:sp>
      <p:pic>
        <p:nvPicPr>
          <p:cNvPr id="19" name="Picture 2" descr="Png File - Woman Person Icon Png Transparent PNG - 852x980 - Free Download  on NicePNG">
            <a:extLst>
              <a:ext uri="{FF2B5EF4-FFF2-40B4-BE49-F238E27FC236}">
                <a16:creationId xmlns:a16="http://schemas.microsoft.com/office/drawing/2014/main" id="{43C17D93-DF58-4A8F-986D-D305D6A0E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700" y="2555992"/>
            <a:ext cx="1980879" cy="159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owchart: Merge 2">
            <a:extLst>
              <a:ext uri="{FF2B5EF4-FFF2-40B4-BE49-F238E27FC236}">
                <a16:creationId xmlns:a16="http://schemas.microsoft.com/office/drawing/2014/main" id="{FC6DEED0-C113-4F62-94F2-EE1630069D17}"/>
              </a:ext>
            </a:extLst>
          </p:cNvPr>
          <p:cNvSpPr/>
          <p:nvPr/>
        </p:nvSpPr>
        <p:spPr>
          <a:xfrm rot="13593983">
            <a:off x="8304327" y="409974"/>
            <a:ext cx="533400" cy="60965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762000" y="559257"/>
            <a:ext cx="6718200" cy="64089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Abstract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87200" y="1494625"/>
            <a:ext cx="6451800" cy="31029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Book Antiqua" pitchFamily="18" charset="0"/>
              </a:rPr>
              <a:t>QR codes are machine readable two dimensional pixelated barcodes which can be used to store a variety of information. QR in QR code stands for Quick Response. QR code was invented by a Japanese engineer Masahiro Hara from automobile manufacturer Denso Wave in the year 1994 to track the movement of car parts.</a:t>
            </a:r>
          </a:p>
          <a:p>
            <a:pPr marL="76200" indent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Book Antiqua" pitchFamily="18" charset="0"/>
              </a:rPr>
              <a:t>QR codes often contain data for a locator, identifier, or 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Book Antiqua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tracker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Book Antiqua" pitchFamily="18" charset="0"/>
              </a:rPr>
              <a:t> that points to a website or application. QR codes use four standardized encoding modes (numeric, alphanumeric, byte/binary, and 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Book Antiqua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kanji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Book Antiqua" pitchFamily="18" charset="0"/>
              </a:rPr>
              <a:t>) to store data efficiently; extensions may also be used.</a:t>
            </a:r>
            <a:endParaRPr lang="en-US" sz="1600" b="0" dirty="0">
              <a:solidFill>
                <a:schemeClr val="bg1"/>
              </a:solidFill>
              <a:effectLst/>
              <a:latin typeface="Book Antiqua" pitchFamily="18" charset="0"/>
            </a:endParaRPr>
          </a:p>
          <a:p>
            <a:pPr marL="76200" indent="0">
              <a:buNone/>
            </a:pPr>
            <a:br>
              <a:rPr lang="en-US" sz="1100" dirty="0">
                <a:solidFill>
                  <a:schemeClr val="bg1"/>
                </a:solidFill>
                <a:latin typeface="Book Antiqua" pitchFamily="18" charset="0"/>
              </a:rPr>
            </a:br>
            <a:endParaRPr sz="1100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Flowchart: Merge 1">
            <a:extLst>
              <a:ext uri="{FF2B5EF4-FFF2-40B4-BE49-F238E27FC236}">
                <a16:creationId xmlns:a16="http://schemas.microsoft.com/office/drawing/2014/main" id="{C4333B5D-4B3F-4724-9D8D-B0C9592A4D0D}"/>
              </a:ext>
            </a:extLst>
          </p:cNvPr>
          <p:cNvSpPr/>
          <p:nvPr/>
        </p:nvSpPr>
        <p:spPr>
          <a:xfrm rot="13583103">
            <a:off x="8241874" y="307198"/>
            <a:ext cx="657919" cy="68580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Objective</a:t>
            </a:r>
            <a:endParaRPr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en-US" sz="1600" dirty="0">
              <a:latin typeface="Book Antiqua" pitchFamily="18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>
                <a:latin typeface="Book Antiqua" pitchFamily="18" charset="0"/>
              </a:rPr>
              <a:t>By using QR CODE GENERATOR we can generate </a:t>
            </a:r>
            <a:r>
              <a:rPr lang="en-US" sz="1600" dirty="0" err="1">
                <a:latin typeface="Book Antiqua" pitchFamily="18" charset="0"/>
              </a:rPr>
              <a:t>qr</a:t>
            </a:r>
            <a:r>
              <a:rPr lang="en-US" sz="1600" dirty="0">
                <a:latin typeface="Book Antiqua" pitchFamily="18" charset="0"/>
              </a:rPr>
              <a:t> code for any file or website.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600" dirty="0">
              <a:latin typeface="Book Antiqua" pitchFamily="18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600" dirty="0">
                <a:latin typeface="Book Antiqua" pitchFamily="18" charset="0"/>
              </a:rPr>
              <a:t>So let’s say you scan a QR code which contains a web address (URL). When you scan it with your phone, you will be directed to the website that’s embedded inside the QR </a:t>
            </a:r>
            <a:r>
              <a:rPr lang="en-US" sz="1600" dirty="0" err="1">
                <a:latin typeface="Book Antiqua" pitchFamily="18" charset="0"/>
              </a:rPr>
              <a:t>code.People</a:t>
            </a:r>
            <a:r>
              <a:rPr lang="en-US" sz="1600" dirty="0">
                <a:latin typeface="Book Antiqua" pitchFamily="18" charset="0"/>
              </a:rPr>
              <a:t> are even starting to use QR codes on their business cards to send people to their LinkedIn profiles or Twitter. The uses are endless.</a:t>
            </a:r>
            <a:endParaRPr sz="1600" dirty="0">
              <a:latin typeface="Book Antiqua" pitchFamily="18" charset="0"/>
            </a:endParaRPr>
          </a:p>
        </p:txBody>
      </p:sp>
      <p:sp>
        <p:nvSpPr>
          <p:cNvPr id="3" name="Flowchart: Merge 2">
            <a:extLst>
              <a:ext uri="{FF2B5EF4-FFF2-40B4-BE49-F238E27FC236}">
                <a16:creationId xmlns:a16="http://schemas.microsoft.com/office/drawing/2014/main" id="{EB3472FC-7395-4F7D-A3FA-880B30AF27B6}"/>
              </a:ext>
            </a:extLst>
          </p:cNvPr>
          <p:cNvSpPr/>
          <p:nvPr/>
        </p:nvSpPr>
        <p:spPr>
          <a:xfrm rot="13426526">
            <a:off x="8222327" y="375815"/>
            <a:ext cx="685800" cy="64411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685800" y="590550"/>
            <a:ext cx="5754000" cy="6095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Algorithm</a:t>
            </a:r>
            <a:endParaRPr sz="2800" b="1" i="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8328327" y="4338350"/>
            <a:ext cx="242700" cy="25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38200" y="1657350"/>
            <a:ext cx="5943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Step 1: Importing </a:t>
            </a:r>
            <a:r>
              <a:rPr lang="en-US" sz="1600" dirty="0" err="1">
                <a:solidFill>
                  <a:schemeClr val="bg1"/>
                </a:solidFill>
                <a:latin typeface="Book Antiqua" pitchFamily="18" charset="0"/>
              </a:rPr>
              <a:t>Qrcode</a:t>
            </a:r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 and </a:t>
            </a:r>
            <a:r>
              <a:rPr lang="en-US" sz="1600" dirty="0" err="1">
                <a:solidFill>
                  <a:schemeClr val="bg1"/>
                </a:solidFill>
                <a:latin typeface="Book Antiqua" pitchFamily="18" charset="0"/>
              </a:rPr>
              <a:t>Tkinter</a:t>
            </a:r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 libraries.</a:t>
            </a:r>
          </a:p>
          <a:p>
            <a:endParaRPr lang="en-US" sz="1600" dirty="0">
              <a:solidFill>
                <a:schemeClr val="bg1"/>
              </a:solidFill>
              <a:latin typeface="Book Antiqua" pitchFamily="18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Step 2: Making the primary window.</a:t>
            </a:r>
          </a:p>
          <a:p>
            <a:endParaRPr lang="en-US" sz="1600" dirty="0">
              <a:solidFill>
                <a:schemeClr val="bg1"/>
              </a:solidFill>
              <a:latin typeface="Book Antiqua" pitchFamily="18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Step 3: Create a function that takes any text or URL as an input</a:t>
            </a:r>
          </a:p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             and generates a QR code.</a:t>
            </a:r>
          </a:p>
          <a:p>
            <a:endParaRPr lang="en-US" sz="1600" dirty="0">
              <a:solidFill>
                <a:schemeClr val="bg1"/>
              </a:solidFill>
              <a:latin typeface="Book Antiqua" pitchFamily="18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Step 4: Create a User Interface for the application to Generate</a:t>
            </a:r>
          </a:p>
          <a:p>
            <a:r>
              <a:rPr lang="en-US" sz="1600" dirty="0">
                <a:solidFill>
                  <a:schemeClr val="bg1"/>
                </a:solidFill>
                <a:latin typeface="Book Antiqua" pitchFamily="18" charset="0"/>
              </a:rPr>
              <a:t>             QR Code in Python.</a:t>
            </a:r>
          </a:p>
          <a:p>
            <a:endParaRPr lang="en-US" sz="1600" dirty="0">
              <a:solidFill>
                <a:schemeClr val="bg1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787200" y="714800"/>
            <a:ext cx="6718200" cy="485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Module</a:t>
            </a:r>
            <a:endParaRPr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1"/>
          </p:nvPr>
        </p:nvSpPr>
        <p:spPr>
          <a:xfrm>
            <a:off x="787200" y="1494625"/>
            <a:ext cx="6718200" cy="285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>
              <a:lnSpc>
                <a:spcPct val="150000"/>
              </a:lnSpc>
              <a:buNone/>
            </a:pPr>
            <a:r>
              <a:rPr lang="en-US" sz="1600" dirty="0">
                <a:latin typeface="Book Antiqua" pitchFamily="18" charset="0"/>
              </a:rPr>
              <a:t>The Python import statement lets you import a module into your code. A module is a file that contains functions and values that you can reference from your program. The import statement syntax is: import </a:t>
            </a:r>
            <a:r>
              <a:rPr lang="en-US" sz="1600" dirty="0" err="1">
                <a:latin typeface="Book Antiqua" pitchFamily="18" charset="0"/>
              </a:rPr>
              <a:t>modulename</a:t>
            </a:r>
            <a:r>
              <a:rPr lang="en-US" sz="1600" dirty="0">
                <a:latin typeface="Book Antiqua" pitchFamily="18" charset="0"/>
              </a:rPr>
              <a:t>.</a:t>
            </a:r>
          </a:p>
          <a:p>
            <a:pPr marL="76200" lvl="0" indent="0">
              <a:lnSpc>
                <a:spcPct val="150000"/>
              </a:lnSpc>
              <a:buNone/>
            </a:pPr>
            <a:r>
              <a:rPr lang="en-US" sz="1600" dirty="0">
                <a:latin typeface="Book Antiqua" pitchFamily="18" charset="0"/>
              </a:rPr>
              <a:t>Here we used the module –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import </a:t>
            </a:r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Qrcode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and </a:t>
            </a:r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Tkinter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library</a:t>
            </a:r>
            <a:endParaRPr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8328327" y="4338350"/>
            <a:ext cx="242700" cy="25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Flowchart: Merge 1">
            <a:extLst>
              <a:ext uri="{FF2B5EF4-FFF2-40B4-BE49-F238E27FC236}">
                <a16:creationId xmlns:a16="http://schemas.microsoft.com/office/drawing/2014/main" id="{753B7AE0-397F-4851-BB03-9AD9BC22D047}"/>
              </a:ext>
            </a:extLst>
          </p:cNvPr>
          <p:cNvSpPr/>
          <p:nvPr/>
        </p:nvSpPr>
        <p:spPr>
          <a:xfrm rot="13478037">
            <a:off x="8201291" y="410000"/>
            <a:ext cx="739473" cy="60960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ctrTitle" idx="4294967295"/>
          </p:nvPr>
        </p:nvSpPr>
        <p:spPr>
          <a:xfrm>
            <a:off x="838200" y="672497"/>
            <a:ext cx="1432150" cy="49821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Output:</a:t>
            </a:r>
            <a:endParaRPr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8328327" y="4338350"/>
            <a:ext cx="242700" cy="25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52550"/>
            <a:ext cx="339800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548" y="2952750"/>
            <a:ext cx="3638168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lowchart: Merge 1">
            <a:extLst>
              <a:ext uri="{FF2B5EF4-FFF2-40B4-BE49-F238E27FC236}">
                <a16:creationId xmlns:a16="http://schemas.microsoft.com/office/drawing/2014/main" id="{000FFF2C-27FC-4F8F-A53C-D05A0B011135}"/>
              </a:ext>
            </a:extLst>
          </p:cNvPr>
          <p:cNvSpPr/>
          <p:nvPr/>
        </p:nvSpPr>
        <p:spPr>
          <a:xfrm rot="13597406">
            <a:off x="8190033" y="296766"/>
            <a:ext cx="699941" cy="68580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>
            <a:spLocks noGrp="1"/>
          </p:cNvSpPr>
          <p:nvPr>
            <p:ph type="sldNum" idx="12"/>
          </p:nvPr>
        </p:nvSpPr>
        <p:spPr>
          <a:xfrm>
            <a:off x="8328327" y="4338350"/>
            <a:ext cx="242700" cy="25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70"/>
          <a:stretch/>
        </p:blipFill>
        <p:spPr bwMode="auto">
          <a:xfrm>
            <a:off x="665019" y="742950"/>
            <a:ext cx="3449782" cy="1805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800350"/>
            <a:ext cx="38100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lowchart: Merge 1">
            <a:extLst>
              <a:ext uri="{FF2B5EF4-FFF2-40B4-BE49-F238E27FC236}">
                <a16:creationId xmlns:a16="http://schemas.microsoft.com/office/drawing/2014/main" id="{D8BCE062-AFEC-48C5-A9DB-3BEEF28355B9}"/>
              </a:ext>
            </a:extLst>
          </p:cNvPr>
          <p:cNvSpPr/>
          <p:nvPr/>
        </p:nvSpPr>
        <p:spPr>
          <a:xfrm rot="13665859">
            <a:off x="8228128" y="287309"/>
            <a:ext cx="685800" cy="60960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1295400" y="2571750"/>
            <a:ext cx="6718200" cy="485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THANK YOU</a:t>
            </a:r>
            <a:endParaRPr sz="72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77" name="Google Shape;177;p20"/>
          <p:cNvSpPr txBox="1">
            <a:spLocks noGrp="1"/>
          </p:cNvSpPr>
          <p:nvPr>
            <p:ph type="sldNum" idx="12"/>
          </p:nvPr>
        </p:nvSpPr>
        <p:spPr>
          <a:xfrm>
            <a:off x="8328327" y="4338350"/>
            <a:ext cx="242700" cy="25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78" name="Google Shape;178;p20"/>
          <p:cNvGrpSpPr/>
          <p:nvPr/>
        </p:nvGrpSpPr>
        <p:grpSpPr>
          <a:xfrm>
            <a:off x="8395164" y="263115"/>
            <a:ext cx="413273" cy="673714"/>
            <a:chOff x="6730350" y="2315900"/>
            <a:chExt cx="257700" cy="420100"/>
          </a:xfrm>
        </p:grpSpPr>
        <p:sp>
          <p:nvSpPr>
            <p:cNvPr id="179" name="Google Shape;179;p2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Bullen template">
  <a:themeElements>
    <a:clrScheme name="Custom 347">
      <a:dk1>
        <a:srgbClr val="040F20"/>
      </a:dk1>
      <a:lt1>
        <a:srgbClr val="FFFFFF"/>
      </a:lt1>
      <a:dk2>
        <a:srgbClr val="717881"/>
      </a:dk2>
      <a:lt2>
        <a:srgbClr val="F3F3F3"/>
      </a:lt2>
      <a:accent1>
        <a:srgbClr val="FFDE00"/>
      </a:accent1>
      <a:accent2>
        <a:srgbClr val="FFA700"/>
      </a:accent2>
      <a:accent3>
        <a:srgbClr val="E97100"/>
      </a:accent3>
      <a:accent4>
        <a:srgbClr val="91AACF"/>
      </a:accent4>
      <a:accent5>
        <a:srgbClr val="466799"/>
      </a:accent5>
      <a:accent6>
        <a:srgbClr val="040F2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328</Words>
  <Application>Microsoft Office PowerPoint</Application>
  <PresentationFormat>On-screen Show (16:9)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Book Antiqua</vt:lpstr>
      <vt:lpstr>Merriweather</vt:lpstr>
      <vt:lpstr>IBM Plex Sans</vt:lpstr>
      <vt:lpstr>IBM Plex Serif</vt:lpstr>
      <vt:lpstr>IBM Plex Serif SemiBold</vt:lpstr>
      <vt:lpstr>IBM Plex Serif Medium</vt:lpstr>
      <vt:lpstr>Arial</vt:lpstr>
      <vt:lpstr>Bullen template</vt:lpstr>
      <vt:lpstr>QR CODE GENERATOR</vt:lpstr>
      <vt:lpstr>                   GROUP MEMBERS</vt:lpstr>
      <vt:lpstr>Abstract</vt:lpstr>
      <vt:lpstr> Objective</vt:lpstr>
      <vt:lpstr>PowerPoint Presentation</vt:lpstr>
      <vt:lpstr>Module</vt:lpstr>
      <vt:lpstr>Output: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CODE GENERATOR</dc:title>
  <dc:creator>USER</dc:creator>
  <cp:lastModifiedBy>Neeli Meghana Nandigam</cp:lastModifiedBy>
  <cp:revision>8</cp:revision>
  <dcterms:modified xsi:type="dcterms:W3CDTF">2022-12-11T14:34:57Z</dcterms:modified>
</cp:coreProperties>
</file>