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Titillium Web"/>
      <p:regular r:id="rId19"/>
      <p:bold r:id="rId20"/>
      <p:italic r:id="rId21"/>
      <p:boldItalic r:id="rId22"/>
    </p:embeddedFont>
    <p:embeddedFont>
      <p:font typeface="Titillium Web Extra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TitilliumWebExtraLight-bold.fntdata"/><Relationship Id="rId23" Type="http://schemas.openxmlformats.org/officeDocument/2006/relationships/font" Target="fonts/TitilliumWebExtra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ExtraLight-boldItalic.fntdata"/><Relationship Id="rId25" Type="http://schemas.openxmlformats.org/officeDocument/2006/relationships/font" Target="fonts/TitilliumWebExtra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self and project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80d78faf4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80d78fa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So, what will power those new features, and what went into building Covid Data Live?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a80d78faf4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a80d78fa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is a simple webpage that uses HTML and CSS for the display markup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functionality side of things, I use three JavaScript libraries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D3, which you all are familiar with by now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Bootstrap, which provides some very clean and simple to use pre-built classes for consistent display of webpages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Spin a library that adds a spinner. Since I’m loading a large file from an external source, it takes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Spin allows me to show that something is happening via a spinner instead of displaying a broken webpage with missing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an extra challenge to myself, I decided to learn how to host this sort of simple website on Heroku. I now have my GitHub repo connected to Heroku so any time I push to the main branch, it automatically redeploys on Heroku.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was as simple as connecting my Heroku account to my GitHub and telling a Heroku app which repository it needed to pay attention to. I also have a simple Discord bot hosted the same way, which is what sparked the idea for hosting this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a80d78faf4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a80d78fa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Getting the Spin.js library to work correctly was a challenge in itself. Initially, I couldn’t import it, so I had to do some digging to learn how JavaScript handles imports.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struggled with determining a “clean” way to draw multiple lines on a chart. In its current state, it’s still not the most flexible. Adding multi-nation is going to prove a challenge in this area again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what it took to set up automatic deploys to Heroku was also a fun challenge, that involved more reading and following documentation that problem solving on my end. Shoutout to Heroku for having intuitive documentation!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that’s my journey to making Covid Data Live, and what’s left for the project. Any questions?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 brief timeline of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Outbreak began in Dec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Feb it had spread to 25 countries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May, worldwide cases had surpassed 4 million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Aug, Europe was seeing a “second wave” of infections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Nov, more than 55 million cases confirmed worldwide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9 months, the number of cases jumped from 31k to 55 MILLION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media reporting talks primarily about “cases” and “deaths” for various nations. I don’t know these pieces of information myself, so I decided to make something where you can find it. Nevermind the fact there are countless pre-existing similar sites already.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Covid Data Live?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Simply put: a dashboard that displays valuable information on the current state of Covid-19 in the world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Let’s take a look at what visualizations are included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80d78faf4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80d78fa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for each board is pulled from the CSV on load (sorting occurs every reload)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board ignores an entry called “World” that is the sum of everything. Didn’t feel it brought the necessary value to what I wanted to display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Rows inserted programmatically using JavaScript and Jquery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80d78faf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a80d78fa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 down filters the data by nation dynamically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Supports zoom and pan, with a reset button that will return it to original render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scaled to per millions to keep axes values somewhat “smaller”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a screenshot of what the full page looks like at the moment. It’s not the most awe-inspiring, and it’s missing some functionality.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a work in progress, though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80d78faf4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80d78fa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Now that you’ve seen the project and its various parts. What’s the next step?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some additional features!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a80d78faf4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a80d78fa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707400" y="817295"/>
            <a:ext cx="7729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Data Live</a:t>
            </a:r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836625" y="2378950"/>
            <a:ext cx="4714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Created by: Garrett Allen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It built?</a:t>
            </a:r>
            <a:endParaRPr/>
          </a:p>
        </p:txBody>
      </p:sp>
      <p:sp>
        <p:nvSpPr>
          <p:cNvPr id="878" name="Google Shape;878;p24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884" name="Google Shape;884;p25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D3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Spin</a:t>
            </a:r>
            <a:endParaRPr/>
          </a:p>
        </p:txBody>
      </p:sp>
      <p:sp>
        <p:nvSpPr>
          <p:cNvPr id="885" name="Google Shape;885;p25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Markup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CSS</a:t>
            </a:r>
            <a:endParaRPr/>
          </a:p>
        </p:txBody>
      </p:sp>
      <p:sp>
        <p:nvSpPr>
          <p:cNvPr id="886" name="Google Shape;886;p25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Heroku</a:t>
            </a:r>
            <a:endParaRPr/>
          </a:p>
        </p:txBody>
      </p:sp>
      <p:sp>
        <p:nvSpPr>
          <p:cNvPr id="887" name="Google Shape;887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893" name="Google Shape;893;p26"/>
          <p:cNvSpPr/>
          <p:nvPr/>
        </p:nvSpPr>
        <p:spPr>
          <a:xfrm>
            <a:off x="6898679" y="1890725"/>
            <a:ext cx="1968744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9" name="Google Shape;899;p27"/>
          <p:cNvSpPr txBox="1"/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900" name="Google Shape;900;p27"/>
          <p:cNvSpPr txBox="1"/>
          <p:nvPr>
            <p:ph idx="1" type="body"/>
          </p:nvPr>
        </p:nvSpPr>
        <p:spPr>
          <a:xfrm>
            <a:off x="283725" y="1967225"/>
            <a:ext cx="46923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the project at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https://covid-data-live.herokuapp.com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https://github.com/Neelik/covid-data-live</a:t>
            </a:r>
            <a:endParaRPr sz="1800"/>
          </a:p>
        </p:txBody>
      </p:sp>
      <p:pic>
        <p:nvPicPr>
          <p:cNvPr id="901" name="Google Shape;901;p27"/>
          <p:cNvPicPr preferRelativeResize="0"/>
          <p:nvPr/>
        </p:nvPicPr>
        <p:blipFill rotWithShape="1">
          <a:blip r:embed="rId3">
            <a:alphaModFix/>
          </a:blip>
          <a:srcRect b="6947" l="29032" r="24357" t="-74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07" name="Google Shape;907;p2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E86B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E86B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rgbClr val="6E86B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6E86B6"/>
              </a:solidFill>
            </a:endParaRPr>
          </a:p>
        </p:txBody>
      </p:sp>
      <p:sp>
        <p:nvSpPr>
          <p:cNvPr id="908" name="Google Shape;908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Timeline</a:t>
            </a:r>
            <a:endParaRPr/>
          </a:p>
        </p:txBody>
      </p:sp>
      <p:sp>
        <p:nvSpPr>
          <p:cNvPr id="786" name="Google Shape;786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6"/>
          <p:cNvSpPr/>
          <p:nvPr/>
        </p:nvSpPr>
        <p:spPr>
          <a:xfrm rot="-711057">
            <a:off x="7366552" y="2994224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8" name="Google Shape;788;p16"/>
          <p:cNvSpPr/>
          <p:nvPr/>
        </p:nvSpPr>
        <p:spPr>
          <a:xfrm flipH="1" rot="711057">
            <a:off x="5825846" y="2994224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789" name="Google Shape;789;p16"/>
          <p:cNvGrpSpPr/>
          <p:nvPr/>
        </p:nvGrpSpPr>
        <p:grpSpPr>
          <a:xfrm>
            <a:off x="6311850" y="3061437"/>
            <a:ext cx="2053800" cy="1725739"/>
            <a:chOff x="5921975" y="3039612"/>
            <a:chExt cx="2053800" cy="1725739"/>
          </a:xfrm>
        </p:grpSpPr>
        <p:sp>
          <p:nvSpPr>
            <p:cNvPr id="790" name="Google Shape;790;p16"/>
            <p:cNvSpPr/>
            <p:nvPr/>
          </p:nvSpPr>
          <p:spPr>
            <a:xfrm rot="-1789476">
              <a:off x="6852687" y="3074718"/>
              <a:ext cx="192413" cy="192413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91" name="Google Shape;791;p16"/>
            <p:cNvSpPr txBox="1"/>
            <p:nvPr/>
          </p:nvSpPr>
          <p:spPr>
            <a:xfrm>
              <a:off x="6521554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Nov 2020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921975" y="3671851"/>
              <a:ext cx="2053800" cy="1093500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93" name="Google Shape;793;p16"/>
            <p:cNvSpPr txBox="1"/>
            <p:nvPr/>
          </p:nvSpPr>
          <p:spPr>
            <a:xfrm>
              <a:off x="5965463" y="3690597"/>
              <a:ext cx="1947900" cy="10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Global cases: 55,243,538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Deaths: 1,330,930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Countries with cases: 214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894939" y="3594321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795" name="Google Shape;795;p16"/>
          <p:cNvSpPr/>
          <p:nvPr/>
        </p:nvSpPr>
        <p:spPr>
          <a:xfrm rot="-711057">
            <a:off x="4289664" y="2994224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796" name="Google Shape;796;p16"/>
          <p:cNvGrpSpPr/>
          <p:nvPr/>
        </p:nvGrpSpPr>
        <p:grpSpPr>
          <a:xfrm>
            <a:off x="4809153" y="1501071"/>
            <a:ext cx="2053870" cy="1495107"/>
            <a:chOff x="4419278" y="1479246"/>
            <a:chExt cx="2053870" cy="1495107"/>
          </a:xfrm>
        </p:grpSpPr>
        <p:sp>
          <p:nvSpPr>
            <p:cNvPr id="797" name="Google Shape;797;p16"/>
            <p:cNvSpPr/>
            <p:nvPr/>
          </p:nvSpPr>
          <p:spPr>
            <a:xfrm rot="-1789476">
              <a:off x="5349997" y="2746834"/>
              <a:ext cx="192413" cy="192413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98" name="Google Shape;798;p16"/>
            <p:cNvSpPr txBox="1"/>
            <p:nvPr/>
          </p:nvSpPr>
          <p:spPr>
            <a:xfrm>
              <a:off x="5033785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Aug 2020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4419278" y="1479246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 rot="10800000">
              <a:off x="5392219" y="2317599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01" name="Google Shape;801;p16"/>
            <p:cNvSpPr txBox="1"/>
            <p:nvPr/>
          </p:nvSpPr>
          <p:spPr>
            <a:xfrm>
              <a:off x="4472343" y="1523856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First case of reinfection reported. Europe sees case numbers at March level (2nd Wave)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02" name="Google Shape;802;p16"/>
          <p:cNvSpPr/>
          <p:nvPr/>
        </p:nvSpPr>
        <p:spPr>
          <a:xfrm flipH="1" rot="711057">
            <a:off x="2740635" y="2994224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03" name="Google Shape;803;p16"/>
          <p:cNvGrpSpPr/>
          <p:nvPr/>
        </p:nvGrpSpPr>
        <p:grpSpPr>
          <a:xfrm>
            <a:off x="3302462" y="3061437"/>
            <a:ext cx="2053870" cy="1475874"/>
            <a:chOff x="2912587" y="3039612"/>
            <a:chExt cx="2053870" cy="1475874"/>
          </a:xfrm>
        </p:grpSpPr>
        <p:sp>
          <p:nvSpPr>
            <p:cNvPr id="804" name="Google Shape;804;p16"/>
            <p:cNvSpPr txBox="1"/>
            <p:nvPr/>
          </p:nvSpPr>
          <p:spPr>
            <a:xfrm>
              <a:off x="3521663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3F3F3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May 2020</a:t>
              </a:r>
              <a:endParaRPr sz="1000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05" name="Google Shape;805;p16"/>
            <p:cNvSpPr/>
            <p:nvPr/>
          </p:nvSpPr>
          <p:spPr>
            <a:xfrm rot="-1789476">
              <a:off x="3843305" y="3074718"/>
              <a:ext cx="192413" cy="192413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2912587" y="3671848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07" name="Google Shape;807;p16"/>
            <p:cNvSpPr txBox="1"/>
            <p:nvPr/>
          </p:nvSpPr>
          <p:spPr>
            <a:xfrm>
              <a:off x="2965651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Global cases top 4 million.</a:t>
              </a: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China flattens the curve. U.S. deaths pass 100, 000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885558" y="3594321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09" name="Google Shape;809;p16"/>
          <p:cNvSpPr/>
          <p:nvPr/>
        </p:nvSpPr>
        <p:spPr>
          <a:xfrm rot="-711057">
            <a:off x="1212786" y="2994224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10" name="Google Shape;810;p16"/>
          <p:cNvGrpSpPr/>
          <p:nvPr/>
        </p:nvGrpSpPr>
        <p:grpSpPr>
          <a:xfrm>
            <a:off x="1759325" y="1353175"/>
            <a:ext cx="2053800" cy="1643003"/>
            <a:chOff x="1369450" y="1331350"/>
            <a:chExt cx="2053800" cy="1643003"/>
          </a:xfrm>
        </p:grpSpPr>
        <p:sp>
          <p:nvSpPr>
            <p:cNvPr id="811" name="Google Shape;811;p16"/>
            <p:cNvSpPr/>
            <p:nvPr/>
          </p:nvSpPr>
          <p:spPr>
            <a:xfrm>
              <a:off x="1369450" y="1381474"/>
              <a:ext cx="2053800" cy="941400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12" name="Google Shape;812;p16"/>
            <p:cNvSpPr txBox="1"/>
            <p:nvPr/>
          </p:nvSpPr>
          <p:spPr>
            <a:xfrm>
              <a:off x="1977517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3F3F3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Feb 2020</a:t>
              </a:r>
              <a:endParaRPr sz="1000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 rot="10800000">
              <a:off x="2342381" y="2317599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14" name="Google Shape;814;p16"/>
            <p:cNvSpPr txBox="1"/>
            <p:nvPr/>
          </p:nvSpPr>
          <p:spPr>
            <a:xfrm>
              <a:off x="1422500" y="1331350"/>
              <a:ext cx="1947600" cy="9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Countries with confirmed cases: 25</a:t>
              </a:r>
              <a:endParaRPr sz="9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Cases Confirmed Globally: 31,484</a:t>
              </a:r>
              <a:endParaRPr sz="9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Deaths Worldwide: 638</a:t>
              </a:r>
              <a:endParaRPr sz="9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 rot="-1789476">
              <a:off x="2296769" y="2746834"/>
              <a:ext cx="192413" cy="192413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816" name="Google Shape;816;p16"/>
          <p:cNvGrpSpPr/>
          <p:nvPr/>
        </p:nvGrpSpPr>
        <p:grpSpPr>
          <a:xfrm>
            <a:off x="181562" y="3096983"/>
            <a:ext cx="2053800" cy="1475840"/>
            <a:chOff x="2912587" y="3039608"/>
            <a:chExt cx="2053800" cy="1475840"/>
          </a:xfrm>
        </p:grpSpPr>
        <p:sp>
          <p:nvSpPr>
            <p:cNvPr id="817" name="Google Shape;817;p16"/>
            <p:cNvSpPr txBox="1"/>
            <p:nvPr/>
          </p:nvSpPr>
          <p:spPr>
            <a:xfrm>
              <a:off x="3012422" y="3256200"/>
              <a:ext cx="18285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3F3F3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Dec </a:t>
              </a:r>
              <a:r>
                <a:rPr lang="en" sz="1000">
                  <a:solidFill>
                    <a:srgbClr val="F3F3F3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2019 - Jan 2020</a:t>
              </a:r>
              <a:endParaRPr sz="1000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 rot="-1790680">
              <a:off x="3843297" y="3074706"/>
              <a:ext cx="192304" cy="192304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2912587" y="3671848"/>
              <a:ext cx="2053800" cy="843600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20" name="Google Shape;820;p16"/>
            <p:cNvSpPr txBox="1"/>
            <p:nvPr/>
          </p:nvSpPr>
          <p:spPr>
            <a:xfrm>
              <a:off x="2965651" y="3719108"/>
              <a:ext cx="19476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First cases reported in China. Outbreak spreads to other countries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885558" y="3594321"/>
              <a:ext cx="108000" cy="81000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22" name="Google Shape;822;p16"/>
          <p:cNvSpPr txBox="1"/>
          <p:nvPr/>
        </p:nvSpPr>
        <p:spPr>
          <a:xfrm>
            <a:off x="36375" y="4845225"/>
            <a:ext cx="53952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https://www.thinkglobalhealth.org/article/updated-timeline-coronavirus</a:t>
            </a:r>
            <a:endParaRPr sz="900"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7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“Knowledge is of two kinds. We know a subject ourselves, or we know where we can find information on it.</a:t>
            </a:r>
            <a:r>
              <a:rPr lang="en">
                <a:solidFill>
                  <a:schemeClr val="lt1"/>
                </a:solidFill>
              </a:rPr>
              <a:t>”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-- Samuel Johnson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28" name="Google Shape;828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8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Covid Data Live?</a:t>
            </a:r>
            <a:endParaRPr/>
          </a:p>
        </p:txBody>
      </p:sp>
      <p:sp>
        <p:nvSpPr>
          <p:cNvPr id="834" name="Google Shape;834;p18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9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Leaderboards</a:t>
            </a:r>
            <a:endParaRPr/>
          </a:p>
        </p:txBody>
      </p:sp>
      <p:sp>
        <p:nvSpPr>
          <p:cNvPr id="840" name="Google Shape;840;p19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Boards for cases, deaths, and tests</a:t>
            </a:r>
            <a:br>
              <a:rPr lang="en" sz="2200"/>
            </a:b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Show Top 5 for each board</a:t>
            </a:r>
            <a:endParaRPr sz="2200"/>
          </a:p>
        </p:txBody>
      </p:sp>
      <p:sp>
        <p:nvSpPr>
          <p:cNvPr id="841" name="Google Shape;841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2" name="Google Shape;8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599" y="1073900"/>
            <a:ext cx="3429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0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endParaRPr/>
          </a:p>
        </p:txBody>
      </p:sp>
      <p:sp>
        <p:nvSpPr>
          <p:cNvPr id="848" name="Google Shape;848;p20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Orange line for cases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Purple line for deaths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Displays per nation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Dates range from Dec 2019 to current day</a:t>
            </a:r>
            <a:endParaRPr sz="2200"/>
          </a:p>
        </p:txBody>
      </p:sp>
      <p:sp>
        <p:nvSpPr>
          <p:cNvPr id="849" name="Google Shape;84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0" name="Google Shape;8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400" y="1963775"/>
            <a:ext cx="4119576" cy="19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1"/>
          <p:cNvSpPr/>
          <p:nvPr/>
        </p:nvSpPr>
        <p:spPr>
          <a:xfrm>
            <a:off x="3670450" y="815436"/>
            <a:ext cx="4857392" cy="378153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1"/>
          <p:cNvSpPr/>
          <p:nvPr/>
        </p:nvSpPr>
        <p:spPr>
          <a:xfrm>
            <a:off x="3873715" y="1016252"/>
            <a:ext cx="4450800" cy="28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57" name="Google Shape;857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21"/>
          <p:cNvSpPr txBox="1"/>
          <p:nvPr>
            <p:ph idx="4294967295" type="body"/>
          </p:nvPr>
        </p:nvSpPr>
        <p:spPr>
          <a:xfrm>
            <a:off x="457200" y="631825"/>
            <a:ext cx="23835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ALL TOGETHER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59" name="Google Shape;8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725" y="1016250"/>
            <a:ext cx="4450800" cy="28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2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865" name="Google Shape;865;p22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Features</a:t>
            </a:r>
            <a:endParaRPr/>
          </a:p>
        </p:txBody>
      </p:sp>
      <p:sp>
        <p:nvSpPr>
          <p:cNvPr id="871" name="Google Shape;871;p23"/>
          <p:cNvSpPr txBox="1"/>
          <p:nvPr>
            <p:ph idx="1" type="body"/>
          </p:nvPr>
        </p:nvSpPr>
        <p:spPr>
          <a:xfrm>
            <a:off x="729005" y="137727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AutoNum type="arabicPeriod"/>
            </a:pPr>
            <a:r>
              <a:rPr lang="en">
                <a:solidFill>
                  <a:srgbClr val="F3F3F3"/>
                </a:solidFill>
              </a:rPr>
              <a:t>Multi-nation select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AutoNum type="arabicPeriod"/>
            </a:pPr>
            <a:r>
              <a:rPr lang="en">
                <a:solidFill>
                  <a:srgbClr val="F3F3F3"/>
                </a:solidFill>
              </a:rPr>
              <a:t>Legend for line chart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AutoNum type="arabicPeriod"/>
            </a:pPr>
            <a:r>
              <a:rPr lang="en">
                <a:solidFill>
                  <a:srgbClr val="F3F3F3"/>
                </a:solidFill>
              </a:rPr>
              <a:t>Stretch goal of selecting data point (change from case and death)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2" name="Google Shape;872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