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Caveat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rkXR3TDLn0nykBPRxtvuAaNrM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ve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" name="Google Shape;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f420b2cdd55aa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f420b2cdd55aa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7f420b2cdd55aa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f420b2cdd55aa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f420b2cdd55aa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7f420b2cdd55aa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f420b2cdd55aa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f420b2cdd55aa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7f420b2cdd55aa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f420b2cdd55aa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f420b2cdd55aa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7f420b2cdd55aa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f420b2cdd55aa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f420b2cdd55aa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7f420b2cdd55aa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d6d34131f7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d6d34131f7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d6d34131f7_1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f420b2cdd55aa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f420b2cdd55aa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7f420b2cdd55aa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f420b2cdd55aa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f420b2cdd55aa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7f420b2cdd55aa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showMasterSp="0">
  <p:cSld name="1_Custom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Innomatics logo new.png" id="20" name="Google Shape;2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18243" y="6124433"/>
            <a:ext cx="2889256" cy="530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Custom Layout">
  <p:cSld name="40_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4_Custom Layout">
  <p:cSld name="124_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/>
        </p:nvSpPr>
        <p:spPr>
          <a:xfrm>
            <a:off x="0" y="0"/>
            <a:ext cx="12192000" cy="655534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1" name="Google Shape;11;p7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7"/>
          <p:cNvSpPr/>
          <p:nvPr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7"/>
          <p:cNvSpPr txBox="1"/>
          <p:nvPr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8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7"/>
          <p:cNvSpPr txBox="1"/>
          <p:nvPr/>
        </p:nvSpPr>
        <p:spPr>
          <a:xfrm>
            <a:off x="68580" y="6528300"/>
            <a:ext cx="24506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INNOMATICS RESEARCH 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nomatics logo new.png" id="16" name="Google Shape;16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22783" y="5958608"/>
            <a:ext cx="3524519" cy="606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000"/>
              <a:t>Project Title: </a:t>
            </a:r>
            <a:r>
              <a:rPr lang="en-US" sz="4000"/>
              <a:t>Web Scraping on Flipkart Mobiles</a:t>
            </a:r>
            <a:endParaRPr sz="4000"/>
          </a:p>
        </p:txBody>
      </p:sp>
      <p:sp>
        <p:nvSpPr>
          <p:cNvPr id="33" name="Google Shape;33;p5"/>
          <p:cNvSpPr txBox="1"/>
          <p:nvPr/>
        </p:nvSpPr>
        <p:spPr>
          <a:xfrm>
            <a:off x="726440" y="2151727"/>
            <a:ext cx="106275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Which TV Brand is providing better </a:t>
            </a:r>
            <a:r>
              <a:rPr lang="en-US" sz="3200"/>
              <a:t>product</a:t>
            </a:r>
            <a:r>
              <a:rPr lang="en-US" sz="3200"/>
              <a:t> for better value 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f420b2cdd55aa_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98" name="Google Shape;98;g17f420b2cdd55aa_44"/>
          <p:cNvSpPr txBox="1"/>
          <p:nvPr/>
        </p:nvSpPr>
        <p:spPr>
          <a:xfrm>
            <a:off x="1003900" y="3636125"/>
            <a:ext cx="8583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We have some tv which does not have Star_Ratings, we can say that they haven’t been star_rating yet..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We can assume zero to star_ratings column rather than deleting it..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99" name="Google Shape;99;g17f420b2cdd55aa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900" y="1690825"/>
            <a:ext cx="7419025" cy="14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224855" y="3215605"/>
            <a:ext cx="10668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We have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</a:t>
            </a:r>
            <a:r>
              <a:rPr lang="en-US" sz="2400"/>
              <a:t>tv which does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hav</a:t>
            </a:r>
            <a:r>
              <a:rPr lang="en-US" sz="2400"/>
              <a:t>e 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atings</a:t>
            </a:r>
            <a:r>
              <a:rPr lang="en-US" sz="2400"/>
              <a:t>, we can say that they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haven’t been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rated yet.</a:t>
            </a:r>
            <a:r>
              <a:rPr lang="en-US" sz="2400"/>
              <a:t>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assume zero </a:t>
            </a:r>
            <a:r>
              <a:rPr lang="en-US" sz="2400"/>
              <a:t>to ratings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r>
              <a:rPr lang="en-US" sz="2400"/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rather than deleting</a:t>
            </a:r>
            <a:r>
              <a:rPr lang="en-US" sz="2400"/>
              <a:t> it.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100" y="1403825"/>
            <a:ext cx="5969175" cy="14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f420b2cdd55aa_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113" name="Google Shape;113;g17f420b2cdd55aa_39"/>
          <p:cNvSpPr txBox="1"/>
          <p:nvPr/>
        </p:nvSpPr>
        <p:spPr>
          <a:xfrm>
            <a:off x="989575" y="3244900"/>
            <a:ext cx="7617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We have some tv which does not have Reviews, so we can say that they haven’t been reviewed yet.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We can assume zero to reviews column rather than deleting it.</a:t>
            </a:r>
            <a:endParaRPr/>
          </a:p>
        </p:txBody>
      </p:sp>
      <p:pic>
        <p:nvPicPr>
          <p:cNvPr id="114" name="Google Shape;114;g17f420b2cdd55aa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575" y="1690825"/>
            <a:ext cx="5370825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5283200" y="2804160"/>
            <a:ext cx="625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fter cleaning the data</a:t>
            </a:r>
            <a:r>
              <a:rPr lang="en-US" sz="2400"/>
              <a:t>,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sav</a:t>
            </a:r>
            <a:r>
              <a:rPr lang="en-US" sz="2400"/>
              <a:t>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in</a:t>
            </a:r>
            <a:r>
              <a:rPr lang="en-US" sz="2400"/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.csv fi</a:t>
            </a:r>
            <a:r>
              <a:rPr lang="en-US" sz="2400"/>
              <a:t>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which will be used when we </a:t>
            </a:r>
            <a:r>
              <a:rPr lang="en-US" sz="2400"/>
              <a:t>do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Analysis.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850" y="1311775"/>
            <a:ext cx="4128100" cy="41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Analysis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838188" y="4151200"/>
            <a:ext cx="1002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found these</a:t>
            </a:r>
            <a:r>
              <a:rPr lang="en-US" sz="2400"/>
              <a:t> nine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brands from the collected data.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66125"/>
            <a:ext cx="8385575" cy="18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f420b2cdd55aa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</a:t>
            </a:r>
            <a:endParaRPr/>
          </a:p>
        </p:txBody>
      </p:sp>
      <p:pic>
        <p:nvPicPr>
          <p:cNvPr id="135" name="Google Shape;135;g17f420b2cdd55aa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05975"/>
            <a:ext cx="4000500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7f420b2cdd55aa_23"/>
          <p:cNvSpPr txBox="1"/>
          <p:nvPr/>
        </p:nvSpPr>
        <p:spPr>
          <a:xfrm>
            <a:off x="5454175" y="2255325"/>
            <a:ext cx="5209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Every tv_ brand is providing 1 year of warranty for their products.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Analysis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457200" y="4414346"/>
            <a:ext cx="11470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400"/>
              <a:t>We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observe that</a:t>
            </a:r>
            <a:r>
              <a:rPr lang="en-US" sz="2400"/>
              <a:t> Samsung has highest price.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400"/>
              <a:t>Other Brands are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offering b</a:t>
            </a:r>
            <a:r>
              <a:rPr lang="en-US" sz="2400"/>
              <a:t>elow 50000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their tv</a:t>
            </a:r>
            <a:r>
              <a:rPr lang="en-US" sz="2400"/>
              <a:t>’s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03825"/>
            <a:ext cx="7137226" cy="28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f420b2cdd55aa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</a:t>
            </a:r>
            <a:endParaRPr/>
          </a:p>
        </p:txBody>
      </p:sp>
      <p:sp>
        <p:nvSpPr>
          <p:cNvPr id="150" name="Google Shape;150;g17f420b2cdd55aa_9"/>
          <p:cNvSpPr txBox="1"/>
          <p:nvPr/>
        </p:nvSpPr>
        <p:spPr>
          <a:xfrm>
            <a:off x="874500" y="4349525"/>
            <a:ext cx="8561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2100">
                <a:solidFill>
                  <a:schemeClr val="dk1"/>
                </a:solidFill>
              </a:rPr>
              <a:t>It is observed that Samsung has given highest sound_output for one of its tv and one of  LG and Hisense got less.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The rest of the brands have between 20W to 30W</a:t>
            </a:r>
            <a:endParaRPr/>
          </a:p>
        </p:txBody>
      </p:sp>
      <p:pic>
        <p:nvPicPr>
          <p:cNvPr id="151" name="Google Shape;151;g17f420b2cdd55aa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500" y="1313925"/>
            <a:ext cx="6996100" cy="28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Analysis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3159760" y="4856480"/>
            <a:ext cx="457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1140300" y="4133538"/>
            <a:ext cx="649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Here, we can see that Kodak and Vu got high star_ratings while some of Samsung tv’s has not been rated yet.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4" y="1086500"/>
            <a:ext cx="7478445" cy="27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f420b2cdd55aa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</a:t>
            </a:r>
            <a:endParaRPr/>
          </a:p>
        </p:txBody>
      </p:sp>
      <p:pic>
        <p:nvPicPr>
          <p:cNvPr id="166" name="Google Shape;166;g17f420b2cdd55aa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198850"/>
            <a:ext cx="8270526" cy="29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7f420b2cdd55aa_16"/>
          <p:cNvSpPr txBox="1"/>
          <p:nvPr/>
        </p:nvSpPr>
        <p:spPr>
          <a:xfrm>
            <a:off x="989575" y="4671725"/>
            <a:ext cx="8583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M</a:t>
            </a:r>
            <a:r>
              <a:rPr lang="en-US" sz="2100"/>
              <a:t>i and Realme rated by many and some Samsung tv’s are not rated yet.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Other brand tv’s are rated by below 1 lakh .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6d34131f7_1_43"/>
          <p:cNvSpPr txBox="1"/>
          <p:nvPr>
            <p:ph type="title"/>
          </p:nvPr>
        </p:nvSpPr>
        <p:spPr>
          <a:xfrm>
            <a:off x="317625" y="205325"/>
            <a:ext cx="10515600" cy="43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ABOUT ME :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M.SC(Statistics).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I wanted to do Data Science to get job in technical field.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The thing I like about Innomatics is that they explain everything well.  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                                                        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                                                 -G.Neelima</a:t>
            </a:r>
            <a:endParaRPr sz="4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587050" y="147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Analysis</a:t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426720" y="4704080"/>
            <a:ext cx="1137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observed that</a:t>
            </a:r>
            <a:r>
              <a:rPr lang="en-US" sz="2100"/>
              <a:t> Mi and Realme has been reviewed highly for it’s tv’s.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rest of the brands have been reviewed  b</a:t>
            </a:r>
            <a:r>
              <a:rPr lang="en-US" sz="2100"/>
              <a:t>elow 10000 people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5" y="1127674"/>
            <a:ext cx="7803350" cy="34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838200" y="1432560"/>
            <a:ext cx="105156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O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verall Analysis: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en-US" sz="1800"/>
              <a:t>We found out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the best specifications and better</a:t>
            </a:r>
            <a:r>
              <a:rPr lang="en-US" sz="1800"/>
              <a:t> sound output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1800"/>
              <a:t>being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offer</a:t>
            </a:r>
            <a:r>
              <a:rPr lang="en-US" sz="1800"/>
              <a:t>ed by almost every brand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the cost of</a:t>
            </a:r>
            <a:r>
              <a:rPr lang="en-US" sz="1800"/>
              <a:t> few of the Samsung tv’s are higher in price when compared to other brands, as we can get same features  for less cost.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/>
              <a:t>And all tv’s have similar features but some got less screen_size, some got less sound_output..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/>
              <a:t>Samsung has given 40W sound_output for one of its tv.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/>
              <a:t>Mi and Realme are rated and reviewed by lot of people, so we can say they were bought by many people.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/>
              <a:t>Kodak and Vu are having highest star_ratings.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Hence we conclude the Brands </a:t>
            </a:r>
            <a:r>
              <a:rPr lang="en-US" sz="1800"/>
              <a:t>MI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lang="en-US" sz="1800"/>
              <a:t> REALME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/>
              <a:t>are  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ffering </a:t>
            </a:r>
            <a:r>
              <a:rPr lang="en-US" sz="1800"/>
              <a:t>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etter product</a:t>
            </a:r>
            <a:r>
              <a:rPr lang="en-US" sz="1800"/>
              <a:t>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800"/>
              <a:t>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etter value.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f420b2cdd55aa_30"/>
          <p:cNvSpPr txBox="1"/>
          <p:nvPr/>
        </p:nvSpPr>
        <p:spPr>
          <a:xfrm>
            <a:off x="2922700" y="2485450"/>
            <a:ext cx="5523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Caveat"/>
                <a:ea typeface="Caveat"/>
                <a:cs typeface="Caveat"/>
                <a:sym typeface="Caveat"/>
              </a:rPr>
              <a:t>THANK YOU</a:t>
            </a:r>
            <a:endParaRPr sz="72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142875" y="3198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Extraction</a:t>
            </a:r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594995" y="3830321"/>
            <a:ext cx="1006348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Importing all the necessary </a:t>
            </a:r>
            <a:r>
              <a:rPr lang="en-US" sz="2400"/>
              <a:t>librarie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for extracting data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we are using Beautiful Soup to extract data from Flipkart Website        </a:t>
            </a:r>
            <a:endParaRPr/>
          </a:p>
        </p:txBody>
      </p:sp>
      <p:pic>
        <p:nvPicPr>
          <p:cNvPr id="46" name="Google Shape;4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300" y="1334775"/>
            <a:ext cx="5476875" cy="23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Extraction</a:t>
            </a:r>
            <a:endParaRPr/>
          </a:p>
        </p:txBody>
      </p:sp>
      <p:sp>
        <p:nvSpPr>
          <p:cNvPr id="52" name="Google Shape;52;p13"/>
          <p:cNvSpPr txBox="1"/>
          <p:nvPr/>
        </p:nvSpPr>
        <p:spPr>
          <a:xfrm>
            <a:off x="4" y="1429913"/>
            <a:ext cx="1163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We are gathering the information of</a:t>
            </a:r>
            <a:r>
              <a:rPr lang="en-US" sz="1800"/>
              <a:t> TV’s present in different pages and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storing the info</a:t>
            </a:r>
            <a:r>
              <a:rPr lang="en-US" sz="1800"/>
              <a:t>rmation in lists.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25" y="1951625"/>
            <a:ext cx="5243100" cy="34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5625" y="1951623"/>
            <a:ext cx="6200775" cy="34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Extraction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5204509" y="3275111"/>
            <a:ext cx="622041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extracted and imported around </a:t>
            </a:r>
            <a:r>
              <a:rPr lang="en-US" sz="2400"/>
              <a:t>12 columns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saved as .csv file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25" y="1372639"/>
            <a:ext cx="4418991" cy="41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67643" y="4822695"/>
            <a:ext cx="1185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reading the saved .csv files and saving it in a df variable.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66913"/>
            <a:ext cx="7933408" cy="2827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838200" y="2926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75" name="Google Shape;75;p17"/>
          <p:cNvSpPr txBox="1"/>
          <p:nvPr/>
        </p:nvSpPr>
        <p:spPr>
          <a:xfrm>
            <a:off x="4327155" y="2468880"/>
            <a:ext cx="7335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Checking</a:t>
            </a:r>
            <a:r>
              <a:rPr lang="en-US" sz="2400"/>
              <a:t> all columns to see if there are any missing values present in the data.</a:t>
            </a:r>
            <a:endParaRPr sz="2400"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26825"/>
            <a:ext cx="2889975" cy="32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f420b2cdd55aa_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Cleaning</a:t>
            </a:r>
            <a:endParaRPr/>
          </a:p>
        </p:txBody>
      </p:sp>
      <p:pic>
        <p:nvPicPr>
          <p:cNvPr id="83" name="Google Shape;83;g17f420b2cdd55aa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26825"/>
            <a:ext cx="7373001" cy="14268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17f420b2cdd55aa_51"/>
          <p:cNvSpPr txBox="1"/>
          <p:nvPr/>
        </p:nvSpPr>
        <p:spPr>
          <a:xfrm>
            <a:off x="1127650" y="3152850"/>
            <a:ext cx="75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Since rating and reviews containing null values we changing their data </a:t>
            </a:r>
            <a:r>
              <a:rPr lang="en-US" sz="3200"/>
              <a:t>type into float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293687" y="3795160"/>
            <a:ext cx="11298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We are replacing missing values in the column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‘Screensize_cm’’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the most frequently </a:t>
            </a:r>
            <a:r>
              <a:rPr lang="en-US" sz="2400"/>
              <a:t>occurred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07750"/>
            <a:ext cx="8494274" cy="18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2019-05-25T12:09:40Z</dcterms:created>
  <dc:creator>naga nmr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