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21F28-70F7-4785-9964-42C90A174014}" v="213" dt="2024-12-10T14:34:44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0F529-D887-49D4-9D9B-C43167A69ABE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AA2E-18F7-44EB-873F-B892E206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2AA2E-18F7-44EB-873F-B892E2065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D362-5966-0356-83F3-F8550FCE3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9724A-A852-94DC-7F77-1ACA5C8F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E4B4-BB6C-5AD3-0AC1-F7C43B4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9C91-238A-9E80-D212-2A2F43C2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04E1-2B43-CDA9-FD08-32FCE73F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2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193-9B0B-CEB9-F23A-FE878240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80A9A-DEDA-581E-FE9C-D2E4488A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BDB1-A567-27EB-D1F2-8E55E0A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8343-9638-A2A2-96DD-1811DC5D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B582-AF4C-1CF6-46EB-FC6F261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15851-031D-33A3-7CBB-CD124F7DA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14F3A-B381-EFE9-C9D7-7328DACC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AFFE-A902-2524-5DFD-2F6939E0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74DF-AABB-3BD9-A1C6-5F1293D8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8BA8-2C7F-7E18-DB9B-F5AF63F9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4D7-56CD-ACA1-6F89-14453B9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9096-4F31-2F32-B30D-1772B0A8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1B6-A8F2-6117-B062-4CAA7FB0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91E0-DE7F-5D71-61CA-A2F0DDD6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6021-FF99-D522-3D58-A4E53CE9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3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DDC-E4D9-0106-E640-5EAB99D2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5AB6-0227-B2EB-6A25-96A351D2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6281-4DA5-69AA-9643-182843AC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1DA1-C106-2DB4-861B-FDC03B2F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16A4-CE05-4449-E050-5AC3DEA1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7E09-6EB5-8F7F-C263-00092D82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38E9-7327-E673-00AF-80B46E072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80728-9587-49E2-ACAE-7F1A6D39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8BC5-06E6-2069-C7EC-5300D0E9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1F0B-B36B-2F7A-4A62-2AF8DAF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D293-CC3A-F092-9503-7258B6B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3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D-2381-F4FF-A6A5-90DA619B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BBC1-2603-460C-ED3D-20F669B6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CCAC-A896-0D15-F6DD-7F1AF37E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7151D-3D80-5713-9AC5-FF5AD1764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51DA2-C216-17B9-876F-8DEAE673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C0CD2-0E8A-F893-A4E3-346A6856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3BE94-2E1A-1C01-05FC-15C81AA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3B39-CC19-A2F3-997B-E97D4FC4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0800-C41F-B700-BEBA-A63F073D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07A31-0638-93CC-E987-7028374E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2CA62-8CEC-EBB2-4811-8141FD97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458AF-77F6-E518-A1CE-7932061D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133E8-D9BD-FBD2-7CDB-E9FC4F81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A0747-5F05-0043-F9B4-696542C4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5DAF-6E2F-3CE3-3B6E-C8AD75DB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4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6083-5361-1B43-81B0-602DC699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3F3A-3915-1ADD-344B-C82DDAEF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60D8-B560-5F85-F2EF-B528AC46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4CF57-E9C2-630A-6884-FB377F92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E78A-1A32-074B-7EC5-091E1CE1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CD29B-A48D-6C8E-4578-A8C9BAB5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54D-EDA2-51DD-B0A6-60ABABB7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CE696-E373-E31C-575A-F4669980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341A7-685E-022C-150E-E300C529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299-CB5C-88BC-4AFB-B4100AED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ADB8-9AE1-0DF4-D380-A2559DD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5A88-BAB2-CE8A-D9F2-4D51E32F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0163-C1F8-13A0-F798-D0D4C126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8446-167F-9BFA-CE34-640EC675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3C73-F997-AA70-81BD-5EF16D27D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3699-296C-4DEF-906C-38F00C043F5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C732-C9D2-C69A-E44D-BCAC24A7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602E-D1B9-511F-D5FC-513B7CBC5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0B50-84F1-4C63-9DE3-000A7D42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BCCCE9">
                <a:lumMod val="7000"/>
                <a:alpha val="82000"/>
              </a:srgbClr>
            </a:gs>
            <a:gs pos="24716">
              <a:srgbClr val="DDE5F4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9D5-6B8B-2C78-4422-E48C6843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6A7E-C32C-9F3D-BAEE-5F838F7FD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ocial Media Background Images – Browse 2,554,071 Stock Photos, Vectors,  and Video | Adobe Stock">
            <a:extLst>
              <a:ext uri="{FF2B5EF4-FFF2-40B4-BE49-F238E27FC236}">
                <a16:creationId xmlns:a16="http://schemas.microsoft.com/office/drawing/2014/main" id="{FA2F339C-3FEB-6EFA-618F-4D27EE2B8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33DE5-4F4F-9277-CBBF-A3FB0BB693D2}"/>
              </a:ext>
            </a:extLst>
          </p:cNvPr>
          <p:cNvSpPr txBox="1"/>
          <p:nvPr/>
        </p:nvSpPr>
        <p:spPr>
          <a:xfrm>
            <a:off x="1012072" y="1564481"/>
            <a:ext cx="5472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effectLst>
                  <a:glow rad="647700">
                    <a:schemeClr val="accent1">
                      <a:alpha val="0"/>
                    </a:schemeClr>
                  </a:glow>
                </a:effectLst>
              </a:rPr>
              <a:t>IMPACT OF SOCIAL MEDIA</a:t>
            </a:r>
          </a:p>
          <a:p>
            <a:r>
              <a:rPr lang="en-IN" sz="6600" dirty="0">
                <a:solidFill>
                  <a:schemeClr val="bg1"/>
                </a:solidFill>
                <a:effectLst>
                  <a:glow rad="647700">
                    <a:schemeClr val="accent1">
                      <a:alpha val="0"/>
                    </a:schemeClr>
                  </a:glow>
                </a:effectLst>
              </a:rPr>
              <a:t>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DC7EB-E2FE-8EC5-0907-3191963F39D0}"/>
              </a:ext>
            </a:extLst>
          </p:cNvPr>
          <p:cNvSpPr txBox="1"/>
          <p:nvPr/>
        </p:nvSpPr>
        <p:spPr>
          <a:xfrm>
            <a:off x="6602137" y="5293519"/>
            <a:ext cx="1459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glow rad="647700">
                    <a:schemeClr val="accent1">
                      <a:alpha val="0"/>
                    </a:schemeClr>
                  </a:glow>
                </a:effectLst>
              </a:rPr>
              <a:t>B.NEELIMA</a:t>
            </a:r>
            <a:br>
              <a:rPr lang="en-IN" dirty="0">
                <a:solidFill>
                  <a:schemeClr val="bg1"/>
                </a:solidFill>
                <a:effectLst>
                  <a:glow rad="647700">
                    <a:schemeClr val="accent1">
                      <a:alpha val="0"/>
                    </a:schemeClr>
                  </a:glow>
                </a:effectLst>
              </a:rPr>
            </a:br>
            <a:r>
              <a:rPr lang="en-IN" dirty="0">
                <a:solidFill>
                  <a:schemeClr val="bg1"/>
                </a:solidFill>
                <a:effectLst>
                  <a:glow rad="647700">
                    <a:schemeClr val="accent1">
                      <a:alpha val="0"/>
                    </a:schemeClr>
                  </a:glow>
                </a:effectLst>
              </a:rPr>
              <a:t>22A51A4407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8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6FB5-B41A-2F82-7B47-8CF63B6A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     </a:t>
            </a:r>
            <a:r>
              <a:rPr lang="en-IN" sz="5400" b="1" dirty="0"/>
              <a:t>INTRODUCTION</a:t>
            </a:r>
            <a:endParaRPr lang="en-IN" b="1" dirty="0"/>
          </a:p>
        </p:txBody>
      </p:sp>
      <p:pic>
        <p:nvPicPr>
          <p:cNvPr id="3076" name="Picture 4" descr="What is social media? | McKinsey">
            <a:extLst>
              <a:ext uri="{FF2B5EF4-FFF2-40B4-BE49-F238E27FC236}">
                <a16:creationId xmlns:a16="http://schemas.microsoft.com/office/drawing/2014/main" id="{F68DF252-D853-688A-12F2-00C38E05B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3F78C-C282-068E-0B99-EEB37EF64F60}"/>
              </a:ext>
            </a:extLst>
          </p:cNvPr>
          <p:cNvSpPr txBox="1"/>
          <p:nvPr/>
        </p:nvSpPr>
        <p:spPr>
          <a:xfrm>
            <a:off x="969715" y="2252239"/>
            <a:ext cx="106353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 media plays vital role in our </a:t>
            </a:r>
            <a:r>
              <a:rPr lang="en-US" sz="2800" dirty="0" err="1"/>
              <a:t>lifeWe</a:t>
            </a:r>
            <a:r>
              <a:rPr lang="en-US" sz="2800" dirty="0"/>
              <a:t> use social media to communicate with others, to interact with people.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Through this we can connect globally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 us see whether this social media is connecting us or disconnecting us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16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A78F-1850-1ACE-1809-AFE4BBD1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ABOUT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6223-88BC-6494-4721-F6D718BE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79" y="1509824"/>
            <a:ext cx="10781414" cy="4667140"/>
          </a:xfrm>
        </p:spPr>
        <p:txBody>
          <a:bodyPr/>
          <a:lstStyle/>
          <a:p>
            <a:r>
              <a:rPr lang="en-US" dirty="0"/>
              <a:t>Social media refers to online platforms and tools that enable users to: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Connect</a:t>
            </a:r>
            <a:r>
              <a:rPr lang="en-US" dirty="0"/>
              <a:t> and interact with others globally.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Share</a:t>
            </a:r>
            <a:r>
              <a:rPr lang="en-US" dirty="0"/>
              <a:t> ideas, opinions, photos, videos, and information.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Create Communities</a:t>
            </a:r>
            <a:r>
              <a:rPr lang="en-US" dirty="0"/>
              <a:t> based on common interests and activities.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Collaborate</a:t>
            </a:r>
            <a:r>
              <a:rPr lang="en-US" dirty="0"/>
              <a:t> and participate in real-time conversations.                                                          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Examples of Popular Platforms: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Facebook, Instagram, Twitter, TikTok, LinkedIn, Snapchat.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36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7D1B-0601-CF40-C822-F0035AC861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2447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Advantages of social media: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D4263-A881-3D5A-6AB0-E07982CC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2" y="1520456"/>
            <a:ext cx="4072269" cy="40951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FA8D7-4278-B094-DBD0-FA0799D3F46A}"/>
              </a:ext>
            </a:extLst>
          </p:cNvPr>
          <p:cNvSpPr txBox="1"/>
          <p:nvPr/>
        </p:nvSpPr>
        <p:spPr>
          <a:xfrm>
            <a:off x="5720316" y="1325563"/>
            <a:ext cx="610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1.Access to Information: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5E4AF-CA49-0E74-E91D-D97738BC9FD6}"/>
              </a:ext>
            </a:extLst>
          </p:cNvPr>
          <p:cNvSpPr txBox="1"/>
          <p:nvPr/>
        </p:nvSpPr>
        <p:spPr>
          <a:xfrm>
            <a:off x="5720316" y="1414483"/>
            <a:ext cx="580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instant updates on news, events,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a hub for educational resources, tutorials, and expert insights.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9D2FD-F5D3-EBDC-08F3-90EB6F4EAB63}"/>
              </a:ext>
            </a:extLst>
          </p:cNvPr>
          <p:cNvSpPr txBox="1"/>
          <p:nvPr/>
        </p:nvSpPr>
        <p:spPr>
          <a:xfrm>
            <a:off x="5720316" y="2651126"/>
            <a:ext cx="355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2.Educational Benefits: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E3BA586-7070-8B23-93ED-71F17204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316" y="3063002"/>
            <a:ext cx="71090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access to free learning resources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peer collaboration and knowledge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7BC59-C15C-4D2A-6898-ED98E0CE2360}"/>
              </a:ext>
            </a:extLst>
          </p:cNvPr>
          <p:cNvSpPr txBox="1"/>
          <p:nvPr/>
        </p:nvSpPr>
        <p:spPr>
          <a:xfrm>
            <a:off x="5220585" y="3989517"/>
            <a:ext cx="38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     3.Global Connectivity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88B37-BAF0-EA70-A9B3-78E6280B561A}"/>
              </a:ext>
            </a:extLst>
          </p:cNvPr>
          <p:cNvSpPr txBox="1"/>
          <p:nvPr/>
        </p:nvSpPr>
        <p:spPr>
          <a:xfrm flipH="1">
            <a:off x="5720316" y="4414868"/>
            <a:ext cx="565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Social media connects people worldwide, overcoming geographical barriers.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Facilitates real-time communication, collaboration, and relationship building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78833-3AD3-F75F-1CF1-C0BF0433A535}"/>
              </a:ext>
            </a:extLst>
          </p:cNvPr>
          <p:cNvSpPr txBox="1"/>
          <p:nvPr/>
        </p:nvSpPr>
        <p:spPr>
          <a:xfrm>
            <a:off x="5550195" y="5532438"/>
            <a:ext cx="6358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4.Professional Networking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build career connections through platforms like LinkedIn.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job opportunities and exposure to global markets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98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A23B-E623-F921-2031-13CEC3D0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DISADVANTAGES OF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54DA-0413-C84C-9180-A5B3751B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0"/>
            <a:ext cx="12268200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7030A0"/>
                </a:solidFill>
              </a:rPr>
              <a:t>                  </a:t>
            </a:r>
            <a:r>
              <a:rPr lang="en-IN" sz="4000" b="1" dirty="0">
                <a:solidFill>
                  <a:schemeClr val="accent6">
                    <a:lumMod val="50000"/>
                  </a:schemeClr>
                </a:solidFill>
              </a:rPr>
              <a:t>DISADVANTAGES OF SOCIAL MEDIA</a:t>
            </a:r>
          </a:p>
          <a:p>
            <a:pPr marL="0" indent="0">
              <a:buNone/>
            </a:pPr>
            <a:r>
              <a:rPr lang="en-IN" sz="4000" b="1" dirty="0">
                <a:solidFill>
                  <a:srgbClr val="7030A0"/>
                </a:solidFill>
              </a:rPr>
              <a:t>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C71AF-EE18-C0B4-D5ED-DCFE415B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" y="1186542"/>
            <a:ext cx="3614057" cy="47729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84212-406D-AA39-C78C-C265A78AAEA2}"/>
              </a:ext>
            </a:extLst>
          </p:cNvPr>
          <p:cNvSpPr txBox="1"/>
          <p:nvPr/>
        </p:nvSpPr>
        <p:spPr>
          <a:xfrm>
            <a:off x="3619497" y="813935"/>
            <a:ext cx="8305801" cy="692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Addiction:-</a:t>
            </a:r>
            <a:r>
              <a:rPr lang="en-US" sz="2400" dirty="0"/>
              <a:t>Social media can be addictive, leading to excessive use and compulsive behavior. This can negatively impact productivity, relationships, and mental health.</a:t>
            </a:r>
          </a:p>
          <a:p>
            <a:pPr algn="l"/>
            <a:r>
              <a:rPr lang="en-US" sz="3200" b="1" dirty="0"/>
              <a:t>Misinformation:-</a:t>
            </a:r>
            <a:r>
              <a:rPr lang="en-US" sz="2400" dirty="0"/>
              <a:t>Social media can be used to spread fake news, propaganda, and unverified information. This can lead to confusion, rumors, and adverse effects on public opinion</a:t>
            </a:r>
          </a:p>
          <a:p>
            <a:pPr algn="l"/>
            <a:r>
              <a:rPr lang="en-US" sz="3200" b="1" dirty="0"/>
              <a:t>Mental health</a:t>
            </a:r>
            <a:r>
              <a:rPr lang="en-US" sz="2400" b="1" dirty="0"/>
              <a:t>:-</a:t>
            </a:r>
            <a:r>
              <a:rPr lang="en-US" sz="2400" dirty="0"/>
              <a:t>Social media use has been associated with low self-esteem, anxiety, and depression, especially among teenagers.</a:t>
            </a:r>
          </a:p>
          <a:p>
            <a:pPr algn="l"/>
            <a:r>
              <a:rPr lang="en-US" sz="3200" b="1" dirty="0"/>
              <a:t>Cyberbullying</a:t>
            </a:r>
            <a:r>
              <a:rPr lang="en-US" sz="2400" dirty="0"/>
              <a:t>:-Facilitates bullying, harassment, and the spread of harmful behavior.</a:t>
            </a:r>
          </a:p>
          <a:p>
            <a:pPr algn="l"/>
            <a:r>
              <a:rPr lang="en-US" sz="3200" b="1" i="0" dirty="0">
                <a:solidFill>
                  <a:srgbClr val="001D35"/>
                </a:solidFill>
                <a:effectLst/>
                <a:latin typeface="Google Sans"/>
              </a:rPr>
              <a:t>Social isolation:-</a:t>
            </a:r>
            <a:endParaRPr lang="en-US" sz="32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/>
            <a:r>
              <a:rPr lang="en-US" sz="2400" b="0" i="0" dirty="0">
                <a:effectLst/>
                <a:latin typeface="Google Sans"/>
              </a:rPr>
              <a:t>Excessive use of social media can lead to reduced in-person interactions, communication, and sociability</a:t>
            </a:r>
          </a:p>
          <a:p>
            <a:pPr algn="l"/>
            <a:endParaRPr lang="en-US" sz="2400" dirty="0"/>
          </a:p>
          <a:p>
            <a:pPr algn="l"/>
            <a:endParaRPr lang="en-US" sz="2400" dirty="0">
              <a:latin typeface="Google Sans"/>
            </a:endParaRPr>
          </a:p>
          <a:p>
            <a:pPr algn="l">
              <a:lnSpc>
                <a:spcPts val="1650"/>
              </a:lnSpc>
            </a:pPr>
            <a:endParaRPr lang="en-US" sz="2400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91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Navigating the Social Media Landscape | Adllins Media">
            <a:extLst>
              <a:ext uri="{FF2B5EF4-FFF2-40B4-BE49-F238E27FC236}">
                <a16:creationId xmlns:a16="http://schemas.microsoft.com/office/drawing/2014/main" id="{5B238694-613F-C8E9-B94F-D9251FEC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0EF7F-0E79-66ED-5C6A-FF9BF47D6D9D}"/>
              </a:ext>
            </a:extLst>
          </p:cNvPr>
          <p:cNvSpPr txBox="1"/>
          <p:nvPr/>
        </p:nvSpPr>
        <p:spPr>
          <a:xfrm>
            <a:off x="2286000" y="-43005"/>
            <a:ext cx="733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IMPORTANCE OF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C6F5C-C0AD-9464-2895-59C396879638}"/>
              </a:ext>
            </a:extLst>
          </p:cNvPr>
          <p:cNvSpPr txBox="1"/>
          <p:nvPr/>
        </p:nvSpPr>
        <p:spPr>
          <a:xfrm>
            <a:off x="468086" y="1299471"/>
            <a:ext cx="112558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Nowadays, it isn’t easy to survive without social media. We need social media to connect with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Various social media give you modern and advanced methods of connecting with people from all over the world.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is the easiest way of communication today. It takes a few seconds to reach out to a person who is living thousands of miles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Online platforms that enable users to create and share content and participate in social networking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sz="2800" b="0" i="0" dirty="0">
                <a:effectLst/>
                <a:latin typeface="Google Sans"/>
              </a:rPr>
              <a:t>Businesses use social applications to market and promote their products and track customer concerns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87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is may contain: three people sitting on bean bags talking to each other and one person holding a cell phone">
            <a:extLst>
              <a:ext uri="{FF2B5EF4-FFF2-40B4-BE49-F238E27FC236}">
                <a16:creationId xmlns:a16="http://schemas.microsoft.com/office/drawing/2014/main" id="{52BE8DFD-8075-99D4-929C-13BB8075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5AE4C-4FEE-1EC9-B805-7CE072772E03}"/>
              </a:ext>
            </a:extLst>
          </p:cNvPr>
          <p:cNvSpPr txBox="1"/>
          <p:nvPr/>
        </p:nvSpPr>
        <p:spPr>
          <a:xfrm>
            <a:off x="2046514" y="201581"/>
            <a:ext cx="1002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Impact of Social Media on Education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B1FF9-F9B4-5BE7-3AEF-03D89ECBBE6E}"/>
              </a:ext>
            </a:extLst>
          </p:cNvPr>
          <p:cNvSpPr txBox="1"/>
          <p:nvPr/>
        </p:nvSpPr>
        <p:spPr>
          <a:xfrm>
            <a:off x="4397827" y="967140"/>
            <a:ext cx="76744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90% of college students use social networks. Instead of learning how to use these media for good, students should be taught how to use them more effectively.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allows students to connect with peers, share updates, and exchange information quickly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making group projects and teamwork more efficient.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Platforms like Facebook and Instagram are often used to create study groups, share academic resources, and stay updated on class activities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14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1736A-9FC3-2F2E-A31F-375A2DC7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CDE7D-10E6-2B04-6CB9-F6E6DB5BD0F8}"/>
              </a:ext>
            </a:extLst>
          </p:cNvPr>
          <p:cNvSpPr txBox="1"/>
          <p:nvPr/>
        </p:nvSpPr>
        <p:spPr>
          <a:xfrm>
            <a:off x="707570" y="794657"/>
            <a:ext cx="776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OVERCOME FROM SOCIAL MEDIA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81C7B-028B-C1FD-0134-C7905544CD2E}"/>
              </a:ext>
            </a:extLst>
          </p:cNvPr>
          <p:cNvSpPr txBox="1"/>
          <p:nvPr/>
        </p:nvSpPr>
        <p:spPr>
          <a:xfrm>
            <a:off x="1099456" y="1927868"/>
            <a:ext cx="62266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Set Clear Goals and Boundaries</a:t>
            </a:r>
          </a:p>
          <a:p>
            <a:pPr marL="514350" indent="-514350">
              <a:buAutoNum type="arabicPeriod"/>
            </a:pPr>
            <a:r>
              <a:rPr lang="en-IN" sz="2800" dirty="0"/>
              <a:t>Turn Off Notifications</a:t>
            </a:r>
          </a:p>
          <a:p>
            <a:pPr marL="514350" indent="-514350">
              <a:buAutoNum type="arabicPeriod"/>
            </a:pPr>
            <a:r>
              <a:rPr lang="en-IN" sz="2800" dirty="0"/>
              <a:t>Engage in Offline Activities</a:t>
            </a:r>
          </a:p>
          <a:p>
            <a:pPr marL="514350" indent="-514350">
              <a:buAutoNum type="arabicPeriod"/>
            </a:pPr>
            <a:r>
              <a:rPr lang="en-IN" sz="2800" dirty="0"/>
              <a:t>Time Limits</a:t>
            </a:r>
          </a:p>
          <a:p>
            <a:pPr marL="514350" indent="-514350">
              <a:buAutoNum type="arabicPeriod"/>
            </a:pPr>
            <a:r>
              <a:rPr lang="en-US" sz="2800" dirty="0"/>
              <a:t>Don't mix work and entertainment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122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is may contain: a thank card with the words thank you in brown and beige colors on a white background">
            <a:extLst>
              <a:ext uri="{FF2B5EF4-FFF2-40B4-BE49-F238E27FC236}">
                <a16:creationId xmlns:a16="http://schemas.microsoft.com/office/drawing/2014/main" id="{2C239CAC-099C-6C79-CB93-2183225F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9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560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PowerPoint Presentation</vt:lpstr>
      <vt:lpstr>     INTRODUCTION</vt:lpstr>
      <vt:lpstr>ABOUT SOCIAL MEDIA</vt:lpstr>
      <vt:lpstr>Advantages of social media:</vt:lpstr>
      <vt:lpstr>DISADVANTAGES OF SOCIAL MEDIA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sowjanya sri</dc:creator>
  <cp:lastModifiedBy>Neelima Battula</cp:lastModifiedBy>
  <cp:revision>6</cp:revision>
  <dcterms:created xsi:type="dcterms:W3CDTF">2024-12-10T09:32:20Z</dcterms:created>
  <dcterms:modified xsi:type="dcterms:W3CDTF">2024-12-11T01:31:18Z</dcterms:modified>
</cp:coreProperties>
</file>