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EEAB7-F5F4-4572-9DD7-5093660A55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6D875-0F38-46D8-82B9-C496D18C45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6D875-0F38-46D8-82B9-C496D18C458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0A8-2D87-44C7-A78E-E7B00B2973F5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99FD-6D25-4EF4-9EED-C6C283488A50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C443-DEFE-4ECB-B97C-6201A0BA9B1B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BC4F-A86F-442C-9D40-0699EC8588A9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292F-1746-40FC-83C5-D7B2693DBDBA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4E2-5544-47DE-A37C-03DB7A95CD02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84FC-04B3-43E0-927E-BEFEB29C99A6}" type="datetime1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F557-AFA7-4F0A-B4B0-E07E4E571FDB}" type="datetime1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A469-F249-4BB2-92FB-C5FCF2EC93E9}" type="datetime1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0F12-8949-4E47-A5E7-83D682B479E1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222-48BF-4DAF-96D8-FEFC672370E8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C7D9-E76D-46F7-A65B-951B4FF690DA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828799"/>
          </a:xfrm>
        </p:spPr>
        <p:txBody>
          <a:bodyPr>
            <a:normAutofit/>
          </a:bodyPr>
          <a:lstStyle/>
          <a:p>
            <a:r>
              <a:rPr lang="en-US" b="1" dirty="0" smtClean="0"/>
              <a:t>ECS-444 </a:t>
            </a:r>
            <a:br>
              <a:rPr lang="en-US" b="1" dirty="0" smtClean="0"/>
            </a:br>
            <a:r>
              <a:rPr lang="en-US" b="1" dirty="0" smtClean="0"/>
              <a:t>ADVANCED DATA MINING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362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DISTRIBUTED DATA MINING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MODULE - IV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8C74-B71F-491F-B1F6-E2904E2A6C8F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DISTRIBUTED CLASSIFIER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Distributed learning with knowledge probing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274570"/>
            <a:ext cx="5791200" cy="351663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AA2-3816-4DED-97A4-7AE0B287AD01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Clustering </a:t>
            </a:r>
            <a:r>
              <a:rPr lang="en-US" dirty="0" smtClean="0"/>
              <a:t>is an unsupervised learning method group objects into clusters such that objects within a cluster have high similarity in comparison to one another, but are very dissimilar to objects in other clusters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Distributed </a:t>
            </a:r>
            <a:r>
              <a:rPr lang="en-US" dirty="0" smtClean="0"/>
              <a:t>clustering algorithms </a:t>
            </a:r>
            <a:r>
              <a:rPr lang="en-US" dirty="0" smtClean="0"/>
              <a:t>are </a:t>
            </a:r>
            <a:r>
              <a:rPr lang="en-US" dirty="0" smtClean="0"/>
              <a:t>to cluster the distributed datasets without necessarily downloading all the data to the single site.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5E15-A313-444F-8132-4EB6DEFEE89B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 Distributed clustering is carried out at two different levels.</a:t>
            </a:r>
          </a:p>
          <a:p>
            <a:pPr lvl="1" algn="just"/>
            <a:r>
              <a:rPr lang="en-US" dirty="0" smtClean="0"/>
              <a:t>Local level: All </a:t>
            </a:r>
            <a:r>
              <a:rPr lang="en-US" dirty="0" smtClean="0"/>
              <a:t>sites carry out clustering process independently from each </a:t>
            </a:r>
            <a:r>
              <a:rPr lang="en-US" dirty="0" smtClean="0"/>
              <a:t>other and a local model is determined.</a:t>
            </a:r>
          </a:p>
          <a:p>
            <a:pPr lvl="1" algn="just"/>
            <a:r>
              <a:rPr lang="en-US" dirty="0" smtClean="0"/>
              <a:t>Global level: The </a:t>
            </a:r>
            <a:r>
              <a:rPr lang="en-US" dirty="0" smtClean="0"/>
              <a:t>local model is transferred to a central site, where the local models are merged in order to form a global model. The global model is again transmitted to local sites to update local models. </a:t>
            </a:r>
            <a:endParaRPr lang="en-US" dirty="0" smtClean="0"/>
          </a:p>
          <a:p>
            <a:pPr lvl="1" algn="just">
              <a:buNone/>
            </a:pPr>
            <a:r>
              <a:rPr lang="en-US" dirty="0" err="1" smtClean="0"/>
              <a:t>Eg</a:t>
            </a:r>
            <a:r>
              <a:rPr lang="en-US" dirty="0" smtClean="0"/>
              <a:t> : Distributed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F42D-9B41-4065-867B-4DDE54C40F34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DISTRIBUTED ASSOCIATION RULE MINING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 The</a:t>
            </a:r>
            <a:r>
              <a:rPr lang="en-US" dirty="0" smtClean="0"/>
              <a:t> distributed association rule mining is used to discover all rules with global support and global confidence greater than the user specified minimum support and confidence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Support: </a:t>
            </a:r>
            <a:r>
              <a:rPr lang="en-US" dirty="0" smtClean="0"/>
              <a:t>Support is an indication of how frequently the </a:t>
            </a:r>
            <a:r>
              <a:rPr lang="en-US" dirty="0" smtClean="0"/>
              <a:t>item-set </a:t>
            </a:r>
            <a:r>
              <a:rPr lang="en-US" dirty="0" smtClean="0"/>
              <a:t>appears in the dataset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Confidence: </a:t>
            </a:r>
            <a:r>
              <a:rPr lang="en-US" dirty="0" smtClean="0"/>
              <a:t>Confidence is an indication of how often the rule has been found to be true.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1B04-0B23-4D95-9FCC-C37BB1010AFE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DISTRIBUTED 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The </a:t>
            </a:r>
            <a:r>
              <a:rPr lang="en-US" dirty="0" smtClean="0"/>
              <a:t>following are some of the distributed association rule mining algorithms</a:t>
            </a:r>
            <a:r>
              <a:rPr lang="en-US" dirty="0" smtClean="0"/>
              <a:t>: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Count Distribution (CD) algorithm</a:t>
            </a:r>
          </a:p>
          <a:p>
            <a:pPr lvl="1" algn="just"/>
            <a:r>
              <a:rPr lang="en-US" dirty="0" smtClean="0"/>
              <a:t>Fast Distributed Mining(FDM) algorithm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E8D5-1292-412A-BC44-B9A6186F2972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DISTRIBUTED 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Count Distribution (CD) Algorithm</a:t>
            </a:r>
          </a:p>
          <a:p>
            <a:pPr lvl="0" algn="just"/>
            <a:r>
              <a:rPr lang="en-US" dirty="0" smtClean="0"/>
              <a:t>Each </a:t>
            </a:r>
            <a:r>
              <a:rPr lang="en-US" dirty="0" smtClean="0"/>
              <a:t>processor generates candidate </a:t>
            </a:r>
            <a:r>
              <a:rPr lang="en-US" dirty="0" err="1" smtClean="0"/>
              <a:t>itemset</a:t>
            </a:r>
            <a:r>
              <a:rPr lang="en-US" dirty="0" smtClean="0"/>
              <a:t> Ck based on globally frequent large </a:t>
            </a:r>
            <a:r>
              <a:rPr lang="en-US" dirty="0" err="1" smtClean="0"/>
              <a:t>itemset</a:t>
            </a:r>
            <a:r>
              <a:rPr lang="en-US" dirty="0" smtClean="0"/>
              <a:t> Lk-1. </a:t>
            </a:r>
          </a:p>
          <a:p>
            <a:pPr lvl="0" algn="just"/>
            <a:r>
              <a:rPr lang="en-US" dirty="0" smtClean="0"/>
              <a:t>Each processor computes local support count for Ck by passing through the transactions in the database. </a:t>
            </a:r>
          </a:p>
          <a:p>
            <a:pPr lvl="0" algn="just"/>
            <a:r>
              <a:rPr lang="en-US" dirty="0" smtClean="0"/>
              <a:t> All processors exchange their Ck counts to develop global Ck using MPI technique.</a:t>
            </a:r>
          </a:p>
          <a:p>
            <a:pPr lvl="0" algn="just"/>
            <a:r>
              <a:rPr lang="en-US" dirty="0" smtClean="0"/>
              <a:t>Each processor computes </a:t>
            </a:r>
            <a:r>
              <a:rPr lang="en-US" dirty="0" err="1" smtClean="0"/>
              <a:t>Lk</a:t>
            </a:r>
            <a:r>
              <a:rPr lang="en-US" dirty="0" smtClean="0"/>
              <a:t> from Ck. </a:t>
            </a:r>
          </a:p>
          <a:p>
            <a:pPr lvl="0" algn="just"/>
            <a:r>
              <a:rPr lang="en-US" dirty="0" smtClean="0"/>
              <a:t>Each processor takes the decision either to continue or to stop. Decision will be the same since they have identical </a:t>
            </a:r>
            <a:r>
              <a:rPr lang="en-US" dirty="0" err="1" smtClean="0"/>
              <a:t>Lk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69EB-1890-40E2-B7CE-469E5D9408F5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DISTRIBUTED 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Fast Distributed Mining (FDM) Algorithm</a:t>
            </a:r>
          </a:p>
          <a:p>
            <a:pPr lvl="0" algn="just"/>
            <a:r>
              <a:rPr lang="en-US" dirty="0" smtClean="0"/>
              <a:t>Computing candidate set: Each site generates candidate set based on globally large (k-1)-</a:t>
            </a:r>
            <a:r>
              <a:rPr lang="en-US" dirty="0" err="1" smtClean="0"/>
              <a:t>itemsets</a:t>
            </a:r>
            <a:r>
              <a:rPr lang="en-US" dirty="0" smtClean="0"/>
              <a:t> and locally large (k-1)-</a:t>
            </a:r>
            <a:r>
              <a:rPr lang="en-US" dirty="0" err="1" smtClean="0"/>
              <a:t>itemsets</a:t>
            </a:r>
            <a:r>
              <a:rPr lang="en-US" dirty="0" smtClean="0"/>
              <a:t> using </a:t>
            </a:r>
            <a:r>
              <a:rPr lang="en-US" dirty="0" err="1" smtClean="0"/>
              <a:t>Apriori</a:t>
            </a:r>
            <a:r>
              <a:rPr lang="en-US" dirty="0" smtClean="0"/>
              <a:t> algorithm. </a:t>
            </a:r>
          </a:p>
          <a:p>
            <a:pPr lvl="0" algn="just"/>
            <a:r>
              <a:rPr lang="en-US" dirty="0" smtClean="0"/>
              <a:t>Local pruning: For each item in the candidate set: if the support of the </a:t>
            </a:r>
            <a:r>
              <a:rPr lang="en-US" dirty="0" err="1" smtClean="0"/>
              <a:t>itemset</a:t>
            </a:r>
            <a:r>
              <a:rPr lang="en-US" dirty="0" smtClean="0"/>
              <a:t> is larger than minimum support, that particular item is added in the locally large k-</a:t>
            </a:r>
            <a:r>
              <a:rPr lang="en-US" dirty="0" err="1" smtClean="0"/>
              <a:t>itemsets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 smtClean="0"/>
              <a:t>Count exchange: Each site broadcasts locally frequent large </a:t>
            </a:r>
            <a:r>
              <a:rPr lang="en-US" dirty="0" err="1" smtClean="0"/>
              <a:t>itemsets</a:t>
            </a:r>
            <a:r>
              <a:rPr lang="en-US" dirty="0" smtClean="0"/>
              <a:t> to all other sites.</a:t>
            </a:r>
          </a:p>
          <a:p>
            <a:pPr lvl="0" algn="just"/>
            <a:r>
              <a:rPr lang="en-US" dirty="0" smtClean="0"/>
              <a:t>Globally frequent large </a:t>
            </a:r>
            <a:r>
              <a:rPr lang="en-US" dirty="0" err="1" smtClean="0"/>
              <a:t>itemset</a:t>
            </a:r>
            <a:r>
              <a:rPr lang="en-US" dirty="0" smtClean="0"/>
              <a:t> computation: Each site computes globally large k-</a:t>
            </a:r>
            <a:r>
              <a:rPr lang="en-US" dirty="0" err="1" smtClean="0"/>
              <a:t>itemsets</a:t>
            </a:r>
            <a:r>
              <a:rPr lang="en-US" dirty="0" smtClean="0"/>
              <a:t> which is utilized for the following iteration.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E837-3D86-4AE1-AE32-0A00184ABADB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CHALLENGES OF DISTRIBUTED DATA MINING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Heterogeneous data </a:t>
            </a:r>
            <a:r>
              <a:rPr lang="en-US" dirty="0" smtClean="0"/>
              <a:t>mining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consistency</a:t>
            </a:r>
          </a:p>
          <a:p>
            <a:r>
              <a:rPr lang="en-US" dirty="0" smtClean="0"/>
              <a:t>Communication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Knowledge </a:t>
            </a:r>
            <a:r>
              <a:rPr lang="en-US" dirty="0" smtClean="0"/>
              <a:t>integration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variance</a:t>
            </a:r>
          </a:p>
          <a:p>
            <a:r>
              <a:rPr lang="en-US" dirty="0" smtClean="0"/>
              <a:t>Privacy preserving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B03B-003C-44D7-AFE6-3EAA91FEF8E5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7200" b="1" dirty="0" smtClean="0"/>
          </a:p>
          <a:p>
            <a:pPr algn="ctr">
              <a:buNone/>
            </a:pPr>
            <a:r>
              <a:rPr lang="en-US" sz="7200" b="1" dirty="0" smtClean="0"/>
              <a:t>THANK YOU</a:t>
            </a:r>
            <a:endParaRPr lang="en-US" sz="7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E200-32E7-4654-811E-B781C06B1A3F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Distributed data mining</a:t>
            </a:r>
          </a:p>
          <a:p>
            <a:r>
              <a:rPr lang="en-US" dirty="0" smtClean="0"/>
              <a:t>Why distributed data mining?</a:t>
            </a:r>
          </a:p>
          <a:p>
            <a:r>
              <a:rPr lang="en-US" dirty="0" smtClean="0"/>
              <a:t>Distributed data mining framework</a:t>
            </a:r>
          </a:p>
          <a:p>
            <a:r>
              <a:rPr lang="en-US" dirty="0" smtClean="0"/>
              <a:t>Distributed data source</a:t>
            </a:r>
          </a:p>
          <a:p>
            <a:r>
              <a:rPr lang="en-US" dirty="0" smtClean="0"/>
              <a:t>Distributed data mining techniques</a:t>
            </a:r>
          </a:p>
          <a:p>
            <a:r>
              <a:rPr lang="en-US" dirty="0" smtClean="0"/>
              <a:t>Distributed classifier learning</a:t>
            </a:r>
          </a:p>
          <a:p>
            <a:r>
              <a:rPr lang="en-US" dirty="0" smtClean="0"/>
              <a:t>Distributed clustering</a:t>
            </a:r>
          </a:p>
          <a:p>
            <a:r>
              <a:rPr lang="en-US" dirty="0" smtClean="0"/>
              <a:t>Distributed association rule mining</a:t>
            </a:r>
          </a:p>
          <a:p>
            <a:r>
              <a:rPr lang="en-US" dirty="0" smtClean="0"/>
              <a:t>Challenges of distributed data mining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62B-303C-466E-A7BF-7F2D05E6216D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DISTRUBUTED DATA MINING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 Distributed </a:t>
            </a:r>
            <a:r>
              <a:rPr lang="en-US" dirty="0" smtClean="0"/>
              <a:t>Data Mining (DDM) is a field </a:t>
            </a:r>
            <a:r>
              <a:rPr lang="en-US" dirty="0" smtClean="0"/>
              <a:t>which deals </a:t>
            </a:r>
            <a:r>
              <a:rPr lang="en-US" dirty="0" smtClean="0"/>
              <a:t>with analyzing distributed data and proposes algorithmic solutions to perform different data analysis and mining operations in a distributed manner by considering the resource constraints.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Distributed </a:t>
            </a:r>
            <a:r>
              <a:rPr lang="en-US" dirty="0" smtClean="0"/>
              <a:t>Data Mining (DDM) is to extract useful information, knowledge and patterns from distributed heterogeneous data bases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9E62-9A2B-4923-B20F-B459FAC7478E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DISRTIBUTED DATA MINING ?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6096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E2C-E9B5-4DE1-85D8-A1CEEFAC1D18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DISTRIBUTED DATA MINING FRAME WORK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81200"/>
            <a:ext cx="4724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045F-7137-4A8E-9C11-968025284FDB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DATA SOURCE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In a distributed setting, the data are distribute across several data sources. Each data source contains only a fragment of data.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There are two types of data sources in distributed data mining:</a:t>
            </a:r>
          </a:p>
          <a:p>
            <a:pPr lvl="1" algn="just"/>
            <a:r>
              <a:rPr lang="en-US" dirty="0" smtClean="0"/>
              <a:t>Homogeneous data sources</a:t>
            </a:r>
          </a:p>
          <a:p>
            <a:pPr lvl="1" algn="just"/>
            <a:r>
              <a:rPr lang="en-US" dirty="0" smtClean="0"/>
              <a:t>Heterogeneous data 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80E-CF38-421B-9CB0-05EFFFB558C8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DISTRIBUTED DATA MINING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The data mining techniques which are used in the distributed environment are known as distributed data mining techniques.</a:t>
            </a:r>
          </a:p>
          <a:p>
            <a:pPr algn="just">
              <a:buNone/>
            </a:pPr>
            <a:r>
              <a:rPr lang="en-US" dirty="0" smtClean="0"/>
              <a:t>   The following are some of the distributed data mining techniques :</a:t>
            </a:r>
          </a:p>
          <a:p>
            <a:pPr lvl="1"/>
            <a:r>
              <a:rPr lang="en-US" dirty="0" smtClean="0"/>
              <a:t>Distributed classifier learning</a:t>
            </a:r>
          </a:p>
          <a:p>
            <a:pPr lvl="1"/>
            <a:r>
              <a:rPr lang="en-US" dirty="0" smtClean="0"/>
              <a:t>Distributed clustering</a:t>
            </a:r>
          </a:p>
          <a:p>
            <a:pPr lvl="1"/>
            <a:r>
              <a:rPr lang="en-US" dirty="0" smtClean="0"/>
              <a:t>Distributed association rule mining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6B1D-079F-46C3-94FB-ED1D6FD68221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DISTRIBUTED CLASSIFIER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 Distributed </a:t>
            </a:r>
            <a:r>
              <a:rPr lang="en-US" dirty="0" smtClean="0"/>
              <a:t>classifier learning is the technique used to perform classification of data in the distributed environment.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Classification </a:t>
            </a:r>
            <a:r>
              <a:rPr lang="en-US" dirty="0" smtClean="0"/>
              <a:t>is the process of dividing the data into known groups.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The </a:t>
            </a:r>
            <a:r>
              <a:rPr lang="en-US" dirty="0" smtClean="0"/>
              <a:t>two approaches in distributed classifier </a:t>
            </a:r>
            <a:r>
              <a:rPr lang="en-US" dirty="0" smtClean="0"/>
              <a:t>learning are:  </a:t>
            </a:r>
          </a:p>
          <a:p>
            <a:pPr lvl="1"/>
            <a:r>
              <a:rPr lang="en-US" dirty="0" smtClean="0"/>
              <a:t>Meta - learning framework</a:t>
            </a:r>
          </a:p>
          <a:p>
            <a:pPr lvl="1"/>
            <a:r>
              <a:rPr lang="en-US" dirty="0" smtClean="0"/>
              <a:t>Distributed learning with knowledge probing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A59D-1984-4F33-8973-E201611361E0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DISTRIBUTED CLASSIFIER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Meta – learning framework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2294626"/>
            <a:ext cx="5943600" cy="342037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713A-C8B2-4850-89D3-07C3BDACD882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NEELIMA SANTOSHI, Asst. Professor, Dept. of CSE, GIT, GITAM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1004</Words>
  <Application>Microsoft Office PowerPoint</Application>
  <PresentationFormat>On-screen Show (4:3)</PresentationFormat>
  <Paragraphs>139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ECS-444  ADVANCED DATA MINING</vt:lpstr>
      <vt:lpstr>CONTENTS</vt:lpstr>
      <vt:lpstr>DISTRUBUTED DATA MINING</vt:lpstr>
      <vt:lpstr>WHY DISRTIBUTED DATA MINING ?</vt:lpstr>
      <vt:lpstr>DISTRIBUTED DATA MINING FRAME WORK</vt:lpstr>
      <vt:lpstr>DISTRIBUTED DATA SOURCE</vt:lpstr>
      <vt:lpstr>DISTRIBUTED DATA MINING TECHNIQUES</vt:lpstr>
      <vt:lpstr>DISTRIBUTED CLASSIFIER LEARNING</vt:lpstr>
      <vt:lpstr>DISTRIBUTED CLASSIFIER LEARNING</vt:lpstr>
      <vt:lpstr>DISTRIBUTED CLASSIFIER LEARNING</vt:lpstr>
      <vt:lpstr>DISTRIBUTED CLUSTERING</vt:lpstr>
      <vt:lpstr>DISTRIBUTED CLUSTERING</vt:lpstr>
      <vt:lpstr>DISTRIBUTED ASSOCIATION RULE MINING</vt:lpstr>
      <vt:lpstr>DISTRIBUTED ASSOCIATION RULE MINING</vt:lpstr>
      <vt:lpstr>DISTRIBUTED ASSOCIATION RULE MINING</vt:lpstr>
      <vt:lpstr>DISTRIBUTED ASSOCIATION RULE MINING</vt:lpstr>
      <vt:lpstr>CHALLENGES OF DISTRIBUTED DATA MINING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ECS-444 ADVANCED DATA MINING</dc:title>
  <dc:creator>Neelu</dc:creator>
  <cp:lastModifiedBy>Neelu_phd@outlook.com</cp:lastModifiedBy>
  <cp:revision>11</cp:revision>
  <dcterms:created xsi:type="dcterms:W3CDTF">2006-08-16T00:00:00Z</dcterms:created>
  <dcterms:modified xsi:type="dcterms:W3CDTF">2020-03-23T18:04:32Z</dcterms:modified>
</cp:coreProperties>
</file>