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5934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sri Varma" userId="7de32735c2f99183" providerId="LiveId" clId="{EC037FF8-9DFC-47B3-9467-03FAB818995C}"/>
    <pc:docChg chg="delSld">
      <pc:chgData name="Vedasri Varma" userId="7de32735c2f99183" providerId="LiveId" clId="{EC037FF8-9DFC-47B3-9467-03FAB818995C}" dt="2023-12-01T06:24:40.397" v="0" actId="2696"/>
      <pc:docMkLst>
        <pc:docMk/>
      </pc:docMkLst>
      <pc:sldChg chg="del">
        <pc:chgData name="Vedasri Varma" userId="7de32735c2f99183" providerId="LiveId" clId="{EC037FF8-9DFC-47B3-9467-03FAB818995C}" dt="2023-12-01T06:24:40.397" v="0" actId="2696"/>
        <pc:sldMkLst>
          <pc:docMk/>
          <pc:sldMk cId="3555166897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12/1/2023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522" y="874663"/>
            <a:ext cx="4650901" cy="2334637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Grp="1" noRot="1" noChangeAspect="1" noMove="1" noResize="1" noEditPoints="1" noAdjustHandles="1" noChangeArrowheads="1" noChangeShapeType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Grp="1" noUngrp="1" noRot="1" noChangeAspect="1" noMove="1" noResize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Grp="1" noRot="1" noChangeAspect="1" noMove="1" noResize="1" noEditPoints="1" noAdjustHandles="1" noChangeArrowheads="1" noChangeShapeType="1" noTextEdi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88D7A558-4107-4032-8E5F-99B445369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384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Subtitle 2">
            <a:extLst>
              <a:ext uri="{FF2B5EF4-FFF2-40B4-BE49-F238E27FC236}">
                <a16:creationId xmlns:a16="http://schemas.microsoft.com/office/drawing/2014/main" id="{6B5BCC80-B184-4F6C-B3E3-CFC7F4C41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113213"/>
            <a:ext cx="4636800" cy="165576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>
                <a:cs typeface="Calibri"/>
              </a:rPr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98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2971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103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103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65563541-7DAA-4F84-BBAB-31C12F6AE9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31200" y="1756025"/>
            <a:ext cx="2971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E3321C3-E759-4DD7-BFA1-2E724B8DDB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31200" y="2450550"/>
            <a:ext cx="2971400" cy="3632750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49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910FDC-FCA3-4F39-AC3F-821172639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37" y="0"/>
            <a:ext cx="386715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1" y="536573"/>
            <a:ext cx="742495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0F278F-99B1-49C2-968B-C983DF8121A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063" y="536575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7" name="Picture Placeholder 10">
            <a:extLst>
              <a:ext uri="{FF2B5EF4-FFF2-40B4-BE49-F238E27FC236}">
                <a16:creationId xmlns:a16="http://schemas.microsoft.com/office/drawing/2014/main" id="{524BD50E-995A-4DB3-8E0A-E7F1FC6369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6853" y="2557090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8" name="Picture Placeholder 10">
            <a:extLst>
              <a:ext uri="{FF2B5EF4-FFF2-40B4-BE49-F238E27FC236}">
                <a16:creationId xmlns:a16="http://schemas.microsoft.com/office/drawing/2014/main" id="{ABAB6489-3F37-4A20-8777-093046E5C82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7063" y="4576347"/>
            <a:ext cx="2616200" cy="17430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523157-52E2-4F89-B3C9-EA9FE7914B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4100" y="2876550"/>
            <a:ext cx="6332538" cy="3219450"/>
          </a:xfrm>
        </p:spPr>
        <p:txBody>
          <a:bodyPr>
            <a:normAutofit/>
          </a:bodyPr>
          <a:lstStyle>
            <a:lvl1pPr marL="0" indent="0" algn="ctr">
              <a:buNone/>
              <a:defRPr sz="190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18000" y="6357167"/>
            <a:ext cx="176015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56725" y="6357600"/>
            <a:ext cx="3347285" cy="460800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17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16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2D931-86F8-40B1-B2C0-BE477572EC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81686" y="2876550"/>
            <a:ext cx="3059113" cy="2983947"/>
          </a:xfrm>
        </p:spPr>
        <p:txBody>
          <a:bodyPr/>
          <a:lstStyle>
            <a:lvl1pPr marL="0" indent="0" algn="ctr">
              <a:buNone/>
              <a:defRPr/>
            </a:lvl1pPr>
            <a:lvl2pPr marL="360000" indent="0">
              <a:buFont typeface="Arial" panose="020B0604020202020204" pitchFamily="34" charset="0"/>
              <a:buNone/>
              <a:defRPr/>
            </a:lvl2pPr>
            <a:lvl3pPr marL="720000" indent="0">
              <a:buNone/>
              <a:defRPr/>
            </a:lvl3pPr>
            <a:lvl4pPr marL="1080000" indent="0">
              <a:buFont typeface="Arial" panose="020B0604020202020204" pitchFamily="34" charset="0"/>
              <a:buNone/>
              <a:defRPr/>
            </a:lvl4pPr>
            <a:lvl5pPr marL="1440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87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3856679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79125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Content Placeholder 2">
            <a:extLst>
              <a:ext uri="{FF2B5EF4-FFF2-40B4-BE49-F238E27FC236}">
                <a16:creationId xmlns:a16="http://schemas.microsoft.com/office/drawing/2014/main" id="{E4838519-F7BD-42C9-BDE6-B4D6DF7E117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07606" y="2877018"/>
            <a:ext cx="3060000" cy="2938561"/>
          </a:xfrm>
        </p:spPr>
        <p:txBody>
          <a:bodyPr>
            <a:normAutofit/>
          </a:bodyPr>
          <a:lstStyle>
            <a:lvl1pPr algn="ctr">
              <a:defRPr/>
            </a:lvl1pPr>
          </a:lstStyle>
          <a:p>
            <a:pPr marL="0" indent="0" algn="ctr">
              <a:buNone/>
            </a:pPr>
            <a:r>
              <a:rPr lang="en-US" dirty="0"/>
              <a:t>Click to edit master text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000" y="6357168"/>
            <a:ext cx="14804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6947" y="6357600"/>
            <a:ext cx="6683376" cy="4608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79987" y="0"/>
            <a:ext cx="7212013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6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600" y="536573"/>
            <a:ext cx="4078800" cy="145300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376C93AE-577A-4E39-B37B-F54DD619E8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175" y="2876550"/>
            <a:ext cx="4819650" cy="2875321"/>
          </a:xfrm>
        </p:spPr>
        <p:txBody>
          <a:bodyPr>
            <a:normAutofit/>
          </a:bodyPr>
          <a:lstStyle>
            <a:lvl1pPr marL="0" indent="0" algn="ctr">
              <a:buNone/>
              <a:defRPr sz="1600" baseline="0"/>
            </a:lvl1pPr>
            <a:lvl2pPr marL="360000" indent="0" algn="ctr">
              <a:buFont typeface="Arial" panose="020B0604020202020204" pitchFamily="34" charset="0"/>
              <a:buNone/>
              <a:defRPr/>
            </a:lvl2pPr>
            <a:lvl3pPr marL="720000" indent="0" algn="ctr">
              <a:buNone/>
              <a:defRPr/>
            </a:lvl3pPr>
            <a:lvl4pPr marL="1080000" indent="0" algn="ctr">
              <a:buFont typeface="Arial" panose="020B0604020202020204" pitchFamily="34" charset="0"/>
              <a:buNone/>
              <a:defRPr/>
            </a:lvl4pPr>
            <a:lvl5pPr marL="1440000" indent="0" algn="ct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DF41F26-BFC3-471C-AEBF-8D613043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9766" y="716800"/>
            <a:ext cx="3838575" cy="5583025"/>
            <a:chOff x="199766" y="716800"/>
            <a:chExt cx="3838575" cy="558302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D3F709F-F0BC-4149-B83C-D6E0B13F9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26" name="Freeform 64">
                <a:extLst>
                  <a:ext uri="{FF2B5EF4-FFF2-40B4-BE49-F238E27FC236}">
                    <a16:creationId xmlns:a16="http://schemas.microsoft.com/office/drawing/2014/main" id="{5C5EF830-776D-4D9D-B2AD-E2EF27FE2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81">
                <a:extLst>
                  <a:ext uri="{FF2B5EF4-FFF2-40B4-BE49-F238E27FC236}">
                    <a16:creationId xmlns:a16="http://schemas.microsoft.com/office/drawing/2014/main" id="{24555386-DD07-47B5-8731-6188F0440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61">
                <a:extLst>
                  <a:ext uri="{FF2B5EF4-FFF2-40B4-BE49-F238E27FC236}">
                    <a16:creationId xmlns:a16="http://schemas.microsoft.com/office/drawing/2014/main" id="{98AACD5A-587D-4523-8687-E39554A9EE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78">
                <a:extLst>
                  <a:ext uri="{FF2B5EF4-FFF2-40B4-BE49-F238E27FC236}">
                    <a16:creationId xmlns:a16="http://schemas.microsoft.com/office/drawing/2014/main" id="{056E6FE3-AE0B-4665-BDC4-C43B088EA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84">
                <a:extLst>
                  <a:ext uri="{FF2B5EF4-FFF2-40B4-BE49-F238E27FC236}">
                    <a16:creationId xmlns:a16="http://schemas.microsoft.com/office/drawing/2014/main" id="{3341E111-158B-46EB-85CF-76ACE2E6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87">
                <a:extLst>
                  <a:ext uri="{FF2B5EF4-FFF2-40B4-BE49-F238E27FC236}">
                    <a16:creationId xmlns:a16="http://schemas.microsoft.com/office/drawing/2014/main" id="{B6BAC346-F465-42C1-B326-511CDAAFC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2" name="Freeform 60">
                <a:extLst>
                  <a:ext uri="{FF2B5EF4-FFF2-40B4-BE49-F238E27FC236}">
                    <a16:creationId xmlns:a16="http://schemas.microsoft.com/office/drawing/2014/main" id="{41EFAE7C-FB00-406B-B543-258ECBA85C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59">
                <a:extLst>
                  <a:ext uri="{FF2B5EF4-FFF2-40B4-BE49-F238E27FC236}">
                    <a16:creationId xmlns:a16="http://schemas.microsoft.com/office/drawing/2014/main" id="{7B8E44F7-B4B5-407F-8CBF-2EF396585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2">
                <a:extLst>
                  <a:ext uri="{FF2B5EF4-FFF2-40B4-BE49-F238E27FC236}">
                    <a16:creationId xmlns:a16="http://schemas.microsoft.com/office/drawing/2014/main" id="{E5CB4BB7-46DD-4D14-AF85-0E13EFBA6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65">
                <a:extLst>
                  <a:ext uri="{FF2B5EF4-FFF2-40B4-BE49-F238E27FC236}">
                    <a16:creationId xmlns:a16="http://schemas.microsoft.com/office/drawing/2014/main" id="{F7F8EDDC-B124-4CF0-9C0B-036D7E9203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79">
                <a:extLst>
                  <a:ext uri="{FF2B5EF4-FFF2-40B4-BE49-F238E27FC236}">
                    <a16:creationId xmlns:a16="http://schemas.microsoft.com/office/drawing/2014/main" id="{F9979D20-23CA-44BF-94E4-277FAA877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82">
                <a:extLst>
                  <a:ext uri="{FF2B5EF4-FFF2-40B4-BE49-F238E27FC236}">
                    <a16:creationId xmlns:a16="http://schemas.microsoft.com/office/drawing/2014/main" id="{64DA53E4-1E27-44B2-9EA5-375E3D20A7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85">
                <a:extLst>
                  <a:ext uri="{FF2B5EF4-FFF2-40B4-BE49-F238E27FC236}">
                    <a16:creationId xmlns:a16="http://schemas.microsoft.com/office/drawing/2014/main" id="{AF41DBD5-F7CA-43C7-B477-6E93D8DC0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8">
                <a:extLst>
                  <a:ext uri="{FF2B5EF4-FFF2-40B4-BE49-F238E27FC236}">
                    <a16:creationId xmlns:a16="http://schemas.microsoft.com/office/drawing/2014/main" id="{8DE355CC-A733-4109-AC9E-4E5E96E355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60E99C1-AC1B-4267-A404-07CA28EA1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41" name="Line 63">
                  <a:extLst>
                    <a:ext uri="{FF2B5EF4-FFF2-40B4-BE49-F238E27FC236}">
                      <a16:creationId xmlns:a16="http://schemas.microsoft.com/office/drawing/2014/main" id="{46BA754B-AF8C-4E32-B5D4-BD2CA1341E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Line 66">
                  <a:extLst>
                    <a:ext uri="{FF2B5EF4-FFF2-40B4-BE49-F238E27FC236}">
                      <a16:creationId xmlns:a16="http://schemas.microsoft.com/office/drawing/2014/main" id="{AA7154F4-DAA9-42B8-9C79-E7D89EB926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Line 67">
                  <a:extLst>
                    <a:ext uri="{FF2B5EF4-FFF2-40B4-BE49-F238E27FC236}">
                      <a16:creationId xmlns:a16="http://schemas.microsoft.com/office/drawing/2014/main" id="{CFCCE002-4181-4663-B8B4-5B5CC711B8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Line 80">
                  <a:extLst>
                    <a:ext uri="{FF2B5EF4-FFF2-40B4-BE49-F238E27FC236}">
                      <a16:creationId xmlns:a16="http://schemas.microsoft.com/office/drawing/2014/main" id="{B3C1286A-A92F-45A8-A144-C4EBF3B8BC1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Line 83">
                  <a:extLst>
                    <a:ext uri="{FF2B5EF4-FFF2-40B4-BE49-F238E27FC236}">
                      <a16:creationId xmlns:a16="http://schemas.microsoft.com/office/drawing/2014/main" id="{31993490-8FCD-4048-A2E8-0A217FF656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Line 86">
                  <a:extLst>
                    <a:ext uri="{FF2B5EF4-FFF2-40B4-BE49-F238E27FC236}">
                      <a16:creationId xmlns:a16="http://schemas.microsoft.com/office/drawing/2014/main" id="{33AF3440-700A-44B0-A0D1-1E6301F187D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Line 89">
                  <a:extLst>
                    <a:ext uri="{FF2B5EF4-FFF2-40B4-BE49-F238E27FC236}">
                      <a16:creationId xmlns:a16="http://schemas.microsoft.com/office/drawing/2014/main" id="{F17E7CAB-5E29-47AC-91E8-B488D357FB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713AE0B-3A03-4CCB-B15E-CAF75D855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4CC0330-760F-4B4E-BE37-D345B5B2E8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8B6C8306-3715-4107-BA99-68EB308CA19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5A4B3797-F2A4-43E3-B8F8-8BC4B0FBDE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30">
                  <a:extLst>
                    <a:ext uri="{FF2B5EF4-FFF2-40B4-BE49-F238E27FC236}">
                      <a16:creationId xmlns:a16="http://schemas.microsoft.com/office/drawing/2014/main" id="{BB27766D-84D5-4D02-AE36-3149427B229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30">
                  <a:extLst>
                    <a:ext uri="{FF2B5EF4-FFF2-40B4-BE49-F238E27FC236}">
                      <a16:creationId xmlns:a16="http://schemas.microsoft.com/office/drawing/2014/main" id="{8F1C8A62-8495-422A-9A73-9C59C603F62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B1CEBFBC-BC6E-4C5F-BEC4-DD2079D8E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969A298F-AA6C-4139-992B-E27C085461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972AA363-33A2-4979-9DE5-9FA8ACADE0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3822750-6B8C-4F83-9CAD-F924EF4937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523E1A-71CD-4B09-A4F4-07F86003B4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15" name="Freeform 68">
                  <a:extLst>
                    <a:ext uri="{FF2B5EF4-FFF2-40B4-BE49-F238E27FC236}">
                      <a16:creationId xmlns:a16="http://schemas.microsoft.com/office/drawing/2014/main" id="{169972B1-6443-4F74-80F9-BB4943CD302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Freeform 69">
                  <a:extLst>
                    <a:ext uri="{FF2B5EF4-FFF2-40B4-BE49-F238E27FC236}">
                      <a16:creationId xmlns:a16="http://schemas.microsoft.com/office/drawing/2014/main" id="{EB69F32F-40CA-458E-B833-E909ADFDD93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" name="Line 70">
                  <a:extLst>
                    <a:ext uri="{FF2B5EF4-FFF2-40B4-BE49-F238E27FC236}">
                      <a16:creationId xmlns:a16="http://schemas.microsoft.com/office/drawing/2014/main" id="{5B2FEC36-803B-49C9-8313-D558457B25A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178F1E3-F49B-4E7A-BA5C-B2BFD9A636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12" name="Freeform 68">
                  <a:extLst>
                    <a:ext uri="{FF2B5EF4-FFF2-40B4-BE49-F238E27FC236}">
                      <a16:creationId xmlns:a16="http://schemas.microsoft.com/office/drawing/2014/main" id="{9F18055A-6D8B-4373-A010-59AE8C8138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Freeform 69">
                  <a:extLst>
                    <a:ext uri="{FF2B5EF4-FFF2-40B4-BE49-F238E27FC236}">
                      <a16:creationId xmlns:a16="http://schemas.microsoft.com/office/drawing/2014/main" id="{2612E838-0F14-4DE7-AD23-6A83078511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4" name="Line 70">
                  <a:extLst>
                    <a:ext uri="{FF2B5EF4-FFF2-40B4-BE49-F238E27FC236}">
                      <a16:creationId xmlns:a16="http://schemas.microsoft.com/office/drawing/2014/main" id="{AF3F8EED-B567-43E0-8B31-5A5E7AFB2DA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2B8C31-9649-4E69-B31C-D77394EE2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69D1249-EDCC-41AC-BA08-E670FB4E3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68" name="Freeform 64">
                <a:extLst>
                  <a:ext uri="{FF2B5EF4-FFF2-40B4-BE49-F238E27FC236}">
                    <a16:creationId xmlns:a16="http://schemas.microsoft.com/office/drawing/2014/main" id="{EA5EA6EB-846A-4897-AE83-5BDD96A4F2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81">
                <a:extLst>
                  <a:ext uri="{FF2B5EF4-FFF2-40B4-BE49-F238E27FC236}">
                    <a16:creationId xmlns:a16="http://schemas.microsoft.com/office/drawing/2014/main" id="{185EF0DB-BE87-4CDD-823B-E665113797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1">
                <a:extLst>
                  <a:ext uri="{FF2B5EF4-FFF2-40B4-BE49-F238E27FC236}">
                    <a16:creationId xmlns:a16="http://schemas.microsoft.com/office/drawing/2014/main" id="{9AC9E234-4400-46EB-92D7-9B53A68B9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1" name="Freeform 78">
                <a:extLst>
                  <a:ext uri="{FF2B5EF4-FFF2-40B4-BE49-F238E27FC236}">
                    <a16:creationId xmlns:a16="http://schemas.microsoft.com/office/drawing/2014/main" id="{A0C06F74-3085-4BB3-9758-D974159759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84">
                <a:extLst>
                  <a:ext uri="{FF2B5EF4-FFF2-40B4-BE49-F238E27FC236}">
                    <a16:creationId xmlns:a16="http://schemas.microsoft.com/office/drawing/2014/main" id="{9EA54D9F-32B0-4B48-B93A-B5A9E3DC6B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87">
                <a:extLst>
                  <a:ext uri="{FF2B5EF4-FFF2-40B4-BE49-F238E27FC236}">
                    <a16:creationId xmlns:a16="http://schemas.microsoft.com/office/drawing/2014/main" id="{3858A715-B583-4779-A1D2-86822F2CB8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0">
                <a:extLst>
                  <a:ext uri="{FF2B5EF4-FFF2-40B4-BE49-F238E27FC236}">
                    <a16:creationId xmlns:a16="http://schemas.microsoft.com/office/drawing/2014/main" id="{ECAE61B9-0396-4F89-85E9-EB174D639A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46E4F030-726A-40ED-810F-C9F2379183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2">
                <a:extLst>
                  <a:ext uri="{FF2B5EF4-FFF2-40B4-BE49-F238E27FC236}">
                    <a16:creationId xmlns:a16="http://schemas.microsoft.com/office/drawing/2014/main" id="{B3148C64-AE70-4F9D-B6CE-5C92B9922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5">
                <a:extLst>
                  <a:ext uri="{FF2B5EF4-FFF2-40B4-BE49-F238E27FC236}">
                    <a16:creationId xmlns:a16="http://schemas.microsoft.com/office/drawing/2014/main" id="{78C97992-BC56-40D7-A639-3D314871C8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9">
                <a:extLst>
                  <a:ext uri="{FF2B5EF4-FFF2-40B4-BE49-F238E27FC236}">
                    <a16:creationId xmlns:a16="http://schemas.microsoft.com/office/drawing/2014/main" id="{469CAD99-0EFE-4B8E-922B-0C2BCFFD5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82">
                <a:extLst>
                  <a:ext uri="{FF2B5EF4-FFF2-40B4-BE49-F238E27FC236}">
                    <a16:creationId xmlns:a16="http://schemas.microsoft.com/office/drawing/2014/main" id="{1D00B441-E5A3-4411-9B05-8E09BFF62D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85">
                <a:extLst>
                  <a:ext uri="{FF2B5EF4-FFF2-40B4-BE49-F238E27FC236}">
                    <a16:creationId xmlns:a16="http://schemas.microsoft.com/office/drawing/2014/main" id="{3FFE4E0B-A703-4655-B55F-44B3A3902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8">
                <a:extLst>
                  <a:ext uri="{FF2B5EF4-FFF2-40B4-BE49-F238E27FC236}">
                    <a16:creationId xmlns:a16="http://schemas.microsoft.com/office/drawing/2014/main" id="{F19632C2-B953-4CD1-9EAA-5C1FEA3EF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DBDC3951-9E4C-4062-9B43-3038D9058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83" name="Line 63">
                  <a:extLst>
                    <a:ext uri="{FF2B5EF4-FFF2-40B4-BE49-F238E27FC236}">
                      <a16:creationId xmlns:a16="http://schemas.microsoft.com/office/drawing/2014/main" id="{2764EF0E-A104-46C9-B242-778009E49E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4" name="Line 66">
                  <a:extLst>
                    <a:ext uri="{FF2B5EF4-FFF2-40B4-BE49-F238E27FC236}">
                      <a16:creationId xmlns:a16="http://schemas.microsoft.com/office/drawing/2014/main" id="{D0A8B652-41E0-456C-9C9F-1F0EC00891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5" name="Line 67">
                  <a:extLst>
                    <a:ext uri="{FF2B5EF4-FFF2-40B4-BE49-F238E27FC236}">
                      <a16:creationId xmlns:a16="http://schemas.microsoft.com/office/drawing/2014/main" id="{802E547A-C876-460C-B6A4-BCE8D39DA0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6" name="Line 80">
                  <a:extLst>
                    <a:ext uri="{FF2B5EF4-FFF2-40B4-BE49-F238E27FC236}">
                      <a16:creationId xmlns:a16="http://schemas.microsoft.com/office/drawing/2014/main" id="{00363E6C-7B8D-4E1D-A93E-E73306E130D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7" name="Line 83">
                  <a:extLst>
                    <a:ext uri="{FF2B5EF4-FFF2-40B4-BE49-F238E27FC236}">
                      <a16:creationId xmlns:a16="http://schemas.microsoft.com/office/drawing/2014/main" id="{206E174F-B8D0-4FFD-A1B5-56BFC5CCE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Line 86">
                  <a:extLst>
                    <a:ext uri="{FF2B5EF4-FFF2-40B4-BE49-F238E27FC236}">
                      <a16:creationId xmlns:a16="http://schemas.microsoft.com/office/drawing/2014/main" id="{3A10191E-76B5-4841-B32D-0DF6EAB639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Line 89">
                  <a:extLst>
                    <a:ext uri="{FF2B5EF4-FFF2-40B4-BE49-F238E27FC236}">
                      <a16:creationId xmlns:a16="http://schemas.microsoft.com/office/drawing/2014/main" id="{CF67EF0B-5FE7-4D99-8B38-95B1706F07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B39CF0F-2997-4D96-8F17-211C97D8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6408937D-7FFE-4D6C-AF79-1F60035CC7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749AA60A-BD5D-4647-AE8A-DF411C654B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3F335D2B-768D-4700-A35C-F54A7BD352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Grp="1" noRot="1" noChangeAspect="1" noMove="1" noResize="1" noEditPoints="1" noAdjustHandles="1" noChangeArrowheads="1" noChangeShapeType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Rectangle 30">
                  <a:extLst>
                    <a:ext uri="{FF2B5EF4-FFF2-40B4-BE49-F238E27FC236}">
                      <a16:creationId xmlns:a16="http://schemas.microsoft.com/office/drawing/2014/main" id="{B6F1EDEE-EDB1-4759-9339-8F60B631A3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30">
                  <a:extLst>
                    <a:ext uri="{FF2B5EF4-FFF2-40B4-BE49-F238E27FC236}">
                      <a16:creationId xmlns:a16="http://schemas.microsoft.com/office/drawing/2014/main" id="{305D4D3B-BD5E-44BE-BE6A-4C91845930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0748E9E-1F8D-4FB9-89D6-F5B35B5049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B56CFFBA-D942-451F-B4E0-133DEA264B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B25F38B-03B2-435D-82ED-142D2AB4D1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1A0A593-F414-4B02-A355-AC7A50A7E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Grp="1" noUngrp="1" noRot="1" noChangeAspect="1" noMove="1" noResize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BA06E81-194E-43F2-B418-BF8101EAAE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57" name="Freeform 68">
                  <a:extLst>
                    <a:ext uri="{FF2B5EF4-FFF2-40B4-BE49-F238E27FC236}">
                      <a16:creationId xmlns:a16="http://schemas.microsoft.com/office/drawing/2014/main" id="{ABE6BF78-8FF2-4595-9072-48ACEBE207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Freeform 69">
                  <a:extLst>
                    <a:ext uri="{FF2B5EF4-FFF2-40B4-BE49-F238E27FC236}">
                      <a16:creationId xmlns:a16="http://schemas.microsoft.com/office/drawing/2014/main" id="{E182745B-1C12-49AC-97AD-501D806E9F6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70">
                  <a:extLst>
                    <a:ext uri="{FF2B5EF4-FFF2-40B4-BE49-F238E27FC236}">
                      <a16:creationId xmlns:a16="http://schemas.microsoft.com/office/drawing/2014/main" id="{56B38515-A1C4-46D9-AEC6-E55E1CB733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C9A4424F-2DA0-4E5A-9291-0A5FCE5575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Grp="1" noUngrp="1" noRot="1" noChangeAspect="1" noMove="1" noResize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8609BA22-8E70-41AA-BACA-C9F8A789B2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C2F49FC5-EFC3-4A02-9782-EC06564A94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70">
                  <a:extLst>
                    <a:ext uri="{FF2B5EF4-FFF2-40B4-BE49-F238E27FC236}">
                      <a16:creationId xmlns:a16="http://schemas.microsoft.com/office/drawing/2014/main" id="{782187F0-090B-4C65-B604-5DD33B4FF2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Grp="1" noRot="1" noChangeAspect="1" noMove="1" noResize="1" noEditPoints="1" noAdjustHandles="1" noChangeArrowheads="1" noChangeShapeType="1" noTextEdi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438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7C0FA93-7C0D-4CC0-BB42-DF569688E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563402"/>
            <a:ext cx="4075200" cy="2058573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7">
            <a:extLst>
              <a:ext uri="{FF2B5EF4-FFF2-40B4-BE49-F238E27FC236}">
                <a16:creationId xmlns:a16="http://schemas.microsoft.com/office/drawing/2014/main" id="{C2777538-58E6-494C-A27B-B70346B0F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9D32952-2D0C-4A3E-9354-E014C7178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4800" y="563563"/>
            <a:ext cx="4995863" cy="27066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FA415D-7F98-4C81-A18F-A114BF021C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654800" y="3587750"/>
            <a:ext cx="4995863" cy="26987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6D3DA45-FD99-405B-8BF9-260DD97C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5C2A03C-F372-4C6D-929D-FD97AD439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FEDBB3-0BD6-41BC-BB57-9FEC2E96C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D12B81D-3F14-4DA1-BECA-669824832A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4" name="Freeform 68">
                  <a:extLst>
                    <a:ext uri="{FF2B5EF4-FFF2-40B4-BE49-F238E27FC236}">
                      <a16:creationId xmlns:a16="http://schemas.microsoft.com/office/drawing/2014/main" id="{EA11E57D-88DD-4899-907A-2A5772002F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" name="Freeform 69">
                  <a:extLst>
                    <a:ext uri="{FF2B5EF4-FFF2-40B4-BE49-F238E27FC236}">
                      <a16:creationId xmlns:a16="http://schemas.microsoft.com/office/drawing/2014/main" id="{7A5AEE18-30A4-4777-975F-02D107A171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" name="Line 70">
                  <a:extLst>
                    <a:ext uri="{FF2B5EF4-FFF2-40B4-BE49-F238E27FC236}">
                      <a16:creationId xmlns:a16="http://schemas.microsoft.com/office/drawing/2014/main" id="{39EA21FB-AE36-478E-9770-CB842814390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C45D5C4-2D3A-4F84-BED1-D9B75234B0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1" name="Freeform 68">
                  <a:extLst>
                    <a:ext uri="{FF2B5EF4-FFF2-40B4-BE49-F238E27FC236}">
                      <a16:creationId xmlns:a16="http://schemas.microsoft.com/office/drawing/2014/main" id="{259762E8-7432-4501-9FE5-92B04D37C76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" name="Freeform 69">
                  <a:extLst>
                    <a:ext uri="{FF2B5EF4-FFF2-40B4-BE49-F238E27FC236}">
                      <a16:creationId xmlns:a16="http://schemas.microsoft.com/office/drawing/2014/main" id="{FF91FD3E-0148-4B50-8906-7D9CD382A3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" name="Line 70">
                  <a:extLst>
                    <a:ext uri="{FF2B5EF4-FFF2-40B4-BE49-F238E27FC236}">
                      <a16:creationId xmlns:a16="http://schemas.microsoft.com/office/drawing/2014/main" id="{506FA1AD-488A-4FD4-A79F-4343698EA7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3872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5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9595"/>
            <a:ext cx="10515600" cy="4154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5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726" y="4217899"/>
            <a:ext cx="4079874" cy="1132373"/>
          </a:xfrm>
        </p:spPr>
        <p:txBody>
          <a:bodyPr anchor="t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726" y="1541995"/>
            <a:ext cx="4079874" cy="2457819"/>
          </a:xfrm>
        </p:spPr>
        <p:txBody>
          <a:bodyPr anchor="b">
            <a:normAutofit/>
          </a:bodyPr>
          <a:lstStyle>
            <a:lvl1pPr marL="0" indent="0" algn="ctr">
              <a:lnSpc>
                <a:spcPct val="125000"/>
              </a:lnSpc>
              <a:buNone/>
              <a:defRPr sz="32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E0B6C055-B48A-412B-88B0-737289AC0BD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9750" y="536575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AE13F241-D0A7-491D-81D3-CB64502914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4887" y="543842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DC189B8E-5A5B-400F-8F5F-63F61759E08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9642" y="3563566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42">
            <a:extLst>
              <a:ext uri="{FF2B5EF4-FFF2-40B4-BE49-F238E27FC236}">
                <a16:creationId xmlns:a16="http://schemas.microsoft.com/office/drawing/2014/main" id="{07055732-D9B3-42AF-9ADA-0D1F8DC2D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174779" y="3570833"/>
            <a:ext cx="2366963" cy="276066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Date Placeholder 47">
            <a:extLst>
              <a:ext uri="{FF2B5EF4-FFF2-40B4-BE49-F238E27FC236}">
                <a16:creationId xmlns:a16="http://schemas.microsoft.com/office/drawing/2014/main" id="{5B51C357-082C-45A5-80C8-69FD4B94D329}"/>
              </a:ext>
            </a:extLst>
          </p:cNvPr>
          <p:cNvSpPr txBox="1">
            <a:spLocks/>
          </p:cNvSpPr>
          <p:nvPr userDrawn="1"/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ED9792-4CB9-419E-9961-050A9E00E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0" y="540000"/>
            <a:ext cx="0" cy="577800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1EC9E08-1228-4409-88CC-9D1927E8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8100000" flipH="1">
            <a:off x="6674373" y="402322"/>
            <a:ext cx="641184" cy="1069728"/>
            <a:chOff x="6484111" y="2967038"/>
            <a:chExt cx="641184" cy="10697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A892AB7-AE89-4F73-AE0D-3503473E251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25" name="Freeform 68">
                <a:extLst>
                  <a:ext uri="{FF2B5EF4-FFF2-40B4-BE49-F238E27FC236}">
                    <a16:creationId xmlns:a16="http://schemas.microsoft.com/office/drawing/2014/main" id="{734AFAA3-AA68-425A-834B-00F9D3690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69">
                <a:extLst>
                  <a:ext uri="{FF2B5EF4-FFF2-40B4-BE49-F238E27FC236}">
                    <a16:creationId xmlns:a16="http://schemas.microsoft.com/office/drawing/2014/main" id="{36ED0F24-8619-4AED-A07A-D075DF2AF2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Line 70">
                <a:extLst>
                  <a:ext uri="{FF2B5EF4-FFF2-40B4-BE49-F238E27FC236}">
                    <a16:creationId xmlns:a16="http://schemas.microsoft.com/office/drawing/2014/main" id="{21E04150-0D06-4DFB-A73B-66DED0A5C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A3C053E-6843-4D44-A64D-A37FD38410B0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22" name="Freeform 68">
                <a:extLst>
                  <a:ext uri="{FF2B5EF4-FFF2-40B4-BE49-F238E27FC236}">
                    <a16:creationId xmlns:a16="http://schemas.microsoft.com/office/drawing/2014/main" id="{A84DD506-3B91-4CE4-AE62-8E2FCA17D9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3" name="Freeform 69">
                <a:extLst>
                  <a:ext uri="{FF2B5EF4-FFF2-40B4-BE49-F238E27FC236}">
                    <a16:creationId xmlns:a16="http://schemas.microsoft.com/office/drawing/2014/main" id="{18C6659C-7CBF-419E-B2AB-53A6FBB4F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Line 70">
                <a:extLst>
                  <a:ext uri="{FF2B5EF4-FFF2-40B4-BE49-F238E27FC236}">
                    <a16:creationId xmlns:a16="http://schemas.microsoft.com/office/drawing/2014/main" id="{C7B1B371-3EFF-4F0E-8B44-1A397B69DD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9" name="Footer Placeholder 48">
            <a:extLst>
              <a:ext uri="{FF2B5EF4-FFF2-40B4-BE49-F238E27FC236}">
                <a16:creationId xmlns:a16="http://schemas.microsoft.com/office/drawing/2014/main" id="{B217CCF8-D1B0-4B96-AF9D-78BFAEE6D77D}"/>
              </a:ext>
            </a:extLst>
          </p:cNvPr>
          <p:cNvSpPr txBox="1">
            <a:spLocks/>
          </p:cNvSpPr>
          <p:nvPr userDrawn="1"/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 cap="all" spc="3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Sample Footer Text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15108B9-F897-467F-809F-6A4A2AE7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900000" flipH="1">
            <a:off x="11020475" y="5368081"/>
            <a:ext cx="641184" cy="1069728"/>
            <a:chOff x="6484111" y="2967038"/>
            <a:chExt cx="641184" cy="106972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413051-FD79-4060-A702-60F38BF4A35C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36" name="Freeform 68">
                <a:extLst>
                  <a:ext uri="{FF2B5EF4-FFF2-40B4-BE49-F238E27FC236}">
                    <a16:creationId xmlns:a16="http://schemas.microsoft.com/office/drawing/2014/main" id="{B764F2D9-1B19-42EA-9AF0-6050DDABA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69">
                <a:extLst>
                  <a:ext uri="{FF2B5EF4-FFF2-40B4-BE49-F238E27FC236}">
                    <a16:creationId xmlns:a16="http://schemas.microsoft.com/office/drawing/2014/main" id="{557F4B3F-3926-4C1D-ABBF-B23809871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Line 70">
                <a:extLst>
                  <a:ext uri="{FF2B5EF4-FFF2-40B4-BE49-F238E27FC236}">
                    <a16:creationId xmlns:a16="http://schemas.microsoft.com/office/drawing/2014/main" id="{81E74331-4EEB-49F8-912F-1DF74636E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88BEEF7-57D3-43D4-9EBA-6948ED40B433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33" name="Freeform 68">
                <a:extLst>
                  <a:ext uri="{FF2B5EF4-FFF2-40B4-BE49-F238E27FC236}">
                    <a16:creationId xmlns:a16="http://schemas.microsoft.com/office/drawing/2014/main" id="{0CD7B047-B489-4D5B-9C32-1BA667136A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69">
                <a:extLst>
                  <a:ext uri="{FF2B5EF4-FFF2-40B4-BE49-F238E27FC236}">
                    <a16:creationId xmlns:a16="http://schemas.microsoft.com/office/drawing/2014/main" id="{2B703141-C1B3-4AFF-991F-D77B298AE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Line 70">
                <a:extLst>
                  <a:ext uri="{FF2B5EF4-FFF2-40B4-BE49-F238E27FC236}">
                    <a16:creationId xmlns:a16="http://schemas.microsoft.com/office/drawing/2014/main" id="{FEEBB32D-FA5C-432C-B55F-1F74A4D13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39" name="Slide Number Placeholder 49">
            <a:extLst>
              <a:ext uri="{FF2B5EF4-FFF2-40B4-BE49-F238E27FC236}">
                <a16:creationId xmlns:a16="http://schemas.microsoft.com/office/drawing/2014/main" id="{FAE9A1BE-DDB9-4362-A4F6-BE1A07DBF6F1}"/>
              </a:ext>
            </a:extLst>
          </p:cNvPr>
          <p:cNvSpPr txBox="1">
            <a:spLocks/>
          </p:cNvSpPr>
          <p:nvPr userDrawn="1"/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 cap="all" spc="200" baseline="0">
                <a:solidFill>
                  <a:schemeClr val="tx1">
                    <a:alpha val="6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76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C50FC60-9736-40BD-8EF0-51BD047716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66813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7D564077-E600-44C8-B691-00C1C3ECC1C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8885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5EF6670B-24A6-4EC1-AB19-83414A6BFC8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302249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DCE770BA-A562-4780-AEC9-94BC0C7C53F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4764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C627DB31-AE80-40F1-A5C7-E1FBE1521B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37688" y="2479675"/>
            <a:ext cx="1587500" cy="233045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DA79604-04BA-44C3-8188-694F8E9C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7">
            <a:extLst>
              <a:ext uri="{FF2B5EF4-FFF2-40B4-BE49-F238E27FC236}">
                <a16:creationId xmlns:a16="http://schemas.microsoft.com/office/drawing/2014/main" id="{325542BB-A1DE-421A-898F-007CCBCC104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66813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7">
            <a:extLst>
              <a:ext uri="{FF2B5EF4-FFF2-40B4-BE49-F238E27FC236}">
                <a16:creationId xmlns:a16="http://schemas.microsoft.com/office/drawing/2014/main" id="{95E87339-255E-4557-9768-A292ED25DB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66813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969EC781-370F-41FC-AD76-0728B465E5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2888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50C960BB-D9A3-417D-87D9-E93363FB58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2888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714B566C-453D-4E47-8BE0-2EF7145AD3A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02249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8C9D423F-AE1B-476A-AC7E-F34CE6ABFA3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02249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F25DCDC4-ECAE-47AB-8ED3-07D8D33BF18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64765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1A7D8398-681A-475F-9624-02EFB0099D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364765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9692C358-06E1-468E-90F8-9F5F3918233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437688" y="5094555"/>
            <a:ext cx="1587499" cy="35029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2167CC03-B865-47EB-83C3-CA5CDC584C0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437688" y="5371723"/>
            <a:ext cx="1587499" cy="350292"/>
          </a:xfrm>
        </p:spPr>
        <p:txBody>
          <a:bodyPr>
            <a:noAutofit/>
          </a:bodyPr>
          <a:lstStyle>
            <a:lvl1pPr marL="0" indent="0" algn="ctr"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30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545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74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3" r:id="rId3"/>
    <p:sldLayoutId id="2147483678" r:id="rId4"/>
    <p:sldLayoutId id="2147483660" r:id="rId5"/>
    <p:sldLayoutId id="2147483680" r:id="rId6"/>
    <p:sldLayoutId id="2147483679" r:id="rId7"/>
    <p:sldLayoutId id="2147483677" r:id="rId8"/>
    <p:sldLayoutId id="2147483662" r:id="rId9"/>
    <p:sldLayoutId id="2147483663" r:id="rId10"/>
    <p:sldLayoutId id="2147483671" r:id="rId11"/>
    <p:sldLayoutId id="2147483676" r:id="rId12"/>
    <p:sldLayoutId id="2147483674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  <p15:guide id="30" orient="horz" pos="2160" userDrawn="1">
          <p15:clr>
            <a:srgbClr val="A4A3A4"/>
          </p15:clr>
        </p15:guide>
        <p15:guide id="31" pos="3840" userDrawn="1">
          <p15:clr>
            <a:srgbClr val="A4A3A4"/>
          </p15:clr>
        </p15:guide>
        <p15:guide id="32" pos="240" userDrawn="1">
          <p15:clr>
            <a:srgbClr val="547EBF"/>
          </p15:clr>
        </p15:guide>
        <p15:guide id="33" orient="horz" pos="240" userDrawn="1">
          <p15:clr>
            <a:srgbClr val="547EBF"/>
          </p15:clr>
        </p15:guide>
        <p15:guide id="34" pos="7440" userDrawn="1">
          <p15:clr>
            <a:srgbClr val="547EBF"/>
          </p15:clr>
        </p15:guide>
        <p15:guide id="35" orient="horz" pos="4080" userDrawn="1">
          <p15:clr>
            <a:srgbClr val="547EBF"/>
          </p15:clr>
        </p15:guide>
        <p15:guide id="36" pos="3960" userDrawn="1">
          <p15:clr>
            <a:srgbClr val="547EBF"/>
          </p15:clr>
        </p15:guide>
        <p15:guide id="37" pos="3720" userDrawn="1">
          <p15:clr>
            <a:srgbClr val="547EBF"/>
          </p15:clr>
        </p15:guide>
        <p15:guide id="38" pos="2112" userDrawn="1">
          <p15:clr>
            <a:srgbClr val="547EBF"/>
          </p15:clr>
        </p15:guide>
        <p15:guide id="39" pos="1848" userDrawn="1">
          <p15:clr>
            <a:srgbClr val="547EBF"/>
          </p15:clr>
        </p15:guide>
        <p15:guide id="40" pos="5568" userDrawn="1">
          <p15:clr>
            <a:srgbClr val="547EBF"/>
          </p15:clr>
        </p15:guide>
        <p15:guide id="41" pos="5832" userDrawn="1">
          <p15:clr>
            <a:srgbClr val="547EBF"/>
          </p15:clr>
        </p15:guide>
        <p15:guide id="42" pos="4968" userDrawn="1">
          <p15:clr>
            <a:srgbClr val="9FCC3B"/>
          </p15:clr>
        </p15:guide>
        <p15:guide id="43" pos="5208" userDrawn="1">
          <p15:clr>
            <a:srgbClr val="9FCC3B"/>
          </p15:clr>
        </p15:guide>
        <p15:guide id="44" pos="2712" userDrawn="1">
          <p15:clr>
            <a:srgbClr val="9FCC3B"/>
          </p15:clr>
        </p15:guide>
        <p15:guide id="45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90EEFE-C605-38A0-B738-6DC0A050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08050" y="576117"/>
            <a:ext cx="6683376" cy="639273"/>
          </a:xfrm>
        </p:spPr>
        <p:txBody>
          <a:bodyPr/>
          <a:lstStyle/>
          <a:p>
            <a:r>
              <a:rPr lang="en-IN" sz="3000" b="1" dirty="0">
                <a:solidFill>
                  <a:schemeClr val="tx1"/>
                </a:solidFill>
              </a:rPr>
              <a:t>Data Description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F886-52B5-7258-8BB9-2F9BA406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7CFBED8-7A28-6313-4C6E-549B7F0E1C6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013773115"/>
              </p:ext>
            </p:extLst>
          </p:nvPr>
        </p:nvGraphicFramePr>
        <p:xfrm>
          <a:off x="908050" y="2876550"/>
          <a:ext cx="9016181" cy="2766060"/>
        </p:xfrm>
        <a:graphic>
          <a:graphicData uri="http://schemas.openxmlformats.org/drawingml/2006/table">
            <a:tbl>
              <a:tblPr firstRow="1">
                <a:tableStyleId>{C4B1156A-380E-4F78-BDF5-A606A8083BF9}</a:tableStyleId>
              </a:tblPr>
              <a:tblGrid>
                <a:gridCol w="2271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Column Name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Type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Description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user_id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Numeric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Unique identifier for each user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signup_time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Datetime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Time when the user signed up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 dirty="0" err="1">
                          <a:effectLst/>
                        </a:rPr>
                        <a:t>purchase_time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Datetime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Time when the purchase was made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purchase_value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 dirty="0">
                          <a:effectLst/>
                        </a:rPr>
                        <a:t>Numeric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Value of the purchase transaction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source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Categorical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Origin of the traffic (e.g., SEO, Ads)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browser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Categorical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Web browser used for the transaction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sex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Categorical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Gender of the user (M/F)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age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Numeric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Age of the user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ip_address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Numeric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IP address of the user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class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IN" sz="1600" b="1" u="none" strike="noStrike">
                          <a:effectLst/>
                        </a:rPr>
                        <a:t>Binary</a:t>
                      </a:r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Indicates fraud (1) or not (0)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19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F447-0DF6-D593-B8EE-AC247B88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70" y="217918"/>
            <a:ext cx="7616166" cy="1444627"/>
          </a:xfrm>
        </p:spPr>
        <p:txBody>
          <a:bodyPr>
            <a:normAutofit fontScale="90000"/>
          </a:bodyPr>
          <a:lstStyle/>
          <a:p>
            <a:r>
              <a:rPr lang="en-IN" sz="3300" b="1" dirty="0"/>
              <a:t>Data Preprocessing </a:t>
            </a:r>
            <a:r>
              <a:rPr lang="en-IN" sz="3200" b="1" dirty="0"/>
              <a:t>Checking Missing Values</a:t>
            </a:r>
            <a:br>
              <a:rPr lang="en-IN" sz="28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51809-EFA8-F5DD-08EC-8C5C8AC4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2F332-332B-051B-9E66-F1274B10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353" y="2079805"/>
            <a:ext cx="4083184" cy="47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4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0697-D8CE-FBD0-1BDE-857CF645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7297511" cy="1264518"/>
          </a:xfrm>
        </p:spPr>
        <p:txBody>
          <a:bodyPr>
            <a:noAutofit/>
          </a:bodyPr>
          <a:lstStyle/>
          <a:p>
            <a:r>
              <a:rPr lang="en-IN" sz="3000" b="1" dirty="0"/>
              <a:t>Data Preprocessing – Data Type Conversion</a:t>
            </a:r>
            <a:br>
              <a:rPr lang="en-IN" sz="3000" b="1" dirty="0"/>
            </a:b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5D94-E299-065C-E817-B6D52A2CC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FD20D5-12F5-FD56-37F7-B05CB015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07" y="2123127"/>
            <a:ext cx="3103064" cy="26117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995AB-04CD-C7A0-998C-690C845F8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646" y="4868424"/>
            <a:ext cx="9205848" cy="185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5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A2FF8-EBEE-5E33-F44F-94310A5E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4"/>
            <a:ext cx="5932573" cy="1375354"/>
          </a:xfrm>
        </p:spPr>
        <p:txBody>
          <a:bodyPr>
            <a:normAutofit/>
          </a:bodyPr>
          <a:lstStyle/>
          <a:p>
            <a:r>
              <a:rPr lang="en-IN" sz="3000" b="1" dirty="0"/>
              <a:t>Exploratory Data Analysis (EDA)</a:t>
            </a: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90C8-B5E0-311D-CC57-76519D3C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65E18F-52C4-D263-6B6F-4B2479BD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7" y="2549584"/>
            <a:ext cx="5240594" cy="32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AF6596-B670-953C-7330-C60EC6674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880" y="2549584"/>
            <a:ext cx="5198813" cy="32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924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73CC6-E14E-3139-7A0B-990BB816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6A299-2D31-01D3-F7CC-796AE60AA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8" y="1330384"/>
            <a:ext cx="5198813" cy="328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08658E-BC0C-FDB8-E668-3C29B2798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583" y="1360018"/>
            <a:ext cx="5051329" cy="325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527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DC4C-CF3D-FB18-1C45-B925CFD5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Feature Engineering</a:t>
            </a:r>
            <a:br>
              <a:rPr lang="en-IN" sz="32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6DFC9-2AEC-9EBC-827B-1E0B1B80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63A872-0061-7EEF-D3DF-BDBCABFC8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91" y="2798619"/>
            <a:ext cx="9324818" cy="300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1DDF-3117-FFDE-7626-D7BB02AF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07" y="536573"/>
            <a:ext cx="4969948" cy="1680154"/>
          </a:xfrm>
        </p:spPr>
        <p:txBody>
          <a:bodyPr>
            <a:normAutofit/>
          </a:bodyPr>
          <a:lstStyle/>
          <a:p>
            <a:r>
              <a:rPr lang="en-IN" sz="3000" b="1" dirty="0"/>
              <a:t>Logistic Regression Results</a:t>
            </a:r>
            <a:br>
              <a:rPr lang="en-IN" sz="3000" b="1" dirty="0"/>
            </a:br>
            <a:endParaRPr lang="en-US" sz="3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3547-DD03-CE3E-BEC3-2CD999B0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98F4A-6189-E2C6-BA94-23F3DA79F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07" y="2527935"/>
            <a:ext cx="4686117" cy="38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844C64-56B4-ACFC-BA72-EFD69046D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941" y="2527935"/>
            <a:ext cx="4908934" cy="3829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64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E359-217F-896A-64AA-0DBF6BF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b="1" dirty="0"/>
              <a:t>Random Forest Results</a:t>
            </a:r>
            <a:br>
              <a:rPr lang="en-IN" sz="3200" b="1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C593-3DCC-1F45-E164-03FA9B7D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017D2-26B7-3EBA-011B-D17632D8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2373" y="536573"/>
            <a:ext cx="6159036" cy="1931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DFEA5A-A813-C947-B263-04518E7DD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34" y="3177393"/>
            <a:ext cx="3667278" cy="29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0DC78E-6214-6B8A-2BF1-0C719A8D2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0140" y="3265115"/>
            <a:ext cx="4801829" cy="282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115892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ed design" id="{15B931B0-C7D8-4B07-ACB9-C7EFD4E6970A}" vid="{8BE1E89A-FBDD-488C-8247-991A3117B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B9D788-52D8-46C3-92EC-553D7E4077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74A8BD-7470-4767-A78C-01B8DE47DE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02E5C16-0C12-46F7-AC7E-7CB6B62A71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{24BC8103-828A-4FA0-B147-75484E239C60}tf11158769_win32</Template>
  <TotalTime>16</TotalTime>
  <Words>144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 LT Pro</vt:lpstr>
      <vt:lpstr>Calibri</vt:lpstr>
      <vt:lpstr>Goudy Old Style</vt:lpstr>
      <vt:lpstr>Wingdings</vt:lpstr>
      <vt:lpstr>FrostyVTI</vt:lpstr>
      <vt:lpstr>Results</vt:lpstr>
      <vt:lpstr>PowerPoint Presentation</vt:lpstr>
      <vt:lpstr>Data Preprocessing Checking Missing Values </vt:lpstr>
      <vt:lpstr>Data Preprocessing – Data Type Conversion </vt:lpstr>
      <vt:lpstr>Exploratory Data Analysis (EDA)</vt:lpstr>
      <vt:lpstr>PowerPoint Presentation</vt:lpstr>
      <vt:lpstr>Feature Engineering </vt:lpstr>
      <vt:lpstr>Logistic Regression Results </vt:lpstr>
      <vt:lpstr>Random Forest Results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Results</dc:title>
  <dc:creator>Vedasri Varma</dc:creator>
  <cp:lastModifiedBy>Vedasri Varma</cp:lastModifiedBy>
  <cp:revision>1</cp:revision>
  <dcterms:created xsi:type="dcterms:W3CDTF">2023-12-01T06:08:09Z</dcterms:created>
  <dcterms:modified xsi:type="dcterms:W3CDTF">2023-12-01T06:24:42Z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