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9144000"/>
  <p:notesSz cx="6858000" cy="9144000"/>
  <p:embeddedFontLst>
    <p:embeddedFont>
      <p:font typeface="Constantia"/>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1" roundtripDataSignature="AMtx7mi70H7oH6zLUg37mpRFJA/799kN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B12743-A3D1-49D4-A7D1-F9877600F872}">
  <a:tblStyle styleId="{F1B12743-A3D1-49D4-A7D1-F9877600F87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onstantia-boldItalic.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Constantia-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Constantia-italic.fntdata"/><Relationship Id="rId16" Type="http://schemas.openxmlformats.org/officeDocument/2006/relationships/slide" Target="slides/slide10.xml"/><Relationship Id="rId38" Type="http://schemas.openxmlformats.org/officeDocument/2006/relationships/font" Target="fonts/Constanti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c34482747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1c34482747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cafedc6997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1cafedc6997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c71d7d932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1c71d7d932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c71d7d9328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1c71d7d9328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c71d7d9328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1c71d7d9328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c71d7d9328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1c71d7d9328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71d7d9328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c71d7d9328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c71d7d9328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c71d7d9328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c71d7d9328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1c71d7d9328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c71d7d9328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c71d7d9328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c71d7d9328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c71d7d9328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c71d7d9328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1c71d7d9328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c71d7d932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1c71d7d932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c71d7d9328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1c71d7d9328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c6f160b96d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1c6f160b96d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c71d7d9328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1c71d7d9328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 name="Shape 16"/>
        <p:cNvGrpSpPr/>
        <p:nvPr/>
      </p:nvGrpSpPr>
      <p:grpSpPr>
        <a:xfrm>
          <a:off x="0" y="0"/>
          <a:ext cx="0" cy="0"/>
          <a:chOff x="0" y="0"/>
          <a:chExt cx="0" cy="0"/>
        </a:xfrm>
      </p:grpSpPr>
      <p:sp>
        <p:nvSpPr>
          <p:cNvPr id="17" name="Google Shape;17;p1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rtl="0" algn="l">
              <a:lnSpc>
                <a:spcPct val="10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17"/>
          <p:cNvSpPr txBox="1"/>
          <p:nvPr>
            <p:ph idx="1" type="body"/>
          </p:nvPr>
        </p:nvSpPr>
        <p:spPr>
          <a:xfrm>
            <a:off x="457200" y="1920085"/>
            <a:ext cx="4038600" cy="4434900"/>
          </a:xfrm>
          <a:prstGeom prst="rect">
            <a:avLst/>
          </a:prstGeom>
          <a:noFill/>
          <a:ln>
            <a:noFill/>
          </a:ln>
        </p:spPr>
        <p:txBody>
          <a:bodyPr anchorCtr="0" anchor="t" bIns="45700" lIns="91425" spcFirstLastPara="1" rIns="91425" wrap="square" tIns="45700">
            <a:normAutofit/>
          </a:bodyPr>
          <a:lstStyle>
            <a:lvl1pPr indent="-385445" lvl="0" marL="457200" rtl="0" algn="l">
              <a:lnSpc>
                <a:spcPct val="100000"/>
              </a:lnSpc>
              <a:spcBef>
                <a:spcPts val="520"/>
              </a:spcBef>
              <a:spcAft>
                <a:spcPts val="0"/>
              </a:spcAft>
              <a:buSzPts val="2470"/>
              <a:buChar char="⚫"/>
              <a:defRPr sz="2600"/>
            </a:lvl1pPr>
            <a:lvl2pPr indent="-358140" lvl="1" marL="914400" rtl="0" algn="l">
              <a:lnSpc>
                <a:spcPct val="100000"/>
              </a:lnSpc>
              <a:spcBef>
                <a:spcPts val="480"/>
              </a:spcBef>
              <a:spcAft>
                <a:spcPts val="0"/>
              </a:spcAft>
              <a:buSzPts val="2040"/>
              <a:buChar char="⚫"/>
              <a:defRPr sz="2400"/>
            </a:lvl2pPr>
            <a:lvl3pPr indent="-317500" lvl="2" marL="1371600" rtl="0" algn="l">
              <a:lnSpc>
                <a:spcPct val="100000"/>
              </a:lnSpc>
              <a:spcBef>
                <a:spcPts val="400"/>
              </a:spcBef>
              <a:spcAft>
                <a:spcPts val="0"/>
              </a:spcAft>
              <a:buSzPts val="1400"/>
              <a:buChar char="⚫"/>
              <a:defRPr sz="2000"/>
            </a:lvl3pPr>
            <a:lvl4pPr indent="-302894" lvl="3" marL="1828800" rtl="0" algn="l">
              <a:lnSpc>
                <a:spcPct val="100000"/>
              </a:lnSpc>
              <a:spcBef>
                <a:spcPts val="360"/>
              </a:spcBef>
              <a:spcAft>
                <a:spcPts val="0"/>
              </a:spcAft>
              <a:buSzPts val="1170"/>
              <a:buChar char="⚫"/>
              <a:defRPr sz="1800"/>
            </a:lvl4pPr>
            <a:lvl5pPr indent="-302895" lvl="4" marL="2286000" rtl="0" algn="l">
              <a:lnSpc>
                <a:spcPct val="100000"/>
              </a:lnSpc>
              <a:spcBef>
                <a:spcPts val="360"/>
              </a:spcBef>
              <a:spcAft>
                <a:spcPts val="0"/>
              </a:spcAft>
              <a:buSzPts val="1170"/>
              <a:buChar char="⚫"/>
              <a:defRPr sz="1800"/>
            </a:lvl5pPr>
            <a:lvl6pPr indent="-320039" lvl="5" marL="2743200" rtl="0" algn="l">
              <a:lnSpc>
                <a:spcPct val="100000"/>
              </a:lnSpc>
              <a:spcBef>
                <a:spcPts val="360"/>
              </a:spcBef>
              <a:spcAft>
                <a:spcPts val="0"/>
              </a:spcAft>
              <a:buSzPts val="1440"/>
              <a:buChar char="⚫"/>
              <a:defRPr/>
            </a:lvl6pPr>
            <a:lvl7pPr indent="-320039" lvl="6" marL="3200400" rtl="0" algn="l">
              <a:lnSpc>
                <a:spcPct val="100000"/>
              </a:lnSpc>
              <a:spcBef>
                <a:spcPts val="360"/>
              </a:spcBef>
              <a:spcAft>
                <a:spcPts val="0"/>
              </a:spcAft>
              <a:buSzPts val="144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19" name="Google Shape;19;p17"/>
          <p:cNvSpPr txBox="1"/>
          <p:nvPr>
            <p:ph idx="2" type="body"/>
          </p:nvPr>
        </p:nvSpPr>
        <p:spPr>
          <a:xfrm>
            <a:off x="4648200" y="1920085"/>
            <a:ext cx="4038600" cy="4434900"/>
          </a:xfrm>
          <a:prstGeom prst="rect">
            <a:avLst/>
          </a:prstGeom>
          <a:noFill/>
          <a:ln>
            <a:noFill/>
          </a:ln>
        </p:spPr>
        <p:txBody>
          <a:bodyPr anchorCtr="0" anchor="t" bIns="45700" lIns="91425" spcFirstLastPara="1" rIns="91425" wrap="square" tIns="45700">
            <a:normAutofit/>
          </a:bodyPr>
          <a:lstStyle>
            <a:lvl1pPr indent="-385445" lvl="0" marL="457200" rtl="0" algn="l">
              <a:lnSpc>
                <a:spcPct val="100000"/>
              </a:lnSpc>
              <a:spcBef>
                <a:spcPts val="520"/>
              </a:spcBef>
              <a:spcAft>
                <a:spcPts val="0"/>
              </a:spcAft>
              <a:buSzPts val="2470"/>
              <a:buChar char="⚫"/>
              <a:defRPr sz="2600"/>
            </a:lvl1pPr>
            <a:lvl2pPr indent="-358140" lvl="1" marL="914400" rtl="0" algn="l">
              <a:lnSpc>
                <a:spcPct val="100000"/>
              </a:lnSpc>
              <a:spcBef>
                <a:spcPts val="480"/>
              </a:spcBef>
              <a:spcAft>
                <a:spcPts val="0"/>
              </a:spcAft>
              <a:buSzPts val="2040"/>
              <a:buChar char="⚫"/>
              <a:defRPr sz="2400"/>
            </a:lvl2pPr>
            <a:lvl3pPr indent="-317500" lvl="2" marL="1371600" rtl="0" algn="l">
              <a:lnSpc>
                <a:spcPct val="100000"/>
              </a:lnSpc>
              <a:spcBef>
                <a:spcPts val="400"/>
              </a:spcBef>
              <a:spcAft>
                <a:spcPts val="0"/>
              </a:spcAft>
              <a:buSzPts val="1400"/>
              <a:buChar char="⚫"/>
              <a:defRPr sz="2000"/>
            </a:lvl3pPr>
            <a:lvl4pPr indent="-302894" lvl="3" marL="1828800" rtl="0" algn="l">
              <a:lnSpc>
                <a:spcPct val="100000"/>
              </a:lnSpc>
              <a:spcBef>
                <a:spcPts val="360"/>
              </a:spcBef>
              <a:spcAft>
                <a:spcPts val="0"/>
              </a:spcAft>
              <a:buSzPts val="1170"/>
              <a:buChar char="⚫"/>
              <a:defRPr sz="1800"/>
            </a:lvl4pPr>
            <a:lvl5pPr indent="-302895" lvl="4" marL="2286000" rtl="0" algn="l">
              <a:lnSpc>
                <a:spcPct val="100000"/>
              </a:lnSpc>
              <a:spcBef>
                <a:spcPts val="360"/>
              </a:spcBef>
              <a:spcAft>
                <a:spcPts val="0"/>
              </a:spcAft>
              <a:buSzPts val="1170"/>
              <a:buChar char="⚫"/>
              <a:defRPr sz="1800"/>
            </a:lvl5pPr>
            <a:lvl6pPr indent="-320039" lvl="5" marL="2743200" rtl="0" algn="l">
              <a:lnSpc>
                <a:spcPct val="100000"/>
              </a:lnSpc>
              <a:spcBef>
                <a:spcPts val="360"/>
              </a:spcBef>
              <a:spcAft>
                <a:spcPts val="0"/>
              </a:spcAft>
              <a:buSzPts val="1440"/>
              <a:buChar char="⚫"/>
              <a:defRPr/>
            </a:lvl6pPr>
            <a:lvl7pPr indent="-320039" lvl="6" marL="3200400" rtl="0" algn="l">
              <a:lnSpc>
                <a:spcPct val="100000"/>
              </a:lnSpc>
              <a:spcBef>
                <a:spcPts val="360"/>
              </a:spcBef>
              <a:spcAft>
                <a:spcPts val="0"/>
              </a:spcAft>
              <a:buSzPts val="144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20" name="Google Shape;20;p17"/>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p17"/>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 name="Google Shape;22;p17"/>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2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rtl="0" algn="l">
              <a:lnSpc>
                <a:spcPct val="10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26"/>
          <p:cNvSpPr txBox="1"/>
          <p:nvPr>
            <p:ph idx="1" type="body"/>
          </p:nvPr>
        </p:nvSpPr>
        <p:spPr>
          <a:xfrm rot="5400000">
            <a:off x="2377500" y="15180"/>
            <a:ext cx="4389000" cy="8229600"/>
          </a:xfrm>
          <a:prstGeom prst="rect">
            <a:avLst/>
          </a:prstGeom>
          <a:noFill/>
          <a:ln>
            <a:noFill/>
          </a:ln>
        </p:spPr>
        <p:txBody>
          <a:bodyPr anchorCtr="0" anchor="t" bIns="45700" lIns="91425" spcFirstLastPara="1" rIns="91425" wrap="square" tIns="45700">
            <a:normAutofit/>
          </a:bodyPr>
          <a:lstStyle>
            <a:lvl1pPr indent="-337185" lvl="0" marL="457200" rtl="0" algn="l">
              <a:lnSpc>
                <a:spcPct val="100000"/>
              </a:lnSpc>
              <a:spcBef>
                <a:spcPts val="360"/>
              </a:spcBef>
              <a:spcAft>
                <a:spcPts val="0"/>
              </a:spcAft>
              <a:buSzPts val="1710"/>
              <a:buChar char="⚫"/>
              <a:defRPr/>
            </a:lvl1pPr>
            <a:lvl2pPr indent="-325755" lvl="1" marL="914400" rtl="0" algn="l">
              <a:lnSpc>
                <a:spcPct val="100000"/>
              </a:lnSpc>
              <a:spcBef>
                <a:spcPts val="360"/>
              </a:spcBef>
              <a:spcAft>
                <a:spcPts val="0"/>
              </a:spcAft>
              <a:buSzPts val="1530"/>
              <a:buChar char="⚫"/>
              <a:defRPr/>
            </a:lvl2pPr>
            <a:lvl3pPr indent="-308610" lvl="2" marL="1371600" rtl="0" algn="l">
              <a:lnSpc>
                <a:spcPct val="100000"/>
              </a:lnSpc>
              <a:spcBef>
                <a:spcPts val="360"/>
              </a:spcBef>
              <a:spcAft>
                <a:spcPts val="0"/>
              </a:spcAft>
              <a:buSzPts val="1260"/>
              <a:buChar char="⚫"/>
              <a:defRPr/>
            </a:lvl3pPr>
            <a:lvl4pPr indent="-302894" lvl="3" marL="1828800" rtl="0" algn="l">
              <a:lnSpc>
                <a:spcPct val="100000"/>
              </a:lnSpc>
              <a:spcBef>
                <a:spcPts val="360"/>
              </a:spcBef>
              <a:spcAft>
                <a:spcPts val="0"/>
              </a:spcAft>
              <a:buSzPts val="1170"/>
              <a:buChar char="⚫"/>
              <a:defRPr/>
            </a:lvl4pPr>
            <a:lvl5pPr indent="-302895" lvl="4" marL="2286000" rtl="0" algn="l">
              <a:lnSpc>
                <a:spcPct val="100000"/>
              </a:lnSpc>
              <a:spcBef>
                <a:spcPts val="360"/>
              </a:spcBef>
              <a:spcAft>
                <a:spcPts val="0"/>
              </a:spcAft>
              <a:buSzPts val="1170"/>
              <a:buChar char="⚫"/>
              <a:defRPr/>
            </a:lvl5pPr>
            <a:lvl6pPr indent="-320039" lvl="5" marL="2743200" rtl="0" algn="l">
              <a:lnSpc>
                <a:spcPct val="100000"/>
              </a:lnSpc>
              <a:spcBef>
                <a:spcPts val="360"/>
              </a:spcBef>
              <a:spcAft>
                <a:spcPts val="0"/>
              </a:spcAft>
              <a:buSzPts val="1440"/>
              <a:buChar char="⚫"/>
              <a:defRPr/>
            </a:lvl6pPr>
            <a:lvl7pPr indent="-320039" lvl="6" marL="3200400" rtl="0" algn="l">
              <a:lnSpc>
                <a:spcPct val="100000"/>
              </a:lnSpc>
              <a:spcBef>
                <a:spcPts val="360"/>
              </a:spcBef>
              <a:spcAft>
                <a:spcPts val="0"/>
              </a:spcAft>
              <a:buSzPts val="144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80" name="Google Shape;80;p26"/>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26"/>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26"/>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27"/>
          <p:cNvSpPr txBox="1"/>
          <p:nvPr>
            <p:ph type="title"/>
          </p:nvPr>
        </p:nvSpPr>
        <p:spPr>
          <a:xfrm rot="5400000">
            <a:off x="5052151" y="2491650"/>
            <a:ext cx="5211900" cy="2057400"/>
          </a:xfrm>
          <a:prstGeom prst="rect">
            <a:avLst/>
          </a:prstGeom>
          <a:noFill/>
          <a:ln>
            <a:noFill/>
          </a:ln>
        </p:spPr>
        <p:txBody>
          <a:bodyPr anchorCtr="0" anchor="b" bIns="0" lIns="0" spcFirstLastPara="1" rIns="0" wrap="square" tIns="45700">
            <a:normAutofit/>
          </a:bodyPr>
          <a:lstStyle>
            <a:lvl1pPr lvl="0" rtl="0" algn="l">
              <a:lnSpc>
                <a:spcPct val="10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27"/>
          <p:cNvSpPr txBox="1"/>
          <p:nvPr>
            <p:ph idx="1" type="body"/>
          </p:nvPr>
        </p:nvSpPr>
        <p:spPr>
          <a:xfrm rot="5400000">
            <a:off x="861150" y="510450"/>
            <a:ext cx="5211900" cy="6019800"/>
          </a:xfrm>
          <a:prstGeom prst="rect">
            <a:avLst/>
          </a:prstGeom>
          <a:noFill/>
          <a:ln>
            <a:noFill/>
          </a:ln>
        </p:spPr>
        <p:txBody>
          <a:bodyPr anchorCtr="0" anchor="t" bIns="45700" lIns="91425" spcFirstLastPara="1" rIns="91425" wrap="square" tIns="45700">
            <a:normAutofit/>
          </a:bodyPr>
          <a:lstStyle>
            <a:lvl1pPr indent="-337185" lvl="0" marL="457200" rtl="0" algn="l">
              <a:lnSpc>
                <a:spcPct val="100000"/>
              </a:lnSpc>
              <a:spcBef>
                <a:spcPts val="360"/>
              </a:spcBef>
              <a:spcAft>
                <a:spcPts val="0"/>
              </a:spcAft>
              <a:buSzPts val="1710"/>
              <a:buChar char="⚫"/>
              <a:defRPr/>
            </a:lvl1pPr>
            <a:lvl2pPr indent="-325755" lvl="1" marL="914400" rtl="0" algn="l">
              <a:lnSpc>
                <a:spcPct val="100000"/>
              </a:lnSpc>
              <a:spcBef>
                <a:spcPts val="360"/>
              </a:spcBef>
              <a:spcAft>
                <a:spcPts val="0"/>
              </a:spcAft>
              <a:buSzPts val="1530"/>
              <a:buChar char="⚫"/>
              <a:defRPr/>
            </a:lvl2pPr>
            <a:lvl3pPr indent="-308610" lvl="2" marL="1371600" rtl="0" algn="l">
              <a:lnSpc>
                <a:spcPct val="100000"/>
              </a:lnSpc>
              <a:spcBef>
                <a:spcPts val="360"/>
              </a:spcBef>
              <a:spcAft>
                <a:spcPts val="0"/>
              </a:spcAft>
              <a:buSzPts val="1260"/>
              <a:buChar char="⚫"/>
              <a:defRPr/>
            </a:lvl3pPr>
            <a:lvl4pPr indent="-302894" lvl="3" marL="1828800" rtl="0" algn="l">
              <a:lnSpc>
                <a:spcPct val="100000"/>
              </a:lnSpc>
              <a:spcBef>
                <a:spcPts val="360"/>
              </a:spcBef>
              <a:spcAft>
                <a:spcPts val="0"/>
              </a:spcAft>
              <a:buSzPts val="1170"/>
              <a:buChar char="⚫"/>
              <a:defRPr/>
            </a:lvl4pPr>
            <a:lvl5pPr indent="-302895" lvl="4" marL="2286000" rtl="0" algn="l">
              <a:lnSpc>
                <a:spcPct val="100000"/>
              </a:lnSpc>
              <a:spcBef>
                <a:spcPts val="360"/>
              </a:spcBef>
              <a:spcAft>
                <a:spcPts val="0"/>
              </a:spcAft>
              <a:buSzPts val="1170"/>
              <a:buChar char="⚫"/>
              <a:defRPr/>
            </a:lvl5pPr>
            <a:lvl6pPr indent="-320039" lvl="5" marL="2743200" rtl="0" algn="l">
              <a:lnSpc>
                <a:spcPct val="100000"/>
              </a:lnSpc>
              <a:spcBef>
                <a:spcPts val="360"/>
              </a:spcBef>
              <a:spcAft>
                <a:spcPts val="0"/>
              </a:spcAft>
              <a:buSzPts val="1440"/>
              <a:buChar char="⚫"/>
              <a:defRPr/>
            </a:lvl6pPr>
            <a:lvl7pPr indent="-320039" lvl="6" marL="3200400" rtl="0" algn="l">
              <a:lnSpc>
                <a:spcPct val="100000"/>
              </a:lnSpc>
              <a:spcBef>
                <a:spcPts val="360"/>
              </a:spcBef>
              <a:spcAft>
                <a:spcPts val="0"/>
              </a:spcAft>
              <a:buSzPts val="144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86" name="Google Shape;86;p27"/>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27"/>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27"/>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rtl="0" algn="l">
              <a:lnSpc>
                <a:spcPct val="10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18"/>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lvl1pPr indent="-337185" lvl="0" marL="457200" rtl="0" algn="l">
              <a:lnSpc>
                <a:spcPct val="100000"/>
              </a:lnSpc>
              <a:spcBef>
                <a:spcPts val="360"/>
              </a:spcBef>
              <a:spcAft>
                <a:spcPts val="0"/>
              </a:spcAft>
              <a:buSzPts val="1710"/>
              <a:buChar char="⚫"/>
              <a:defRPr/>
            </a:lvl1pPr>
            <a:lvl2pPr indent="-325755" lvl="1" marL="914400" rtl="0" algn="l">
              <a:lnSpc>
                <a:spcPct val="100000"/>
              </a:lnSpc>
              <a:spcBef>
                <a:spcPts val="360"/>
              </a:spcBef>
              <a:spcAft>
                <a:spcPts val="0"/>
              </a:spcAft>
              <a:buSzPts val="1530"/>
              <a:buChar char="⚫"/>
              <a:defRPr/>
            </a:lvl2pPr>
            <a:lvl3pPr indent="-308610" lvl="2" marL="1371600" rtl="0" algn="l">
              <a:lnSpc>
                <a:spcPct val="100000"/>
              </a:lnSpc>
              <a:spcBef>
                <a:spcPts val="360"/>
              </a:spcBef>
              <a:spcAft>
                <a:spcPts val="0"/>
              </a:spcAft>
              <a:buSzPts val="1260"/>
              <a:buChar char="⚫"/>
              <a:defRPr/>
            </a:lvl3pPr>
            <a:lvl4pPr indent="-302894" lvl="3" marL="1828800" rtl="0" algn="l">
              <a:lnSpc>
                <a:spcPct val="100000"/>
              </a:lnSpc>
              <a:spcBef>
                <a:spcPts val="360"/>
              </a:spcBef>
              <a:spcAft>
                <a:spcPts val="0"/>
              </a:spcAft>
              <a:buSzPts val="1170"/>
              <a:buChar char="⚫"/>
              <a:defRPr/>
            </a:lvl4pPr>
            <a:lvl5pPr indent="-302895" lvl="4" marL="2286000" rtl="0" algn="l">
              <a:lnSpc>
                <a:spcPct val="100000"/>
              </a:lnSpc>
              <a:spcBef>
                <a:spcPts val="360"/>
              </a:spcBef>
              <a:spcAft>
                <a:spcPts val="0"/>
              </a:spcAft>
              <a:buSzPts val="1170"/>
              <a:buChar char="⚫"/>
              <a:defRPr/>
            </a:lvl5pPr>
            <a:lvl6pPr indent="-320039" lvl="5" marL="2743200" rtl="0" algn="l">
              <a:lnSpc>
                <a:spcPct val="100000"/>
              </a:lnSpc>
              <a:spcBef>
                <a:spcPts val="360"/>
              </a:spcBef>
              <a:spcAft>
                <a:spcPts val="0"/>
              </a:spcAft>
              <a:buSzPts val="1440"/>
              <a:buChar char="⚫"/>
              <a:defRPr/>
            </a:lvl6pPr>
            <a:lvl7pPr indent="-320039" lvl="6" marL="3200400" rtl="0" algn="l">
              <a:lnSpc>
                <a:spcPct val="100000"/>
              </a:lnSpc>
              <a:spcBef>
                <a:spcPts val="360"/>
              </a:spcBef>
              <a:spcAft>
                <a:spcPts val="0"/>
              </a:spcAft>
              <a:buSzPts val="144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26" name="Google Shape;26;p18"/>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p18"/>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18"/>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9"/>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rtl="0" algn="l">
              <a:lnSpc>
                <a:spcPct val="100000"/>
              </a:lnSpc>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19"/>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19"/>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p19"/>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 name="Shape 34"/>
        <p:cNvGrpSpPr/>
        <p:nvPr/>
      </p:nvGrpSpPr>
      <p:grpSpPr>
        <a:xfrm>
          <a:off x="0" y="0"/>
          <a:ext cx="0" cy="0"/>
          <a:chOff x="0" y="0"/>
          <a:chExt cx="0" cy="0"/>
        </a:xfrm>
      </p:grpSpPr>
      <p:sp>
        <p:nvSpPr>
          <p:cNvPr id="35" name="Google Shape;35;p20"/>
          <p:cNvSpPr txBox="1"/>
          <p:nvPr>
            <p:ph type="ctrTitle"/>
          </p:nvPr>
        </p:nvSpPr>
        <p:spPr>
          <a:xfrm>
            <a:off x="533400" y="1371600"/>
            <a:ext cx="7851600" cy="1828800"/>
          </a:xfrm>
          <a:prstGeom prst="rect">
            <a:avLst/>
          </a:prstGeom>
          <a:noFill/>
          <a:ln>
            <a:noFill/>
          </a:ln>
        </p:spPr>
        <p:txBody>
          <a:bodyPr anchorCtr="0" anchor="b" bIns="0" lIns="0" spcFirstLastPara="1" rIns="18275" wrap="square" tIns="0">
            <a:normAutofit/>
          </a:bodyPr>
          <a:lstStyle>
            <a:lvl1pPr lvl="0" rtl="0" algn="r">
              <a:lnSpc>
                <a:spcPct val="100000"/>
              </a:lnSpc>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 name="Google Shape;36;p20"/>
          <p:cNvSpPr txBox="1"/>
          <p:nvPr>
            <p:ph idx="1" type="subTitle"/>
          </p:nvPr>
        </p:nvSpPr>
        <p:spPr>
          <a:xfrm>
            <a:off x="533400" y="3228536"/>
            <a:ext cx="7854600" cy="1752600"/>
          </a:xfrm>
          <a:prstGeom prst="rect">
            <a:avLst/>
          </a:prstGeom>
          <a:noFill/>
          <a:ln>
            <a:noFill/>
          </a:ln>
        </p:spPr>
        <p:txBody>
          <a:bodyPr anchorCtr="0" anchor="t" bIns="45700" lIns="0" spcFirstLastPara="1" rIns="18275" wrap="square" tIns="45700">
            <a:normAutofit/>
          </a:bodyPr>
          <a:lstStyle>
            <a:lvl1pPr lvl="0" marR="45720" rtl="0" algn="r">
              <a:lnSpc>
                <a:spcPct val="100000"/>
              </a:lnSpc>
              <a:spcBef>
                <a:spcPts val="520"/>
              </a:spcBef>
              <a:spcAft>
                <a:spcPts val="0"/>
              </a:spcAft>
              <a:buSzPts val="2470"/>
              <a:buNone/>
              <a:defRPr>
                <a:solidFill>
                  <a:schemeClr val="dk1"/>
                </a:solidFill>
              </a:defRPr>
            </a:lvl1pPr>
            <a:lvl2pPr lvl="1" rtl="0" algn="ctr">
              <a:lnSpc>
                <a:spcPct val="100000"/>
              </a:lnSpc>
              <a:spcBef>
                <a:spcPts val="360"/>
              </a:spcBef>
              <a:spcAft>
                <a:spcPts val="0"/>
              </a:spcAft>
              <a:buSzPts val="1530"/>
              <a:buNone/>
              <a:defRPr/>
            </a:lvl2pPr>
            <a:lvl3pPr lvl="2" rtl="0" algn="ctr">
              <a:lnSpc>
                <a:spcPct val="100000"/>
              </a:lnSpc>
              <a:spcBef>
                <a:spcPts val="360"/>
              </a:spcBef>
              <a:spcAft>
                <a:spcPts val="0"/>
              </a:spcAft>
              <a:buSzPts val="1260"/>
              <a:buNone/>
              <a:defRPr/>
            </a:lvl3pPr>
            <a:lvl4pPr lvl="3" rtl="0" algn="ctr">
              <a:lnSpc>
                <a:spcPct val="100000"/>
              </a:lnSpc>
              <a:spcBef>
                <a:spcPts val="360"/>
              </a:spcBef>
              <a:spcAft>
                <a:spcPts val="0"/>
              </a:spcAft>
              <a:buSzPts val="1170"/>
              <a:buNone/>
              <a:defRPr/>
            </a:lvl4pPr>
            <a:lvl5pPr lvl="4" rtl="0" algn="ctr">
              <a:lnSpc>
                <a:spcPct val="100000"/>
              </a:lnSpc>
              <a:spcBef>
                <a:spcPts val="360"/>
              </a:spcBef>
              <a:spcAft>
                <a:spcPts val="0"/>
              </a:spcAft>
              <a:buSzPts val="1170"/>
              <a:buNone/>
              <a:defRPr/>
            </a:lvl5pPr>
            <a:lvl6pPr lvl="5" rtl="0" algn="ctr">
              <a:lnSpc>
                <a:spcPct val="100000"/>
              </a:lnSpc>
              <a:spcBef>
                <a:spcPts val="360"/>
              </a:spcBef>
              <a:spcAft>
                <a:spcPts val="0"/>
              </a:spcAft>
              <a:buSzPts val="1440"/>
              <a:buNone/>
              <a:defRPr/>
            </a:lvl6pPr>
            <a:lvl7pPr lvl="6" rtl="0" algn="ctr">
              <a:lnSpc>
                <a:spcPct val="100000"/>
              </a:lnSpc>
              <a:spcBef>
                <a:spcPts val="360"/>
              </a:spcBef>
              <a:spcAft>
                <a:spcPts val="0"/>
              </a:spcAft>
              <a:buSzPts val="1440"/>
              <a:buNone/>
              <a:defRPr/>
            </a:lvl7pPr>
            <a:lvl8pPr lvl="7" rtl="0" algn="ctr">
              <a:lnSpc>
                <a:spcPct val="100000"/>
              </a:lnSpc>
              <a:spcBef>
                <a:spcPts val="360"/>
              </a:spcBef>
              <a:spcAft>
                <a:spcPts val="0"/>
              </a:spcAft>
              <a:buSzPts val="1800"/>
              <a:buNone/>
              <a:defRPr/>
            </a:lvl8pPr>
            <a:lvl9pPr lvl="8" rtl="0" algn="ctr">
              <a:lnSpc>
                <a:spcPct val="100000"/>
              </a:lnSpc>
              <a:spcBef>
                <a:spcPts val="360"/>
              </a:spcBef>
              <a:spcAft>
                <a:spcPts val="0"/>
              </a:spcAft>
              <a:buSzPts val="1800"/>
              <a:buNone/>
              <a:defRPr/>
            </a:lvl9pPr>
          </a:lstStyle>
          <a:p/>
        </p:txBody>
      </p:sp>
      <p:sp>
        <p:nvSpPr>
          <p:cNvPr id="37" name="Google Shape;37;p20"/>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20"/>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p20"/>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21"/>
          <p:cNvSpPr txBox="1"/>
          <p:nvPr>
            <p:ph type="title"/>
          </p:nvPr>
        </p:nvSpPr>
        <p:spPr>
          <a:xfrm>
            <a:off x="530352" y="1316736"/>
            <a:ext cx="7772400" cy="13626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2" name="Google Shape;42;p21"/>
          <p:cNvSpPr txBox="1"/>
          <p:nvPr>
            <p:ph idx="1" type="body"/>
          </p:nvPr>
        </p:nvSpPr>
        <p:spPr>
          <a:xfrm>
            <a:off x="530352" y="2704664"/>
            <a:ext cx="7772400" cy="15096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440"/>
              </a:spcBef>
              <a:spcAft>
                <a:spcPts val="0"/>
              </a:spcAft>
              <a:buSzPts val="2090"/>
              <a:buNone/>
              <a:defRPr sz="2200">
                <a:solidFill>
                  <a:schemeClr val="dk1"/>
                </a:solidFill>
              </a:defRPr>
            </a:lvl1pPr>
            <a:lvl2pPr indent="-228600" lvl="1" marL="914400" rtl="0" algn="l">
              <a:lnSpc>
                <a:spcPct val="100000"/>
              </a:lnSpc>
              <a:spcBef>
                <a:spcPts val="360"/>
              </a:spcBef>
              <a:spcAft>
                <a:spcPts val="0"/>
              </a:spcAft>
              <a:buSzPts val="1530"/>
              <a:buNone/>
              <a:defRPr sz="1800">
                <a:solidFill>
                  <a:srgbClr val="888888"/>
                </a:solidFill>
              </a:defRPr>
            </a:lvl2pPr>
            <a:lvl3pPr indent="-228600" lvl="2" marL="1371600" rtl="0" algn="l">
              <a:lnSpc>
                <a:spcPct val="100000"/>
              </a:lnSpc>
              <a:spcBef>
                <a:spcPts val="320"/>
              </a:spcBef>
              <a:spcAft>
                <a:spcPts val="0"/>
              </a:spcAft>
              <a:buSzPts val="1120"/>
              <a:buNone/>
              <a:defRPr sz="1600">
                <a:solidFill>
                  <a:srgbClr val="888888"/>
                </a:solidFill>
              </a:defRPr>
            </a:lvl3pPr>
            <a:lvl4pPr indent="-228600" lvl="3" marL="1828800" rtl="0" algn="l">
              <a:lnSpc>
                <a:spcPct val="100000"/>
              </a:lnSpc>
              <a:spcBef>
                <a:spcPts val="280"/>
              </a:spcBef>
              <a:spcAft>
                <a:spcPts val="0"/>
              </a:spcAft>
              <a:buSzPts val="910"/>
              <a:buNone/>
              <a:defRPr sz="1400">
                <a:solidFill>
                  <a:srgbClr val="888888"/>
                </a:solidFill>
              </a:defRPr>
            </a:lvl4pPr>
            <a:lvl5pPr indent="-228600" lvl="4" marL="2286000" rtl="0" algn="l">
              <a:lnSpc>
                <a:spcPct val="100000"/>
              </a:lnSpc>
              <a:spcBef>
                <a:spcPts val="280"/>
              </a:spcBef>
              <a:spcAft>
                <a:spcPts val="0"/>
              </a:spcAft>
              <a:buSzPts val="910"/>
              <a:buNone/>
              <a:defRPr sz="1400">
                <a:solidFill>
                  <a:srgbClr val="888888"/>
                </a:solidFill>
              </a:defRPr>
            </a:lvl5pPr>
            <a:lvl6pPr indent="-320039" lvl="5" marL="2743200" rtl="0" algn="l">
              <a:lnSpc>
                <a:spcPct val="100000"/>
              </a:lnSpc>
              <a:spcBef>
                <a:spcPts val="360"/>
              </a:spcBef>
              <a:spcAft>
                <a:spcPts val="0"/>
              </a:spcAft>
              <a:buSzPts val="1440"/>
              <a:buChar char="⚫"/>
              <a:defRPr/>
            </a:lvl6pPr>
            <a:lvl7pPr indent="-320039" lvl="6" marL="3200400" rtl="0" algn="l">
              <a:lnSpc>
                <a:spcPct val="100000"/>
              </a:lnSpc>
              <a:spcBef>
                <a:spcPts val="360"/>
              </a:spcBef>
              <a:spcAft>
                <a:spcPts val="0"/>
              </a:spcAft>
              <a:buSzPts val="144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43" name="Google Shape;43;p21"/>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4" name="Google Shape;44;p21"/>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5" name="Google Shape;45;p21"/>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2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rtl="0" algn="l">
              <a:lnSpc>
                <a:spcPct val="100000"/>
              </a:lnSpc>
              <a:spcBef>
                <a:spcPts val="0"/>
              </a:spcBef>
              <a:spcAft>
                <a:spcPts val="0"/>
              </a:spcAft>
              <a:buClr>
                <a:schemeClr val="dk2"/>
              </a:buClr>
              <a:buSzPts val="50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22"/>
          <p:cNvSpPr txBox="1"/>
          <p:nvPr>
            <p:ph idx="1" type="body"/>
          </p:nvPr>
        </p:nvSpPr>
        <p:spPr>
          <a:xfrm>
            <a:off x="457200" y="1855248"/>
            <a:ext cx="4040100" cy="659400"/>
          </a:xfrm>
          <a:prstGeom prst="rect">
            <a:avLst/>
          </a:prstGeom>
          <a:noFill/>
          <a:ln>
            <a:noFill/>
          </a:ln>
        </p:spPr>
        <p:txBody>
          <a:bodyPr anchorCtr="0" anchor="ctr" bIns="0" lIns="45700" spcFirstLastPara="1" rIns="45700" wrap="square" tIns="0">
            <a:noAutofit/>
          </a:bodyPr>
          <a:lstStyle>
            <a:lvl1pPr indent="-228600" lvl="0" marL="457200" rtl="0" algn="l">
              <a:lnSpc>
                <a:spcPct val="100000"/>
              </a:lnSpc>
              <a:spcBef>
                <a:spcPts val="480"/>
              </a:spcBef>
              <a:spcAft>
                <a:spcPts val="0"/>
              </a:spcAft>
              <a:buSzPts val="2280"/>
              <a:buNone/>
              <a:defRPr b="1" sz="2400" cap="none">
                <a:solidFill>
                  <a:schemeClr val="dk2"/>
                </a:solidFill>
              </a:defRPr>
            </a:lvl1pPr>
            <a:lvl2pPr indent="-228600" lvl="1" marL="914400" rtl="0" algn="l">
              <a:lnSpc>
                <a:spcPct val="100000"/>
              </a:lnSpc>
              <a:spcBef>
                <a:spcPts val="400"/>
              </a:spcBef>
              <a:spcAft>
                <a:spcPts val="0"/>
              </a:spcAft>
              <a:buSzPts val="1700"/>
              <a:buNone/>
              <a:defRPr b="1" sz="2000"/>
            </a:lvl2pPr>
            <a:lvl3pPr indent="-228600" lvl="2" marL="1371600" rtl="0" algn="l">
              <a:lnSpc>
                <a:spcPct val="100000"/>
              </a:lnSpc>
              <a:spcBef>
                <a:spcPts val="360"/>
              </a:spcBef>
              <a:spcAft>
                <a:spcPts val="0"/>
              </a:spcAft>
              <a:buSzPts val="1260"/>
              <a:buNone/>
              <a:defRPr b="1" sz="1800"/>
            </a:lvl3pPr>
            <a:lvl4pPr indent="-228600" lvl="3" marL="1828800" rtl="0" algn="l">
              <a:lnSpc>
                <a:spcPct val="100000"/>
              </a:lnSpc>
              <a:spcBef>
                <a:spcPts val="320"/>
              </a:spcBef>
              <a:spcAft>
                <a:spcPts val="0"/>
              </a:spcAft>
              <a:buSzPts val="1040"/>
              <a:buNone/>
              <a:defRPr b="1" sz="1600"/>
            </a:lvl4pPr>
            <a:lvl5pPr indent="-228600" lvl="4" marL="2286000" rtl="0" algn="l">
              <a:lnSpc>
                <a:spcPct val="100000"/>
              </a:lnSpc>
              <a:spcBef>
                <a:spcPts val="320"/>
              </a:spcBef>
              <a:spcAft>
                <a:spcPts val="0"/>
              </a:spcAft>
              <a:buSzPts val="1040"/>
              <a:buNone/>
              <a:defRPr b="1" sz="1600"/>
            </a:lvl5pPr>
            <a:lvl6pPr indent="-320039" lvl="5" marL="2743200" rtl="0" algn="l">
              <a:lnSpc>
                <a:spcPct val="100000"/>
              </a:lnSpc>
              <a:spcBef>
                <a:spcPts val="360"/>
              </a:spcBef>
              <a:spcAft>
                <a:spcPts val="0"/>
              </a:spcAft>
              <a:buSzPts val="1440"/>
              <a:buChar char="⚫"/>
              <a:defRPr/>
            </a:lvl6pPr>
            <a:lvl7pPr indent="-320039" lvl="6" marL="3200400" rtl="0" algn="l">
              <a:lnSpc>
                <a:spcPct val="100000"/>
              </a:lnSpc>
              <a:spcBef>
                <a:spcPts val="360"/>
              </a:spcBef>
              <a:spcAft>
                <a:spcPts val="0"/>
              </a:spcAft>
              <a:buSzPts val="144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49" name="Google Shape;49;p22"/>
          <p:cNvSpPr txBox="1"/>
          <p:nvPr>
            <p:ph idx="2" type="body"/>
          </p:nvPr>
        </p:nvSpPr>
        <p:spPr>
          <a:xfrm>
            <a:off x="4645025" y="1859757"/>
            <a:ext cx="4041900" cy="654900"/>
          </a:xfrm>
          <a:prstGeom prst="rect">
            <a:avLst/>
          </a:prstGeom>
          <a:noFill/>
          <a:ln>
            <a:noFill/>
          </a:ln>
        </p:spPr>
        <p:txBody>
          <a:bodyPr anchorCtr="0" anchor="ctr" bIns="0" lIns="45700" spcFirstLastPara="1" rIns="45700" wrap="square" tIns="0">
            <a:normAutofit/>
          </a:bodyPr>
          <a:lstStyle>
            <a:lvl1pPr indent="-228600" lvl="0" marL="457200" rtl="0" algn="l">
              <a:lnSpc>
                <a:spcPct val="100000"/>
              </a:lnSpc>
              <a:spcBef>
                <a:spcPts val="480"/>
              </a:spcBef>
              <a:spcAft>
                <a:spcPts val="0"/>
              </a:spcAft>
              <a:buSzPts val="2280"/>
              <a:buNone/>
              <a:defRPr b="1" sz="2400" cap="none">
                <a:solidFill>
                  <a:schemeClr val="dk2"/>
                </a:solidFill>
              </a:defRPr>
            </a:lvl1pPr>
            <a:lvl2pPr indent="-228600" lvl="1" marL="914400" rtl="0" algn="l">
              <a:lnSpc>
                <a:spcPct val="100000"/>
              </a:lnSpc>
              <a:spcBef>
                <a:spcPts val="400"/>
              </a:spcBef>
              <a:spcAft>
                <a:spcPts val="0"/>
              </a:spcAft>
              <a:buSzPts val="1700"/>
              <a:buNone/>
              <a:defRPr b="1" sz="2000"/>
            </a:lvl2pPr>
            <a:lvl3pPr indent="-228600" lvl="2" marL="1371600" rtl="0" algn="l">
              <a:lnSpc>
                <a:spcPct val="100000"/>
              </a:lnSpc>
              <a:spcBef>
                <a:spcPts val="360"/>
              </a:spcBef>
              <a:spcAft>
                <a:spcPts val="0"/>
              </a:spcAft>
              <a:buSzPts val="1260"/>
              <a:buNone/>
              <a:defRPr b="1" sz="1800"/>
            </a:lvl3pPr>
            <a:lvl4pPr indent="-228600" lvl="3" marL="1828800" rtl="0" algn="l">
              <a:lnSpc>
                <a:spcPct val="100000"/>
              </a:lnSpc>
              <a:spcBef>
                <a:spcPts val="320"/>
              </a:spcBef>
              <a:spcAft>
                <a:spcPts val="0"/>
              </a:spcAft>
              <a:buSzPts val="1040"/>
              <a:buNone/>
              <a:defRPr b="1" sz="1600"/>
            </a:lvl4pPr>
            <a:lvl5pPr indent="-228600" lvl="4" marL="2286000" rtl="0" algn="l">
              <a:lnSpc>
                <a:spcPct val="100000"/>
              </a:lnSpc>
              <a:spcBef>
                <a:spcPts val="320"/>
              </a:spcBef>
              <a:spcAft>
                <a:spcPts val="0"/>
              </a:spcAft>
              <a:buSzPts val="1040"/>
              <a:buNone/>
              <a:defRPr b="1" sz="1600"/>
            </a:lvl5pPr>
            <a:lvl6pPr indent="-320039" lvl="5" marL="2743200" rtl="0" algn="l">
              <a:lnSpc>
                <a:spcPct val="100000"/>
              </a:lnSpc>
              <a:spcBef>
                <a:spcPts val="360"/>
              </a:spcBef>
              <a:spcAft>
                <a:spcPts val="0"/>
              </a:spcAft>
              <a:buSzPts val="1440"/>
              <a:buChar char="⚫"/>
              <a:defRPr/>
            </a:lvl6pPr>
            <a:lvl7pPr indent="-320039" lvl="6" marL="3200400" rtl="0" algn="l">
              <a:lnSpc>
                <a:spcPct val="100000"/>
              </a:lnSpc>
              <a:spcBef>
                <a:spcPts val="360"/>
              </a:spcBef>
              <a:spcAft>
                <a:spcPts val="0"/>
              </a:spcAft>
              <a:buSzPts val="144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50" name="Google Shape;50;p22"/>
          <p:cNvSpPr txBox="1"/>
          <p:nvPr>
            <p:ph idx="3" type="body"/>
          </p:nvPr>
        </p:nvSpPr>
        <p:spPr>
          <a:xfrm>
            <a:off x="457200" y="2514600"/>
            <a:ext cx="4040100" cy="3845700"/>
          </a:xfrm>
          <a:prstGeom prst="rect">
            <a:avLst/>
          </a:prstGeom>
          <a:noFill/>
          <a:ln>
            <a:noFill/>
          </a:ln>
        </p:spPr>
        <p:txBody>
          <a:bodyPr anchorCtr="0" anchor="t" bIns="45700" lIns="91425" spcFirstLastPara="1" rIns="91425" wrap="square" tIns="0">
            <a:normAutofit/>
          </a:bodyPr>
          <a:lstStyle>
            <a:lvl1pPr indent="-361315" lvl="0" marL="457200" rtl="0" algn="l">
              <a:lnSpc>
                <a:spcPct val="100000"/>
              </a:lnSpc>
              <a:spcBef>
                <a:spcPts val="440"/>
              </a:spcBef>
              <a:spcAft>
                <a:spcPts val="0"/>
              </a:spcAft>
              <a:buSzPts val="2090"/>
              <a:buChar char="⚫"/>
              <a:defRPr sz="2200"/>
            </a:lvl1pPr>
            <a:lvl2pPr indent="-336550" lvl="1" marL="914400" rtl="0" algn="l">
              <a:lnSpc>
                <a:spcPct val="100000"/>
              </a:lnSpc>
              <a:spcBef>
                <a:spcPts val="400"/>
              </a:spcBef>
              <a:spcAft>
                <a:spcPts val="0"/>
              </a:spcAft>
              <a:buSzPts val="1700"/>
              <a:buChar char="⚫"/>
              <a:defRPr sz="2000"/>
            </a:lvl2pPr>
            <a:lvl3pPr indent="-308610" lvl="2" marL="1371600" rtl="0" algn="l">
              <a:lnSpc>
                <a:spcPct val="100000"/>
              </a:lnSpc>
              <a:spcBef>
                <a:spcPts val="360"/>
              </a:spcBef>
              <a:spcAft>
                <a:spcPts val="0"/>
              </a:spcAft>
              <a:buSzPts val="1260"/>
              <a:buChar char="⚫"/>
              <a:defRPr sz="1800"/>
            </a:lvl3pPr>
            <a:lvl4pPr indent="-294639" lvl="3" marL="1828800" rtl="0" algn="l">
              <a:lnSpc>
                <a:spcPct val="100000"/>
              </a:lnSpc>
              <a:spcBef>
                <a:spcPts val="320"/>
              </a:spcBef>
              <a:spcAft>
                <a:spcPts val="0"/>
              </a:spcAft>
              <a:buSzPts val="1040"/>
              <a:buChar char="⚫"/>
              <a:defRPr sz="1600"/>
            </a:lvl4pPr>
            <a:lvl5pPr indent="-294639" lvl="4" marL="2286000" rtl="0" algn="l">
              <a:lnSpc>
                <a:spcPct val="100000"/>
              </a:lnSpc>
              <a:spcBef>
                <a:spcPts val="320"/>
              </a:spcBef>
              <a:spcAft>
                <a:spcPts val="0"/>
              </a:spcAft>
              <a:buSzPts val="1040"/>
              <a:buChar char="⚫"/>
              <a:defRPr sz="1600"/>
            </a:lvl5pPr>
            <a:lvl6pPr indent="-320039" lvl="5" marL="2743200" rtl="0" algn="l">
              <a:lnSpc>
                <a:spcPct val="100000"/>
              </a:lnSpc>
              <a:spcBef>
                <a:spcPts val="360"/>
              </a:spcBef>
              <a:spcAft>
                <a:spcPts val="0"/>
              </a:spcAft>
              <a:buSzPts val="1440"/>
              <a:buChar char="⚫"/>
              <a:defRPr/>
            </a:lvl6pPr>
            <a:lvl7pPr indent="-320039" lvl="6" marL="3200400" rtl="0" algn="l">
              <a:lnSpc>
                <a:spcPct val="100000"/>
              </a:lnSpc>
              <a:spcBef>
                <a:spcPts val="360"/>
              </a:spcBef>
              <a:spcAft>
                <a:spcPts val="0"/>
              </a:spcAft>
              <a:buSzPts val="144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51" name="Google Shape;51;p22"/>
          <p:cNvSpPr txBox="1"/>
          <p:nvPr>
            <p:ph idx="4" type="body"/>
          </p:nvPr>
        </p:nvSpPr>
        <p:spPr>
          <a:xfrm>
            <a:off x="4645025" y="2514600"/>
            <a:ext cx="4041900" cy="3845700"/>
          </a:xfrm>
          <a:prstGeom prst="rect">
            <a:avLst/>
          </a:prstGeom>
          <a:noFill/>
          <a:ln>
            <a:noFill/>
          </a:ln>
        </p:spPr>
        <p:txBody>
          <a:bodyPr anchorCtr="0" anchor="t" bIns="45700" lIns="91425" spcFirstLastPara="1" rIns="91425" wrap="square" tIns="0">
            <a:normAutofit/>
          </a:bodyPr>
          <a:lstStyle>
            <a:lvl1pPr indent="-361315" lvl="0" marL="457200" rtl="0" algn="l">
              <a:lnSpc>
                <a:spcPct val="100000"/>
              </a:lnSpc>
              <a:spcBef>
                <a:spcPts val="440"/>
              </a:spcBef>
              <a:spcAft>
                <a:spcPts val="0"/>
              </a:spcAft>
              <a:buSzPts val="2090"/>
              <a:buChar char="⚫"/>
              <a:defRPr sz="2200"/>
            </a:lvl1pPr>
            <a:lvl2pPr indent="-336550" lvl="1" marL="914400" rtl="0" algn="l">
              <a:lnSpc>
                <a:spcPct val="100000"/>
              </a:lnSpc>
              <a:spcBef>
                <a:spcPts val="400"/>
              </a:spcBef>
              <a:spcAft>
                <a:spcPts val="0"/>
              </a:spcAft>
              <a:buSzPts val="1700"/>
              <a:buChar char="⚫"/>
              <a:defRPr sz="2000"/>
            </a:lvl2pPr>
            <a:lvl3pPr indent="-308610" lvl="2" marL="1371600" rtl="0" algn="l">
              <a:lnSpc>
                <a:spcPct val="100000"/>
              </a:lnSpc>
              <a:spcBef>
                <a:spcPts val="360"/>
              </a:spcBef>
              <a:spcAft>
                <a:spcPts val="0"/>
              </a:spcAft>
              <a:buSzPts val="1260"/>
              <a:buChar char="⚫"/>
              <a:defRPr sz="1800"/>
            </a:lvl3pPr>
            <a:lvl4pPr indent="-294639" lvl="3" marL="1828800" rtl="0" algn="l">
              <a:lnSpc>
                <a:spcPct val="100000"/>
              </a:lnSpc>
              <a:spcBef>
                <a:spcPts val="320"/>
              </a:spcBef>
              <a:spcAft>
                <a:spcPts val="0"/>
              </a:spcAft>
              <a:buSzPts val="1040"/>
              <a:buChar char="⚫"/>
              <a:defRPr sz="1600"/>
            </a:lvl4pPr>
            <a:lvl5pPr indent="-294639" lvl="4" marL="2286000" rtl="0" algn="l">
              <a:lnSpc>
                <a:spcPct val="100000"/>
              </a:lnSpc>
              <a:spcBef>
                <a:spcPts val="320"/>
              </a:spcBef>
              <a:spcAft>
                <a:spcPts val="0"/>
              </a:spcAft>
              <a:buSzPts val="1040"/>
              <a:buChar char="⚫"/>
              <a:defRPr sz="1600"/>
            </a:lvl5pPr>
            <a:lvl6pPr indent="-320039" lvl="5" marL="2743200" rtl="0" algn="l">
              <a:lnSpc>
                <a:spcPct val="100000"/>
              </a:lnSpc>
              <a:spcBef>
                <a:spcPts val="360"/>
              </a:spcBef>
              <a:spcAft>
                <a:spcPts val="0"/>
              </a:spcAft>
              <a:buSzPts val="1440"/>
              <a:buChar char="⚫"/>
              <a:defRPr/>
            </a:lvl6pPr>
            <a:lvl7pPr indent="-320039" lvl="6" marL="3200400" rtl="0" algn="l">
              <a:lnSpc>
                <a:spcPct val="100000"/>
              </a:lnSpc>
              <a:spcBef>
                <a:spcPts val="360"/>
              </a:spcBef>
              <a:spcAft>
                <a:spcPts val="0"/>
              </a:spcAft>
              <a:buSzPts val="144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52" name="Google Shape;52;p22"/>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p22"/>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p22"/>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23"/>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23"/>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23"/>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4"/>
          <p:cNvSpPr txBox="1"/>
          <p:nvPr>
            <p:ph type="title"/>
          </p:nvPr>
        </p:nvSpPr>
        <p:spPr>
          <a:xfrm>
            <a:off x="685800" y="514352"/>
            <a:ext cx="2743200" cy="1162200"/>
          </a:xfrm>
          <a:prstGeom prst="rect">
            <a:avLst/>
          </a:prstGeom>
          <a:noFill/>
          <a:ln>
            <a:noFill/>
          </a:ln>
        </p:spPr>
        <p:txBody>
          <a:bodyPr anchorCtr="0" anchor="b" bIns="0" lIns="0" spcFirstLastPara="1" rIns="0" wrap="square" tIns="45700">
            <a:noAutofit/>
          </a:bodyPr>
          <a:lstStyle>
            <a:lvl1pPr lvl="0" rtl="0" algn="l">
              <a:lnSpc>
                <a:spcPct val="100000"/>
              </a:lnSpc>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24"/>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rtl="0" algn="l">
              <a:lnSpc>
                <a:spcPct val="100000"/>
              </a:lnSpc>
              <a:spcBef>
                <a:spcPts val="280"/>
              </a:spcBef>
              <a:spcAft>
                <a:spcPts val="0"/>
              </a:spcAft>
              <a:buSzPts val="1330"/>
              <a:buNone/>
              <a:defRPr sz="1400"/>
            </a:lvl1pPr>
            <a:lvl2pPr indent="-228600" lvl="1" marL="914400" rtl="0" algn="l">
              <a:lnSpc>
                <a:spcPct val="100000"/>
              </a:lnSpc>
              <a:spcBef>
                <a:spcPts val="240"/>
              </a:spcBef>
              <a:spcAft>
                <a:spcPts val="0"/>
              </a:spcAft>
              <a:buSzPts val="1020"/>
              <a:buNone/>
              <a:defRPr sz="1200"/>
            </a:lvl2pPr>
            <a:lvl3pPr indent="-228600" lvl="2" marL="1371600" rtl="0" algn="l">
              <a:lnSpc>
                <a:spcPct val="100000"/>
              </a:lnSpc>
              <a:spcBef>
                <a:spcPts val="200"/>
              </a:spcBef>
              <a:spcAft>
                <a:spcPts val="0"/>
              </a:spcAft>
              <a:buSzPts val="700"/>
              <a:buNone/>
              <a:defRPr sz="1000"/>
            </a:lvl3pPr>
            <a:lvl4pPr indent="-228600" lvl="3" marL="1828800" rtl="0" algn="l">
              <a:lnSpc>
                <a:spcPct val="100000"/>
              </a:lnSpc>
              <a:spcBef>
                <a:spcPts val="180"/>
              </a:spcBef>
              <a:spcAft>
                <a:spcPts val="0"/>
              </a:spcAft>
              <a:buSzPts val="585"/>
              <a:buNone/>
              <a:defRPr sz="900"/>
            </a:lvl4pPr>
            <a:lvl5pPr indent="-228600" lvl="4" marL="2286000" rtl="0" algn="l">
              <a:lnSpc>
                <a:spcPct val="100000"/>
              </a:lnSpc>
              <a:spcBef>
                <a:spcPts val="180"/>
              </a:spcBef>
              <a:spcAft>
                <a:spcPts val="0"/>
              </a:spcAft>
              <a:buSzPts val="585"/>
              <a:buNone/>
              <a:defRPr sz="900"/>
            </a:lvl5pPr>
            <a:lvl6pPr indent="-320039" lvl="5" marL="2743200" rtl="0" algn="l">
              <a:lnSpc>
                <a:spcPct val="100000"/>
              </a:lnSpc>
              <a:spcBef>
                <a:spcPts val="360"/>
              </a:spcBef>
              <a:spcAft>
                <a:spcPts val="0"/>
              </a:spcAft>
              <a:buSzPts val="1440"/>
              <a:buChar char="⚫"/>
              <a:defRPr/>
            </a:lvl6pPr>
            <a:lvl7pPr indent="-320039" lvl="6" marL="3200400" rtl="0" algn="l">
              <a:lnSpc>
                <a:spcPct val="100000"/>
              </a:lnSpc>
              <a:spcBef>
                <a:spcPts val="360"/>
              </a:spcBef>
              <a:spcAft>
                <a:spcPts val="0"/>
              </a:spcAft>
              <a:buSzPts val="144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62" name="Google Shape;62;p24"/>
          <p:cNvSpPr txBox="1"/>
          <p:nvPr>
            <p:ph idx="2" type="body"/>
          </p:nvPr>
        </p:nvSpPr>
        <p:spPr>
          <a:xfrm>
            <a:off x="3575050" y="1676400"/>
            <a:ext cx="5111700" cy="4572000"/>
          </a:xfrm>
          <a:prstGeom prst="rect">
            <a:avLst/>
          </a:prstGeom>
          <a:noFill/>
          <a:ln>
            <a:noFill/>
          </a:ln>
        </p:spPr>
        <p:txBody>
          <a:bodyPr anchorCtr="0" anchor="t" bIns="45700" lIns="91425" spcFirstLastPara="1" rIns="91425" wrap="square" tIns="0">
            <a:normAutofit/>
          </a:bodyPr>
          <a:lstStyle>
            <a:lvl1pPr indent="-397510" lvl="0" marL="457200" rtl="0" algn="l">
              <a:lnSpc>
                <a:spcPct val="100000"/>
              </a:lnSpc>
              <a:spcBef>
                <a:spcPts val="560"/>
              </a:spcBef>
              <a:spcAft>
                <a:spcPts val="0"/>
              </a:spcAft>
              <a:buSzPts val="2660"/>
              <a:buChar char="⚫"/>
              <a:defRPr sz="2800"/>
            </a:lvl1pPr>
            <a:lvl2pPr indent="-368935" lvl="1" marL="914400" rtl="0" algn="l">
              <a:lnSpc>
                <a:spcPct val="100000"/>
              </a:lnSpc>
              <a:spcBef>
                <a:spcPts val="520"/>
              </a:spcBef>
              <a:spcAft>
                <a:spcPts val="0"/>
              </a:spcAft>
              <a:buSzPts val="2210"/>
              <a:buChar char="⚫"/>
              <a:defRPr sz="2600"/>
            </a:lvl2pPr>
            <a:lvl3pPr indent="-335280" lvl="2" marL="1371600" rtl="0" algn="l">
              <a:lnSpc>
                <a:spcPct val="100000"/>
              </a:lnSpc>
              <a:spcBef>
                <a:spcPts val="480"/>
              </a:spcBef>
              <a:spcAft>
                <a:spcPts val="0"/>
              </a:spcAft>
              <a:buSzPts val="1680"/>
              <a:buChar char="⚫"/>
              <a:defRPr sz="2400"/>
            </a:lvl3pPr>
            <a:lvl4pPr indent="-311150" lvl="3" marL="1828800" rtl="0" algn="l">
              <a:lnSpc>
                <a:spcPct val="100000"/>
              </a:lnSpc>
              <a:spcBef>
                <a:spcPts val="400"/>
              </a:spcBef>
              <a:spcAft>
                <a:spcPts val="0"/>
              </a:spcAft>
              <a:buSzPts val="1300"/>
              <a:buChar char="⚫"/>
              <a:defRPr sz="2000"/>
            </a:lvl4pPr>
            <a:lvl5pPr indent="-302895" lvl="4" marL="2286000" rtl="0" algn="l">
              <a:lnSpc>
                <a:spcPct val="100000"/>
              </a:lnSpc>
              <a:spcBef>
                <a:spcPts val="360"/>
              </a:spcBef>
              <a:spcAft>
                <a:spcPts val="0"/>
              </a:spcAft>
              <a:buSzPts val="1170"/>
              <a:buChar char="⚫"/>
              <a:defRPr sz="1800"/>
            </a:lvl5pPr>
            <a:lvl6pPr indent="-320039" lvl="5" marL="2743200" rtl="0" algn="l">
              <a:lnSpc>
                <a:spcPct val="100000"/>
              </a:lnSpc>
              <a:spcBef>
                <a:spcPts val="360"/>
              </a:spcBef>
              <a:spcAft>
                <a:spcPts val="0"/>
              </a:spcAft>
              <a:buSzPts val="1440"/>
              <a:buChar char="⚫"/>
              <a:defRPr/>
            </a:lvl6pPr>
            <a:lvl7pPr indent="-320039" lvl="6" marL="3200400" rtl="0" algn="l">
              <a:lnSpc>
                <a:spcPct val="100000"/>
              </a:lnSpc>
              <a:spcBef>
                <a:spcPts val="360"/>
              </a:spcBef>
              <a:spcAft>
                <a:spcPts val="0"/>
              </a:spcAft>
              <a:buSzPts val="144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63" name="Google Shape;63;p24"/>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24"/>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24"/>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6" name="Shape 66"/>
        <p:cNvGrpSpPr/>
        <p:nvPr/>
      </p:nvGrpSpPr>
      <p:grpSpPr>
        <a:xfrm>
          <a:off x="0" y="0"/>
          <a:ext cx="0" cy="0"/>
          <a:chOff x="0" y="0"/>
          <a:chExt cx="0" cy="0"/>
        </a:xfrm>
      </p:grpSpPr>
      <p:sp>
        <p:nvSpPr>
          <p:cNvPr id="67" name="Google Shape;67;p25"/>
          <p:cNvSpPr/>
          <p:nvPr/>
        </p:nvSpPr>
        <p:spPr>
          <a:xfrm flipH="1" rot="-10379968">
            <a:off x="3165816" y="1108016"/>
            <a:ext cx="5257696" cy="4114887"/>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10" rotWithShape="0" algn="tl" dir="7500000" dist="38500" sy="100080">
              <a:srgbClr val="000000">
                <a:alpha val="2353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68" name="Google Shape;68;p25"/>
          <p:cNvSpPr/>
          <p:nvPr/>
        </p:nvSpPr>
        <p:spPr>
          <a:xfrm flipH="1" rot="-10380733">
            <a:off x="8004114" y="5359839"/>
            <a:ext cx="155354" cy="155354"/>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549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69" name="Google Shape;69;p25"/>
          <p:cNvSpPr txBox="1"/>
          <p:nvPr>
            <p:ph type="title"/>
          </p:nvPr>
        </p:nvSpPr>
        <p:spPr>
          <a:xfrm>
            <a:off x="609600" y="1176996"/>
            <a:ext cx="2212800" cy="1582500"/>
          </a:xfrm>
          <a:prstGeom prst="rect">
            <a:avLst/>
          </a:prstGeom>
          <a:noFill/>
          <a:ln>
            <a:noFill/>
          </a:ln>
        </p:spPr>
        <p:txBody>
          <a:bodyPr anchorCtr="0" anchor="b" bIns="45700" lIns="45700" spcFirstLastPara="1" rIns="45700" wrap="square" tIns="45700">
            <a:normAutofit/>
          </a:bodyPr>
          <a:lstStyle>
            <a:lvl1pPr lvl="0" rtl="0" algn="l">
              <a:lnSpc>
                <a:spcPct val="100000"/>
              </a:lnSpc>
              <a:spcBef>
                <a:spcPts val="0"/>
              </a:spcBef>
              <a:spcAft>
                <a:spcPts val="0"/>
              </a:spcAft>
              <a:buClr>
                <a:schemeClr val="dk2"/>
              </a:buClr>
              <a:buSzPts val="2000"/>
              <a:buFont typeface="Calibri"/>
              <a:buNone/>
              <a:defRPr b="1" sz="2000">
                <a:solidFill>
                  <a:schemeClr val="dk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0" name="Google Shape;70;p25"/>
          <p:cNvSpPr txBox="1"/>
          <p:nvPr>
            <p:ph idx="1" type="body"/>
          </p:nvPr>
        </p:nvSpPr>
        <p:spPr>
          <a:xfrm>
            <a:off x="609600" y="2828785"/>
            <a:ext cx="2209800" cy="2179200"/>
          </a:xfrm>
          <a:prstGeom prst="rect">
            <a:avLst/>
          </a:prstGeom>
          <a:noFill/>
          <a:ln>
            <a:noFill/>
          </a:ln>
        </p:spPr>
        <p:txBody>
          <a:bodyPr anchorCtr="0" anchor="t" bIns="45700" lIns="64000" spcFirstLastPara="1" rIns="45700" wrap="square" tIns="45700">
            <a:normAutofit/>
          </a:bodyPr>
          <a:lstStyle>
            <a:lvl1pPr indent="-228600" lvl="0" marL="457200" rtl="0" algn="l">
              <a:lnSpc>
                <a:spcPct val="100000"/>
              </a:lnSpc>
              <a:spcBef>
                <a:spcPts val="250"/>
              </a:spcBef>
              <a:spcAft>
                <a:spcPts val="0"/>
              </a:spcAft>
              <a:buSzPts val="1235"/>
              <a:buFont typeface="Constantia"/>
              <a:buNone/>
              <a:defRPr sz="1300"/>
            </a:lvl1pPr>
            <a:lvl2pPr indent="-293369" lvl="1" marL="914400" rtl="0" algn="l">
              <a:lnSpc>
                <a:spcPct val="100000"/>
              </a:lnSpc>
              <a:spcBef>
                <a:spcPts val="240"/>
              </a:spcBef>
              <a:spcAft>
                <a:spcPts val="0"/>
              </a:spcAft>
              <a:buSzPts val="1020"/>
              <a:buChar char="⚫"/>
              <a:defRPr sz="1200"/>
            </a:lvl2pPr>
            <a:lvl3pPr indent="-273050" lvl="2" marL="1371600" rtl="0" algn="l">
              <a:lnSpc>
                <a:spcPct val="100000"/>
              </a:lnSpc>
              <a:spcBef>
                <a:spcPts val="200"/>
              </a:spcBef>
              <a:spcAft>
                <a:spcPts val="0"/>
              </a:spcAft>
              <a:buSzPts val="700"/>
              <a:buChar char="⚫"/>
              <a:defRPr sz="1000"/>
            </a:lvl3pPr>
            <a:lvl4pPr indent="-265747" lvl="3" marL="1828800" rtl="0" algn="l">
              <a:lnSpc>
                <a:spcPct val="100000"/>
              </a:lnSpc>
              <a:spcBef>
                <a:spcPts val="180"/>
              </a:spcBef>
              <a:spcAft>
                <a:spcPts val="0"/>
              </a:spcAft>
              <a:buSzPts val="585"/>
              <a:buChar char="⚫"/>
              <a:defRPr sz="900"/>
            </a:lvl4pPr>
            <a:lvl5pPr indent="-265747" lvl="4" marL="2286000" rtl="0" algn="l">
              <a:lnSpc>
                <a:spcPct val="100000"/>
              </a:lnSpc>
              <a:spcBef>
                <a:spcPts val="180"/>
              </a:spcBef>
              <a:spcAft>
                <a:spcPts val="0"/>
              </a:spcAft>
              <a:buSzPts val="585"/>
              <a:buChar char="⚫"/>
              <a:defRPr sz="900"/>
            </a:lvl5pPr>
            <a:lvl6pPr indent="-320039" lvl="5" marL="2743200" rtl="0" algn="l">
              <a:lnSpc>
                <a:spcPct val="100000"/>
              </a:lnSpc>
              <a:spcBef>
                <a:spcPts val="360"/>
              </a:spcBef>
              <a:spcAft>
                <a:spcPts val="0"/>
              </a:spcAft>
              <a:buSzPts val="1440"/>
              <a:buChar char="⚫"/>
              <a:defRPr/>
            </a:lvl6pPr>
            <a:lvl7pPr indent="-320039" lvl="6" marL="3200400" rtl="0" algn="l">
              <a:lnSpc>
                <a:spcPct val="100000"/>
              </a:lnSpc>
              <a:spcBef>
                <a:spcPts val="360"/>
              </a:spcBef>
              <a:spcAft>
                <a:spcPts val="0"/>
              </a:spcAft>
              <a:buSzPts val="144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71" name="Google Shape;71;p25"/>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25"/>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25"/>
          <p:cNvSpPr txBox="1"/>
          <p:nvPr>
            <p:ph idx="12" type="sldNum"/>
          </p:nvPr>
        </p:nvSpPr>
        <p:spPr>
          <a:xfrm>
            <a:off x="8077200" y="6356350"/>
            <a:ext cx="6096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25"/>
          <p:cNvSpPr/>
          <p:nvPr>
            <p:ph idx="2" type="pic"/>
          </p:nvPr>
        </p:nvSpPr>
        <p:spPr>
          <a:xfrm rot="420022">
            <a:off x="3485831" y="1199543"/>
            <a:ext cx="4617824" cy="3931997"/>
          </a:xfrm>
          <a:prstGeom prst="rect">
            <a:avLst/>
          </a:prstGeom>
          <a:solidFill>
            <a:schemeClr val="lt2"/>
          </a:solidFill>
          <a:ln cap="rnd" cmpd="sng" w="9525">
            <a:solidFill>
              <a:srgbClr val="C0C0C0"/>
            </a:solidFill>
            <a:prstDash val="solid"/>
            <a:round/>
            <a:headEnd len="sm" w="sm" type="none"/>
            <a:tailEnd len="sm" w="sm" type="none"/>
          </a:ln>
        </p:spPr>
      </p:sp>
      <p:sp>
        <p:nvSpPr>
          <p:cNvPr id="75" name="Google Shape;75;p25"/>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529"/>
                </a:srgbClr>
              </a:gs>
              <a:gs pos="100000">
                <a:srgbClr val="00E9F7">
                  <a:alpha val="53725"/>
                </a:srgbClr>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76" name="Google Shape;76;p25"/>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8627"/>
                </a:srgbClr>
              </a:gs>
              <a:gs pos="80000">
                <a:srgbClr val="0099E4">
                  <a:alpha val="43529"/>
                </a:srgbClr>
              </a:gs>
              <a:gs pos="100000">
                <a:srgbClr val="0099E4">
                  <a:alpha val="43529"/>
                </a:srgbClr>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6"/>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529"/>
                </a:srgbClr>
              </a:gs>
              <a:gs pos="100000">
                <a:srgbClr val="00E9F7">
                  <a:alpha val="53725"/>
                </a:srgbClr>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7" name="Google Shape;7;p16"/>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8627"/>
                </a:srgbClr>
              </a:gs>
              <a:gs pos="80000">
                <a:srgbClr val="0099E4">
                  <a:alpha val="43529"/>
                </a:srgbClr>
              </a:gs>
              <a:gs pos="100000">
                <a:srgbClr val="0099E4">
                  <a:alpha val="43529"/>
                </a:srgbClr>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8" name="Google Shape;8;p1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lnSpc>
                <a:spcPct val="100000"/>
              </a:lnSpc>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6"/>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lvl1pPr indent="-385445" lvl="0" marL="457200" marR="0" rtl="0" algn="l">
              <a:lnSpc>
                <a:spcPct val="100000"/>
              </a:lnSpc>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lnSpc>
                <a:spcPct val="100000"/>
              </a:lnSpc>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lnSpc>
                <a:spcPct val="100000"/>
              </a:lnSpc>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lnSpc>
                <a:spcPct val="100000"/>
              </a:lnSpc>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lnSpc>
                <a:spcPct val="100000"/>
              </a:lnSpc>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lnSpc>
                <a:spcPct val="100000"/>
              </a:lnSpc>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lnSpc>
                <a:spcPct val="100000"/>
              </a:lnSpc>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lnSpc>
                <a:spcPct val="100000"/>
              </a:lnSpc>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lnSpc>
                <a:spcPct val="100000"/>
              </a:lnSpc>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0" name="Google Shape;10;p16"/>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9pPr>
          </a:lstStyle>
          <a:p/>
        </p:txBody>
      </p:sp>
      <p:sp>
        <p:nvSpPr>
          <p:cNvPr id="11" name="Google Shape;11;p16"/>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9pPr>
          </a:lstStyle>
          <a:p/>
        </p:txBody>
      </p:sp>
      <p:sp>
        <p:nvSpPr>
          <p:cNvPr id="12" name="Google Shape;12;p16"/>
          <p:cNvSpPr txBox="1"/>
          <p:nvPr>
            <p:ph idx="12" type="sldNum"/>
          </p:nvPr>
        </p:nvSpPr>
        <p:spPr>
          <a:xfrm>
            <a:off x="7924800" y="63563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3" name="Google Shape;13;p16"/>
          <p:cNvGrpSpPr/>
          <p:nvPr/>
        </p:nvGrpSpPr>
        <p:grpSpPr>
          <a:xfrm>
            <a:off x="-29294" y="-16107"/>
            <a:ext cx="9198252" cy="1086259"/>
            <a:chOff x="-29322" y="-1965"/>
            <a:chExt cx="9198252" cy="1086259"/>
          </a:xfrm>
        </p:grpSpPr>
        <p:sp>
          <p:nvSpPr>
            <p:cNvPr id="14" name="Google Shape;14;p16"/>
            <p:cNvSpPr/>
            <p:nvPr/>
          </p:nvSpPr>
          <p:spPr>
            <a:xfrm rot="-164306">
              <a:off x="-19045" y="216553"/>
              <a:ext cx="9163052" cy="649223"/>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15" name="Google Shape;15;p16"/>
            <p:cNvSpPr/>
            <p:nvPr/>
          </p:nvSpPr>
          <p:spPr>
            <a:xfrm rot="-164306">
              <a:off x="-14309" y="290005"/>
              <a:ext cx="9175809" cy="530353"/>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p14:dur="2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title"/>
          </p:nvPr>
        </p:nvSpPr>
        <p:spPr>
          <a:xfrm>
            <a:off x="457200" y="762000"/>
            <a:ext cx="8229600" cy="2362200"/>
          </a:xfrm>
          <a:prstGeom prst="rect">
            <a:avLst/>
          </a:prstGeom>
          <a:noFill/>
          <a:ln>
            <a:noFill/>
          </a:ln>
        </p:spPr>
        <p:txBody>
          <a:bodyPr anchorCtr="0" anchor="b" bIns="0" lIns="0" spcFirstLastPara="1" rIns="0"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b="1" lang="en-US" sz="2400">
                <a:solidFill>
                  <a:schemeClr val="dk1"/>
                </a:solidFill>
                <a:latin typeface="Times New Roman"/>
                <a:ea typeface="Times New Roman"/>
                <a:cs typeface="Times New Roman"/>
                <a:sym typeface="Times New Roman"/>
              </a:rPr>
              <a:t>VIGNAN’S LARA INSTITUTE OF TECHNOLOGY &amp; SCIENCE</a:t>
            </a:r>
            <a:br>
              <a:rPr lang="en-US" sz="2400">
                <a:solidFill>
                  <a:schemeClr val="dk1"/>
                </a:solidFill>
              </a:rPr>
            </a:br>
            <a:r>
              <a:rPr i="1" lang="en-US" sz="2200">
                <a:solidFill>
                  <a:schemeClr val="dk1"/>
                </a:solidFill>
                <a:latin typeface="Times New Roman"/>
                <a:ea typeface="Times New Roman"/>
                <a:cs typeface="Times New Roman"/>
                <a:sym typeface="Times New Roman"/>
              </a:rPr>
              <a:t>Department of Computer Science and Engineering </a:t>
            </a:r>
            <a:br>
              <a:rPr i="1" lang="en-US" sz="2200">
                <a:solidFill>
                  <a:schemeClr val="dk1"/>
                </a:solidFill>
                <a:latin typeface="Times New Roman"/>
                <a:ea typeface="Times New Roman"/>
                <a:cs typeface="Times New Roman"/>
                <a:sym typeface="Times New Roman"/>
              </a:rPr>
            </a:br>
            <a:r>
              <a:rPr i="1" lang="en-US" sz="2200">
                <a:solidFill>
                  <a:schemeClr val="dk1"/>
                </a:solidFill>
                <a:latin typeface="Times New Roman"/>
                <a:ea typeface="Times New Roman"/>
                <a:cs typeface="Times New Roman"/>
                <a:sym typeface="Times New Roman"/>
              </a:rPr>
              <a:t> Project review</a:t>
            </a:r>
            <a:br>
              <a:rPr i="1" lang="en-US" sz="2200">
                <a:solidFill>
                  <a:schemeClr val="dk1"/>
                </a:solidFill>
                <a:latin typeface="Times New Roman"/>
                <a:ea typeface="Times New Roman"/>
                <a:cs typeface="Times New Roman"/>
                <a:sym typeface="Times New Roman"/>
              </a:rPr>
            </a:br>
            <a:r>
              <a:rPr i="1" lang="en-US" sz="2200">
                <a:solidFill>
                  <a:schemeClr val="dk1"/>
                </a:solidFill>
                <a:latin typeface="Times New Roman"/>
                <a:ea typeface="Times New Roman"/>
                <a:cs typeface="Times New Roman"/>
                <a:sym typeface="Times New Roman"/>
              </a:rPr>
              <a:t>on</a:t>
            </a:r>
            <a:br>
              <a:rPr i="1" lang="en-US" sz="2200">
                <a:solidFill>
                  <a:schemeClr val="dk1"/>
                </a:solidFill>
                <a:latin typeface="Times New Roman"/>
                <a:ea typeface="Times New Roman"/>
                <a:cs typeface="Times New Roman"/>
                <a:sym typeface="Times New Roman"/>
              </a:rPr>
            </a:br>
            <a:br>
              <a:rPr i="1" lang="en-US" sz="2200">
                <a:solidFill>
                  <a:schemeClr val="dk1"/>
                </a:solidFill>
                <a:latin typeface="Times New Roman"/>
                <a:ea typeface="Times New Roman"/>
                <a:cs typeface="Times New Roman"/>
                <a:sym typeface="Times New Roman"/>
              </a:rPr>
            </a:br>
            <a:r>
              <a:rPr b="1" lang="en-US" sz="2200">
                <a:solidFill>
                  <a:schemeClr val="dk1"/>
                </a:solidFill>
                <a:latin typeface="Times New Roman"/>
                <a:ea typeface="Times New Roman"/>
                <a:cs typeface="Times New Roman"/>
                <a:sym typeface="Times New Roman"/>
              </a:rPr>
              <a:t>SYSTEM FOR IDENTIFYING FAKE PRODUCT USING BLOCKCHAIN TECHNOLOGY</a:t>
            </a:r>
            <a:endParaRPr b="1" sz="2200">
              <a:solidFill>
                <a:schemeClr val="dk1"/>
              </a:solidFill>
            </a:endParaRPr>
          </a:p>
        </p:txBody>
      </p:sp>
      <p:sp>
        <p:nvSpPr>
          <p:cNvPr id="94" name="Google Shape;94;p1"/>
          <p:cNvSpPr txBox="1"/>
          <p:nvPr>
            <p:ph idx="1" type="body"/>
          </p:nvPr>
        </p:nvSpPr>
        <p:spPr>
          <a:xfrm>
            <a:off x="569167" y="3592286"/>
            <a:ext cx="4264089" cy="2902597"/>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1710"/>
              <a:buNone/>
            </a:pPr>
            <a:r>
              <a:t/>
            </a:r>
            <a:endParaRPr sz="1800"/>
          </a:p>
          <a:p>
            <a:pPr indent="-274320" lvl="0" marL="274320" rtl="0" algn="l">
              <a:lnSpc>
                <a:spcPct val="100000"/>
              </a:lnSpc>
              <a:spcBef>
                <a:spcPts val="252"/>
              </a:spcBef>
              <a:spcAft>
                <a:spcPts val="0"/>
              </a:spcAft>
              <a:buSzPts val="1710"/>
              <a:buNone/>
            </a:pPr>
            <a:r>
              <a:rPr b="1" lang="en-US" sz="1800">
                <a:latin typeface="Times New Roman"/>
                <a:ea typeface="Times New Roman"/>
                <a:cs typeface="Times New Roman"/>
                <a:sym typeface="Times New Roman"/>
              </a:rPr>
              <a:t>Under the esteemed guidance of</a:t>
            </a:r>
            <a:endParaRPr b="1" sz="1800">
              <a:latin typeface="Times New Roman"/>
              <a:ea typeface="Times New Roman"/>
              <a:cs typeface="Times New Roman"/>
              <a:sym typeface="Times New Roman"/>
            </a:endParaRPr>
          </a:p>
          <a:p>
            <a:pPr indent="-274320" lvl="0" marL="274320" rtl="0" algn="l">
              <a:lnSpc>
                <a:spcPct val="100000"/>
              </a:lnSpc>
              <a:spcBef>
                <a:spcPts val="364"/>
              </a:spcBef>
              <a:spcAft>
                <a:spcPts val="0"/>
              </a:spcAft>
              <a:buSzPts val="1710"/>
              <a:buNone/>
            </a:pPr>
            <a:r>
              <a:rPr b="1" lang="en-US" sz="1800">
                <a:solidFill>
                  <a:srgbClr val="0C0C0C"/>
                </a:solidFill>
                <a:latin typeface="Times New Roman"/>
                <a:ea typeface="Times New Roman"/>
                <a:cs typeface="Times New Roman"/>
                <a:sym typeface="Times New Roman"/>
              </a:rPr>
              <a:t>Mrs.J. Vidya  M.Tech</a:t>
            </a:r>
            <a:endParaRPr b="1" sz="1800">
              <a:solidFill>
                <a:schemeClr val="dk1"/>
              </a:solidFill>
              <a:latin typeface="Times New Roman"/>
              <a:ea typeface="Times New Roman"/>
              <a:cs typeface="Times New Roman"/>
              <a:sym typeface="Times New Roman"/>
            </a:endParaRPr>
          </a:p>
          <a:p>
            <a:pPr indent="-274320" lvl="0" marL="274320" rtl="0" algn="l">
              <a:lnSpc>
                <a:spcPct val="100000"/>
              </a:lnSpc>
              <a:spcBef>
                <a:spcPts val="364"/>
              </a:spcBef>
              <a:spcAft>
                <a:spcPts val="0"/>
              </a:spcAft>
              <a:buSzPts val="1710"/>
              <a:buNone/>
            </a:pPr>
            <a:r>
              <a:rPr b="1" lang="en-US" sz="1800">
                <a:solidFill>
                  <a:schemeClr val="dk1"/>
                </a:solidFill>
                <a:latin typeface="Times New Roman"/>
                <a:ea typeface="Times New Roman"/>
                <a:cs typeface="Times New Roman"/>
                <a:sym typeface="Times New Roman"/>
              </a:rPr>
              <a:t>Assistant Professor</a:t>
            </a:r>
            <a:endParaRPr sz="1800"/>
          </a:p>
          <a:p>
            <a:pPr indent="-274320" lvl="0" marL="274320" rtl="0" algn="l">
              <a:lnSpc>
                <a:spcPct val="100000"/>
              </a:lnSpc>
              <a:spcBef>
                <a:spcPts val="364"/>
              </a:spcBef>
              <a:spcAft>
                <a:spcPts val="0"/>
              </a:spcAft>
              <a:buSzPts val="1710"/>
              <a:buNone/>
            </a:pPr>
            <a:r>
              <a:rPr lang="en-US" sz="1800">
                <a:solidFill>
                  <a:schemeClr val="dk1"/>
                </a:solidFill>
                <a:latin typeface="Times New Roman"/>
                <a:ea typeface="Times New Roman"/>
                <a:cs typeface="Times New Roman"/>
                <a:sym typeface="Times New Roman"/>
              </a:rPr>
              <a:t>CSE Department</a:t>
            </a:r>
            <a:endParaRPr sz="1800"/>
          </a:p>
          <a:p>
            <a:pPr indent="-274320" lvl="0" marL="274320" rtl="0" algn="l">
              <a:lnSpc>
                <a:spcPct val="100000"/>
              </a:lnSpc>
              <a:spcBef>
                <a:spcPts val="252"/>
              </a:spcBef>
              <a:spcAft>
                <a:spcPts val="0"/>
              </a:spcAft>
              <a:buSzPts val="1710"/>
              <a:buNone/>
            </a:pPr>
            <a:r>
              <a:t/>
            </a:r>
            <a:endParaRPr sz="1800"/>
          </a:p>
        </p:txBody>
      </p:sp>
      <p:sp>
        <p:nvSpPr>
          <p:cNvPr id="95" name="Google Shape;95;p1"/>
          <p:cNvSpPr txBox="1"/>
          <p:nvPr>
            <p:ph idx="2" type="body"/>
          </p:nvPr>
        </p:nvSpPr>
        <p:spPr>
          <a:xfrm>
            <a:off x="4805264" y="3834882"/>
            <a:ext cx="3881535" cy="2520043"/>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r">
              <a:lnSpc>
                <a:spcPct val="100000"/>
              </a:lnSpc>
              <a:spcBef>
                <a:spcPts val="0"/>
              </a:spcBef>
              <a:spcAft>
                <a:spcPts val="0"/>
              </a:spcAft>
              <a:buSzPct val="95000"/>
              <a:buNone/>
            </a:pPr>
            <a:r>
              <a:rPr b="1" lang="en-US">
                <a:solidFill>
                  <a:srgbClr val="0C0C0C"/>
                </a:solidFill>
                <a:latin typeface="Times New Roman"/>
                <a:ea typeface="Times New Roman"/>
                <a:cs typeface="Times New Roman"/>
                <a:sym typeface="Times New Roman"/>
              </a:rPr>
              <a:t>Presented By </a:t>
            </a:r>
            <a:endParaRPr/>
          </a:p>
          <a:p>
            <a:pPr indent="-274320" lvl="0" marL="274320" rtl="0" algn="r">
              <a:lnSpc>
                <a:spcPct val="100000"/>
              </a:lnSpc>
              <a:spcBef>
                <a:spcPts val="364"/>
              </a:spcBef>
              <a:spcAft>
                <a:spcPts val="0"/>
              </a:spcAft>
              <a:buSzPct val="95000"/>
              <a:buNone/>
            </a:pPr>
            <a:r>
              <a:t/>
            </a:r>
            <a:endParaRPr>
              <a:solidFill>
                <a:srgbClr val="0C0C0C"/>
              </a:solidFill>
              <a:latin typeface="Times New Roman"/>
              <a:ea typeface="Times New Roman"/>
              <a:cs typeface="Times New Roman"/>
              <a:sym typeface="Times New Roman"/>
            </a:endParaRPr>
          </a:p>
          <a:p>
            <a:pPr indent="-274320" lvl="0" marL="274320" rtl="0" algn="r">
              <a:lnSpc>
                <a:spcPct val="100000"/>
              </a:lnSpc>
              <a:spcBef>
                <a:spcPts val="364"/>
              </a:spcBef>
              <a:spcAft>
                <a:spcPts val="0"/>
              </a:spcAft>
              <a:buSzPct val="95000"/>
              <a:buNone/>
            </a:pPr>
            <a:r>
              <a:rPr lang="en-US">
                <a:solidFill>
                  <a:srgbClr val="0C0C0C"/>
                </a:solidFill>
                <a:latin typeface="Times New Roman"/>
                <a:ea typeface="Times New Roman"/>
                <a:cs typeface="Times New Roman"/>
                <a:sym typeface="Times New Roman"/>
              </a:rPr>
              <a:t>Batch No: C12</a:t>
            </a:r>
            <a:endParaRPr/>
          </a:p>
          <a:p>
            <a:pPr indent="-274320" lvl="0" marL="274320" rtl="0" algn="r">
              <a:lnSpc>
                <a:spcPct val="100000"/>
              </a:lnSpc>
              <a:spcBef>
                <a:spcPts val="364"/>
              </a:spcBef>
              <a:spcAft>
                <a:spcPts val="0"/>
              </a:spcAft>
              <a:buSzPct val="95000"/>
              <a:buNone/>
            </a:pPr>
            <a:r>
              <a:rPr lang="en-US">
                <a:solidFill>
                  <a:srgbClr val="0C0C0C"/>
                </a:solidFill>
                <a:latin typeface="Times New Roman"/>
                <a:ea typeface="Times New Roman"/>
                <a:cs typeface="Times New Roman"/>
                <a:sym typeface="Times New Roman"/>
              </a:rPr>
              <a:t> T.SANDHYA                  19FE1A05D4</a:t>
            </a:r>
            <a:endParaRPr/>
          </a:p>
          <a:p>
            <a:pPr indent="-274320" lvl="0" marL="274320" rtl="0" algn="r">
              <a:lnSpc>
                <a:spcPct val="100000"/>
              </a:lnSpc>
              <a:spcBef>
                <a:spcPts val="364"/>
              </a:spcBef>
              <a:spcAft>
                <a:spcPts val="0"/>
              </a:spcAft>
              <a:buSzPct val="95000"/>
              <a:buNone/>
            </a:pPr>
            <a:r>
              <a:rPr lang="en-US">
                <a:solidFill>
                  <a:srgbClr val="0C0C0C"/>
                </a:solidFill>
                <a:latin typeface="Times New Roman"/>
                <a:ea typeface="Times New Roman"/>
                <a:cs typeface="Times New Roman"/>
                <a:sym typeface="Times New Roman"/>
              </a:rPr>
              <a:t>V.NEELIMA                   19FE1A05G8</a:t>
            </a:r>
            <a:endParaRPr/>
          </a:p>
          <a:p>
            <a:pPr indent="-274320" lvl="0" marL="274320" rtl="0" algn="r">
              <a:lnSpc>
                <a:spcPct val="100000"/>
              </a:lnSpc>
              <a:spcBef>
                <a:spcPts val="364"/>
              </a:spcBef>
              <a:spcAft>
                <a:spcPts val="0"/>
              </a:spcAft>
              <a:buSzPct val="95000"/>
              <a:buNone/>
            </a:pPr>
            <a:r>
              <a:rPr lang="en-US">
                <a:solidFill>
                  <a:srgbClr val="0C0C0C"/>
                </a:solidFill>
                <a:latin typeface="Times New Roman"/>
                <a:ea typeface="Times New Roman"/>
                <a:cs typeface="Times New Roman"/>
                <a:sym typeface="Times New Roman"/>
              </a:rPr>
              <a:t>S.HEMCHAND              19FE1A05D1</a:t>
            </a:r>
            <a:endParaRPr/>
          </a:p>
          <a:p>
            <a:pPr indent="-274320" lvl="0" marL="274320" rtl="0" algn="r">
              <a:lnSpc>
                <a:spcPct val="100000"/>
              </a:lnSpc>
              <a:spcBef>
                <a:spcPts val="364"/>
              </a:spcBef>
              <a:spcAft>
                <a:spcPts val="0"/>
              </a:spcAft>
              <a:buSzPct val="95000"/>
              <a:buNone/>
            </a:pPr>
            <a:r>
              <a:rPr lang="en-US">
                <a:solidFill>
                  <a:srgbClr val="0C0C0C"/>
                </a:solidFill>
                <a:latin typeface="Times New Roman"/>
                <a:ea typeface="Times New Roman"/>
                <a:cs typeface="Times New Roman"/>
                <a:sym typeface="Times New Roman"/>
              </a:rPr>
              <a:t> T.MAHESH                    19FE1A05G1</a:t>
            </a:r>
            <a:endParaRPr>
              <a:solidFill>
                <a:schemeClr val="dk1"/>
              </a:solidFill>
              <a:latin typeface="Twentieth Century"/>
              <a:ea typeface="Twentieth Century"/>
              <a:cs typeface="Twentieth Century"/>
              <a:sym typeface="Twentieth Century"/>
            </a:endParaRPr>
          </a:p>
          <a:p>
            <a:pPr indent="-274320" lvl="0" marL="274320" rtl="0" algn="l">
              <a:lnSpc>
                <a:spcPct val="100000"/>
              </a:lnSpc>
              <a:spcBef>
                <a:spcPts val="364"/>
              </a:spcBef>
              <a:spcAft>
                <a:spcPts val="0"/>
              </a:spcAft>
              <a:buSzPct val="95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762000" y="704088"/>
            <a:ext cx="7924800" cy="972312"/>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1"/>
              </a:buClr>
              <a:buSzPts val="2800"/>
              <a:buFont typeface="Times New Roman"/>
              <a:buNone/>
            </a:pPr>
            <a:r>
              <a:rPr b="1" lang="en-US" sz="2800" u="sng">
                <a:solidFill>
                  <a:schemeClr val="dk1"/>
                </a:solidFill>
                <a:latin typeface="Times New Roman"/>
                <a:ea typeface="Times New Roman"/>
                <a:cs typeface="Times New Roman"/>
                <a:sym typeface="Times New Roman"/>
              </a:rPr>
              <a:t>LITERATURE SURVEY </a:t>
            </a:r>
            <a:endParaRPr sz="2800"/>
          </a:p>
        </p:txBody>
      </p:sp>
      <p:sp>
        <p:nvSpPr>
          <p:cNvPr id="150" name="Google Shape;150;p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70000" lnSpcReduction="20000"/>
          </a:bodyPr>
          <a:lstStyle/>
          <a:p>
            <a:pPr indent="-363570" lvl="0" marL="457200" rtl="0" algn="just">
              <a:lnSpc>
                <a:spcPct val="100000"/>
              </a:lnSpc>
              <a:spcBef>
                <a:spcPts val="0"/>
              </a:spcBef>
              <a:spcAft>
                <a:spcPts val="0"/>
              </a:spcAft>
              <a:buSzPct val="100000"/>
              <a:buFont typeface="Times New Roman"/>
              <a:buChar char="●"/>
            </a:pPr>
            <a:r>
              <a:rPr lang="en-US" sz="3036">
                <a:latin typeface="Times New Roman"/>
                <a:ea typeface="Times New Roman"/>
                <a:cs typeface="Times New Roman"/>
                <a:sym typeface="Times New Roman"/>
              </a:rPr>
              <a:t>Si Chen, Rui Shi, Ren, Jiaqi Yan, Yani Shi, “A Blockchain-based Supply Chain Quality Management Framework”, 14th, IEEE International Conference on e-Business Engineering, 2017.</a:t>
            </a:r>
            <a:endParaRPr sz="3036">
              <a:latin typeface="Times New Roman"/>
              <a:ea typeface="Times New Roman"/>
              <a:cs typeface="Times New Roman"/>
              <a:sym typeface="Times New Roman"/>
            </a:endParaRPr>
          </a:p>
          <a:p>
            <a:pPr indent="0" lvl="0" marL="457200" rtl="0" algn="just">
              <a:lnSpc>
                <a:spcPct val="100000"/>
              </a:lnSpc>
              <a:spcBef>
                <a:spcPts val="0"/>
              </a:spcBef>
              <a:spcAft>
                <a:spcPts val="0"/>
              </a:spcAft>
              <a:buSzPct val="80463"/>
              <a:buNone/>
            </a:pPr>
            <a:r>
              <a:t/>
            </a:r>
            <a:endParaRPr sz="3036">
              <a:latin typeface="Times New Roman"/>
              <a:ea typeface="Times New Roman"/>
              <a:cs typeface="Times New Roman"/>
              <a:sym typeface="Times New Roman"/>
            </a:endParaRPr>
          </a:p>
          <a:p>
            <a:pPr indent="-363570" lvl="0" marL="457200" rtl="0" algn="just">
              <a:lnSpc>
                <a:spcPct val="100000"/>
              </a:lnSpc>
              <a:spcBef>
                <a:spcPts val="0"/>
              </a:spcBef>
              <a:spcAft>
                <a:spcPts val="0"/>
              </a:spcAft>
              <a:buSzPct val="100000"/>
              <a:buFont typeface="Times New Roman"/>
              <a:buChar char="●"/>
            </a:pPr>
            <a:r>
              <a:rPr lang="en-US" sz="3036">
                <a:latin typeface="Times New Roman"/>
                <a:ea typeface="Times New Roman"/>
                <a:cs typeface="Times New Roman"/>
                <a:sym typeface="Times New Roman"/>
              </a:rPr>
              <a:t>Blockchain Based Fake Product Identification in Supply Chain www.irjet.net: Ajay Funde, Pranjal Nahar, Ashwini Khilari.</a:t>
            </a:r>
            <a:endParaRPr sz="3036">
              <a:latin typeface="Times New Roman"/>
              <a:ea typeface="Times New Roman"/>
              <a:cs typeface="Times New Roman"/>
              <a:sym typeface="Times New Roman"/>
            </a:endParaRPr>
          </a:p>
          <a:p>
            <a:pPr indent="0" lvl="0" marL="457200" rtl="0" algn="just">
              <a:lnSpc>
                <a:spcPct val="100000"/>
              </a:lnSpc>
              <a:spcBef>
                <a:spcPts val="0"/>
              </a:spcBef>
              <a:spcAft>
                <a:spcPts val="0"/>
              </a:spcAft>
              <a:buSzPct val="80463"/>
              <a:buNone/>
            </a:pPr>
            <a:r>
              <a:t/>
            </a:r>
            <a:endParaRPr sz="3036">
              <a:latin typeface="Times New Roman"/>
              <a:ea typeface="Times New Roman"/>
              <a:cs typeface="Times New Roman"/>
              <a:sym typeface="Times New Roman"/>
            </a:endParaRPr>
          </a:p>
          <a:p>
            <a:pPr indent="-363570" lvl="0" marL="457200" rtl="0" algn="just">
              <a:lnSpc>
                <a:spcPct val="100000"/>
              </a:lnSpc>
              <a:spcBef>
                <a:spcPts val="0"/>
              </a:spcBef>
              <a:spcAft>
                <a:spcPts val="0"/>
              </a:spcAft>
              <a:buSzPct val="100000"/>
              <a:buFont typeface="Times New Roman"/>
              <a:buChar char="●"/>
            </a:pPr>
            <a:r>
              <a:rPr lang="en-US" sz="3036">
                <a:latin typeface="Times New Roman"/>
                <a:ea typeface="Times New Roman"/>
                <a:cs typeface="Times New Roman"/>
                <a:sym typeface="Times New Roman"/>
              </a:rPr>
              <a:t>Fake News Detection In Social Media using Blockchain: - Shovon Paul, Jubair Joy, Shaila Sarkar.</a:t>
            </a:r>
            <a:endParaRPr sz="3036">
              <a:latin typeface="Times New Roman"/>
              <a:ea typeface="Times New Roman"/>
              <a:cs typeface="Times New Roman"/>
              <a:sym typeface="Times New Roman"/>
            </a:endParaRPr>
          </a:p>
          <a:p>
            <a:pPr indent="0" lvl="0" marL="457200" rtl="0" algn="just">
              <a:lnSpc>
                <a:spcPct val="100000"/>
              </a:lnSpc>
              <a:spcBef>
                <a:spcPts val="0"/>
              </a:spcBef>
              <a:spcAft>
                <a:spcPts val="0"/>
              </a:spcAft>
              <a:buSzPct val="80463"/>
              <a:buNone/>
            </a:pPr>
            <a:r>
              <a:t/>
            </a:r>
            <a:endParaRPr sz="3036">
              <a:latin typeface="Times New Roman"/>
              <a:ea typeface="Times New Roman"/>
              <a:cs typeface="Times New Roman"/>
              <a:sym typeface="Times New Roman"/>
            </a:endParaRPr>
          </a:p>
          <a:p>
            <a:pPr indent="-363570" lvl="0" marL="457200" rtl="0" algn="just">
              <a:lnSpc>
                <a:spcPct val="100000"/>
              </a:lnSpc>
              <a:spcBef>
                <a:spcPts val="0"/>
              </a:spcBef>
              <a:spcAft>
                <a:spcPts val="0"/>
              </a:spcAft>
              <a:buSzPct val="100000"/>
              <a:buFont typeface="Times New Roman"/>
              <a:buChar char="●"/>
            </a:pPr>
            <a:r>
              <a:rPr lang="en-US" sz="3036">
                <a:latin typeface="Times New Roman"/>
                <a:ea typeface="Times New Roman"/>
                <a:cs typeface="Times New Roman"/>
                <a:sym typeface="Times New Roman"/>
              </a:rPr>
              <a:t>A Blockchain-Based Application System for Product Anti-</a:t>
            </a:r>
            <a:endParaRPr sz="3036">
              <a:latin typeface="Times New Roman"/>
              <a:ea typeface="Times New Roman"/>
              <a:cs typeface="Times New Roman"/>
              <a:sym typeface="Times New Roman"/>
            </a:endParaRPr>
          </a:p>
          <a:p>
            <a:pPr indent="0" lvl="0" marL="457200" rtl="0" algn="just">
              <a:lnSpc>
                <a:spcPct val="100000"/>
              </a:lnSpc>
              <a:spcBef>
                <a:spcPts val="0"/>
              </a:spcBef>
              <a:spcAft>
                <a:spcPts val="0"/>
              </a:spcAft>
              <a:buSzPct val="80463"/>
              <a:buNone/>
            </a:pPr>
            <a:r>
              <a:rPr lang="en-US" sz="3036">
                <a:latin typeface="Times New Roman"/>
                <a:ea typeface="Times New Roman"/>
                <a:cs typeface="Times New Roman"/>
                <a:sym typeface="Times New Roman"/>
              </a:rPr>
              <a:t>Counterfeiting (IEEE Access): Jinhua Ma, Xin Chen, hung-Min Sun.</a:t>
            </a:r>
            <a:endParaRPr sz="3036">
              <a:latin typeface="Times New Roman"/>
              <a:ea typeface="Times New Roman"/>
              <a:cs typeface="Times New Roman"/>
              <a:sym typeface="Times New Roman"/>
            </a:endParaRPr>
          </a:p>
          <a:p>
            <a:pPr indent="0" lvl="0" marL="457200" rtl="0" algn="just">
              <a:lnSpc>
                <a:spcPct val="100000"/>
              </a:lnSpc>
              <a:spcBef>
                <a:spcPts val="0"/>
              </a:spcBef>
              <a:spcAft>
                <a:spcPts val="0"/>
              </a:spcAft>
              <a:buSzPct val="56320"/>
              <a:buNone/>
            </a:pPr>
            <a:r>
              <a:t/>
            </a:r>
            <a:endParaRPr sz="3036">
              <a:latin typeface="Times New Roman"/>
              <a:ea typeface="Times New Roman"/>
              <a:cs typeface="Times New Roman"/>
              <a:sym typeface="Times New Roman"/>
            </a:endParaRPr>
          </a:p>
          <a:p>
            <a:pPr indent="0" lvl="0" marL="457200" rtl="0" algn="just">
              <a:lnSpc>
                <a:spcPct val="100000"/>
              </a:lnSpc>
              <a:spcBef>
                <a:spcPts val="0"/>
              </a:spcBef>
              <a:spcAft>
                <a:spcPts val="0"/>
              </a:spcAft>
              <a:buSzPct val="71250"/>
              <a:buNone/>
            </a:pPr>
            <a:r>
              <a:t/>
            </a:r>
            <a:endParaRPr sz="2400">
              <a:latin typeface="Times New Roman"/>
              <a:ea typeface="Times New Roman"/>
              <a:cs typeface="Times New Roman"/>
              <a:sym typeface="Times New Roman"/>
            </a:endParaRPr>
          </a:p>
          <a:p>
            <a:pPr indent="0" lvl="0" marL="0" rtl="0" algn="just">
              <a:lnSpc>
                <a:spcPct val="100000"/>
              </a:lnSpc>
              <a:spcBef>
                <a:spcPts val="0"/>
              </a:spcBef>
              <a:spcAft>
                <a:spcPts val="0"/>
              </a:spcAft>
              <a:buSzPct val="71250"/>
              <a:buNone/>
            </a:pPr>
            <a:r>
              <a:t/>
            </a:r>
            <a:endParaRPr sz="2400">
              <a:latin typeface="Times New Roman"/>
              <a:ea typeface="Times New Roman"/>
              <a:cs typeface="Times New Roman"/>
              <a:sym typeface="Times New Roman"/>
            </a:endParaRPr>
          </a:p>
          <a:p>
            <a:pPr indent="0" lvl="0" marL="457200" rtl="0" algn="just">
              <a:lnSpc>
                <a:spcPct val="100000"/>
              </a:lnSpc>
              <a:spcBef>
                <a:spcPts val="0"/>
              </a:spcBef>
              <a:spcAft>
                <a:spcPts val="0"/>
              </a:spcAft>
              <a:buSzPct val="71250"/>
              <a:buNone/>
            </a:pPr>
            <a:r>
              <a:t/>
            </a:r>
            <a:endParaRPr sz="2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c344827472_0_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chemeClr val="dk1"/>
              </a:buClr>
              <a:buSzPct val="100000"/>
              <a:buFont typeface="Times New Roman"/>
              <a:buNone/>
            </a:pPr>
            <a:r>
              <a:rPr b="1" lang="en-US" sz="2800" u="sng">
                <a:solidFill>
                  <a:schemeClr val="dk1"/>
                </a:solidFill>
                <a:latin typeface="Times New Roman"/>
                <a:ea typeface="Times New Roman"/>
                <a:cs typeface="Times New Roman"/>
                <a:sym typeface="Times New Roman"/>
              </a:rPr>
              <a:t>LITERATURE SURVEY </a:t>
            </a:r>
            <a:endParaRPr sz="2800"/>
          </a:p>
          <a:p>
            <a:pPr indent="0" lvl="0" marL="0" rtl="0" algn="l">
              <a:lnSpc>
                <a:spcPct val="100000"/>
              </a:lnSpc>
              <a:spcBef>
                <a:spcPts val="0"/>
              </a:spcBef>
              <a:spcAft>
                <a:spcPts val="0"/>
              </a:spcAft>
              <a:buSzPct val="40000"/>
              <a:buNone/>
            </a:pPr>
            <a:r>
              <a:t/>
            </a:r>
            <a:endParaRPr/>
          </a:p>
        </p:txBody>
      </p:sp>
      <p:sp>
        <p:nvSpPr>
          <p:cNvPr id="156" name="Google Shape;156;g1c344827472_0_0"/>
          <p:cNvSpPr txBox="1"/>
          <p:nvPr>
            <p:ph idx="1" type="body"/>
          </p:nvPr>
        </p:nvSpPr>
        <p:spPr>
          <a:xfrm>
            <a:off x="457200" y="1768575"/>
            <a:ext cx="8229600" cy="4249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710"/>
              <a:buNone/>
            </a:pPr>
            <a:r>
              <a:rPr i="1" lang="en-US" u="sng"/>
              <a:t>Table</a:t>
            </a:r>
            <a:endParaRPr i="1" u="sng"/>
          </a:p>
        </p:txBody>
      </p:sp>
      <p:graphicFrame>
        <p:nvGraphicFramePr>
          <p:cNvPr id="157" name="Google Shape;157;g1c344827472_0_0"/>
          <p:cNvGraphicFramePr/>
          <p:nvPr/>
        </p:nvGraphicFramePr>
        <p:xfrm>
          <a:off x="704850" y="2537650"/>
          <a:ext cx="3000000" cy="3000000"/>
        </p:xfrm>
        <a:graphic>
          <a:graphicData uri="http://schemas.openxmlformats.org/drawingml/2006/table">
            <a:tbl>
              <a:tblPr>
                <a:noFill/>
                <a:tableStyleId>{F1B12743-A3D1-49D4-A7D1-F9877600F872}</a:tableStyleId>
              </a:tblPr>
              <a:tblGrid>
                <a:gridCol w="753800"/>
                <a:gridCol w="1418550"/>
                <a:gridCol w="1516775"/>
                <a:gridCol w="1757150"/>
                <a:gridCol w="2288025"/>
              </a:tblGrid>
              <a:tr h="3769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Title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Algorithm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Limitations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Proposed methodology</a:t>
                      </a:r>
                      <a:endParaRPr sz="1400" u="none" cap="none" strike="noStrike"/>
                    </a:p>
                  </a:txBody>
                  <a:tcPr marT="91425" marB="91425" marR="91425" marL="91425"/>
                </a:tc>
              </a:tr>
              <a:tr h="7564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A Blockchain-based</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Supply Chain Quality Management Framework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A blockchain based SCQI (supplier continuous quality improvement)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framework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Lack of data privacy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provides intelligent quality management of supply based on blockchain technology</a:t>
                      </a:r>
                      <a:endParaRPr sz="1400" u="none" cap="none" strike="noStrike"/>
                    </a:p>
                  </a:txBody>
                  <a:tcPr marT="91425" marB="91425" marR="91425" marL="91425"/>
                </a:tc>
              </a:tr>
              <a:tr h="7564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Blockchain Based Fake Product Identification in Supply Chain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POMS (product ownership management system) , IPFS(inter planetary file system)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Public blockchains have  limits on the amount of data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End user can scan QR code assigned to a product and can get all the information</a:t>
                      </a:r>
                      <a:endParaRPr sz="1400" u="none" cap="none" strike="noStrike"/>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cafedc6997_0_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chemeClr val="dk1"/>
              </a:buClr>
              <a:buSzPct val="100000"/>
              <a:buFont typeface="Times New Roman"/>
              <a:buNone/>
            </a:pPr>
            <a:r>
              <a:rPr b="1" lang="en-US" sz="2800" u="sng">
                <a:solidFill>
                  <a:schemeClr val="dk1"/>
                </a:solidFill>
                <a:latin typeface="Times New Roman"/>
                <a:ea typeface="Times New Roman"/>
                <a:cs typeface="Times New Roman"/>
                <a:sym typeface="Times New Roman"/>
              </a:rPr>
              <a:t>LITERATURE SURVEY </a:t>
            </a:r>
            <a:endParaRPr sz="2800"/>
          </a:p>
          <a:p>
            <a:pPr indent="0" lvl="0" marL="0" rtl="0" algn="l">
              <a:lnSpc>
                <a:spcPct val="100000"/>
              </a:lnSpc>
              <a:spcBef>
                <a:spcPts val="0"/>
              </a:spcBef>
              <a:spcAft>
                <a:spcPts val="0"/>
              </a:spcAft>
              <a:buSzPct val="40000"/>
              <a:buNone/>
            </a:pPr>
            <a:r>
              <a:t/>
            </a:r>
            <a:endParaRPr/>
          </a:p>
        </p:txBody>
      </p:sp>
      <p:sp>
        <p:nvSpPr>
          <p:cNvPr id="163" name="Google Shape;163;g1cafedc6997_0_2"/>
          <p:cNvSpPr txBox="1"/>
          <p:nvPr>
            <p:ph idx="1" type="body"/>
          </p:nvPr>
        </p:nvSpPr>
        <p:spPr>
          <a:xfrm>
            <a:off x="457200" y="1713880"/>
            <a:ext cx="8229600" cy="4389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710"/>
              <a:buNone/>
            </a:pPr>
            <a:r>
              <a:rPr i="1" lang="en-US" u="sng"/>
              <a:t>Table</a:t>
            </a:r>
            <a:endParaRPr i="1" u="sng"/>
          </a:p>
        </p:txBody>
      </p:sp>
      <p:graphicFrame>
        <p:nvGraphicFramePr>
          <p:cNvPr id="164" name="Google Shape;164;g1cafedc6997_0_2"/>
          <p:cNvGraphicFramePr/>
          <p:nvPr/>
        </p:nvGraphicFramePr>
        <p:xfrm>
          <a:off x="856075" y="2425400"/>
          <a:ext cx="3000000" cy="3000000"/>
        </p:xfrm>
        <a:graphic>
          <a:graphicData uri="http://schemas.openxmlformats.org/drawingml/2006/table">
            <a:tbl>
              <a:tblPr>
                <a:noFill/>
                <a:tableStyleId>{F1B12743-A3D1-49D4-A7D1-F9877600F872}</a:tableStyleId>
              </a:tblPr>
              <a:tblGrid>
                <a:gridCol w="960325"/>
                <a:gridCol w="1248375"/>
                <a:gridCol w="1281600"/>
                <a:gridCol w="1658300"/>
                <a:gridCol w="2090400"/>
              </a:tblGrid>
              <a:tr h="90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Fake News Detection In Social Media using Blockchain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Ethereum , DLT(distributed</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ledger technology)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Did not detect news which causes obstruction to the government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detect fake news</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17514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A Blockchain-Based Application System for Product Anti-</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Counterfeiting</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Hashing and encryption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Can be affected due to bad network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Detect counterfeit items</a:t>
                      </a:r>
                      <a:endParaRPr sz="1400" u="none" cap="none" strike="noStrike"/>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c71d7d9328_0_0"/>
          <p:cNvSpPr txBox="1"/>
          <p:nvPr>
            <p:ph type="title"/>
          </p:nvPr>
        </p:nvSpPr>
        <p:spPr>
          <a:xfrm>
            <a:off x="457200" y="839475"/>
            <a:ext cx="8229600" cy="540600"/>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chemeClr val="dk1"/>
              </a:buClr>
              <a:buSzPct val="100000"/>
              <a:buFont typeface="Times New Roman"/>
              <a:buNone/>
            </a:pPr>
            <a:r>
              <a:rPr b="1" lang="en-US" sz="2800" u="sng">
                <a:solidFill>
                  <a:schemeClr val="dk1"/>
                </a:solidFill>
                <a:latin typeface="Times New Roman"/>
                <a:ea typeface="Times New Roman"/>
                <a:cs typeface="Times New Roman"/>
                <a:sym typeface="Times New Roman"/>
              </a:rPr>
              <a:t>EXISTING SYSTEM </a:t>
            </a:r>
            <a:endParaRPr/>
          </a:p>
        </p:txBody>
      </p:sp>
      <p:sp>
        <p:nvSpPr>
          <p:cNvPr id="170" name="Google Shape;170;g1c71d7d9328_0_0"/>
          <p:cNvSpPr txBox="1"/>
          <p:nvPr>
            <p:ph idx="1" type="body"/>
          </p:nvPr>
        </p:nvSpPr>
        <p:spPr>
          <a:xfrm>
            <a:off x="457200" y="1622025"/>
            <a:ext cx="8229600" cy="4677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360"/>
              </a:spcBef>
              <a:spcAft>
                <a:spcPts val="0"/>
              </a:spcAft>
              <a:buSzPts val="1710"/>
              <a:buNone/>
            </a:pPr>
            <a:r>
              <a:rPr lang="en-US" sz="2400">
                <a:latin typeface="Times New Roman"/>
                <a:ea typeface="Times New Roman"/>
                <a:cs typeface="Times New Roman"/>
                <a:sym typeface="Times New Roman"/>
              </a:rPr>
              <a:t>The existing system uses machine learning techniques for detecting the fake products.</a:t>
            </a:r>
            <a:endParaRPr sz="2400">
              <a:latin typeface="Times New Roman"/>
              <a:ea typeface="Times New Roman"/>
              <a:cs typeface="Times New Roman"/>
              <a:sym typeface="Times New Roman"/>
            </a:endParaRPr>
          </a:p>
          <a:p>
            <a:pPr indent="0" lvl="0" marL="0" rtl="0" algn="just">
              <a:lnSpc>
                <a:spcPct val="90000"/>
              </a:lnSpc>
              <a:spcBef>
                <a:spcPts val="360"/>
              </a:spcBef>
              <a:spcAft>
                <a:spcPts val="0"/>
              </a:spcAft>
              <a:buSzPts val="1710"/>
              <a:buNone/>
            </a:pPr>
            <a:r>
              <a:t/>
            </a:r>
            <a:endParaRPr sz="2400">
              <a:latin typeface="Times New Roman"/>
              <a:ea typeface="Times New Roman"/>
              <a:cs typeface="Times New Roman"/>
              <a:sym typeface="Times New Roman"/>
            </a:endParaRPr>
          </a:p>
          <a:p>
            <a:pPr indent="0" lvl="0" marL="0" rtl="0" algn="just">
              <a:lnSpc>
                <a:spcPct val="90000"/>
              </a:lnSpc>
              <a:spcBef>
                <a:spcPts val="360"/>
              </a:spcBef>
              <a:spcAft>
                <a:spcPts val="0"/>
              </a:spcAft>
              <a:buSzPts val="1710"/>
              <a:buNone/>
            </a:pPr>
            <a:r>
              <a:rPr lang="en-US" sz="2400">
                <a:latin typeface="Times New Roman"/>
                <a:ea typeface="Times New Roman"/>
                <a:cs typeface="Times New Roman"/>
                <a:sym typeface="Times New Roman"/>
              </a:rPr>
              <a:t>The implementation consists of two steps: training models step and detecting logo step. In the first step, the training model component depicts a way we prepare dataset and select the Deep Learning pre-trained detection model. The more data we have, the higher the accuracy of our model can perform. After collecting dataset, we label our raw data by using annotation tools (i.e., and divide them into a training set (80%) and test set (20%). The collecting-labelling is not a one-time process. </a:t>
            </a:r>
            <a:endParaRPr sz="2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c71d7d9328_0_34"/>
          <p:cNvSpPr txBox="1"/>
          <p:nvPr>
            <p:ph type="title"/>
          </p:nvPr>
        </p:nvSpPr>
        <p:spPr>
          <a:xfrm>
            <a:off x="457200" y="704099"/>
            <a:ext cx="8229600" cy="5907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n-US" sz="2800" u="sng">
                <a:solidFill>
                  <a:schemeClr val="dk1"/>
                </a:solidFill>
                <a:latin typeface="Times New Roman"/>
                <a:ea typeface="Times New Roman"/>
                <a:cs typeface="Times New Roman"/>
                <a:sym typeface="Times New Roman"/>
              </a:rPr>
              <a:t>EXISTING SYSTEM </a:t>
            </a:r>
            <a:endParaRPr/>
          </a:p>
        </p:txBody>
      </p:sp>
      <p:sp>
        <p:nvSpPr>
          <p:cNvPr id="176" name="Google Shape;176;g1c71d7d9328_0_34"/>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710"/>
              <a:buNone/>
            </a:pPr>
            <a:r>
              <a:t/>
            </a:r>
            <a:endParaRPr/>
          </a:p>
        </p:txBody>
      </p:sp>
      <p:pic>
        <p:nvPicPr>
          <p:cNvPr id="177" name="Google Shape;177;g1c71d7d9328_0_34"/>
          <p:cNvPicPr preferRelativeResize="0"/>
          <p:nvPr/>
        </p:nvPicPr>
        <p:blipFill rotWithShape="1">
          <a:blip r:embed="rId3">
            <a:alphaModFix/>
          </a:blip>
          <a:srcRect b="0" l="0" r="0" t="0"/>
          <a:stretch/>
        </p:blipFill>
        <p:spPr>
          <a:xfrm>
            <a:off x="369925" y="1803675"/>
            <a:ext cx="8437351" cy="465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c71d7d9328_0_40"/>
          <p:cNvSpPr txBox="1"/>
          <p:nvPr>
            <p:ph type="title"/>
          </p:nvPr>
        </p:nvSpPr>
        <p:spPr>
          <a:xfrm>
            <a:off x="457200" y="704102"/>
            <a:ext cx="8229600" cy="7899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n-US" sz="2800" u="sng">
                <a:solidFill>
                  <a:schemeClr val="dk1"/>
                </a:solidFill>
                <a:latin typeface="Times New Roman"/>
                <a:ea typeface="Times New Roman"/>
                <a:cs typeface="Times New Roman"/>
                <a:sym typeface="Times New Roman"/>
              </a:rPr>
              <a:t>EXISTING SYSTEM</a:t>
            </a:r>
            <a:endParaRPr/>
          </a:p>
        </p:txBody>
      </p:sp>
      <p:sp>
        <p:nvSpPr>
          <p:cNvPr id="183" name="Google Shape;183;g1c71d7d9328_0_40"/>
          <p:cNvSpPr txBox="1"/>
          <p:nvPr>
            <p:ph idx="1" type="body"/>
          </p:nvPr>
        </p:nvSpPr>
        <p:spPr>
          <a:xfrm>
            <a:off x="457200" y="1921255"/>
            <a:ext cx="8229600" cy="43890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360"/>
              </a:spcBef>
              <a:spcAft>
                <a:spcPts val="0"/>
              </a:spcAft>
              <a:buSzPts val="1710"/>
              <a:buNone/>
            </a:pPr>
            <a:r>
              <a:rPr lang="en-US" sz="2400">
                <a:latin typeface="Times New Roman"/>
                <a:ea typeface="Times New Roman"/>
                <a:cs typeface="Times New Roman"/>
                <a:sym typeface="Times New Roman"/>
              </a:rPr>
              <a:t>Two pre-trained models are used in our transfer learning are SSD300 - Regression/Classification based family- and Faster R-CNN Resnet101 – Region-based family-. Based on (Zhao, et al., 2019), Faster RCNN archive high accuracy (mean Average precision of 83.8% by testing on VOC 07 Test set) with low training speed. It also focuses on handling request from the webserver (product images with mark/logo) and returns detection result.</a:t>
            </a: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c71d7d9328_0_5"/>
          <p:cNvSpPr txBox="1"/>
          <p:nvPr>
            <p:ph type="title"/>
          </p:nvPr>
        </p:nvSpPr>
        <p:spPr>
          <a:xfrm>
            <a:off x="457200" y="718320"/>
            <a:ext cx="8229600" cy="6618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1"/>
              </a:buClr>
              <a:buSzPts val="2800"/>
              <a:buFont typeface="Times New Roman"/>
              <a:buNone/>
            </a:pPr>
            <a:r>
              <a:rPr b="1" lang="en-US" sz="2800" u="sng">
                <a:solidFill>
                  <a:schemeClr val="dk1"/>
                </a:solidFill>
                <a:latin typeface="Times New Roman"/>
                <a:ea typeface="Times New Roman"/>
                <a:cs typeface="Times New Roman"/>
                <a:sym typeface="Times New Roman"/>
              </a:rPr>
              <a:t>PROPOSED SYSTEM </a:t>
            </a:r>
            <a:endParaRPr/>
          </a:p>
        </p:txBody>
      </p:sp>
      <p:sp>
        <p:nvSpPr>
          <p:cNvPr id="189" name="Google Shape;189;g1c71d7d9328_0_5"/>
          <p:cNvSpPr txBox="1"/>
          <p:nvPr>
            <p:ph idx="1" type="body"/>
          </p:nvPr>
        </p:nvSpPr>
        <p:spPr>
          <a:xfrm>
            <a:off x="457200" y="1806975"/>
            <a:ext cx="8229600" cy="4517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00000"/>
              </a:lnSpc>
              <a:spcBef>
                <a:spcPts val="360"/>
              </a:spcBef>
              <a:spcAft>
                <a:spcPts val="0"/>
              </a:spcAft>
              <a:buSzPct val="71101"/>
              <a:buNone/>
            </a:pPr>
            <a:r>
              <a:rPr lang="en-US">
                <a:latin typeface="Times New Roman"/>
                <a:ea typeface="Times New Roman"/>
                <a:cs typeface="Times New Roman"/>
                <a:sym typeface="Times New Roman"/>
              </a:rPr>
              <a:t>Blockchain technology may be beneficial in resolving such issues. The project's primary objective is to assist individuals in determining if a product is genuine or counterfeit.</a:t>
            </a:r>
            <a:endParaRPr>
              <a:latin typeface="Times New Roman"/>
              <a:ea typeface="Times New Roman"/>
              <a:cs typeface="Times New Roman"/>
              <a:sym typeface="Times New Roman"/>
            </a:endParaRPr>
          </a:p>
          <a:p>
            <a:pPr indent="0" lvl="0" marL="0" rtl="0" algn="just">
              <a:lnSpc>
                <a:spcPct val="100000"/>
              </a:lnSpc>
              <a:spcBef>
                <a:spcPts val="360"/>
              </a:spcBef>
              <a:spcAft>
                <a:spcPts val="0"/>
              </a:spcAft>
              <a:buSzPct val="71101"/>
              <a:buNone/>
            </a:pPr>
            <a:r>
              <a:t/>
            </a:r>
            <a:endParaRPr/>
          </a:p>
          <a:p>
            <a:pPr indent="-317293" lvl="0" marL="457200" rtl="0" algn="just">
              <a:lnSpc>
                <a:spcPct val="100000"/>
              </a:lnSpc>
              <a:spcBef>
                <a:spcPts val="360"/>
              </a:spcBef>
              <a:spcAft>
                <a:spcPts val="0"/>
              </a:spcAft>
              <a:buSzPct val="62916"/>
              <a:buChar char="❏"/>
            </a:pPr>
            <a:r>
              <a:rPr b="1" lang="en-US" sz="2400"/>
              <a:t>REQUIREMENT SPECIFICATION</a:t>
            </a:r>
            <a:endParaRPr b="1" sz="2400"/>
          </a:p>
          <a:p>
            <a:pPr indent="0" lvl="0" marL="457200" rtl="0" algn="just">
              <a:lnSpc>
                <a:spcPct val="100000"/>
              </a:lnSpc>
              <a:spcBef>
                <a:spcPts val="360"/>
              </a:spcBef>
              <a:spcAft>
                <a:spcPts val="0"/>
              </a:spcAft>
              <a:buSzPct val="80376"/>
              <a:buNone/>
            </a:pPr>
            <a:r>
              <a:t/>
            </a:r>
            <a:endParaRPr b="1" sz="2300">
              <a:latin typeface="Times New Roman"/>
              <a:ea typeface="Times New Roman"/>
              <a:cs typeface="Times New Roman"/>
              <a:sym typeface="Times New Roman"/>
            </a:endParaRPr>
          </a:p>
          <a:p>
            <a:pPr indent="0" lvl="0" marL="457200" rtl="0" algn="just">
              <a:lnSpc>
                <a:spcPct val="100000"/>
              </a:lnSpc>
              <a:spcBef>
                <a:spcPts val="360"/>
              </a:spcBef>
              <a:spcAft>
                <a:spcPts val="0"/>
              </a:spcAft>
              <a:buSzPct val="80376"/>
              <a:buNone/>
            </a:pPr>
            <a:r>
              <a:rPr b="1" lang="en-US" sz="2300">
                <a:latin typeface="Times New Roman"/>
                <a:ea typeface="Times New Roman"/>
                <a:cs typeface="Times New Roman"/>
                <a:sym typeface="Times New Roman"/>
              </a:rPr>
              <a:t>A. ANDROID STUDIO</a:t>
            </a:r>
            <a:endParaRPr b="1" sz="2300">
              <a:latin typeface="Times New Roman"/>
              <a:ea typeface="Times New Roman"/>
              <a:cs typeface="Times New Roman"/>
              <a:sym typeface="Times New Roman"/>
            </a:endParaRPr>
          </a:p>
          <a:p>
            <a:pPr indent="0" lvl="0" marL="457200" rtl="0" algn="just">
              <a:lnSpc>
                <a:spcPct val="100000"/>
              </a:lnSpc>
              <a:spcBef>
                <a:spcPts val="360"/>
              </a:spcBef>
              <a:spcAft>
                <a:spcPts val="0"/>
              </a:spcAft>
              <a:buSzPct val="72496"/>
              <a:buNone/>
            </a:pPr>
            <a:r>
              <a:rPr lang="en-US" sz="2550">
                <a:latin typeface="Times New Roman"/>
                <a:ea typeface="Times New Roman"/>
                <a:cs typeface="Times New Roman"/>
                <a:sym typeface="Times New Roman"/>
              </a:rPr>
              <a:t>Based on IntelliJ's IDEA framework, Android Studio has</a:t>
            </a:r>
            <a:endParaRPr sz="2550">
              <a:latin typeface="Times New Roman"/>
              <a:ea typeface="Times New Roman"/>
              <a:cs typeface="Times New Roman"/>
              <a:sym typeface="Times New Roman"/>
            </a:endParaRPr>
          </a:p>
          <a:p>
            <a:pPr indent="0" lvl="0" marL="457200" rtl="0" algn="just">
              <a:lnSpc>
                <a:spcPct val="100000"/>
              </a:lnSpc>
              <a:spcBef>
                <a:spcPts val="360"/>
              </a:spcBef>
              <a:spcAft>
                <a:spcPts val="0"/>
              </a:spcAft>
              <a:buSzPct val="72496"/>
              <a:buNone/>
            </a:pPr>
            <a:r>
              <a:rPr lang="en-US" sz="2550">
                <a:latin typeface="Times New Roman"/>
                <a:ea typeface="Times New Roman"/>
                <a:cs typeface="Times New Roman"/>
                <a:sym typeface="Times New Roman"/>
              </a:rPr>
              <a:t>been made by Google as their official integrated</a:t>
            </a:r>
            <a:endParaRPr sz="2550">
              <a:latin typeface="Times New Roman"/>
              <a:ea typeface="Times New Roman"/>
              <a:cs typeface="Times New Roman"/>
              <a:sym typeface="Times New Roman"/>
            </a:endParaRPr>
          </a:p>
          <a:p>
            <a:pPr indent="0" lvl="0" marL="457200" rtl="0" algn="just">
              <a:lnSpc>
                <a:spcPct val="100000"/>
              </a:lnSpc>
              <a:spcBef>
                <a:spcPts val="360"/>
              </a:spcBef>
              <a:spcAft>
                <a:spcPts val="0"/>
              </a:spcAft>
              <a:buSzPct val="72496"/>
              <a:buNone/>
            </a:pPr>
            <a:r>
              <a:rPr lang="en-US" sz="2550">
                <a:latin typeface="Times New Roman"/>
                <a:ea typeface="Times New Roman"/>
                <a:cs typeface="Times New Roman"/>
                <a:sym typeface="Times New Roman"/>
              </a:rPr>
              <a:t>development environment (IDE) [21]. Figure 1 shows the</a:t>
            </a:r>
            <a:endParaRPr sz="2550">
              <a:latin typeface="Times New Roman"/>
              <a:ea typeface="Times New Roman"/>
              <a:cs typeface="Times New Roman"/>
              <a:sym typeface="Times New Roman"/>
            </a:endParaRPr>
          </a:p>
          <a:p>
            <a:pPr indent="0" lvl="0" marL="457200" rtl="0" algn="just">
              <a:lnSpc>
                <a:spcPct val="100000"/>
              </a:lnSpc>
              <a:spcBef>
                <a:spcPts val="360"/>
              </a:spcBef>
              <a:spcAft>
                <a:spcPts val="0"/>
              </a:spcAft>
              <a:buSzPct val="72496"/>
              <a:buNone/>
            </a:pPr>
            <a:r>
              <a:rPr lang="en-US" sz="2550">
                <a:latin typeface="Times New Roman"/>
                <a:ea typeface="Times New Roman"/>
                <a:cs typeface="Times New Roman"/>
                <a:sym typeface="Times New Roman"/>
              </a:rPr>
              <a:t>android studio.</a:t>
            </a:r>
            <a:endParaRPr sz="2550">
              <a:latin typeface="Times New Roman"/>
              <a:ea typeface="Times New Roman"/>
              <a:cs typeface="Times New Roman"/>
              <a:sym typeface="Times New Roman"/>
            </a:endParaRPr>
          </a:p>
          <a:p>
            <a:pPr indent="0" lvl="0" marL="457200" rtl="0" algn="just">
              <a:lnSpc>
                <a:spcPct val="100000"/>
              </a:lnSpc>
              <a:spcBef>
                <a:spcPts val="360"/>
              </a:spcBef>
              <a:spcAft>
                <a:spcPts val="0"/>
              </a:spcAft>
              <a:buSzPct val="72496"/>
              <a:buNone/>
            </a:pPr>
            <a:r>
              <a:t/>
            </a:r>
            <a:endParaRPr sz="2550">
              <a:latin typeface="Times New Roman"/>
              <a:ea typeface="Times New Roman"/>
              <a:cs typeface="Times New Roman"/>
              <a:sym typeface="Times New Roman"/>
            </a:endParaRPr>
          </a:p>
          <a:p>
            <a:pPr indent="0" lvl="0" marL="0" rtl="0" algn="just">
              <a:lnSpc>
                <a:spcPct val="100000"/>
              </a:lnSpc>
              <a:spcBef>
                <a:spcPts val="360"/>
              </a:spcBef>
              <a:spcAft>
                <a:spcPts val="0"/>
              </a:spcAft>
              <a:buSzPct val="72496"/>
              <a:buNone/>
            </a:pPr>
            <a:r>
              <a:t/>
            </a:r>
            <a:endParaRPr sz="255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c71d7d9328_0_79"/>
          <p:cNvSpPr txBox="1"/>
          <p:nvPr>
            <p:ph type="title"/>
          </p:nvPr>
        </p:nvSpPr>
        <p:spPr>
          <a:xfrm>
            <a:off x="457200" y="704096"/>
            <a:ext cx="8229600" cy="7755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n-US" sz="2800" u="sng">
                <a:solidFill>
                  <a:schemeClr val="dk1"/>
                </a:solidFill>
                <a:latin typeface="Times New Roman"/>
                <a:ea typeface="Times New Roman"/>
                <a:cs typeface="Times New Roman"/>
                <a:sym typeface="Times New Roman"/>
              </a:rPr>
              <a:t>PROPOSED SYSTEM</a:t>
            </a:r>
            <a:endParaRPr/>
          </a:p>
        </p:txBody>
      </p:sp>
      <p:sp>
        <p:nvSpPr>
          <p:cNvPr id="195" name="Google Shape;195;g1c71d7d9328_0_79"/>
          <p:cNvSpPr txBox="1"/>
          <p:nvPr>
            <p:ph idx="1" type="body"/>
          </p:nvPr>
        </p:nvSpPr>
        <p:spPr>
          <a:xfrm>
            <a:off x="457200" y="1949705"/>
            <a:ext cx="8229600" cy="4389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710"/>
              <a:buNone/>
            </a:pPr>
            <a:r>
              <a:rPr b="1" lang="en-US" sz="2400">
                <a:latin typeface="Times New Roman"/>
                <a:ea typeface="Times New Roman"/>
                <a:cs typeface="Times New Roman"/>
                <a:sym typeface="Times New Roman"/>
              </a:rPr>
              <a:t>B. FIREBASE CLOUD</a:t>
            </a:r>
            <a:endParaRPr b="1" sz="2400">
              <a:latin typeface="Times New Roman"/>
              <a:ea typeface="Times New Roman"/>
              <a:cs typeface="Times New Roman"/>
              <a:sym typeface="Times New Roman"/>
            </a:endParaRPr>
          </a:p>
          <a:p>
            <a:pPr indent="0" lvl="0" marL="0" rtl="0" algn="just">
              <a:lnSpc>
                <a:spcPct val="100000"/>
              </a:lnSpc>
              <a:spcBef>
                <a:spcPts val="360"/>
              </a:spcBef>
              <a:spcAft>
                <a:spcPts val="0"/>
              </a:spcAft>
              <a:buSzPts val="1710"/>
              <a:buNone/>
            </a:pPr>
            <a:r>
              <a:rPr lang="en-US" sz="2500">
                <a:latin typeface="Times New Roman"/>
                <a:ea typeface="Times New Roman"/>
                <a:cs typeface="Times New Roman"/>
                <a:sym typeface="Times New Roman"/>
              </a:rPr>
              <a:t>Firebase is Google's platform for building mobile and web applications. When it first started in 2011, it was a standalone company. As of 2014, the platform has become Google's main offering for app development.</a:t>
            </a:r>
            <a:endParaRPr sz="2500">
              <a:latin typeface="Times New Roman"/>
              <a:ea typeface="Times New Roman"/>
              <a:cs typeface="Times New Roman"/>
              <a:sym typeface="Times New Roman"/>
            </a:endParaRPr>
          </a:p>
          <a:p>
            <a:pPr indent="0" lvl="0" marL="0" rtl="0" algn="just">
              <a:lnSpc>
                <a:spcPct val="100000"/>
              </a:lnSpc>
              <a:spcBef>
                <a:spcPts val="360"/>
              </a:spcBef>
              <a:spcAft>
                <a:spcPts val="0"/>
              </a:spcAft>
              <a:buSzPts val="1710"/>
              <a:buNone/>
            </a:pPr>
            <a:r>
              <a:t/>
            </a:r>
            <a:endParaRPr sz="2500"/>
          </a:p>
          <a:p>
            <a:pPr indent="0" lvl="0" marL="0" rtl="0" algn="just">
              <a:lnSpc>
                <a:spcPct val="100000"/>
              </a:lnSpc>
              <a:spcBef>
                <a:spcPts val="360"/>
              </a:spcBef>
              <a:spcAft>
                <a:spcPts val="0"/>
              </a:spcAft>
              <a:buClr>
                <a:schemeClr val="dk1"/>
              </a:buClr>
              <a:buSzPts val="1100"/>
              <a:buFont typeface="Arial"/>
              <a:buNone/>
            </a:pPr>
            <a:r>
              <a:t/>
            </a:r>
            <a:endParaRPr sz="2500"/>
          </a:p>
          <a:p>
            <a:pPr indent="0" lvl="0" marL="0" rtl="0" algn="l">
              <a:lnSpc>
                <a:spcPct val="100000"/>
              </a:lnSpc>
              <a:spcBef>
                <a:spcPts val="360"/>
              </a:spcBef>
              <a:spcAft>
                <a:spcPts val="0"/>
              </a:spcAft>
              <a:buSzPts val="1710"/>
              <a:buNone/>
            </a:pPr>
            <a:r>
              <a:t/>
            </a:r>
            <a:endParaRPr/>
          </a:p>
        </p:txBody>
      </p:sp>
      <p:pic>
        <p:nvPicPr>
          <p:cNvPr id="196" name="Google Shape;196;g1c71d7d9328_0_79"/>
          <p:cNvPicPr preferRelativeResize="0"/>
          <p:nvPr/>
        </p:nvPicPr>
        <p:blipFill rotWithShape="1">
          <a:blip r:embed="rId3">
            <a:alphaModFix/>
          </a:blip>
          <a:srcRect b="0" l="0" r="0" t="0"/>
          <a:stretch/>
        </p:blipFill>
        <p:spPr>
          <a:xfrm>
            <a:off x="1892350" y="4368050"/>
            <a:ext cx="4723775" cy="1792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txBox="1"/>
          <p:nvPr>
            <p:ph type="title"/>
          </p:nvPr>
        </p:nvSpPr>
        <p:spPr>
          <a:xfrm>
            <a:off x="998376" y="704088"/>
            <a:ext cx="7688424" cy="743712"/>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1"/>
              </a:buClr>
              <a:buSzPts val="2800"/>
              <a:buFont typeface="Times New Roman"/>
              <a:buNone/>
            </a:pPr>
            <a:r>
              <a:rPr b="1" lang="en-US" sz="2800" u="sng">
                <a:solidFill>
                  <a:schemeClr val="dk1"/>
                </a:solidFill>
                <a:latin typeface="Times New Roman"/>
                <a:ea typeface="Times New Roman"/>
                <a:cs typeface="Times New Roman"/>
                <a:sym typeface="Times New Roman"/>
              </a:rPr>
              <a:t>SYSTEM ARCHITECTURE </a:t>
            </a:r>
            <a:endParaRPr b="1" sz="2800" u="sng">
              <a:solidFill>
                <a:schemeClr val="dk1"/>
              </a:solidFill>
              <a:latin typeface="Times New Roman"/>
              <a:ea typeface="Times New Roman"/>
              <a:cs typeface="Times New Roman"/>
              <a:sym typeface="Times New Roman"/>
            </a:endParaRPr>
          </a:p>
        </p:txBody>
      </p:sp>
      <p:sp>
        <p:nvSpPr>
          <p:cNvPr id="202" name="Google Shape;202;p11"/>
          <p:cNvSpPr txBox="1"/>
          <p:nvPr>
            <p:ph idx="1" type="body"/>
          </p:nvPr>
        </p:nvSpPr>
        <p:spPr>
          <a:xfrm>
            <a:off x="699797" y="1870166"/>
            <a:ext cx="7492482" cy="4389120"/>
          </a:xfrm>
          <a:prstGeom prst="rect">
            <a:avLst/>
          </a:prstGeom>
          <a:noFill/>
          <a:ln>
            <a:noFill/>
          </a:ln>
        </p:spPr>
        <p:txBody>
          <a:bodyPr anchorCtr="0" anchor="t" bIns="45700" lIns="91425" spcFirstLastPara="1" rIns="91425" wrap="square" tIns="45700">
            <a:normAutofit/>
          </a:bodyPr>
          <a:lstStyle/>
          <a:p>
            <a:pPr indent="-274320" lvl="0" marL="274320" rtl="0" algn="just">
              <a:lnSpc>
                <a:spcPct val="100000"/>
              </a:lnSpc>
              <a:spcBef>
                <a:spcPts val="0"/>
              </a:spcBef>
              <a:spcAft>
                <a:spcPts val="0"/>
              </a:spcAft>
              <a:buSzPts val="1976"/>
              <a:buNone/>
            </a:pPr>
            <a:r>
              <a:rPr lang="en-US" sz="2400">
                <a:latin typeface="Times New Roman"/>
                <a:ea typeface="Times New Roman"/>
                <a:cs typeface="Times New Roman"/>
                <a:sym typeface="Times New Roman"/>
              </a:rPr>
              <a:t>   The project's primary objective is to assist individuals in determining if a product is genuine or counterfeit. We presented a solution for detecting counterfeit items based on blockchain technology as an Android application. The suggested approach guarantees that counterfeit items are detected in everyday life. The suggested system is composed of three major components: an Android application for the consumer or user, an Android application for the manufacturer or corporation, and a cloud/database.</a:t>
            </a:r>
            <a:endParaRPr sz="24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c71d7d9328_0_10"/>
          <p:cNvSpPr txBox="1"/>
          <p:nvPr>
            <p:ph type="title"/>
          </p:nvPr>
        </p:nvSpPr>
        <p:spPr>
          <a:xfrm>
            <a:off x="457200" y="165404"/>
            <a:ext cx="8229600" cy="22266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1"/>
              </a:buClr>
              <a:buSzPts val="2800"/>
              <a:buFont typeface="Times New Roman"/>
              <a:buNone/>
            </a:pPr>
            <a:r>
              <a:rPr b="1" lang="en-US" sz="2800" u="sng">
                <a:solidFill>
                  <a:schemeClr val="dk1"/>
                </a:solidFill>
                <a:latin typeface="Times New Roman"/>
                <a:ea typeface="Times New Roman"/>
                <a:cs typeface="Times New Roman"/>
                <a:sym typeface="Times New Roman"/>
              </a:rPr>
              <a:t>SYSTEM ARCHITECTURE </a:t>
            </a:r>
            <a:endParaRPr b="1" sz="2800" u="sng">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a:p>
        </p:txBody>
      </p:sp>
      <p:sp>
        <p:nvSpPr>
          <p:cNvPr id="208" name="Google Shape;208;g1c71d7d9328_0_10"/>
          <p:cNvSpPr txBox="1"/>
          <p:nvPr>
            <p:ph idx="1" type="body"/>
          </p:nvPr>
        </p:nvSpPr>
        <p:spPr>
          <a:xfrm>
            <a:off x="457200" y="1864330"/>
            <a:ext cx="8229600" cy="4389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Clr>
                <a:schemeClr val="dk1"/>
              </a:buClr>
              <a:buSzPts val="1100"/>
              <a:buFont typeface="Arial"/>
              <a:buNone/>
            </a:pPr>
            <a:r>
              <a:t/>
            </a:r>
            <a:endParaRPr/>
          </a:p>
          <a:p>
            <a:pPr indent="0" lvl="0" marL="0" rtl="0" algn="l">
              <a:lnSpc>
                <a:spcPct val="100000"/>
              </a:lnSpc>
              <a:spcBef>
                <a:spcPts val="360"/>
              </a:spcBef>
              <a:spcAft>
                <a:spcPts val="0"/>
              </a:spcAft>
              <a:buSzPts val="1710"/>
              <a:buNone/>
            </a:pPr>
            <a:r>
              <a:t/>
            </a:r>
            <a:endParaRPr/>
          </a:p>
        </p:txBody>
      </p:sp>
      <p:pic>
        <p:nvPicPr>
          <p:cNvPr id="209" name="Google Shape;209;g1c71d7d9328_0_10"/>
          <p:cNvPicPr preferRelativeResize="0"/>
          <p:nvPr/>
        </p:nvPicPr>
        <p:blipFill rotWithShape="1">
          <a:blip r:embed="rId3">
            <a:alphaModFix/>
          </a:blip>
          <a:srcRect b="0" l="0" r="0" t="0"/>
          <a:stretch/>
        </p:blipFill>
        <p:spPr>
          <a:xfrm>
            <a:off x="381000" y="2034625"/>
            <a:ext cx="8382000" cy="4218701"/>
          </a:xfrm>
          <a:prstGeom prst="rect">
            <a:avLst/>
          </a:prstGeom>
          <a:noFill/>
          <a:ln>
            <a:noFill/>
          </a:ln>
        </p:spPr>
      </p:pic>
      <p:pic>
        <p:nvPicPr>
          <p:cNvPr id="210" name="Google Shape;210;g1c71d7d9328_0_10"/>
          <p:cNvPicPr preferRelativeResize="0"/>
          <p:nvPr/>
        </p:nvPicPr>
        <p:blipFill rotWithShape="1">
          <a:blip r:embed="rId4">
            <a:alphaModFix/>
          </a:blip>
          <a:srcRect b="0" l="0" r="0" t="0"/>
          <a:stretch/>
        </p:blipFill>
        <p:spPr>
          <a:xfrm>
            <a:off x="882150" y="2215826"/>
            <a:ext cx="7142576" cy="385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descr="WhatsApp Image 2022-12-28 at 10.23.10 PM.jpeg" id="100" name="Google Shape;100;p10"/>
          <p:cNvPicPr preferRelativeResize="0"/>
          <p:nvPr/>
        </p:nvPicPr>
        <p:blipFill rotWithShape="1">
          <a:blip r:embed="rId3">
            <a:alphaModFix/>
          </a:blip>
          <a:srcRect b="0" l="0" r="0" t="0"/>
          <a:stretch/>
        </p:blipFill>
        <p:spPr>
          <a:xfrm>
            <a:off x="4486274" y="1847460"/>
            <a:ext cx="4163203" cy="3513209"/>
          </a:xfrm>
          <a:prstGeom prst="ellipse">
            <a:avLst/>
          </a:prstGeom>
          <a:noFill/>
          <a:ln cap="flat" cmpd="sng" w="9525">
            <a:solidFill>
              <a:srgbClr val="0C0C0C"/>
            </a:solidFill>
            <a:prstDash val="solid"/>
            <a:round/>
            <a:headEnd len="sm" w="sm" type="none"/>
            <a:tailEnd len="sm" w="sm" type="none"/>
          </a:ln>
        </p:spPr>
      </p:pic>
      <p:sp>
        <p:nvSpPr>
          <p:cNvPr id="101" name="Google Shape;101;p10"/>
          <p:cNvSpPr txBox="1"/>
          <p:nvPr>
            <p:ph type="title"/>
          </p:nvPr>
        </p:nvSpPr>
        <p:spPr>
          <a:xfrm>
            <a:off x="457200" y="704088"/>
            <a:ext cx="8229600" cy="816802"/>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1800"/>
              <a:buNone/>
            </a:pPr>
            <a:r>
              <a:rPr b="1" lang="en-US" sz="2800" u="sng">
                <a:solidFill>
                  <a:schemeClr val="dk1"/>
                </a:solidFill>
                <a:latin typeface="Times New Roman"/>
                <a:ea typeface="Times New Roman"/>
                <a:cs typeface="Times New Roman"/>
                <a:sym typeface="Times New Roman"/>
              </a:rPr>
              <a:t>CONTENTS</a:t>
            </a:r>
            <a:endParaRPr b="1" sz="2800" u="sng">
              <a:solidFill>
                <a:schemeClr val="dk1"/>
              </a:solidFill>
              <a:latin typeface="Times New Roman"/>
              <a:ea typeface="Times New Roman"/>
              <a:cs typeface="Times New Roman"/>
              <a:sym typeface="Times New Roman"/>
            </a:endParaRPr>
          </a:p>
        </p:txBody>
      </p:sp>
      <p:sp>
        <p:nvSpPr>
          <p:cNvPr id="102" name="Google Shape;102;p10"/>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fontScale="85000" lnSpcReduction="20000"/>
          </a:bodyPr>
          <a:lstStyle/>
          <a:p>
            <a:pPr indent="-361918" lvl="0" marL="457200" rtl="0" algn="l">
              <a:lnSpc>
                <a:spcPct val="100000"/>
              </a:lnSpc>
              <a:spcBef>
                <a:spcPts val="520"/>
              </a:spcBef>
              <a:spcAft>
                <a:spcPts val="0"/>
              </a:spcAft>
              <a:buSzPct val="95000"/>
              <a:buFont typeface="Noto Sans Symbols"/>
              <a:buChar char="▪"/>
            </a:pPr>
            <a:r>
              <a:rPr b="1" lang="en-US">
                <a:solidFill>
                  <a:schemeClr val="dk1"/>
                </a:solidFill>
              </a:rPr>
              <a:t>Abstract</a:t>
            </a:r>
            <a:endParaRPr/>
          </a:p>
          <a:p>
            <a:pPr indent="-361918" lvl="0" marL="457200" rtl="0" algn="l">
              <a:lnSpc>
                <a:spcPct val="100000"/>
              </a:lnSpc>
              <a:spcBef>
                <a:spcPts val="520"/>
              </a:spcBef>
              <a:spcAft>
                <a:spcPts val="0"/>
              </a:spcAft>
              <a:buSzPct val="95000"/>
              <a:buFont typeface="Noto Sans Symbols"/>
              <a:buChar char="▪"/>
            </a:pPr>
            <a:r>
              <a:rPr b="1" lang="en-US">
                <a:solidFill>
                  <a:schemeClr val="dk1"/>
                </a:solidFill>
              </a:rPr>
              <a:t>Introduction</a:t>
            </a:r>
            <a:endParaRPr/>
          </a:p>
          <a:p>
            <a:pPr indent="-361918" lvl="0" marL="457200" rtl="0" algn="l">
              <a:lnSpc>
                <a:spcPct val="100000"/>
              </a:lnSpc>
              <a:spcBef>
                <a:spcPts val="520"/>
              </a:spcBef>
              <a:spcAft>
                <a:spcPts val="0"/>
              </a:spcAft>
              <a:buSzPct val="95000"/>
              <a:buFont typeface="Noto Sans Symbols"/>
              <a:buChar char="▪"/>
            </a:pPr>
            <a:r>
              <a:rPr b="1" lang="en-US">
                <a:solidFill>
                  <a:schemeClr val="dk1"/>
                </a:solidFill>
              </a:rPr>
              <a:t>Literature Survey</a:t>
            </a:r>
            <a:endParaRPr b="1">
              <a:solidFill>
                <a:schemeClr val="dk1"/>
              </a:solidFill>
            </a:endParaRPr>
          </a:p>
          <a:p>
            <a:pPr indent="-361918" lvl="0" marL="457200" rtl="0" algn="l">
              <a:lnSpc>
                <a:spcPct val="100000"/>
              </a:lnSpc>
              <a:spcBef>
                <a:spcPts val="520"/>
              </a:spcBef>
              <a:spcAft>
                <a:spcPts val="0"/>
              </a:spcAft>
              <a:buSzPct val="95000"/>
              <a:buChar char="▪"/>
            </a:pPr>
            <a:r>
              <a:rPr b="1" lang="en-US"/>
              <a:t>Existing System</a:t>
            </a:r>
            <a:endParaRPr b="1"/>
          </a:p>
          <a:p>
            <a:pPr indent="-361918" lvl="0" marL="457200" rtl="0" algn="l">
              <a:lnSpc>
                <a:spcPct val="100000"/>
              </a:lnSpc>
              <a:spcBef>
                <a:spcPts val="520"/>
              </a:spcBef>
              <a:spcAft>
                <a:spcPts val="0"/>
              </a:spcAft>
              <a:buSzPct val="95000"/>
              <a:buChar char="▪"/>
            </a:pPr>
            <a:r>
              <a:rPr b="1" lang="en-US"/>
              <a:t>Proposed System</a:t>
            </a:r>
            <a:endParaRPr b="1"/>
          </a:p>
          <a:p>
            <a:pPr indent="-361918" lvl="0" marL="457200" rtl="0" algn="l">
              <a:lnSpc>
                <a:spcPct val="100000"/>
              </a:lnSpc>
              <a:spcBef>
                <a:spcPts val="520"/>
              </a:spcBef>
              <a:spcAft>
                <a:spcPts val="0"/>
              </a:spcAft>
              <a:buSzPct val="95000"/>
              <a:buFont typeface="Noto Sans Symbols"/>
              <a:buChar char="▪"/>
            </a:pPr>
            <a:r>
              <a:rPr b="1" lang="en-US">
                <a:solidFill>
                  <a:schemeClr val="dk1"/>
                </a:solidFill>
              </a:rPr>
              <a:t>System Architecture</a:t>
            </a:r>
            <a:endParaRPr b="1">
              <a:solidFill>
                <a:schemeClr val="dk1"/>
              </a:solidFill>
            </a:endParaRPr>
          </a:p>
          <a:p>
            <a:pPr indent="-361918" lvl="0" marL="457200" rtl="0" algn="l">
              <a:lnSpc>
                <a:spcPct val="100000"/>
              </a:lnSpc>
              <a:spcBef>
                <a:spcPts val="520"/>
              </a:spcBef>
              <a:spcAft>
                <a:spcPts val="0"/>
              </a:spcAft>
              <a:buSzPct val="95000"/>
              <a:buChar char="▪"/>
            </a:pPr>
            <a:r>
              <a:rPr b="1" lang="en-US"/>
              <a:t>Proposed Methodology</a:t>
            </a:r>
            <a:endParaRPr b="1"/>
          </a:p>
          <a:p>
            <a:pPr indent="-361918" lvl="0" marL="457200" rtl="0" algn="l">
              <a:lnSpc>
                <a:spcPct val="100000"/>
              </a:lnSpc>
              <a:spcBef>
                <a:spcPts val="520"/>
              </a:spcBef>
              <a:spcAft>
                <a:spcPts val="0"/>
              </a:spcAft>
              <a:buSzPct val="95000"/>
              <a:buChar char="▪"/>
            </a:pPr>
            <a:r>
              <a:rPr b="1" lang="en-US"/>
              <a:t>Results</a:t>
            </a:r>
            <a:endParaRPr b="1"/>
          </a:p>
          <a:p>
            <a:pPr indent="-361918" lvl="0" marL="457200" rtl="0" algn="l">
              <a:lnSpc>
                <a:spcPct val="100000"/>
              </a:lnSpc>
              <a:spcBef>
                <a:spcPts val="520"/>
              </a:spcBef>
              <a:spcAft>
                <a:spcPts val="0"/>
              </a:spcAft>
              <a:buSzPct val="95000"/>
              <a:buFont typeface="Noto Sans Symbols"/>
              <a:buChar char="▪"/>
            </a:pPr>
            <a:r>
              <a:rPr b="1" lang="en-US">
                <a:solidFill>
                  <a:schemeClr val="dk1"/>
                </a:solidFill>
              </a:rPr>
              <a:t>Conclusion </a:t>
            </a:r>
            <a:endParaRPr/>
          </a:p>
          <a:p>
            <a:pPr indent="-361918" lvl="0" marL="457200" rtl="0" algn="l">
              <a:lnSpc>
                <a:spcPct val="100000"/>
              </a:lnSpc>
              <a:spcBef>
                <a:spcPts val="520"/>
              </a:spcBef>
              <a:spcAft>
                <a:spcPts val="0"/>
              </a:spcAft>
              <a:buSzPct val="95000"/>
              <a:buFont typeface="Noto Sans Symbols"/>
              <a:buChar char="▪"/>
            </a:pPr>
            <a:r>
              <a:rPr b="1" lang="en-US">
                <a:solidFill>
                  <a:schemeClr val="dk1"/>
                </a:solidFill>
              </a:rPr>
              <a:t>References </a:t>
            </a:r>
            <a:endParaRPr/>
          </a:p>
          <a:p>
            <a:pPr indent="-385445" lvl="0" marL="457200" rtl="0" algn="l">
              <a:lnSpc>
                <a:spcPct val="100000"/>
              </a:lnSpc>
              <a:spcBef>
                <a:spcPts val="520"/>
              </a:spcBef>
              <a:spcAft>
                <a:spcPts val="0"/>
              </a:spcAft>
              <a:buSzPct val="102916"/>
              <a:buNone/>
            </a:pPr>
            <a:r>
              <a:t/>
            </a:r>
            <a:endParaRPr b="1" sz="2400">
              <a:solidFill>
                <a:schemeClr val="dk1"/>
              </a:solidFill>
            </a:endParaRPr>
          </a:p>
          <a:p>
            <a:pPr indent="-228600" lvl="0" marL="457200" rtl="0" algn="l">
              <a:lnSpc>
                <a:spcPct val="100000"/>
              </a:lnSpc>
              <a:spcBef>
                <a:spcPts val="520"/>
              </a:spcBef>
              <a:spcAft>
                <a:spcPts val="0"/>
              </a:spcAft>
              <a:buSzPct val="95000"/>
              <a:buFont typeface="Noto Sans Symbols"/>
              <a:buNone/>
            </a:pPr>
            <a:r>
              <a:t/>
            </a:r>
            <a:endParaRPr b="1">
              <a:solidFill>
                <a:schemeClr val="dk1"/>
              </a:solidFill>
            </a:endParaRPr>
          </a:p>
          <a:p>
            <a:pPr indent="-228600" lvl="0" marL="457200" rtl="0" algn="l">
              <a:lnSpc>
                <a:spcPct val="100000"/>
              </a:lnSpc>
              <a:spcBef>
                <a:spcPts val="520"/>
              </a:spcBef>
              <a:spcAft>
                <a:spcPts val="0"/>
              </a:spcAft>
              <a:buSzPct val="95000"/>
              <a:buFont typeface="Noto Sans Symbols"/>
              <a:buNone/>
            </a:pPr>
            <a:r>
              <a:t/>
            </a:r>
            <a:endParaRPr>
              <a:solidFill>
                <a:schemeClr val="dk1"/>
              </a:solidFill>
            </a:endParaRPr>
          </a:p>
        </p:txBody>
      </p:sp>
      <p:sp>
        <p:nvSpPr>
          <p:cNvPr id="103" name="Google Shape;103;p10"/>
          <p:cNvSpPr txBox="1"/>
          <p:nvPr>
            <p:ph idx="2" type="body"/>
          </p:nvPr>
        </p:nvSpPr>
        <p:spPr>
          <a:xfrm flipH="1">
            <a:off x="11858625" y="1920085"/>
            <a:ext cx="346010" cy="443484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520"/>
              </a:spcBef>
              <a:spcAft>
                <a:spcPts val="0"/>
              </a:spcAft>
              <a:buSzPts val="247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c71d7d9328_0_52"/>
          <p:cNvSpPr txBox="1"/>
          <p:nvPr>
            <p:ph type="title"/>
          </p:nvPr>
        </p:nvSpPr>
        <p:spPr>
          <a:xfrm>
            <a:off x="457200" y="704097"/>
            <a:ext cx="8229600" cy="9036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n-US" sz="2800" u="sng">
                <a:solidFill>
                  <a:schemeClr val="dk1"/>
                </a:solidFill>
                <a:latin typeface="Times New Roman"/>
                <a:ea typeface="Times New Roman"/>
                <a:cs typeface="Times New Roman"/>
                <a:sym typeface="Times New Roman"/>
              </a:rPr>
              <a:t>SYSTEM ARCHITECTURE</a:t>
            </a:r>
            <a:endParaRPr/>
          </a:p>
        </p:txBody>
      </p:sp>
      <p:sp>
        <p:nvSpPr>
          <p:cNvPr id="216" name="Google Shape;216;g1c71d7d9328_0_52"/>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p>
            <a:pPr indent="2352" lvl="0" marL="95611" marR="22197" rtl="0" algn="just">
              <a:lnSpc>
                <a:spcPct val="98614"/>
              </a:lnSpc>
              <a:spcBef>
                <a:spcPts val="1126"/>
              </a:spcBef>
              <a:spcAft>
                <a:spcPts val="0"/>
              </a:spcAft>
              <a:buClr>
                <a:schemeClr val="dk1"/>
              </a:buClr>
              <a:buSzPts val="1100"/>
              <a:buFont typeface="Arial"/>
              <a:buNone/>
            </a:pPr>
            <a:r>
              <a:rPr lang="en-US" sz="2400">
                <a:latin typeface="Times New Roman"/>
                <a:ea typeface="Times New Roman"/>
                <a:cs typeface="Times New Roman"/>
                <a:sym typeface="Times New Roman"/>
              </a:rPr>
              <a:t>Manufacturers and enterprises are the first to apply, and we  must first register with them. After registering and login into  the application, we have a few options. One option is to  provide a product that can be customised by the  manufacturer. They can examine the customer's order  details and then determine whether or not to accept or reject  the transaction if they want to show the order. Additional  monitoring may be done by the manufacturer to see whether  or not the items are delivered.</a:t>
            </a:r>
            <a:endParaRPr sz="24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c71d7d9328_0_89"/>
          <p:cNvSpPr txBox="1"/>
          <p:nvPr>
            <p:ph type="title"/>
          </p:nvPr>
        </p:nvSpPr>
        <p:spPr>
          <a:xfrm>
            <a:off x="457200" y="704096"/>
            <a:ext cx="8229600" cy="7614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n-US" sz="2800" u="sng">
                <a:solidFill>
                  <a:schemeClr val="dk1"/>
                </a:solidFill>
                <a:latin typeface="Times New Roman"/>
                <a:ea typeface="Times New Roman"/>
                <a:cs typeface="Times New Roman"/>
                <a:sym typeface="Times New Roman"/>
              </a:rPr>
              <a:t>SYSTEM ARCHITECTURE</a:t>
            </a:r>
            <a:endParaRPr/>
          </a:p>
        </p:txBody>
      </p:sp>
      <p:sp>
        <p:nvSpPr>
          <p:cNvPr id="222" name="Google Shape;222;g1c71d7d9328_0_89"/>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Autofit/>
          </a:bodyPr>
          <a:lstStyle/>
          <a:p>
            <a:pPr indent="1238" lvl="0" marL="5695" marR="175787" rtl="0" algn="just">
              <a:lnSpc>
                <a:spcPct val="98172"/>
              </a:lnSpc>
              <a:spcBef>
                <a:spcPts val="1215"/>
              </a:spcBef>
              <a:spcAft>
                <a:spcPts val="0"/>
              </a:spcAft>
              <a:buClr>
                <a:schemeClr val="dk1"/>
              </a:buClr>
              <a:buSzPts val="1100"/>
              <a:buFont typeface="Arial"/>
              <a:buNone/>
            </a:pPr>
            <a:r>
              <a:rPr lang="en-US" sz="2400">
                <a:latin typeface="Times New Roman"/>
                <a:ea typeface="Times New Roman"/>
                <a:cs typeface="Times New Roman"/>
                <a:sym typeface="Times New Roman"/>
              </a:rPr>
              <a:t>A second programme is the Customer application, which  requires us to first register in-app before logging in with our  id and password. This programme has a feature that allows  users to see product data such as the product's name, total  amount, price, and manufacturer information.In that, we  may create a product book by entering the product's amount.This feature allows us to view product data  such as name, amount, date, time, price, and the status of a  product that has been manufactured, whether it has been  delivered or not. This programme has a QR code scanner  that allows us to scan</a:t>
            </a:r>
            <a:r>
              <a:rPr lang="en-US" sz="2400">
                <a:latin typeface="Times"/>
                <a:ea typeface="Times"/>
                <a:cs typeface="Times"/>
                <a:sym typeface="Times"/>
              </a:rPr>
              <a:t> the QR code of a product and  determine if it is genuine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c71d7d9328_0_59"/>
          <p:cNvSpPr txBox="1"/>
          <p:nvPr>
            <p:ph type="title"/>
          </p:nvPr>
        </p:nvSpPr>
        <p:spPr>
          <a:xfrm>
            <a:off x="457200" y="704096"/>
            <a:ext cx="8229600" cy="7614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n-US" sz="2800" u="sng">
                <a:solidFill>
                  <a:schemeClr val="dk1"/>
                </a:solidFill>
                <a:latin typeface="Times New Roman"/>
                <a:ea typeface="Times New Roman"/>
                <a:cs typeface="Times New Roman"/>
                <a:sym typeface="Times New Roman"/>
              </a:rPr>
              <a:t>PROPOSED SYTEM METHODOLOGY </a:t>
            </a:r>
            <a:endParaRPr/>
          </a:p>
        </p:txBody>
      </p:sp>
      <p:sp>
        <p:nvSpPr>
          <p:cNvPr id="228" name="Google Shape;228;g1c71d7d9328_0_59"/>
          <p:cNvSpPr txBox="1"/>
          <p:nvPr>
            <p:ph idx="1" type="body"/>
          </p:nvPr>
        </p:nvSpPr>
        <p:spPr>
          <a:xfrm>
            <a:off x="457200" y="1921230"/>
            <a:ext cx="8229600" cy="43890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100000"/>
              </a:lnSpc>
              <a:spcBef>
                <a:spcPts val="360"/>
              </a:spcBef>
              <a:spcAft>
                <a:spcPts val="0"/>
              </a:spcAft>
              <a:buSzPct val="70961"/>
              <a:buNone/>
            </a:pPr>
            <a:r>
              <a:rPr lang="en-US" sz="2835">
                <a:latin typeface="Times New Roman"/>
                <a:ea typeface="Times New Roman"/>
                <a:cs typeface="Times New Roman"/>
                <a:sym typeface="Times New Roman"/>
              </a:rPr>
              <a:t>SHA -256 is a variation of that algorithm. A method known as SHA-256 creates a 256-bit long hash value.</a:t>
            </a:r>
            <a:endParaRPr sz="2835">
              <a:latin typeface="Times New Roman"/>
              <a:ea typeface="Times New Roman"/>
              <a:cs typeface="Times New Roman"/>
              <a:sym typeface="Times New Roman"/>
            </a:endParaRPr>
          </a:p>
          <a:p>
            <a:pPr indent="0" lvl="0" marL="0" rtl="0" algn="just">
              <a:lnSpc>
                <a:spcPct val="100000"/>
              </a:lnSpc>
              <a:spcBef>
                <a:spcPts val="360"/>
              </a:spcBef>
              <a:spcAft>
                <a:spcPts val="0"/>
              </a:spcAft>
              <a:buSzPct val="70961"/>
              <a:buNone/>
            </a:pPr>
            <a:r>
              <a:t/>
            </a:r>
            <a:endParaRPr sz="2835">
              <a:latin typeface="Times New Roman"/>
              <a:ea typeface="Times New Roman"/>
              <a:cs typeface="Times New Roman"/>
              <a:sym typeface="Times New Roman"/>
            </a:endParaRPr>
          </a:p>
          <a:p>
            <a:pPr indent="0" lvl="0" marL="0" rtl="0" algn="just">
              <a:lnSpc>
                <a:spcPct val="100000"/>
              </a:lnSpc>
              <a:spcBef>
                <a:spcPts val="360"/>
              </a:spcBef>
              <a:spcAft>
                <a:spcPts val="0"/>
              </a:spcAft>
              <a:buSzPct val="70961"/>
              <a:buNone/>
            </a:pPr>
            <a:r>
              <a:rPr lang="en-US" sz="2835">
                <a:latin typeface="Times New Roman"/>
                <a:ea typeface="Times New Roman"/>
                <a:cs typeface="Times New Roman"/>
                <a:sym typeface="Times New Roman"/>
              </a:rPr>
              <a:t>1] The Sha-256 method is employed in the blockchain to generate a consistent 256-bit hash each time. Additionally, this technique is a component of encryption technology.</a:t>
            </a:r>
            <a:endParaRPr sz="2835">
              <a:latin typeface="Times New Roman"/>
              <a:ea typeface="Times New Roman"/>
              <a:cs typeface="Times New Roman"/>
              <a:sym typeface="Times New Roman"/>
            </a:endParaRPr>
          </a:p>
          <a:p>
            <a:pPr indent="0" lvl="0" marL="0" rtl="0" algn="just">
              <a:lnSpc>
                <a:spcPct val="100000"/>
              </a:lnSpc>
              <a:spcBef>
                <a:spcPts val="360"/>
              </a:spcBef>
              <a:spcAft>
                <a:spcPts val="0"/>
              </a:spcAft>
              <a:buSzPct val="70961"/>
              <a:buNone/>
            </a:pPr>
            <a:r>
              <a:t/>
            </a:r>
            <a:endParaRPr sz="2835">
              <a:latin typeface="Times New Roman"/>
              <a:ea typeface="Times New Roman"/>
              <a:cs typeface="Times New Roman"/>
              <a:sym typeface="Times New Roman"/>
            </a:endParaRPr>
          </a:p>
          <a:p>
            <a:pPr indent="0" lvl="0" marL="0" rtl="0" algn="just">
              <a:lnSpc>
                <a:spcPct val="100000"/>
              </a:lnSpc>
              <a:spcBef>
                <a:spcPts val="360"/>
              </a:spcBef>
              <a:spcAft>
                <a:spcPts val="0"/>
              </a:spcAft>
              <a:buSzPct val="70961"/>
              <a:buNone/>
            </a:pPr>
            <a:r>
              <a:rPr lang="en-US" sz="2835">
                <a:latin typeface="Times New Roman"/>
                <a:ea typeface="Times New Roman"/>
                <a:cs typeface="Times New Roman"/>
                <a:sym typeface="Times New Roman"/>
              </a:rPr>
              <a:t>2] The graphic depicts the algorithm's prototype. This contains some data termed IV, which is 256 bits in length. Now, the feedback we get will be massive. As a result, divide it into 512-bit chunks.</a:t>
            </a:r>
            <a:endParaRPr sz="2835">
              <a:latin typeface="Times New Roman"/>
              <a:ea typeface="Times New Roman"/>
              <a:cs typeface="Times New Roman"/>
              <a:sym typeface="Times New Roman"/>
            </a:endParaRPr>
          </a:p>
          <a:p>
            <a:pPr indent="0" lvl="0" marL="0" rtl="0" algn="l">
              <a:lnSpc>
                <a:spcPct val="100000"/>
              </a:lnSpc>
              <a:spcBef>
                <a:spcPts val="360"/>
              </a:spcBef>
              <a:spcAft>
                <a:spcPts val="0"/>
              </a:spcAft>
              <a:buSzPct val="77375"/>
              <a:buNone/>
            </a:pPr>
            <a:r>
              <a:t/>
            </a:r>
            <a:endParaRPr/>
          </a:p>
          <a:p>
            <a:pPr indent="0" lvl="0" marL="0" rtl="0" algn="l">
              <a:lnSpc>
                <a:spcPct val="100000"/>
              </a:lnSpc>
              <a:spcBef>
                <a:spcPts val="360"/>
              </a:spcBef>
              <a:spcAft>
                <a:spcPts val="0"/>
              </a:spcAft>
              <a:buSzPct val="77375"/>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c71d7d9328_0_64"/>
          <p:cNvSpPr txBox="1"/>
          <p:nvPr>
            <p:ph type="title"/>
          </p:nvPr>
        </p:nvSpPr>
        <p:spPr>
          <a:xfrm>
            <a:off x="457200" y="704099"/>
            <a:ext cx="8229600" cy="5337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n-US" sz="2800" u="sng">
                <a:solidFill>
                  <a:schemeClr val="dk1"/>
                </a:solidFill>
                <a:latin typeface="Times New Roman"/>
                <a:ea typeface="Times New Roman"/>
                <a:cs typeface="Times New Roman"/>
                <a:sym typeface="Times New Roman"/>
              </a:rPr>
              <a:t>PROPOSED SYTEM METHODOLOGY</a:t>
            </a:r>
            <a:endParaRPr/>
          </a:p>
        </p:txBody>
      </p:sp>
      <p:sp>
        <p:nvSpPr>
          <p:cNvPr id="234" name="Google Shape;234;g1c71d7d9328_0_64"/>
          <p:cNvSpPr txBox="1"/>
          <p:nvPr>
            <p:ph idx="1" type="body"/>
          </p:nvPr>
        </p:nvSpPr>
        <p:spPr>
          <a:xfrm>
            <a:off x="656400" y="1579325"/>
            <a:ext cx="7610100" cy="43395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360"/>
              </a:spcBef>
              <a:spcAft>
                <a:spcPts val="0"/>
              </a:spcAft>
              <a:buSzPts val="852"/>
              <a:buNone/>
            </a:pPr>
            <a:r>
              <a:rPr lang="en-US" sz="2215">
                <a:latin typeface="Times New Roman"/>
                <a:ea typeface="Times New Roman"/>
                <a:cs typeface="Times New Roman"/>
                <a:sym typeface="Times New Roman"/>
              </a:rPr>
              <a:t>3] A part of the input will be preserved since there will be no input that is exactly 512 bits. Adding a 10-bit padding concatenation to the left input completes the operation. We may proceed now that our input has been converted to a perfect multiple.</a:t>
            </a:r>
            <a:endParaRPr sz="2215">
              <a:latin typeface="Times New Roman"/>
              <a:ea typeface="Times New Roman"/>
              <a:cs typeface="Times New Roman"/>
              <a:sym typeface="Times New Roman"/>
            </a:endParaRPr>
          </a:p>
          <a:p>
            <a:pPr indent="0" lvl="0" marL="0" rtl="0" algn="just">
              <a:lnSpc>
                <a:spcPct val="90000"/>
              </a:lnSpc>
              <a:spcBef>
                <a:spcPts val="360"/>
              </a:spcBef>
              <a:spcAft>
                <a:spcPts val="0"/>
              </a:spcAft>
              <a:buClr>
                <a:schemeClr val="dk1"/>
              </a:buClr>
              <a:buSzPts val="852"/>
              <a:buFont typeface="Arial"/>
              <a:buNone/>
            </a:pPr>
            <a:r>
              <a:t/>
            </a:r>
            <a:endParaRPr sz="2215">
              <a:latin typeface="Times New Roman"/>
              <a:ea typeface="Times New Roman"/>
              <a:cs typeface="Times New Roman"/>
              <a:sym typeface="Times New Roman"/>
            </a:endParaRPr>
          </a:p>
          <a:p>
            <a:pPr indent="0" lvl="0" marL="0" rtl="0" algn="just">
              <a:lnSpc>
                <a:spcPct val="90000"/>
              </a:lnSpc>
              <a:spcBef>
                <a:spcPts val="360"/>
              </a:spcBef>
              <a:spcAft>
                <a:spcPts val="0"/>
              </a:spcAft>
              <a:buSzPts val="852"/>
              <a:buNone/>
            </a:pPr>
            <a:r>
              <a:rPr lang="en-US" sz="2215">
                <a:latin typeface="Times New Roman"/>
                <a:ea typeface="Times New Roman"/>
                <a:cs typeface="Times New Roman"/>
                <a:sym typeface="Times New Roman"/>
              </a:rPr>
              <a:t>5] The 768-bit result is obtained by multiplying the 512-bit input by the 256-bit IV. The function 'c' is used to compress these 768 bits into a 256-bit output.</a:t>
            </a:r>
            <a:endParaRPr sz="2215">
              <a:latin typeface="Times New Roman"/>
              <a:ea typeface="Times New Roman"/>
              <a:cs typeface="Times New Roman"/>
              <a:sym typeface="Times New Roman"/>
            </a:endParaRPr>
          </a:p>
          <a:p>
            <a:pPr indent="0" lvl="0" marL="0" rtl="0" algn="just">
              <a:lnSpc>
                <a:spcPct val="90000"/>
              </a:lnSpc>
              <a:spcBef>
                <a:spcPts val="360"/>
              </a:spcBef>
              <a:spcAft>
                <a:spcPts val="0"/>
              </a:spcAft>
              <a:buClr>
                <a:schemeClr val="dk1"/>
              </a:buClr>
              <a:buSzPts val="852"/>
              <a:buFont typeface="Arial"/>
              <a:buNone/>
            </a:pPr>
            <a:r>
              <a:t/>
            </a:r>
            <a:endParaRPr sz="2215">
              <a:latin typeface="Times New Roman"/>
              <a:ea typeface="Times New Roman"/>
              <a:cs typeface="Times New Roman"/>
              <a:sym typeface="Times New Roman"/>
            </a:endParaRPr>
          </a:p>
          <a:p>
            <a:pPr indent="0" lvl="0" marL="0" rtl="0" algn="just">
              <a:lnSpc>
                <a:spcPct val="90000"/>
              </a:lnSpc>
              <a:spcBef>
                <a:spcPts val="360"/>
              </a:spcBef>
              <a:spcAft>
                <a:spcPts val="0"/>
              </a:spcAft>
              <a:buSzPts val="852"/>
              <a:buNone/>
            </a:pPr>
            <a:r>
              <a:rPr lang="en-US" sz="2215">
                <a:latin typeface="Times New Roman"/>
                <a:ea typeface="Times New Roman"/>
                <a:cs typeface="Times New Roman"/>
                <a:sym typeface="Times New Roman"/>
              </a:rPr>
              <a:t>6] This 256-bit output is blended once again with the 512-bit input from block B2.</a:t>
            </a:r>
            <a:endParaRPr sz="2215">
              <a:latin typeface="Times New Roman"/>
              <a:ea typeface="Times New Roman"/>
              <a:cs typeface="Times New Roman"/>
              <a:sym typeface="Times New Roman"/>
            </a:endParaRPr>
          </a:p>
          <a:p>
            <a:pPr indent="0" lvl="0" marL="0" rtl="0" algn="just">
              <a:lnSpc>
                <a:spcPct val="90000"/>
              </a:lnSpc>
              <a:spcBef>
                <a:spcPts val="360"/>
              </a:spcBef>
              <a:spcAft>
                <a:spcPts val="0"/>
              </a:spcAft>
              <a:buClr>
                <a:schemeClr val="dk1"/>
              </a:buClr>
              <a:buSzPts val="852"/>
              <a:buFont typeface="Arial"/>
              <a:buNone/>
            </a:pPr>
            <a:r>
              <a:t/>
            </a:r>
            <a:endParaRPr sz="2215"/>
          </a:p>
          <a:p>
            <a:pPr indent="0" lvl="0" marL="0" rtl="0" algn="just">
              <a:lnSpc>
                <a:spcPct val="90000"/>
              </a:lnSpc>
              <a:spcBef>
                <a:spcPts val="360"/>
              </a:spcBef>
              <a:spcAft>
                <a:spcPts val="0"/>
              </a:spcAft>
              <a:buClr>
                <a:schemeClr val="dk1"/>
              </a:buClr>
              <a:buSzPts val="852"/>
              <a:buFont typeface="Arial"/>
              <a:buNone/>
            </a:pPr>
            <a:r>
              <a:rPr lang="en-US" sz="2215">
                <a:latin typeface="Times New Roman"/>
                <a:ea typeface="Times New Roman"/>
                <a:cs typeface="Times New Roman"/>
                <a:sym typeface="Times New Roman"/>
              </a:rPr>
              <a:t>7] Once again, the sum is compressed to provide a 256-bit output. This cycle continues until the last block is filled (block n).</a:t>
            </a:r>
            <a:endParaRPr sz="2215">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8" name="Shape 238"/>
        <p:cNvGrpSpPr/>
        <p:nvPr/>
      </p:nvGrpSpPr>
      <p:grpSpPr>
        <a:xfrm>
          <a:off x="0" y="0"/>
          <a:ext cx="0" cy="0"/>
          <a:chOff x="0" y="0"/>
          <a:chExt cx="0" cy="0"/>
        </a:xfrm>
      </p:grpSpPr>
      <p:sp>
        <p:nvSpPr>
          <p:cNvPr id="239" name="Google Shape;239;g1c71d7d9328_0_20"/>
          <p:cNvSpPr txBox="1"/>
          <p:nvPr>
            <p:ph type="title"/>
          </p:nvPr>
        </p:nvSpPr>
        <p:spPr>
          <a:xfrm>
            <a:off x="457200" y="718322"/>
            <a:ext cx="8229600" cy="861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SzPts val="1800"/>
              <a:buNone/>
            </a:pPr>
            <a:r>
              <a:rPr b="1" lang="en-US" sz="2800" u="sng">
                <a:solidFill>
                  <a:schemeClr val="dk1"/>
                </a:solidFill>
                <a:latin typeface="Times New Roman"/>
                <a:ea typeface="Times New Roman"/>
                <a:cs typeface="Times New Roman"/>
                <a:sym typeface="Times New Roman"/>
              </a:rPr>
              <a:t>RESULTS </a:t>
            </a:r>
            <a:endParaRPr/>
          </a:p>
        </p:txBody>
      </p:sp>
      <p:sp>
        <p:nvSpPr>
          <p:cNvPr id="240" name="Google Shape;240;g1c71d7d9328_0_20"/>
          <p:cNvSpPr txBox="1"/>
          <p:nvPr>
            <p:ph idx="1" type="body"/>
          </p:nvPr>
        </p:nvSpPr>
        <p:spPr>
          <a:xfrm>
            <a:off x="457200" y="1821630"/>
            <a:ext cx="8229600" cy="43890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360"/>
              </a:spcBef>
              <a:spcAft>
                <a:spcPts val="0"/>
              </a:spcAft>
              <a:buClr>
                <a:schemeClr val="dk1"/>
              </a:buClr>
              <a:buSzPts val="1100"/>
              <a:buFont typeface="Arial"/>
              <a:buNone/>
            </a:pPr>
            <a:r>
              <a:rPr lang="en-US">
                <a:latin typeface="Times New Roman"/>
                <a:ea typeface="Times New Roman"/>
                <a:cs typeface="Times New Roman"/>
                <a:sym typeface="Times New Roman"/>
              </a:rPr>
              <a:t>Real-time technology may be utilised to assess whether the product is authentic or not. The SHA-256 method is used by the manufacturer to produce a QR code in blockchain technology. The user scans the QR code to see whether the product is real or a fake.</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4" name="Shape 244"/>
        <p:cNvGrpSpPr/>
        <p:nvPr/>
      </p:nvGrpSpPr>
      <p:grpSpPr>
        <a:xfrm>
          <a:off x="0" y="0"/>
          <a:ext cx="0" cy="0"/>
          <a:chOff x="0" y="0"/>
          <a:chExt cx="0" cy="0"/>
        </a:xfrm>
      </p:grpSpPr>
      <p:sp>
        <p:nvSpPr>
          <p:cNvPr id="245" name="Google Shape;245;g1c71d7d9328_0_70"/>
          <p:cNvSpPr txBox="1"/>
          <p:nvPr>
            <p:ph type="title"/>
          </p:nvPr>
        </p:nvSpPr>
        <p:spPr>
          <a:xfrm>
            <a:off x="457200" y="704097"/>
            <a:ext cx="8229600" cy="8895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n-US" sz="2800" u="sng">
                <a:solidFill>
                  <a:schemeClr val="dk1"/>
                </a:solidFill>
                <a:latin typeface="Times New Roman"/>
                <a:ea typeface="Times New Roman"/>
                <a:cs typeface="Times New Roman"/>
                <a:sym typeface="Times New Roman"/>
              </a:rPr>
              <a:t>RESULTS </a:t>
            </a:r>
            <a:endParaRPr/>
          </a:p>
        </p:txBody>
      </p:sp>
      <p:sp>
        <p:nvSpPr>
          <p:cNvPr id="246" name="Google Shape;246;g1c71d7d9328_0_70"/>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710"/>
              <a:buNone/>
            </a:pPr>
            <a:r>
              <a:rPr lang="en-US" sz="2400">
                <a:latin typeface="Times New Roman"/>
                <a:ea typeface="Times New Roman"/>
                <a:cs typeface="Times New Roman"/>
                <a:sym typeface="Times New Roman"/>
              </a:rPr>
              <a:t>Images for the results:</a:t>
            </a:r>
            <a:endParaRPr sz="2400">
              <a:latin typeface="Times New Roman"/>
              <a:ea typeface="Times New Roman"/>
              <a:cs typeface="Times New Roman"/>
              <a:sym typeface="Times New Roman"/>
            </a:endParaRPr>
          </a:p>
        </p:txBody>
      </p:sp>
      <p:pic>
        <p:nvPicPr>
          <p:cNvPr id="247" name="Google Shape;247;g1c71d7d9328_0_70"/>
          <p:cNvPicPr preferRelativeResize="0"/>
          <p:nvPr/>
        </p:nvPicPr>
        <p:blipFill rotWithShape="1">
          <a:blip r:embed="rId3">
            <a:alphaModFix/>
          </a:blip>
          <a:srcRect b="0" l="0" r="0" t="0"/>
          <a:stretch/>
        </p:blipFill>
        <p:spPr>
          <a:xfrm>
            <a:off x="867925" y="3016375"/>
            <a:ext cx="7213700" cy="2575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4"/>
          <p:cNvSpPr txBox="1"/>
          <p:nvPr>
            <p:ph type="title"/>
          </p:nvPr>
        </p:nvSpPr>
        <p:spPr>
          <a:xfrm>
            <a:off x="995266" y="661633"/>
            <a:ext cx="7924800" cy="8961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1"/>
              </a:buClr>
              <a:buSzPts val="2800"/>
              <a:buFont typeface="Times New Roman"/>
              <a:buNone/>
            </a:pPr>
            <a:r>
              <a:rPr b="1" lang="en-US" sz="2800" u="sng">
                <a:solidFill>
                  <a:schemeClr val="dk1"/>
                </a:solidFill>
                <a:latin typeface="Times New Roman"/>
                <a:ea typeface="Times New Roman"/>
                <a:cs typeface="Times New Roman"/>
                <a:sym typeface="Times New Roman"/>
              </a:rPr>
              <a:t>CONCLUSION </a:t>
            </a:r>
            <a:endParaRPr b="1" sz="2800" u="sng">
              <a:solidFill>
                <a:schemeClr val="dk1"/>
              </a:solidFill>
              <a:latin typeface="Times New Roman"/>
              <a:ea typeface="Times New Roman"/>
              <a:cs typeface="Times New Roman"/>
              <a:sym typeface="Times New Roman"/>
            </a:endParaRPr>
          </a:p>
        </p:txBody>
      </p:sp>
      <p:sp>
        <p:nvSpPr>
          <p:cNvPr id="253" name="Google Shape;253;p14"/>
          <p:cNvSpPr txBox="1"/>
          <p:nvPr>
            <p:ph idx="1" type="body"/>
          </p:nvPr>
        </p:nvSpPr>
        <p:spPr>
          <a:xfrm>
            <a:off x="671804" y="1935480"/>
            <a:ext cx="7791061" cy="4389120"/>
          </a:xfrm>
          <a:prstGeom prst="rect">
            <a:avLst/>
          </a:prstGeom>
          <a:noFill/>
          <a:ln>
            <a:noFill/>
          </a:ln>
        </p:spPr>
        <p:txBody>
          <a:bodyPr anchorCtr="0" anchor="t" bIns="45700" lIns="91425" spcFirstLastPara="1" rIns="91425" wrap="square" tIns="45700">
            <a:normAutofit/>
          </a:bodyPr>
          <a:lstStyle/>
          <a:p>
            <a:pPr indent="-274320" lvl="0" marL="274320" rtl="0" algn="just">
              <a:lnSpc>
                <a:spcPct val="100000"/>
              </a:lnSpc>
              <a:spcBef>
                <a:spcPts val="0"/>
              </a:spcBef>
              <a:spcAft>
                <a:spcPts val="0"/>
              </a:spcAft>
              <a:buSzPts val="2470"/>
              <a:buNone/>
            </a:pPr>
            <a:r>
              <a:rPr lang="en-US"/>
              <a:t>  </a:t>
            </a:r>
            <a:r>
              <a:rPr lang="en-US" sz="2400">
                <a:latin typeface="Times New Roman"/>
                <a:ea typeface="Times New Roman"/>
                <a:cs typeface="Times New Roman"/>
                <a:sym typeface="Times New Roman"/>
              </a:rPr>
              <a:t>With the large volume of counterfeit items available online, counterfeit products are expanding quickly. There is a pressing need to detect counterfeit goods, and blockchain technology is being used to accomplish this goal. Additionally, the data is encoded as a QR code. Customers or consumers may discover counterfeit products by scanning the QR code. </a:t>
            </a:r>
            <a:endParaRPr sz="24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c6f160b96d_0_8"/>
          <p:cNvSpPr txBox="1"/>
          <p:nvPr>
            <p:ph type="title"/>
          </p:nvPr>
        </p:nvSpPr>
        <p:spPr>
          <a:xfrm>
            <a:off x="894525" y="704100"/>
            <a:ext cx="7792200" cy="9027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1"/>
              </a:buClr>
              <a:buSzPts val="2800"/>
              <a:buFont typeface="Times New Roman"/>
              <a:buNone/>
            </a:pPr>
            <a:r>
              <a:rPr b="1" lang="en-US" sz="2800" u="sng">
                <a:solidFill>
                  <a:schemeClr val="dk1"/>
                </a:solidFill>
                <a:latin typeface="Times New Roman"/>
                <a:ea typeface="Times New Roman"/>
                <a:cs typeface="Times New Roman"/>
                <a:sym typeface="Times New Roman"/>
              </a:rPr>
              <a:t>CONCLUSION </a:t>
            </a:r>
            <a:endParaRPr/>
          </a:p>
        </p:txBody>
      </p:sp>
      <p:sp>
        <p:nvSpPr>
          <p:cNvPr id="259" name="Google Shape;259;g1c6f160b96d_0_8"/>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Clr>
                <a:schemeClr val="dk1"/>
              </a:buClr>
              <a:buSzPts val="2560"/>
              <a:buNone/>
            </a:pPr>
            <a:r>
              <a:rPr lang="en-US" sz="3000">
                <a:latin typeface="Times New Roman"/>
                <a:ea typeface="Times New Roman"/>
                <a:cs typeface="Times New Roman"/>
                <a:sym typeface="Times New Roman"/>
              </a:rPr>
              <a:t>  </a:t>
            </a:r>
            <a:r>
              <a:rPr lang="en-US" sz="2500">
                <a:latin typeface="Times New Roman"/>
                <a:ea typeface="Times New Roman"/>
                <a:cs typeface="Times New Roman"/>
                <a:sym typeface="Times New Roman"/>
              </a:rPr>
              <a:t>In blockchain technology, digital information on items may be kept in the form of blocks. Firebase cloud storage may be used to store the data. Thus, the suggested approach benefits the client by detecting counterfeit items across the supply chain. It is possible to access information about the product's history and present owner by scanning the QR codes that have been affixed to it.</a:t>
            </a:r>
            <a:endParaRPr sz="25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8"/>
          <p:cNvSpPr txBox="1"/>
          <p:nvPr>
            <p:ph type="title"/>
          </p:nvPr>
        </p:nvSpPr>
        <p:spPr>
          <a:xfrm>
            <a:off x="643812" y="704088"/>
            <a:ext cx="8229600" cy="910108"/>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1800"/>
              <a:buNone/>
            </a:pPr>
            <a:r>
              <a:rPr b="1" lang="en-US" sz="2800" u="sng">
                <a:solidFill>
                  <a:schemeClr val="dk1"/>
                </a:solidFill>
                <a:latin typeface="Times New Roman"/>
                <a:ea typeface="Times New Roman"/>
                <a:cs typeface="Times New Roman"/>
                <a:sym typeface="Times New Roman"/>
              </a:rPr>
              <a:t>REFERENCES</a:t>
            </a:r>
            <a:endParaRPr b="1" sz="2800" u="sng">
              <a:solidFill>
                <a:schemeClr val="dk1"/>
              </a:solidFill>
              <a:latin typeface="Times New Roman"/>
              <a:ea typeface="Times New Roman"/>
              <a:cs typeface="Times New Roman"/>
              <a:sym typeface="Times New Roman"/>
            </a:endParaRPr>
          </a:p>
        </p:txBody>
      </p:sp>
      <p:sp>
        <p:nvSpPr>
          <p:cNvPr id="265" name="Google Shape;265;p2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10000"/>
          </a:bodyPr>
          <a:lstStyle/>
          <a:p>
            <a:pPr indent="-337185" lvl="0" marL="457200" rtl="0" algn="just">
              <a:lnSpc>
                <a:spcPct val="100000"/>
              </a:lnSpc>
              <a:spcBef>
                <a:spcPts val="360"/>
              </a:spcBef>
              <a:spcAft>
                <a:spcPts val="0"/>
              </a:spcAft>
              <a:buSzPct val="71101"/>
              <a:buNone/>
            </a:pPr>
            <a:r>
              <a:rPr lang="en-US">
                <a:latin typeface="Times New Roman"/>
                <a:ea typeface="Times New Roman"/>
                <a:cs typeface="Times New Roman"/>
                <a:sym typeface="Times New Roman"/>
              </a:rPr>
              <a:t>[1] Si Chen, Rui Shi, Ren, Jiaqi Yan, Yani Shi, “A Blockchain-based Supply Chain Quality Management Framework”, 14th, IEEE International Conference on e-Business Engineering, 2017. </a:t>
            </a:r>
            <a:endParaRPr>
              <a:latin typeface="Times New Roman"/>
              <a:ea typeface="Times New Roman"/>
              <a:cs typeface="Times New Roman"/>
              <a:sym typeface="Times New Roman"/>
            </a:endParaRPr>
          </a:p>
          <a:p>
            <a:pPr indent="-337185" lvl="0" marL="457200" rtl="0" algn="just">
              <a:lnSpc>
                <a:spcPct val="100000"/>
              </a:lnSpc>
              <a:spcBef>
                <a:spcPts val="360"/>
              </a:spcBef>
              <a:spcAft>
                <a:spcPts val="0"/>
              </a:spcAft>
              <a:buSzPct val="71101"/>
              <a:buNone/>
            </a:pPr>
            <a:r>
              <a:rPr lang="en-US">
                <a:latin typeface="Times New Roman"/>
                <a:ea typeface="Times New Roman"/>
                <a:cs typeface="Times New Roman"/>
                <a:sym typeface="Times New Roman"/>
              </a:rPr>
              <a:t>[2] Blockchain Based Fake Product Identification in Supply Chain www.irjet.net: Ajay Funde, Pranjal Nahar, Ashwini Khilari. </a:t>
            </a:r>
            <a:endParaRPr>
              <a:latin typeface="Times New Roman"/>
              <a:ea typeface="Times New Roman"/>
              <a:cs typeface="Times New Roman"/>
              <a:sym typeface="Times New Roman"/>
            </a:endParaRPr>
          </a:p>
          <a:p>
            <a:pPr indent="-337185" lvl="0" marL="457200" rtl="0" algn="just">
              <a:lnSpc>
                <a:spcPct val="100000"/>
              </a:lnSpc>
              <a:spcBef>
                <a:spcPts val="360"/>
              </a:spcBef>
              <a:spcAft>
                <a:spcPts val="0"/>
              </a:spcAft>
              <a:buSzPct val="71101"/>
              <a:buNone/>
            </a:pPr>
            <a:r>
              <a:rPr lang="en-US">
                <a:latin typeface="Times New Roman"/>
                <a:ea typeface="Times New Roman"/>
                <a:cs typeface="Times New Roman"/>
                <a:sym typeface="Times New Roman"/>
              </a:rPr>
              <a:t>[3] Fake News Detection In Social Media using Blockchain: - Shovon Paul, Jubair Joy, Shaila Sarkar. </a:t>
            </a:r>
            <a:endParaRPr>
              <a:latin typeface="Times New Roman"/>
              <a:ea typeface="Times New Roman"/>
              <a:cs typeface="Times New Roman"/>
              <a:sym typeface="Times New Roman"/>
            </a:endParaRPr>
          </a:p>
          <a:p>
            <a:pPr indent="-337185" lvl="0" marL="457200" rtl="0" algn="just">
              <a:lnSpc>
                <a:spcPct val="100000"/>
              </a:lnSpc>
              <a:spcBef>
                <a:spcPts val="360"/>
              </a:spcBef>
              <a:spcAft>
                <a:spcPts val="0"/>
              </a:spcAft>
              <a:buSzPct val="71101"/>
              <a:buNone/>
            </a:pPr>
            <a:r>
              <a:rPr lang="en-US">
                <a:latin typeface="Times New Roman"/>
                <a:ea typeface="Times New Roman"/>
                <a:cs typeface="Times New Roman"/>
                <a:sym typeface="Times New Roman"/>
              </a:rPr>
              <a:t>[4] A Blockchain-Based Application System for Product AntiCounterfeiting (IEEE Access): Jinhua Ma, Xin Chen, hung-Min Sun</a:t>
            </a:r>
            <a:r>
              <a:rPr lang="en-US"/>
              <a:t>. </a:t>
            </a:r>
            <a:endParaRPr/>
          </a:p>
          <a:p>
            <a:pPr indent="-337185" lvl="0" marL="457200" rtl="0" algn="just">
              <a:lnSpc>
                <a:spcPct val="100000"/>
              </a:lnSpc>
              <a:spcBef>
                <a:spcPts val="360"/>
              </a:spcBef>
              <a:spcAft>
                <a:spcPts val="0"/>
              </a:spcAft>
              <a:buSzPct val="71101"/>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c71d7d9328_0_25"/>
          <p:cNvSpPr txBox="1"/>
          <p:nvPr>
            <p:ph type="title"/>
          </p:nvPr>
        </p:nvSpPr>
        <p:spPr>
          <a:xfrm>
            <a:off x="457200" y="704097"/>
            <a:ext cx="8229600" cy="8469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SzPts val="1800"/>
              <a:buNone/>
            </a:pPr>
            <a:r>
              <a:rPr b="1" lang="en-US" sz="2800" u="sng">
                <a:solidFill>
                  <a:schemeClr val="dk1"/>
                </a:solidFill>
                <a:latin typeface="Times New Roman"/>
                <a:ea typeface="Times New Roman"/>
                <a:cs typeface="Times New Roman"/>
                <a:sym typeface="Times New Roman"/>
              </a:rPr>
              <a:t>REFERENCES</a:t>
            </a:r>
            <a:endParaRPr/>
          </a:p>
        </p:txBody>
      </p:sp>
      <p:sp>
        <p:nvSpPr>
          <p:cNvPr id="271" name="Google Shape;271;g1c71d7d9328_0_25"/>
          <p:cNvSpPr txBox="1"/>
          <p:nvPr>
            <p:ph idx="1" type="body"/>
          </p:nvPr>
        </p:nvSpPr>
        <p:spPr>
          <a:xfrm>
            <a:off x="457200" y="1881580"/>
            <a:ext cx="8229600" cy="4389000"/>
          </a:xfrm>
          <a:prstGeom prst="rect">
            <a:avLst/>
          </a:prstGeom>
          <a:noFill/>
          <a:ln>
            <a:noFill/>
          </a:ln>
        </p:spPr>
        <p:txBody>
          <a:bodyPr anchorCtr="0" anchor="t" bIns="45700" lIns="91425" spcFirstLastPara="1" rIns="91425" wrap="square" tIns="45700">
            <a:normAutofit lnSpcReduction="20000"/>
          </a:bodyPr>
          <a:lstStyle/>
          <a:p>
            <a:pPr indent="0" lvl="0" marL="0" rtl="0" algn="just">
              <a:lnSpc>
                <a:spcPct val="100000"/>
              </a:lnSpc>
              <a:spcBef>
                <a:spcPts val="360"/>
              </a:spcBef>
              <a:spcAft>
                <a:spcPts val="0"/>
              </a:spcAft>
              <a:buSzPts val="1710"/>
              <a:buNone/>
            </a:pPr>
            <a:r>
              <a:rPr lang="en-US">
                <a:latin typeface="Times New Roman"/>
                <a:ea typeface="Times New Roman"/>
                <a:cs typeface="Times New Roman"/>
                <a:sym typeface="Times New Roman"/>
              </a:rPr>
              <a:t>[5] Q. Lu and X. Xu, ``Adaptable blockchain-based systems: A case study for product traceability,'' IEEE Softw., vol. 34, no. 6, pp. 21_27, Nov./Dec. 2017.</a:t>
            </a:r>
            <a:endParaRPr>
              <a:latin typeface="Times New Roman"/>
              <a:ea typeface="Times New Roman"/>
              <a:cs typeface="Times New Roman"/>
              <a:sym typeface="Times New Roman"/>
            </a:endParaRPr>
          </a:p>
          <a:p>
            <a:pPr indent="0" lvl="0" marL="0" rtl="0" algn="just">
              <a:lnSpc>
                <a:spcPct val="100000"/>
              </a:lnSpc>
              <a:spcBef>
                <a:spcPts val="360"/>
              </a:spcBef>
              <a:spcAft>
                <a:spcPts val="0"/>
              </a:spcAft>
              <a:buSzPts val="1710"/>
              <a:buNone/>
            </a:pPr>
            <a:r>
              <a:t/>
            </a:r>
            <a:endParaRPr>
              <a:latin typeface="Times New Roman"/>
              <a:ea typeface="Times New Roman"/>
              <a:cs typeface="Times New Roman"/>
              <a:sym typeface="Times New Roman"/>
            </a:endParaRPr>
          </a:p>
          <a:p>
            <a:pPr indent="0" lvl="0" marL="0" rtl="0" algn="just">
              <a:lnSpc>
                <a:spcPct val="100000"/>
              </a:lnSpc>
              <a:spcBef>
                <a:spcPts val="360"/>
              </a:spcBef>
              <a:spcAft>
                <a:spcPts val="0"/>
              </a:spcAft>
              <a:buSzPts val="1710"/>
              <a:buNone/>
            </a:pPr>
            <a:r>
              <a:rPr lang="en-US">
                <a:latin typeface="Times New Roman"/>
                <a:ea typeface="Times New Roman"/>
                <a:cs typeface="Times New Roman"/>
                <a:sym typeface="Times New Roman"/>
              </a:rPr>
              <a:t>[6] P. William, A. Choubey, G. S. Chhabra, R. Bhattacharya, K.Vengatesan and S. Choubey, "Assessment of Hybrid Cryptographic Algorithm for Secure Sharing of Textual and Pictorial Content," 2022 International Conference on Electronics and Renewable Systems (ICEARS), 2022, pp. 918-922, doi: 10.1109/ICEARS53579.2022.9751932.</a:t>
            </a:r>
            <a:endParaRPr>
              <a:latin typeface="Times New Roman"/>
              <a:ea typeface="Times New Roman"/>
              <a:cs typeface="Times New Roman"/>
              <a:sym typeface="Times New Roman"/>
            </a:endParaRPr>
          </a:p>
          <a:p>
            <a:pPr indent="0" lvl="0" marL="0" rtl="0" algn="just">
              <a:lnSpc>
                <a:spcPct val="100000"/>
              </a:lnSpc>
              <a:spcBef>
                <a:spcPts val="36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just">
              <a:lnSpc>
                <a:spcPct val="100000"/>
              </a:lnSpc>
              <a:spcBef>
                <a:spcPts val="360"/>
              </a:spcBef>
              <a:spcAft>
                <a:spcPts val="0"/>
              </a:spcAft>
              <a:buSzPts val="171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type="title"/>
          </p:nvPr>
        </p:nvSpPr>
        <p:spPr>
          <a:xfrm>
            <a:off x="838200" y="762000"/>
            <a:ext cx="7848600" cy="896112"/>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1"/>
              </a:buClr>
              <a:buSzPts val="2800"/>
              <a:buFont typeface="Times New Roman"/>
              <a:buNone/>
            </a:pPr>
            <a:r>
              <a:rPr b="1" lang="en-US" sz="2800" u="sng">
                <a:solidFill>
                  <a:schemeClr val="dk1"/>
                </a:solidFill>
                <a:latin typeface="Times New Roman"/>
                <a:ea typeface="Times New Roman"/>
                <a:cs typeface="Times New Roman"/>
                <a:sym typeface="Times New Roman"/>
              </a:rPr>
              <a:t>ABSTRACT</a:t>
            </a:r>
            <a:r>
              <a:rPr lang="en-US">
                <a:solidFill>
                  <a:schemeClr val="dk1"/>
                </a:solidFill>
              </a:rPr>
              <a:t> </a:t>
            </a:r>
            <a:endParaRPr>
              <a:solidFill>
                <a:schemeClr val="dk1"/>
              </a:solidFill>
            </a:endParaRPr>
          </a:p>
        </p:txBody>
      </p:sp>
      <p:sp>
        <p:nvSpPr>
          <p:cNvPr id="109" name="Google Shape;109;p2"/>
          <p:cNvSpPr txBox="1"/>
          <p:nvPr>
            <p:ph idx="1" type="body"/>
          </p:nvPr>
        </p:nvSpPr>
        <p:spPr>
          <a:xfrm>
            <a:off x="457200" y="1905000"/>
            <a:ext cx="8229600" cy="4419600"/>
          </a:xfrm>
          <a:prstGeom prst="rect">
            <a:avLst/>
          </a:prstGeom>
          <a:noFill/>
          <a:ln>
            <a:noFill/>
          </a:ln>
        </p:spPr>
        <p:txBody>
          <a:bodyPr anchorCtr="0" anchor="t" bIns="45700" lIns="91425" spcFirstLastPara="1" rIns="91425" wrap="square" tIns="45700">
            <a:normAutofit/>
          </a:bodyPr>
          <a:lstStyle/>
          <a:p>
            <a:pPr indent="-274320" lvl="0" marL="274320" rtl="0" algn="just">
              <a:lnSpc>
                <a:spcPct val="100000"/>
              </a:lnSpc>
              <a:spcBef>
                <a:spcPts val="0"/>
              </a:spcBef>
              <a:spcAft>
                <a:spcPts val="0"/>
              </a:spcAft>
              <a:buSzPts val="2470"/>
              <a:buNone/>
            </a:pPr>
            <a:r>
              <a:rPr lang="en-US" sz="2800"/>
              <a:t>   </a:t>
            </a:r>
            <a:r>
              <a:rPr lang="en-US" sz="2400">
                <a:latin typeface="Times New Roman"/>
                <a:ea typeface="Times New Roman"/>
                <a:cs typeface="Times New Roman"/>
                <a:sym typeface="Times New Roman"/>
              </a:rPr>
              <a:t>Counterfeit items have become more prevalent in the industrial industry in recent years. This has an effect on the company's name, sales, and profit. Blockchain technology is used to authenticate and identify counterfeit items. Using blockchain technology, transactions are recorded in the form of blocks in a distributed, decentralized, and digital ledger. A block cannot be changed or hacked since blockchain technology is secure. Blockchain technology eliminates the need for customers or users to rely on third parties to verify the product's safety.</a:t>
            </a:r>
            <a:endParaRPr sz="2400">
              <a:latin typeface="Times New Roman"/>
              <a:ea typeface="Times New Roman"/>
              <a:cs typeface="Times New Roman"/>
              <a:sym typeface="Times New Roman"/>
            </a:endParaRPr>
          </a:p>
        </p:txBody>
      </p:sp>
    </p:spTree>
  </p:cSld>
  <p:clrMapOvr>
    <a:masterClrMapping/>
  </p:clrMapOvr>
  <mc:AlternateContent>
    <mc:Choice Requires="p14">
      <p:transition p14:dur="20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5"/>
          <p:cNvSpPr txBox="1"/>
          <p:nvPr>
            <p:ph type="title"/>
          </p:nvPr>
        </p:nvSpPr>
        <p:spPr>
          <a:xfrm>
            <a:off x="457200" y="2057400"/>
            <a:ext cx="8305800" cy="2057400"/>
          </a:xfrm>
          <a:prstGeom prst="rect">
            <a:avLst/>
          </a:prstGeom>
          <a:noFill/>
          <a:ln>
            <a:noFill/>
          </a:ln>
        </p:spPr>
        <p:txBody>
          <a:bodyPr anchorCtr="0" anchor="b" bIns="0" lIns="0" spcFirstLastPara="1" rIns="0" wrap="square" tIns="45700">
            <a:normAutofit/>
          </a:bodyPr>
          <a:lstStyle/>
          <a:p>
            <a:pPr indent="0" lvl="0" marL="0" rtl="0" algn="ctr">
              <a:lnSpc>
                <a:spcPct val="100000"/>
              </a:lnSpc>
              <a:spcBef>
                <a:spcPts val="0"/>
              </a:spcBef>
              <a:spcAft>
                <a:spcPts val="0"/>
              </a:spcAft>
              <a:buClr>
                <a:schemeClr val="dk1"/>
              </a:buClr>
              <a:buSzPts val="5000"/>
              <a:buFont typeface="Times New Roman"/>
              <a:buNone/>
            </a:pPr>
            <a:r>
              <a:rPr b="1" i="1" lang="en-US" sz="7500" u="sng">
                <a:solidFill>
                  <a:schemeClr val="dk1"/>
                </a:solidFill>
                <a:latin typeface="Times New Roman"/>
                <a:ea typeface="Times New Roman"/>
                <a:cs typeface="Times New Roman"/>
                <a:sym typeface="Times New Roman"/>
              </a:rPr>
              <a:t>THANK YOU </a:t>
            </a:r>
            <a:endParaRPr b="1" i="1" sz="7500" u="sng">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838200" y="704088"/>
            <a:ext cx="7848600" cy="819912"/>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1"/>
              </a:buClr>
              <a:buSzPts val="2800"/>
              <a:buFont typeface="Times New Roman"/>
              <a:buNone/>
            </a:pPr>
            <a:r>
              <a:rPr b="1" lang="en-US" sz="2800" u="sng">
                <a:solidFill>
                  <a:schemeClr val="dk1"/>
                </a:solidFill>
                <a:latin typeface="Times New Roman"/>
                <a:ea typeface="Times New Roman"/>
                <a:cs typeface="Times New Roman"/>
                <a:sym typeface="Times New Roman"/>
              </a:rPr>
              <a:t>ABSTRACT</a:t>
            </a:r>
            <a:r>
              <a:rPr lang="en-US" sz="2800">
                <a:solidFill>
                  <a:schemeClr val="dk1"/>
                </a:solidFill>
              </a:rPr>
              <a:t> </a:t>
            </a:r>
            <a:endParaRPr sz="2800"/>
          </a:p>
        </p:txBody>
      </p:sp>
      <p:sp>
        <p:nvSpPr>
          <p:cNvPr id="115" name="Google Shape;115;p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274320" lvl="0" marL="274320" rtl="0" algn="just">
              <a:lnSpc>
                <a:spcPct val="100000"/>
              </a:lnSpc>
              <a:spcBef>
                <a:spcPts val="0"/>
              </a:spcBef>
              <a:spcAft>
                <a:spcPts val="0"/>
              </a:spcAft>
              <a:buSzPts val="2906"/>
              <a:buNone/>
            </a:pPr>
            <a:r>
              <a:rPr lang="en-US" sz="3200"/>
              <a:t> </a:t>
            </a:r>
            <a:r>
              <a:rPr lang="en-US" sz="2400">
                <a:latin typeface="Times New Roman"/>
                <a:ea typeface="Times New Roman"/>
                <a:cs typeface="Times New Roman"/>
                <a:sym typeface="Times New Roman"/>
              </a:rPr>
              <a:t>In light of current advancements in mobile and wireless technologies, quick response (QR) codes provide a promising technique for addressing the practice of counterfeiting in this project. This is done by scanning a QR code, which is linked to a Blockchain, to identify counterfeit goods. As a consequence, this method may be used to record product information and generate a unique identifier for each product in a database. It looks up the user's unique code in the Blockchain database and sees if there are any matches. When a code matches, the client will be notified; otherwise, the consumer will be notified that the product is counterfeit. </a:t>
            </a:r>
            <a:endParaRPr sz="2400">
              <a:latin typeface="Times New Roman"/>
              <a:ea typeface="Times New Roman"/>
              <a:cs typeface="Times New Roman"/>
              <a:sym typeface="Times New Roman"/>
            </a:endParaRPr>
          </a:p>
          <a:p>
            <a:pPr indent="-274320" lvl="0" marL="274320" rtl="0" algn="just">
              <a:lnSpc>
                <a:spcPct val="100000"/>
              </a:lnSpc>
              <a:spcBef>
                <a:spcPts val="0"/>
              </a:spcBef>
              <a:spcAft>
                <a:spcPts val="0"/>
              </a:spcAft>
              <a:buSzPts val="2906"/>
              <a:buNone/>
            </a:pPr>
            <a:r>
              <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idx="1" type="body"/>
          </p:nvPr>
        </p:nvSpPr>
        <p:spPr>
          <a:xfrm>
            <a:off x="457200" y="1209375"/>
            <a:ext cx="8229600" cy="5200500"/>
          </a:xfrm>
          <a:prstGeom prst="rect">
            <a:avLst/>
          </a:prstGeom>
          <a:noFill/>
          <a:ln>
            <a:noFill/>
          </a:ln>
        </p:spPr>
        <p:txBody>
          <a:bodyPr anchorCtr="0" anchor="t" bIns="45700" lIns="91425" spcFirstLastPara="1" rIns="91425" wrap="square" tIns="45700">
            <a:normAutofit/>
          </a:bodyPr>
          <a:lstStyle/>
          <a:p>
            <a:pPr indent="-274320" lvl="0" marL="274320" rtl="0" algn="just">
              <a:lnSpc>
                <a:spcPct val="100000"/>
              </a:lnSpc>
              <a:spcBef>
                <a:spcPts val="0"/>
              </a:spcBef>
              <a:spcAft>
                <a:spcPts val="0"/>
              </a:spcAft>
              <a:buSzPts val="2470"/>
              <a:buNone/>
            </a:pPr>
            <a:r>
              <a:rPr b="1" lang="en-US" sz="2800" u="sng">
                <a:latin typeface="Times New Roman"/>
                <a:ea typeface="Times New Roman"/>
                <a:cs typeface="Times New Roman"/>
                <a:sym typeface="Times New Roman"/>
              </a:rPr>
              <a:t> INTRODUCTION </a:t>
            </a:r>
            <a:r>
              <a:rPr lang="en-US"/>
              <a:t>   </a:t>
            </a:r>
            <a:endParaRPr sz="2400">
              <a:latin typeface="Times New Roman"/>
              <a:ea typeface="Times New Roman"/>
              <a:cs typeface="Times New Roman"/>
              <a:sym typeface="Times New Roman"/>
            </a:endParaRPr>
          </a:p>
          <a:p>
            <a:pPr indent="-274320" lvl="0" marL="274320" rtl="0" algn="just">
              <a:lnSpc>
                <a:spcPct val="100000"/>
              </a:lnSpc>
              <a:spcBef>
                <a:spcPts val="0"/>
              </a:spcBef>
              <a:spcAft>
                <a:spcPts val="0"/>
              </a:spcAft>
              <a:buSzPts val="2470"/>
              <a:buNone/>
            </a:pPr>
            <a:r>
              <a:t/>
            </a:r>
            <a:endParaRPr sz="2400">
              <a:latin typeface="Times New Roman"/>
              <a:ea typeface="Times New Roman"/>
              <a:cs typeface="Times New Roman"/>
              <a:sym typeface="Times New Roman"/>
            </a:endParaRPr>
          </a:p>
          <a:p>
            <a:pPr indent="-274320" lvl="0" marL="274320" rtl="0" algn="just">
              <a:lnSpc>
                <a:spcPct val="100000"/>
              </a:lnSpc>
              <a:spcBef>
                <a:spcPts val="0"/>
              </a:spcBef>
              <a:spcAft>
                <a:spcPts val="0"/>
              </a:spcAft>
              <a:buSzPts val="2470"/>
              <a:buNone/>
            </a:pPr>
            <a:r>
              <a:t/>
            </a:r>
            <a:endParaRPr sz="2400">
              <a:latin typeface="Times New Roman"/>
              <a:ea typeface="Times New Roman"/>
              <a:cs typeface="Times New Roman"/>
              <a:sym typeface="Times New Roman"/>
            </a:endParaRPr>
          </a:p>
          <a:p>
            <a:pPr indent="-274320" lvl="0" marL="274320" rtl="0" algn="just">
              <a:lnSpc>
                <a:spcPct val="100000"/>
              </a:lnSpc>
              <a:spcBef>
                <a:spcPts val="0"/>
              </a:spcBef>
              <a:spcAft>
                <a:spcPts val="0"/>
              </a:spcAft>
              <a:buSzPts val="2470"/>
              <a:buNone/>
            </a:pPr>
            <a:r>
              <a:rPr lang="en-US" sz="2400">
                <a:latin typeface="Times New Roman"/>
                <a:ea typeface="Times New Roman"/>
                <a:cs typeface="Times New Roman"/>
                <a:sym typeface="Times New Roman"/>
              </a:rPr>
              <a:t>   The company's brand, revenue, and consumer health might be at jeopardy if a product or technology is made available to a global audience. The supply chain contains an endless number of things. In order to assess whether or not a product is authentic or a fake. As manufacturers are experiencing a major challenge so we can utilise blockchain technology to verify the authenticity of a product. Changing, hacking, or defrauding the system is difficult or impossible using Blockchain's data recording technique.</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762000" y="704099"/>
            <a:ext cx="7924800" cy="9192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1"/>
              </a:buClr>
              <a:buSzPts val="2800"/>
              <a:buFont typeface="Times New Roman"/>
              <a:buNone/>
            </a:pPr>
            <a:r>
              <a:rPr b="1" lang="en-US" sz="2800" u="sng">
                <a:solidFill>
                  <a:schemeClr val="dk1"/>
                </a:solidFill>
                <a:latin typeface="Times New Roman"/>
                <a:ea typeface="Times New Roman"/>
                <a:cs typeface="Times New Roman"/>
                <a:sym typeface="Times New Roman"/>
              </a:rPr>
              <a:t>INTRODUCTION </a:t>
            </a:r>
            <a:endParaRPr sz="2800"/>
          </a:p>
        </p:txBody>
      </p:sp>
      <p:sp>
        <p:nvSpPr>
          <p:cNvPr id="126" name="Google Shape;126;p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just">
              <a:lnSpc>
                <a:spcPct val="100000"/>
              </a:lnSpc>
              <a:spcBef>
                <a:spcPts val="0"/>
              </a:spcBef>
              <a:spcAft>
                <a:spcPts val="0"/>
              </a:spcAft>
              <a:buSzPts val="1363"/>
              <a:buNone/>
            </a:pPr>
            <a:r>
              <a:rPr lang="en-US" sz="2400">
                <a:latin typeface="Times New Roman"/>
                <a:ea typeface="Times New Roman"/>
                <a:cs typeface="Times New Roman"/>
                <a:sym typeface="Times New Roman"/>
              </a:rPr>
              <a:t>  In a blockchain, transactions are duplicated and propagated to all of the network's PC computers in the form of a record of transactions. Decentralized databases are known as Distributed Ledger Technology (DLT) and are maintained by huge groups of people (DLT). A. MOTIVATION There The distribution of counterfeit products has grown widespread in recent years. There are several counterfeit items in today's supply chain. According to the research, occurrences involving bogus products have increased in recent years. </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838200" y="704088"/>
            <a:ext cx="7848600" cy="819912"/>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1"/>
              </a:buClr>
              <a:buSzPts val="2800"/>
              <a:buNone/>
            </a:pPr>
            <a:r>
              <a:rPr b="1" lang="en-US" sz="2800" u="sng">
                <a:solidFill>
                  <a:schemeClr val="dk1"/>
                </a:solidFill>
                <a:latin typeface="Times New Roman"/>
                <a:ea typeface="Times New Roman"/>
                <a:cs typeface="Times New Roman"/>
                <a:sym typeface="Times New Roman"/>
              </a:rPr>
              <a:t>INTRODUCTION </a:t>
            </a:r>
            <a:endParaRPr b="1" sz="2800" u="sng">
              <a:solidFill>
                <a:schemeClr val="dk1"/>
              </a:solidFill>
              <a:latin typeface="Times New Roman"/>
              <a:ea typeface="Times New Roman"/>
              <a:cs typeface="Times New Roman"/>
              <a:sym typeface="Times New Roman"/>
            </a:endParaRPr>
          </a:p>
        </p:txBody>
      </p:sp>
      <p:sp>
        <p:nvSpPr>
          <p:cNvPr id="132" name="Google Shape;132;p6"/>
          <p:cNvSpPr txBox="1"/>
          <p:nvPr>
            <p:ph idx="1" type="body"/>
          </p:nvPr>
        </p:nvSpPr>
        <p:spPr>
          <a:xfrm>
            <a:off x="513184" y="1772816"/>
            <a:ext cx="8001000" cy="4570445"/>
          </a:xfrm>
          <a:prstGeom prst="rect">
            <a:avLst/>
          </a:prstGeom>
          <a:noFill/>
          <a:ln>
            <a:noFill/>
          </a:ln>
        </p:spPr>
        <p:txBody>
          <a:bodyPr anchorCtr="0" anchor="t" bIns="45700" lIns="91425" spcFirstLastPara="1" rIns="91425" wrap="square" tIns="45700">
            <a:noAutofit/>
          </a:bodyPr>
          <a:lstStyle/>
          <a:p>
            <a:pPr indent="-274320" lvl="0" marL="274320" rtl="0" algn="just">
              <a:lnSpc>
                <a:spcPct val="100000"/>
              </a:lnSpc>
              <a:spcBef>
                <a:spcPts val="0"/>
              </a:spcBef>
              <a:spcAft>
                <a:spcPts val="0"/>
              </a:spcAft>
              <a:buSzPts val="2280"/>
              <a:buNone/>
            </a:pP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It is vital to have a system in place for consumers or users to verify all product facts in order for users to determine if the product is genuine or not. Currently, India lacks such a mechanism for detecting counterfeit items</a:t>
            </a:r>
            <a:r>
              <a:rPr b="1" lang="en-US" sz="2400">
                <a:latin typeface="Times New Roman"/>
                <a:ea typeface="Times New Roman"/>
                <a:cs typeface="Times New Roman"/>
                <a:sym typeface="Times New Roman"/>
              </a:rPr>
              <a:t>.</a:t>
            </a:r>
            <a:r>
              <a:rPr lang="en-US" sz="2400">
                <a:latin typeface="Times New Roman"/>
                <a:ea typeface="Times New Roman"/>
                <a:cs typeface="Times New Roman"/>
                <a:sym typeface="Times New Roman"/>
              </a:rPr>
              <a:t>Blockchain is a distributed ledger system that uses an immutable cryptographic signature known as a hash to record transactions. The blockchain will keep all transaction data in the form of blocks. A QR code generated for a particular product may be scanned by the end user to get further information about that product. We can tell if a thing is genuine or not by scanning its QR code.</a:t>
            </a:r>
            <a:endParaRPr sz="2400">
              <a:latin typeface="Times New Roman"/>
              <a:ea typeface="Times New Roman"/>
              <a:cs typeface="Times New Roman"/>
              <a:sym typeface="Times New Roman"/>
            </a:endParaRPr>
          </a:p>
          <a:p>
            <a:pPr indent="-274320" lvl="0" marL="274320" rtl="0" algn="just">
              <a:lnSpc>
                <a:spcPct val="100000"/>
              </a:lnSpc>
              <a:spcBef>
                <a:spcPts val="0"/>
              </a:spcBef>
              <a:spcAft>
                <a:spcPts val="0"/>
              </a:spcAft>
              <a:buSzPts val="2280"/>
              <a:buNone/>
            </a:pPr>
            <a:r>
              <a:t/>
            </a:r>
            <a:endParaRPr b="1"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778575" y="704100"/>
            <a:ext cx="7908300" cy="8529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1"/>
              </a:buClr>
              <a:buSzPts val="2800"/>
              <a:buNone/>
            </a:pPr>
            <a:r>
              <a:rPr b="1" lang="en-US" sz="2800" u="sng">
                <a:solidFill>
                  <a:schemeClr val="dk1"/>
                </a:solidFill>
                <a:latin typeface="Times New Roman"/>
                <a:ea typeface="Times New Roman"/>
                <a:cs typeface="Times New Roman"/>
                <a:sym typeface="Times New Roman"/>
              </a:rPr>
              <a:t>INTRODUCTION </a:t>
            </a:r>
            <a:endParaRPr sz="2800"/>
          </a:p>
        </p:txBody>
      </p:sp>
      <p:sp>
        <p:nvSpPr>
          <p:cNvPr id="138" name="Google Shape;138;p7"/>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Clr>
                <a:schemeClr val="dk1"/>
              </a:buClr>
              <a:buSzPts val="2240"/>
              <a:buFont typeface="Noto Sans Symbols"/>
              <a:buChar char="▪"/>
            </a:pPr>
            <a:r>
              <a:rPr b="1" lang="en-US" sz="2400"/>
              <a:t>Motivation </a:t>
            </a:r>
            <a:endParaRPr/>
          </a:p>
          <a:p>
            <a:pPr indent="0" lvl="0" marL="0" rtl="0" algn="just">
              <a:lnSpc>
                <a:spcPct val="100000"/>
              </a:lnSpc>
              <a:spcBef>
                <a:spcPts val="0"/>
              </a:spcBef>
              <a:spcAft>
                <a:spcPts val="0"/>
              </a:spcAft>
              <a:buClr>
                <a:schemeClr val="dk1"/>
              </a:buClr>
              <a:buSzPts val="2240"/>
              <a:buNone/>
            </a:pPr>
            <a:r>
              <a:t/>
            </a:r>
            <a:endParaRPr b="1" sz="2400"/>
          </a:p>
          <a:p>
            <a:pPr indent="0" lvl="0" marL="0" rtl="0" algn="just">
              <a:lnSpc>
                <a:spcPct val="100000"/>
              </a:lnSpc>
              <a:spcBef>
                <a:spcPts val="0"/>
              </a:spcBef>
              <a:spcAft>
                <a:spcPts val="0"/>
              </a:spcAft>
              <a:buClr>
                <a:schemeClr val="dk1"/>
              </a:buClr>
              <a:buSzPts val="2240"/>
              <a:buNone/>
            </a:pPr>
            <a:r>
              <a:rPr lang="en-US" sz="2400">
                <a:latin typeface="Times New Roman"/>
                <a:ea typeface="Times New Roman"/>
                <a:cs typeface="Times New Roman"/>
                <a:sym typeface="Times New Roman"/>
              </a:rPr>
              <a:t>There The distribution of counterfeit products has grown widespread in recent years. There are several counterfeit items in today's supply chain. According to the research, occurrences involving bogus products have increased in recent years. It is vital to have a system in place for consumers or users to verify all product facts in order for users to determine if the product is genuine or not. Currently, India lacks such a mechanism for detecting counterfeit items</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877078" y="704088"/>
            <a:ext cx="7613779" cy="602198"/>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1"/>
              </a:buClr>
              <a:buSzPts val="2800"/>
              <a:buNone/>
            </a:pPr>
            <a:r>
              <a:rPr b="1" lang="en-US" sz="2800" u="sng">
                <a:solidFill>
                  <a:schemeClr val="dk1"/>
                </a:solidFill>
                <a:latin typeface="Times New Roman"/>
                <a:ea typeface="Times New Roman"/>
                <a:cs typeface="Times New Roman"/>
                <a:sym typeface="Times New Roman"/>
              </a:rPr>
              <a:t>  INTRODUCTION</a:t>
            </a:r>
            <a:endParaRPr sz="2800"/>
          </a:p>
        </p:txBody>
      </p:sp>
      <p:sp>
        <p:nvSpPr>
          <p:cNvPr id="144" name="Google Shape;144;p8"/>
          <p:cNvSpPr txBox="1"/>
          <p:nvPr>
            <p:ph idx="1" type="body"/>
          </p:nvPr>
        </p:nvSpPr>
        <p:spPr>
          <a:xfrm>
            <a:off x="746449" y="1567543"/>
            <a:ext cx="7557796" cy="4652745"/>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Clr>
                <a:schemeClr val="dk1"/>
              </a:buClr>
              <a:buSzPts val="2560"/>
              <a:buFont typeface="Noto Sans Symbols"/>
              <a:buChar char="▪"/>
            </a:pPr>
            <a:r>
              <a:rPr b="1" lang="en-US" sz="2400">
                <a:latin typeface="Times New Roman"/>
                <a:ea typeface="Times New Roman"/>
                <a:cs typeface="Times New Roman"/>
                <a:sym typeface="Times New Roman"/>
              </a:rPr>
              <a:t>Objective </a:t>
            </a:r>
            <a:endParaRPr/>
          </a:p>
          <a:p>
            <a:pPr indent="-283464" lvl="0" marL="365760" rtl="0" algn="just">
              <a:lnSpc>
                <a:spcPct val="100000"/>
              </a:lnSpc>
              <a:spcBef>
                <a:spcPts val="0"/>
              </a:spcBef>
              <a:spcAft>
                <a:spcPts val="0"/>
              </a:spcAft>
              <a:buClr>
                <a:schemeClr val="dk1"/>
              </a:buClr>
              <a:buSzPts val="2560"/>
              <a:buNone/>
            </a:pPr>
            <a:r>
              <a:t/>
            </a:r>
            <a:endParaRPr b="1" sz="2400">
              <a:latin typeface="Times New Roman"/>
              <a:ea typeface="Times New Roman"/>
              <a:cs typeface="Times New Roman"/>
              <a:sym typeface="Times New Roman"/>
            </a:endParaRPr>
          </a:p>
          <a:p>
            <a:pPr indent="-283464" lvl="0" marL="365760" rtl="0" algn="just">
              <a:lnSpc>
                <a:spcPct val="100000"/>
              </a:lnSpc>
              <a:spcBef>
                <a:spcPts val="0"/>
              </a:spcBef>
              <a:spcAft>
                <a:spcPts val="0"/>
              </a:spcAft>
              <a:buClr>
                <a:schemeClr val="dk1"/>
              </a:buClr>
              <a:buSzPts val="2560"/>
              <a:buNone/>
            </a:pPr>
            <a:r>
              <a:rPr lang="en-US" sz="2400">
                <a:latin typeface="Times New Roman"/>
                <a:ea typeface="Times New Roman"/>
                <a:cs typeface="Times New Roman"/>
                <a:sym typeface="Times New Roman"/>
              </a:rPr>
              <a:t>   The growth in counterfeit goods sparked the idea for this project. Following are the project's goals:</a:t>
            </a:r>
            <a:endParaRPr sz="2400">
              <a:latin typeface="Times New Roman"/>
              <a:ea typeface="Times New Roman"/>
              <a:cs typeface="Times New Roman"/>
              <a:sym typeface="Times New Roman"/>
            </a:endParaRPr>
          </a:p>
          <a:p>
            <a:pPr indent="-283464" lvl="0" marL="365760" rtl="0" algn="just">
              <a:lnSpc>
                <a:spcPct val="100000"/>
              </a:lnSpc>
              <a:spcBef>
                <a:spcPts val="0"/>
              </a:spcBef>
              <a:spcAft>
                <a:spcPts val="0"/>
              </a:spcAft>
              <a:buClr>
                <a:schemeClr val="dk1"/>
              </a:buClr>
              <a:buSzPts val="2560"/>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283464" lvl="0" marL="365760" rtl="0" algn="just">
              <a:lnSpc>
                <a:spcPct val="100000"/>
              </a:lnSpc>
              <a:spcBef>
                <a:spcPts val="0"/>
              </a:spcBef>
              <a:spcAft>
                <a:spcPts val="0"/>
              </a:spcAft>
              <a:buClr>
                <a:schemeClr val="dk1"/>
              </a:buClr>
              <a:buSzPts val="2560"/>
              <a:buNone/>
            </a:pPr>
            <a:r>
              <a:rPr lang="en-US" sz="2400">
                <a:latin typeface="Times New Roman"/>
                <a:ea typeface="Times New Roman"/>
                <a:cs typeface="Times New Roman"/>
                <a:sym typeface="Times New Roman"/>
              </a:rPr>
              <a:t>    1.An anti-counterfeit system based on blockchain    technology is being developed.</a:t>
            </a:r>
            <a:endParaRPr sz="2400">
              <a:latin typeface="Times New Roman"/>
              <a:ea typeface="Times New Roman"/>
              <a:cs typeface="Times New Roman"/>
              <a:sym typeface="Times New Roman"/>
            </a:endParaRPr>
          </a:p>
          <a:p>
            <a:pPr indent="-283464" lvl="0" marL="365760" rtl="0" algn="just">
              <a:lnSpc>
                <a:spcPct val="100000"/>
              </a:lnSpc>
              <a:spcBef>
                <a:spcPts val="0"/>
              </a:spcBef>
              <a:spcAft>
                <a:spcPts val="0"/>
              </a:spcAft>
              <a:buClr>
                <a:schemeClr val="dk1"/>
              </a:buClr>
              <a:buSzPts val="2560"/>
              <a:buNone/>
            </a:pPr>
            <a:r>
              <a:rPr lang="en-US" sz="2400">
                <a:latin typeface="Times New Roman"/>
                <a:ea typeface="Times New Roman"/>
                <a:cs typeface="Times New Roman"/>
                <a:sym typeface="Times New Roman"/>
              </a:rPr>
              <a:t>    2. To use a QR code to encrypt product information. </a:t>
            </a:r>
            <a:endParaRPr sz="2400">
              <a:latin typeface="Times New Roman"/>
              <a:ea typeface="Times New Roman"/>
              <a:cs typeface="Times New Roman"/>
              <a:sym typeface="Times New Roman"/>
            </a:endParaRPr>
          </a:p>
          <a:p>
            <a:pPr indent="-283464" lvl="0" marL="365760" rtl="0" algn="just">
              <a:lnSpc>
                <a:spcPct val="100000"/>
              </a:lnSpc>
              <a:spcBef>
                <a:spcPts val="0"/>
              </a:spcBef>
              <a:spcAft>
                <a:spcPts val="0"/>
              </a:spcAft>
              <a:buClr>
                <a:schemeClr val="dk1"/>
              </a:buClr>
              <a:buSzPts val="2560"/>
              <a:buNone/>
            </a:pPr>
            <a:r>
              <a:rPr lang="en-US" sz="2400">
                <a:latin typeface="Times New Roman"/>
                <a:ea typeface="Times New Roman"/>
                <a:cs typeface="Times New Roman"/>
                <a:sym typeface="Times New Roman"/>
              </a:rPr>
              <a:t>    3. Customers' security is ensured by supplying them with their own data.</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2022-12-27T06:02:33Z</dcterms:created>
  <dc:creator>LAB</dc:creator>
</cp:coreProperties>
</file>