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69" d="100"/>
          <a:sy n="69" d="100"/>
        </p:scale>
        <p:origin x="331" y="7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532D1-45E8-410A-AB26-3E0C7B38566A}" type="datetimeFigureOut">
              <a:rPr lang="en-US" smtClean="0"/>
              <a:t>3/7/2022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D9716-B9FD-4213-A01E-C4A1B103AA4E}" type="slidenum">
              <a:rPr lang="en-US" smtClean="0"/>
              <a:t>‹#›</a:t>
            </a:fld>
            <a:endParaRPr lang="en-US"/>
          </a:p>
        </p:txBody>
      </p:sp>
    </p:spTree>
    <p:extLst>
      <p:ext uri="{BB962C8B-B14F-4D97-AF65-F5344CB8AC3E}">
        <p14:creationId xmlns:p14="http://schemas.microsoft.com/office/powerpoint/2010/main" val="681442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Travel Prcentage by Gender</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Trainings Count by Each Gender</a:t>
            </a:r>
            <a:endParaRPr dirty="0"/>
          </a:p>
          <a:p>
            <a:r>
              <a:rPr b="0" dirty="0"/>
              <a:t>No alt text provided</a:t>
            </a:r>
            <a:endParaRPr dirty="0"/>
          </a:p>
          <a:p>
            <a:endParaRPr dirty="0"/>
          </a:p>
          <a:p>
            <a:r>
              <a:rPr b="1" dirty="0"/>
              <a:t>Total Employees by Departments</a:t>
            </a:r>
            <a:endParaRPr dirty="0"/>
          </a:p>
          <a:p>
            <a:r>
              <a:rPr b="0" dirty="0"/>
              <a:t>No alt text provided</a:t>
            </a:r>
            <a:endParaRPr dirty="0"/>
          </a:p>
          <a:p>
            <a:endParaRPr dirty="0"/>
          </a:p>
          <a:p>
            <a:r>
              <a:rPr b="1" dirty="0"/>
              <a:t>Total Employees by Gender</a:t>
            </a:r>
            <a:endParaRPr dirty="0"/>
          </a:p>
          <a:p>
            <a:r>
              <a:rPr b="0" dirty="0"/>
              <a:t>No alt text provided</a:t>
            </a:r>
            <a:endParaRPr dirty="0"/>
          </a:p>
          <a:p>
            <a:endParaRPr dirty="0"/>
          </a:p>
          <a:p>
            <a:r>
              <a:rPr b="1" dirty="0"/>
              <a:t>lineClusteredColumnComboChart</a:t>
            </a:r>
            <a:endParaRPr dirty="0"/>
          </a:p>
          <a:p>
            <a:r>
              <a:rPr b="0" dirty="0"/>
              <a:t>No alt text provided</a:t>
            </a:r>
            <a:endParaRPr dirty="0"/>
          </a:p>
          <a:p>
            <a:endParaRPr dirty="0"/>
          </a:p>
          <a:p>
            <a:r>
              <a:rPr b="1" dirty="0"/>
              <a:t>stackedAreaChart</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Total Departments</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Satisfaction Percent</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Total Departments</a:t>
            </a:r>
            <a:endParaRPr dirty="0"/>
          </a:p>
          <a:p>
            <a:r>
              <a:rPr b="0" dirty="0"/>
              <a:t>No alt text provided</a:t>
            </a:r>
            <a:endParaRPr dirty="0"/>
          </a:p>
          <a:p>
            <a:endParaRPr dirty="0"/>
          </a:p>
          <a:p>
            <a:r>
              <a:rPr b="1" dirty="0"/>
              <a:t>Attrition Percentage by Department</a:t>
            </a:r>
            <a:endParaRPr dirty="0"/>
          </a:p>
          <a:p>
            <a:r>
              <a:rPr b="0" dirty="0"/>
              <a:t>No alt text provided</a:t>
            </a:r>
            <a:endParaRPr dirty="0"/>
          </a:p>
          <a:p>
            <a:endParaRPr dirty="0"/>
          </a:p>
          <a:p>
            <a:r>
              <a:rPr b="1" dirty="0"/>
              <a:t>Average Tenure with Manager</a:t>
            </a:r>
            <a:endParaRPr dirty="0"/>
          </a:p>
          <a:p>
            <a:r>
              <a:rPr b="0" dirty="0"/>
              <a:t>No alt text provided</a:t>
            </a:r>
            <a:endParaRPr dirty="0"/>
          </a:p>
          <a:p>
            <a:endParaRPr dirty="0"/>
          </a:p>
          <a:p>
            <a:r>
              <a:rPr b="1" dirty="0"/>
              <a:t>Attrition Percentage By Job Role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Satisfaction Percent</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Attrition % by Tenure</a:t>
            </a:r>
            <a:endParaRPr dirty="0"/>
          </a:p>
          <a:p>
            <a:r>
              <a:rPr b="0" dirty="0"/>
              <a:t>No alt text provided</a:t>
            </a:r>
            <a:endParaRPr dirty="0"/>
          </a:p>
          <a:p>
            <a:endParaRPr dirty="0"/>
          </a:p>
          <a:p>
            <a:r>
              <a:rPr b="1" dirty="0"/>
              <a:t>Attrition Percentage by Age Group</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pieChart</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Employees Count by EducationField</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pieChart</a:t>
            </a:r>
            <a:endParaRPr dirty="0"/>
          </a:p>
          <a:p>
            <a:r>
              <a:rPr b="0" dirty="0"/>
              <a:t>No alt text provided</a:t>
            </a:r>
            <a:endParaRPr dirty="0"/>
          </a:p>
          <a:p>
            <a:endParaRPr dirty="0"/>
          </a:p>
          <a:p>
            <a:r>
              <a:rPr b="1" dirty="0"/>
              <a:t>decompositionTreeVisual</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Employee Count By Age Group</a:t>
            </a:r>
            <a:endParaRPr dirty="0"/>
          </a:p>
          <a:p>
            <a:r>
              <a:rPr b="0" dirty="0"/>
              <a:t>No alt text provided</a:t>
            </a:r>
            <a:endParaRPr dirty="0"/>
          </a:p>
          <a:p>
            <a:endParaRPr dirty="0"/>
          </a:p>
          <a:p>
            <a:r>
              <a:rPr b="1" dirty="0"/>
              <a:t>Employees Diversity</a:t>
            </a:r>
            <a:endParaRPr dirty="0"/>
          </a:p>
          <a:p>
            <a:r>
              <a:rPr b="0" dirty="0"/>
              <a:t>No alt text provided</a:t>
            </a:r>
            <a:endParaRPr dirty="0"/>
          </a:p>
          <a:p>
            <a:endParaRPr dirty="0"/>
          </a:p>
          <a:p>
            <a:r>
              <a:rPr b="1" dirty="0"/>
              <a:t>Travel Proportion  as per Department &amp; Gender</a:t>
            </a:r>
            <a:endParaRPr dirty="0"/>
          </a:p>
          <a:p>
            <a:r>
              <a:rPr b="0" dirty="0"/>
              <a:t>No alt text provided</a:t>
            </a:r>
            <a:endParaRPr dirty="0"/>
          </a:p>
          <a:p>
            <a:endParaRPr dirty="0"/>
          </a:p>
          <a:p>
            <a:r>
              <a:rPr b="1" dirty="0"/>
              <a:t>Avg Years Since last promotion</a:t>
            </a:r>
            <a:endParaRPr dirty="0"/>
          </a:p>
          <a:p>
            <a:r>
              <a:rPr b="0" dirty="0"/>
              <a:t>No alt text provided</a:t>
            </a:r>
            <a:endParaRPr dirty="0"/>
          </a:p>
          <a:p>
            <a:endParaRPr dirty="0"/>
          </a:p>
          <a:p>
            <a:r>
              <a:rPr b="1" dirty="0"/>
              <a:t>% of JobSatisfaction by Gender &amp; JobRole</a:t>
            </a:r>
            <a:endParaRPr dirty="0"/>
          </a:p>
          <a:p>
            <a:r>
              <a:rPr b="0" dirty="0"/>
              <a:t>No alt text provided</a:t>
            </a:r>
            <a:endParaRPr dirty="0"/>
          </a:p>
          <a:p>
            <a:endParaRPr dirty="0"/>
          </a:p>
          <a:p>
            <a:r>
              <a:rPr b="1" dirty="0"/>
              <a:t>pieChart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Satisfaction Percent</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Due for Promotion &amp;Travel Status</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Dept wise Due for Promotion </a:t>
            </a:r>
            <a:endParaRPr dirty="0"/>
          </a:p>
          <a:p>
            <a:r>
              <a:rPr b="0" dirty="0"/>
              <a:t>No alt text provided</a:t>
            </a:r>
            <a:endParaRPr dirty="0"/>
          </a:p>
          <a:p>
            <a:endParaRPr dirty="0"/>
          </a:p>
          <a:p>
            <a:r>
              <a:rPr b="1" dirty="0"/>
              <a:t>Satisfaction Percent</a:t>
            </a:r>
            <a:endParaRPr dirty="0"/>
          </a:p>
          <a:p>
            <a:r>
              <a:rPr b="0" dirty="0"/>
              <a:t>No alt text provided</a:t>
            </a:r>
            <a:endParaRPr dirty="0"/>
          </a:p>
          <a:p>
            <a:endParaRPr dirty="0"/>
          </a:p>
          <a:p>
            <a:r>
              <a:rPr b="1" dirty="0"/>
              <a:t>decompositionTreeVisual</a:t>
            </a:r>
            <a:endParaRPr dirty="0"/>
          </a:p>
          <a:p>
            <a:r>
              <a:rPr b="0" dirty="0"/>
              <a:t>No alt text provided</a:t>
            </a:r>
            <a:endParaRPr dirty="0"/>
          </a:p>
          <a:p>
            <a:endParaRPr dirty="0"/>
          </a:p>
          <a:p>
            <a:r>
              <a:rPr b="1" dirty="0"/>
              <a:t>pieChart</a:t>
            </a:r>
            <a:endParaRPr dirty="0"/>
          </a:p>
          <a:p>
            <a:r>
              <a:rPr b="0" dirty="0"/>
              <a:t>No alt text provided</a:t>
            </a:r>
            <a:endParaRPr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Employee Desigtion as per Attrition Rate</a:t>
            </a:r>
            <a:endParaRPr dirty="0"/>
          </a:p>
          <a:p>
            <a:r>
              <a:rPr b="0" dirty="0"/>
              <a:t>No alt text provided</a:t>
            </a:r>
            <a:endParaRPr dirty="0"/>
          </a:p>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tableEx</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3/7/2022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3/7/2022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3/7/2022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3/7/2022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c26a4d52-e84e-4f59-b6c8-bb2ea41a57b0?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c26a4d52-e84e-4f59-b6c8-bb2ea41a57b0/?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c26a4d52-e84e-4f59-b6c8-bb2ea41a57b0/?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c26a4d52-e84e-4f59-b6c8-bb2ea41a57b0/?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c26a4d52-e84e-4f59-b6c8-bb2ea41a57b0/?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c26a4d52-e84e-4f59-b6c8-bb2ea41a57b0/?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c26a4d52-e84e-4f59-b6c8-bb2ea41a57b0/?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c26a4d52-e84e-4f59-b6c8-bb2ea41a57b0/?pbi_source=PowerPoin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groups/me/reports/c26a4d52-e84e-4f59-b6c8-bb2ea41a57b0/?pbi_source=PowerPoint"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HR Data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3/7/2022 1:44:30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3/7/2022 1:25:40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rd ,card ,textbox ,Travel Prcentage by Gender ,pageNavigator ,actionButton ,Trainings Count by Each Gender ,Total Employees by Departments ,Total Employees by Gender ,lineClusteredColumnComboChart ,stackedAreaChart ,card ,slicer ,slicer ,slicer ,slicer ,slicer ,image ,Total Departments ,card ,Satisfaction Percen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Company Overview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slicer ,slicer ,slicer ,slicer ,textbox ,pageNavigator ,actionButton ,image ,image ,card ,card ,card ,card ,areaChart ,donutChart ,Total Departments ,Attrition Percentage by Department ,Average Tenure with Manager ,Attrition Percentage By Job Role ,card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Attrition Analysis 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pageNavigator ,slicer ,slicer ,slicer ,slicer ,slicer ,actionButton ,image ,image ,image ,card ,Satisfaction Percent ,card ,Attrition % by Tenure ,Attrition Percentage by Age Group ,card ,clusteredColumnChart ,barChart ,pieChar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Attrition Analysis 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pageNavigator ,slicer ,slicer ,slicer ,slicer ,slicer ,image ,image ,image ,actionButton ,actionButton ,card ,card ,card ,Employees Count by EducationField ,donutChart ,clusteredColumnChart ,card ,card ,card ,pieChart ,decompositionTreeVisual.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Employee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actionButton ,slicer ,slicer ,slicer ,slicer ,Employee Count By Age Group ,Employees Diversity ,Travel Proportion  as per Department &amp; Gender ,Avg Years Since last promotion ,% of JobSatisfaction by Gender &amp; JobRole ,pieChart ,slicer ,pageNavigator ,image ,image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Gender Distribution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image ,image ,pageNavigator ,slicer ,slicer ,slicer ,slicer ,slicer ,actionButton ,textbox ,Satisfaction Percent ,card ,Due for Promotion &amp;Travel Status ,tableEx ,Dept wise Due for Promotion  ,Satisfaction Percent ,decompositionTreeVisual ,pieChar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To Be Promoted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textbox ,image ,image ,card ,card ,tableEx ,Employee Desigtion as per Attrition Rat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Department 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image ,image ,image ,tableEx ,tableE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Age &amp; Gender</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796</Words>
  <Application>Microsoft Office PowerPoint</Application>
  <PresentationFormat>Widescreen</PresentationFormat>
  <Paragraphs>414</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Segoe UI</vt:lpstr>
      <vt:lpstr>Segoe UI Light</vt:lpstr>
      <vt:lpstr>Segoe UI Semibold</vt:lpstr>
      <vt:lpstr>Custom Design</vt:lpstr>
      <vt:lpstr>HR Data Analysis</vt:lpstr>
      <vt:lpstr>Company Overview</vt:lpstr>
      <vt:lpstr>Attrition Analysis 1</vt:lpstr>
      <vt:lpstr>Attrition Analysis 2</vt:lpstr>
      <vt:lpstr>Employee Analysis</vt:lpstr>
      <vt:lpstr>Gender Distribution</vt:lpstr>
      <vt:lpstr>To Be Promoted</vt:lpstr>
      <vt:lpstr>Department Analysis</vt:lpstr>
      <vt:lpstr>Age &amp; Gender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Neelam Mishra</cp:lastModifiedBy>
  <cp:revision>4</cp:revision>
  <dcterms:created xsi:type="dcterms:W3CDTF">2016-09-04T11:54:55Z</dcterms:created>
  <dcterms:modified xsi:type="dcterms:W3CDTF">2022-03-07T13:47:40Z</dcterms:modified>
</cp:coreProperties>
</file>