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911D-05E2-6092-8F7F-03526463F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BA2F7-F70C-9161-C8E1-FD08DE93B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FB46-B090-71C5-0A87-4992072B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596-F4C7-48C5-B3DE-7B88AF7029C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67658-2075-3D24-A351-2A188C3E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A4D1-7F07-5DB2-08E0-81784DAB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B84-9D32-44C5-A2CF-C30192F7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3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C9F3-71F0-BF5F-14C0-170CEA8A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8C5E2-D7E7-AE30-C3DB-2F0C29414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6B18-9ACC-D1BF-447B-BABC489A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596-F4C7-48C5-B3DE-7B88AF7029C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08A9-7C65-96F0-2340-62CD8BAE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D1C8B-13BB-CA4B-D0BA-31DD98AF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B84-9D32-44C5-A2CF-C30192F7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7EEA9-9BD1-F567-A449-808A66946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FD09-7312-0A27-712E-2093C0DD9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19E9-0C84-DB5F-6BA0-43227E13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596-F4C7-48C5-B3DE-7B88AF7029C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C234-2AF4-F11D-921A-712BEE07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7EF9-1C4D-1E33-986C-939C8F7F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B84-9D32-44C5-A2CF-C30192F7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4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2838-AD88-E783-9995-FFD7573D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D8969-5480-29FC-FB0F-C80939E7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B14B-D877-5DA6-4BDF-EAF5462D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596-F4C7-48C5-B3DE-7B88AF7029C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D5BF-03D2-6CB0-A69A-0269AEF0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64E2-28AC-6E5C-4694-1D9509D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B84-9D32-44C5-A2CF-C30192F7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2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97B5-D091-76BB-F288-BA5E3430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5DC5C-CAD8-ED61-A2CB-EE73340C5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7A1F-2EC1-9B84-921D-3E107803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596-F4C7-48C5-B3DE-7B88AF7029C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AB6A-C445-C18D-E155-0D031435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EC61-7AC8-4449-41B0-E6F687EE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B84-9D32-44C5-A2CF-C30192F7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56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DED4-086E-F157-D6E7-70EDB8B1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39EB-F22E-7FE8-EE46-F288E785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8FEF8-4399-F64B-BF45-98B03A97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BA36C-55EB-7006-53F9-5DD3BE68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596-F4C7-48C5-B3DE-7B88AF7029C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F6F97-8D9A-4158-EA0A-651376B6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34FE8-B53D-5A06-B69F-FB93E497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B84-9D32-44C5-A2CF-C30192F7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6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E4E0-E261-3A56-31C4-3E066C46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E8B12-EB0C-41C2-A713-C02B147D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5AE69-426D-1203-8E25-9DE536272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85F81-AC6F-4A0F-0C0F-60EE8722C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8E3FC-F197-5C9B-FADF-8AA59BCB9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C31F5-56C3-C5AF-ACAC-A0E4F10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596-F4C7-48C5-B3DE-7B88AF7029C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BFEF0-D792-973C-503C-7D558679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47754-0AAB-9896-2813-4BE0C7D5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B84-9D32-44C5-A2CF-C30192F7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1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16B-8CF0-C083-C69F-8FB269AD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9960C-E766-C5C4-44EB-E46E3E2B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596-F4C7-48C5-B3DE-7B88AF7029C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99EA8-F6AA-FB1A-1884-4DE1CF0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9BC6A-7DF9-A61F-AB24-A4BDCD6D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B84-9D32-44C5-A2CF-C30192F7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9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92E53-70CD-4DB8-B997-24B66F1D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596-F4C7-48C5-B3DE-7B88AF7029C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ED1C2-C54B-D2DA-5F81-431FDC4A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0E6D5-009E-A7CA-9E12-FF3AEF93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B84-9D32-44C5-A2CF-C30192F7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2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580E-0586-8E18-AFD8-D2B99DFA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EFC9-75C9-4A33-137E-F94D96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771F0-4C32-33C5-4F93-EF20E383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8B491-E21E-0E62-0B5F-8F1ED37A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596-F4C7-48C5-B3DE-7B88AF7029C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591D-847D-F09A-228F-01118EAF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8BC54-2AE8-9BA8-82A5-C3C5037F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B84-9D32-44C5-A2CF-C30192F7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6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C632-29CB-65AB-D1B0-D7B6DE13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28927-EA1E-CE68-44FC-75C7FBB22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CBBB5-37DA-E606-66CF-F00038E9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FFA9A-14DD-98F8-D3DF-E0CC6A00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8596-F4C7-48C5-B3DE-7B88AF7029C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9C9B7-9B41-F8CE-7551-40BD5B8C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3CFF2-5766-92A8-5136-6768ECD9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DB84-9D32-44C5-A2CF-C30192F7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67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48315-333E-E70E-59DF-33F84800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7A7C1-84F8-DA6D-0A1E-129A4F832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CA093-256F-75BF-809A-55C02685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48596-F4C7-48C5-B3DE-7B88AF7029C7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5B01-31B5-A3DF-64BA-1B07156D3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93829-12EF-9EDE-7817-65AA4AA8B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DB84-9D32-44C5-A2CF-C30192F75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0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DF12-BD0F-C841-9291-BB4473934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F8EB0-C2D4-4FEA-FFAA-636726E54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5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D6848-C1CC-B31D-0381-406E8D3F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13F3B9-0ADC-6C3F-098C-476638218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68" y="-1147665"/>
            <a:ext cx="6765661" cy="8696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34E8F-1569-38D9-4229-4F1B1647D8C4}"/>
              </a:ext>
            </a:extLst>
          </p:cNvPr>
          <p:cNvSpPr txBox="1"/>
          <p:nvPr/>
        </p:nvSpPr>
        <p:spPr>
          <a:xfrm>
            <a:off x="4236098" y="0"/>
            <a:ext cx="195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Hotel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E8EE8-6922-892E-F6E4-FE171769D87E}"/>
              </a:ext>
            </a:extLst>
          </p:cNvPr>
          <p:cNvSpPr txBox="1"/>
          <p:nvPr/>
        </p:nvSpPr>
        <p:spPr>
          <a:xfrm>
            <a:off x="4236098" y="307777"/>
            <a:ext cx="1859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Phagwara, Punjab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8BCEB-CB34-84B3-FDC2-8853BEB58663}"/>
              </a:ext>
            </a:extLst>
          </p:cNvPr>
          <p:cNvSpPr txBox="1"/>
          <p:nvPr/>
        </p:nvSpPr>
        <p:spPr>
          <a:xfrm>
            <a:off x="4236098" y="615554"/>
            <a:ext cx="154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01/10/2023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84F3D-BAC1-918D-69C9-810DBAF3A79E}"/>
              </a:ext>
            </a:extLst>
          </p:cNvPr>
          <p:cNvSpPr txBox="1"/>
          <p:nvPr/>
        </p:nvSpPr>
        <p:spPr>
          <a:xfrm>
            <a:off x="4236098" y="883354"/>
            <a:ext cx="2239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Neelotpal Chowdhury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16CC2-2CAA-EFE3-2D3E-1D6F7C9846F0}"/>
              </a:ext>
            </a:extLst>
          </p:cNvPr>
          <p:cNvSpPr txBox="1"/>
          <p:nvPr/>
        </p:nvSpPr>
        <p:spPr>
          <a:xfrm>
            <a:off x="4236098" y="1191131"/>
            <a:ext cx="1859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Neelotpal Chowdhury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468C2-99B8-B7B6-96A6-B7DE28F14FE2}"/>
              </a:ext>
            </a:extLst>
          </p:cNvPr>
          <p:cNvSpPr txBox="1"/>
          <p:nvPr/>
        </p:nvSpPr>
        <p:spPr>
          <a:xfrm>
            <a:off x="4236098" y="1498908"/>
            <a:ext cx="1859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8768321024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B2E5E-1B60-446A-5553-36A9560783FF}"/>
              </a:ext>
            </a:extLst>
          </p:cNvPr>
          <p:cNvSpPr txBox="1"/>
          <p:nvPr/>
        </p:nvSpPr>
        <p:spPr>
          <a:xfrm>
            <a:off x="4236098" y="1766708"/>
            <a:ext cx="2864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neelotpalchowdhury529@gmail.com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0C5E0-4CA0-5957-5536-5765B6FD0FBF}"/>
              </a:ext>
            </a:extLst>
          </p:cNvPr>
          <p:cNvSpPr txBox="1"/>
          <p:nvPr/>
        </p:nvSpPr>
        <p:spPr>
          <a:xfrm>
            <a:off x="7455159" y="615554"/>
            <a:ext cx="139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25/10/2023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F182F6-92CF-4E02-978A-873A729B0257}"/>
              </a:ext>
            </a:extLst>
          </p:cNvPr>
          <p:cNvSpPr txBox="1"/>
          <p:nvPr/>
        </p:nvSpPr>
        <p:spPr>
          <a:xfrm>
            <a:off x="7455159" y="883355"/>
            <a:ext cx="2052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The Imperial Poonam Hotel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DEF46-4DBC-6DF2-870D-918F80276A30}"/>
              </a:ext>
            </a:extLst>
          </p:cNvPr>
          <p:cNvSpPr txBox="1"/>
          <p:nvPr/>
        </p:nvSpPr>
        <p:spPr>
          <a:xfrm>
            <a:off x="7455159" y="1191132"/>
            <a:ext cx="15488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6Q8C+P62,NH1-Jairampur Rd, Guru </a:t>
            </a:r>
            <a:r>
              <a:rPr lang="en-IN" sz="1100" dirty="0" err="1"/>
              <a:t>Hargobind</a:t>
            </a:r>
            <a:r>
              <a:rPr lang="en-IN" sz="1100" dirty="0"/>
              <a:t> Nagar, Phagwara, Punjab 144401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8425F-BD5D-7CCA-E33E-45FFF4A66B47}"/>
              </a:ext>
            </a:extLst>
          </p:cNvPr>
          <p:cNvSpPr txBox="1"/>
          <p:nvPr/>
        </p:nvSpPr>
        <p:spPr>
          <a:xfrm>
            <a:off x="4236098" y="6512767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Pankaj Nayyar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FCE41F-FD59-2AAC-CE35-67286CEECC80}"/>
              </a:ext>
            </a:extLst>
          </p:cNvPr>
          <p:cNvSpPr txBox="1"/>
          <p:nvPr/>
        </p:nvSpPr>
        <p:spPr>
          <a:xfrm>
            <a:off x="7455159" y="6512767"/>
            <a:ext cx="154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01/11/2023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EB359D-E5D7-434F-18E9-0B6B98056DE9}"/>
              </a:ext>
            </a:extLst>
          </p:cNvPr>
          <p:cNvSpPr txBox="1"/>
          <p:nvPr/>
        </p:nvSpPr>
        <p:spPr>
          <a:xfrm>
            <a:off x="7455159" y="5691673"/>
            <a:ext cx="154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05/11/2023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6C240-7100-31EA-FDF5-A3DEEA632940}"/>
              </a:ext>
            </a:extLst>
          </p:cNvPr>
          <p:cNvSpPr txBox="1"/>
          <p:nvPr/>
        </p:nvSpPr>
        <p:spPr>
          <a:xfrm>
            <a:off x="4236098" y="4572000"/>
            <a:ext cx="2649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 Budget(Its free of cost).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5FF63E-FE40-EE05-FA5D-20BED0B409D3}"/>
              </a:ext>
            </a:extLst>
          </p:cNvPr>
          <p:cNvSpPr txBox="1"/>
          <p:nvPr/>
        </p:nvSpPr>
        <p:spPr>
          <a:xfrm>
            <a:off x="4236098" y="5143648"/>
            <a:ext cx="4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Single-person’s work(Neelotpal Chowdhury),No external resource is required.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957E5-E87E-8015-4021-3F4A041831F0}"/>
              </a:ext>
            </a:extLst>
          </p:cNvPr>
          <p:cNvSpPr txBox="1"/>
          <p:nvPr/>
        </p:nvSpPr>
        <p:spPr>
          <a:xfrm>
            <a:off x="4236098" y="4021494"/>
            <a:ext cx="3545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01/10/2023---25/10/2023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021BF-7486-57E5-DA22-1C03E81921FC}"/>
              </a:ext>
            </a:extLst>
          </p:cNvPr>
          <p:cNvSpPr txBox="1"/>
          <p:nvPr/>
        </p:nvSpPr>
        <p:spPr>
          <a:xfrm>
            <a:off x="4236097" y="3601617"/>
            <a:ext cx="476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Industry experience and Completion of CA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46F3AC-E975-7E5A-FEE7-D60BF11EAD05}"/>
              </a:ext>
            </a:extLst>
          </p:cNvPr>
          <p:cNvSpPr txBox="1"/>
          <p:nvPr/>
        </p:nvSpPr>
        <p:spPr>
          <a:xfrm>
            <a:off x="4236097" y="3163078"/>
            <a:ext cx="476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Seamless working website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401CEA-2EB2-8BB6-C956-DB76895B900A}"/>
              </a:ext>
            </a:extLst>
          </p:cNvPr>
          <p:cNvSpPr txBox="1"/>
          <p:nvPr/>
        </p:nvSpPr>
        <p:spPr>
          <a:xfrm>
            <a:off x="4236097" y="2659224"/>
            <a:ext cx="461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 fully functioning front end part of a hotel website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EC8277-6F2B-5015-CEBC-42C00B78C39B}"/>
              </a:ext>
            </a:extLst>
          </p:cNvPr>
          <p:cNvSpPr txBox="1"/>
          <p:nvPr/>
        </p:nvSpPr>
        <p:spPr>
          <a:xfrm>
            <a:off x="4236097" y="2148974"/>
            <a:ext cx="4767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Front end part of a hotel website for The Imperial Poonam Hotel </a:t>
            </a:r>
          </a:p>
        </p:txBody>
      </p:sp>
    </p:spTree>
    <p:extLst>
      <p:ext uri="{BB962C8B-B14F-4D97-AF65-F5344CB8AC3E}">
        <p14:creationId xmlns:p14="http://schemas.microsoft.com/office/powerpoint/2010/main" val="422076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Neelotpal Chowdhury</dc:creator>
  <cp:lastModifiedBy>Neelotpal Chowdhury</cp:lastModifiedBy>
  <cp:revision>2</cp:revision>
  <dcterms:created xsi:type="dcterms:W3CDTF">2023-10-25T10:01:24Z</dcterms:created>
  <dcterms:modified xsi:type="dcterms:W3CDTF">2023-10-25T13:26:30Z</dcterms:modified>
</cp:coreProperties>
</file>