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576F-4248-2357-B448-0CB15F0B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AFB6-73AD-85ED-A166-16325DF50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A9A2-BAE3-4A67-AA0A-FD725602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6936-926B-B0A3-CD46-97ACC736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3BE2-D8FF-0F5A-D67A-035E5491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259E-2B2E-1342-9190-9CA168C9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54805-00B0-8531-1A77-8EF7FB17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1A59-DAE5-9EEE-02D5-D867DF87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1012-6919-319B-ECF0-CA782FE6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E7C5-5EF7-FF98-4725-23258EED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350C1-74D6-E650-AA30-5997C08D9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E0B6-BBC1-3925-FF3F-131954A4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951F-F739-6327-A4DE-1113466C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558D-2209-19F4-0AA4-055ACC2C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D763-01C2-3269-CEAE-CC8F421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961A-D5D3-C0A8-F70D-B9396CC6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B652-3AA1-86B3-F925-61B016E7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419B-1D98-1581-4850-1624780C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BFD5-394D-40A5-15A6-36E31271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4971-314E-0816-4CB6-4F884C2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6FEA-977D-9040-3C00-2D50A010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94FC5-B767-3C1F-AB07-14B07ECA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296D-2DFC-F7EB-2C78-71356930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BA0F-C205-7469-A236-D78D0829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3D37-5567-838F-6512-F1B1DAE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3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7CD-9EAF-E69B-6539-D3BEABCF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0183-9319-74E5-7638-6B625E54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F2AF8-A0C1-F10B-C691-BFE83CFE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067E-BF19-96B0-D420-2FF8EE8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9546-4D42-4ACA-1C20-11EF8FE6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A45D-98BA-4891-2427-07E4B05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ABAD-F39A-48FD-8D8B-C93B6E96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08BC-CD5B-9586-DC69-284B129A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EC7F9-2676-0F14-71BC-CFACB95B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A2A6-314F-8C3A-28DC-82CE22C3B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38C37-27A9-D949-6F36-43141B991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372F-27F9-9513-D42F-9C984450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93AA-793B-91BC-7FD2-BBF5E35B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6F962-9EC0-08E2-F1AF-25C93C9E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C01B-0814-D436-05B2-8F1789B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21E6F-7D0B-A1E2-56A8-77A669A4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CC6EF-8D48-CE6A-8B59-3847D86C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AF50-E905-64C5-D26C-7369CDAF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6B1AF-84CA-1F97-6E1D-BF4C4876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F79C9-817C-FAFE-3536-F92B887C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1161F-0BD2-C93C-5F2B-90A96A0D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C06-0A3F-5C70-D1D6-ABD27B8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2460-B5D2-2DB9-5476-AF7D8585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B6E7-D0AF-8039-D155-2F44AA51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A8C1-E9B0-FB6B-D2E1-691AC14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FEE4-FD38-204F-F112-4328B174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EC21-6B0B-46B3-E0FC-7FF9DB9A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0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B0E9-B1D3-AAD0-A86F-72166D0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A476-F165-49FE-3365-F5EB29855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3BE44-B514-4CAC-38A6-84D18A5E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3734-CE4F-AEF1-AC85-6F892F0D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FDD7-4DF1-8C86-A7CA-E27CDCA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387E-5D64-40C2-7437-5452F097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6278E-55E7-3DE9-78EA-DF67B95B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C3ABA-9413-C9FA-470A-56849796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E893-4A0F-4AB7-AC84-E6628F4C2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DAE2-9D56-40F5-BBF6-96737A455C3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5D55-CA27-0CB1-9298-F41EB7C9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3BE8-C48F-2366-94F9-F01F85E54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5682F-2B73-83AC-4AAC-B2760D052E17}"/>
              </a:ext>
            </a:extLst>
          </p:cNvPr>
          <p:cNvSpPr/>
          <p:nvPr/>
        </p:nvSpPr>
        <p:spPr>
          <a:xfrm>
            <a:off x="0" y="0"/>
            <a:ext cx="12191999" cy="718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MUSIC STORE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4EEF8-CDE6-7E80-B071-3009BDD55E6B}"/>
              </a:ext>
            </a:extLst>
          </p:cNvPr>
          <p:cNvSpPr/>
          <p:nvPr/>
        </p:nvSpPr>
        <p:spPr>
          <a:xfrm>
            <a:off x="460050" y="1882024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101C7-0619-B195-AAB8-70D5F79CD0E4}"/>
              </a:ext>
            </a:extLst>
          </p:cNvPr>
          <p:cNvSpPr/>
          <p:nvPr/>
        </p:nvSpPr>
        <p:spPr>
          <a:xfrm>
            <a:off x="3398603" y="1882023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Orders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8B827-6203-BA9D-3FA4-BB16E101B266}"/>
              </a:ext>
            </a:extLst>
          </p:cNvPr>
          <p:cNvSpPr/>
          <p:nvPr/>
        </p:nvSpPr>
        <p:spPr>
          <a:xfrm>
            <a:off x="6327234" y="1882023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Customers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908CBC-BF24-C1E5-EADE-15F02A6AB99C}"/>
              </a:ext>
            </a:extLst>
          </p:cNvPr>
          <p:cNvSpPr/>
          <p:nvPr/>
        </p:nvSpPr>
        <p:spPr>
          <a:xfrm>
            <a:off x="459691" y="1016383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4610F-D552-01D2-1DF7-18D3E9D4782C}"/>
              </a:ext>
            </a:extLst>
          </p:cNvPr>
          <p:cNvSpPr/>
          <p:nvPr/>
        </p:nvSpPr>
        <p:spPr>
          <a:xfrm>
            <a:off x="2750060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11570A-9578-5752-D14F-42B4C3ED41C3}"/>
              </a:ext>
            </a:extLst>
          </p:cNvPr>
          <p:cNvSpPr/>
          <p:nvPr/>
        </p:nvSpPr>
        <p:spPr>
          <a:xfrm>
            <a:off x="5086192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927547-2841-7575-4FD8-24EE43789DA8}"/>
              </a:ext>
            </a:extLst>
          </p:cNvPr>
          <p:cNvSpPr/>
          <p:nvPr/>
        </p:nvSpPr>
        <p:spPr>
          <a:xfrm>
            <a:off x="7470450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CE128A-1C97-2B6C-4675-F6BE0629F3F6}"/>
              </a:ext>
            </a:extLst>
          </p:cNvPr>
          <p:cNvSpPr/>
          <p:nvPr/>
        </p:nvSpPr>
        <p:spPr>
          <a:xfrm>
            <a:off x="9852701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60BB2D-CD02-025B-CA1F-6FFE46722F76}"/>
              </a:ext>
            </a:extLst>
          </p:cNvPr>
          <p:cNvSpPr/>
          <p:nvPr/>
        </p:nvSpPr>
        <p:spPr>
          <a:xfrm>
            <a:off x="459692" y="3329705"/>
            <a:ext cx="5458368" cy="2798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Revenue By Month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(Line Chart)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E9175-5198-BD9E-6E72-2512FF0DA171}"/>
              </a:ext>
            </a:extLst>
          </p:cNvPr>
          <p:cNvSpPr/>
          <p:nvPr/>
        </p:nvSpPr>
        <p:spPr>
          <a:xfrm>
            <a:off x="6327234" y="3329705"/>
            <a:ext cx="5404715" cy="27985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Sales By Country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(Tree map)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84F23-A907-0A22-8FFB-C6C22F6656AA}"/>
              </a:ext>
            </a:extLst>
          </p:cNvPr>
          <p:cNvSpPr/>
          <p:nvPr/>
        </p:nvSpPr>
        <p:spPr>
          <a:xfrm>
            <a:off x="9212493" y="1882023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12838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2749E-8F56-471B-A6FD-AE5C0AE8BB12}"/>
              </a:ext>
            </a:extLst>
          </p:cNvPr>
          <p:cNvSpPr/>
          <p:nvPr/>
        </p:nvSpPr>
        <p:spPr>
          <a:xfrm>
            <a:off x="0" y="0"/>
            <a:ext cx="12191999" cy="718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TRACK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9B83A-3A5D-967C-1503-4D8127C1C3B1}"/>
              </a:ext>
            </a:extLst>
          </p:cNvPr>
          <p:cNvSpPr/>
          <p:nvPr/>
        </p:nvSpPr>
        <p:spPr>
          <a:xfrm>
            <a:off x="482540" y="3169192"/>
            <a:ext cx="6300065" cy="2851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 5 Most Sold Tracks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(Clustered Bar Chart)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2D534-2F43-5249-BDE7-22DC87948819}"/>
              </a:ext>
            </a:extLst>
          </p:cNvPr>
          <p:cNvSpPr/>
          <p:nvPr/>
        </p:nvSpPr>
        <p:spPr>
          <a:xfrm>
            <a:off x="482540" y="1106268"/>
            <a:ext cx="2780994" cy="1421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Best-selling Tracks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(Multi-Row Card)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CC715-61DA-5266-B43D-612617E9D2D0}"/>
              </a:ext>
            </a:extLst>
          </p:cNvPr>
          <p:cNvSpPr/>
          <p:nvPr/>
        </p:nvSpPr>
        <p:spPr>
          <a:xfrm>
            <a:off x="4001611" y="1102243"/>
            <a:ext cx="2780994" cy="1421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Best-selling Artist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(Table)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F88D9-89AB-1B9B-4CB3-505BF2DDDECF}"/>
              </a:ext>
            </a:extLst>
          </p:cNvPr>
          <p:cNvSpPr/>
          <p:nvPr/>
        </p:nvSpPr>
        <p:spPr>
          <a:xfrm>
            <a:off x="7520683" y="1102243"/>
            <a:ext cx="3969612" cy="4918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 5 Genres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(Donut Chart)</a:t>
            </a:r>
          </a:p>
        </p:txBody>
      </p:sp>
    </p:spTree>
    <p:extLst>
      <p:ext uri="{BB962C8B-B14F-4D97-AF65-F5344CB8AC3E}">
        <p14:creationId xmlns:p14="http://schemas.microsoft.com/office/powerpoint/2010/main" val="41482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9D9AF8-10DE-E097-1262-155C4357C1EA}"/>
              </a:ext>
            </a:extLst>
          </p:cNvPr>
          <p:cNvSpPr/>
          <p:nvPr/>
        </p:nvSpPr>
        <p:spPr>
          <a:xfrm>
            <a:off x="0" y="0"/>
            <a:ext cx="12191999" cy="718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AND EMPLOYEE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EBE1E-6AC7-0717-C634-BDAC18E67223}"/>
              </a:ext>
            </a:extLst>
          </p:cNvPr>
          <p:cNvSpPr/>
          <p:nvPr/>
        </p:nvSpPr>
        <p:spPr>
          <a:xfrm>
            <a:off x="459692" y="1045684"/>
            <a:ext cx="5228841" cy="2166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Average Order Value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B991F-B644-167B-D408-F841CD0945E5}"/>
              </a:ext>
            </a:extLst>
          </p:cNvPr>
          <p:cNvSpPr/>
          <p:nvPr/>
        </p:nvSpPr>
        <p:spPr>
          <a:xfrm>
            <a:off x="6503468" y="1038570"/>
            <a:ext cx="5228840" cy="4990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Growth Rate By Country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(Clustered Bar Chart)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450F6-40F0-E32C-7814-739E38851DF5}"/>
              </a:ext>
            </a:extLst>
          </p:cNvPr>
          <p:cNvSpPr/>
          <p:nvPr/>
        </p:nvSpPr>
        <p:spPr>
          <a:xfrm>
            <a:off x="459691" y="3645349"/>
            <a:ext cx="5228841" cy="2383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 Performing Employees By Sales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(Clustered Column Chart)</a:t>
            </a:r>
          </a:p>
        </p:txBody>
      </p:sp>
    </p:spTree>
    <p:extLst>
      <p:ext uri="{BB962C8B-B14F-4D97-AF65-F5344CB8AC3E}">
        <p14:creationId xmlns:p14="http://schemas.microsoft.com/office/powerpoint/2010/main" val="291235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6A35-9994-3E78-6634-8F439983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LEGEND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B6B21-6D94-B545-8C68-8E664E9D4A8A}"/>
              </a:ext>
            </a:extLst>
          </p:cNvPr>
          <p:cNvSpPr/>
          <p:nvPr/>
        </p:nvSpPr>
        <p:spPr>
          <a:xfrm>
            <a:off x="1723771" y="2639395"/>
            <a:ext cx="2890787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E9FD07-A806-B944-7766-B5EF8657F69F}"/>
              </a:ext>
            </a:extLst>
          </p:cNvPr>
          <p:cNvSpPr/>
          <p:nvPr/>
        </p:nvSpPr>
        <p:spPr>
          <a:xfrm>
            <a:off x="2229540" y="1690688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2816F-5DF3-2BB7-E88F-EE72DE8E4156}"/>
              </a:ext>
            </a:extLst>
          </p:cNvPr>
          <p:cNvSpPr/>
          <p:nvPr/>
        </p:nvSpPr>
        <p:spPr>
          <a:xfrm>
            <a:off x="1723771" y="4170145"/>
            <a:ext cx="2890787" cy="1573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4D02C-5967-C221-AD72-712D3D76316C}"/>
              </a:ext>
            </a:extLst>
          </p:cNvPr>
          <p:cNvSpPr txBox="1"/>
          <p:nvPr/>
        </p:nvSpPr>
        <p:spPr>
          <a:xfrm>
            <a:off x="6674177" y="1768815"/>
            <a:ext cx="3855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SLICER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C486E-C4D3-9C86-5EF2-4D9685EC0FE8}"/>
              </a:ext>
            </a:extLst>
          </p:cNvPr>
          <p:cNvSpPr txBox="1"/>
          <p:nvPr/>
        </p:nvSpPr>
        <p:spPr>
          <a:xfrm>
            <a:off x="6674177" y="3016251"/>
            <a:ext cx="3855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CARD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6FC45-8B56-5B63-91BB-A30B2231315C}"/>
              </a:ext>
            </a:extLst>
          </p:cNvPr>
          <p:cNvSpPr txBox="1"/>
          <p:nvPr/>
        </p:nvSpPr>
        <p:spPr>
          <a:xfrm>
            <a:off x="6674177" y="4741256"/>
            <a:ext cx="2667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OTHER VISUALS</a:t>
            </a:r>
          </a:p>
        </p:txBody>
      </p:sp>
    </p:spTree>
    <p:extLst>
      <p:ext uri="{BB962C8B-B14F-4D97-AF65-F5344CB8AC3E}">
        <p14:creationId xmlns:p14="http://schemas.microsoft.com/office/powerpoint/2010/main" val="386196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10630</TotalTime>
  <Words>93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Sabhahit</dc:creator>
  <cp:lastModifiedBy>Neel Sabhahit</cp:lastModifiedBy>
  <cp:revision>27</cp:revision>
  <dcterms:created xsi:type="dcterms:W3CDTF">2025-02-15T14:56:14Z</dcterms:created>
  <dcterms:modified xsi:type="dcterms:W3CDTF">2025-04-17T12:13:04Z</dcterms:modified>
</cp:coreProperties>
</file>